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0"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5143500" type="screen16x9"/>
  <p:notesSz cx="6858000" cy="9144000"/>
  <p:embeddedFontLst>
    <p:embeddedFont>
      <p:font typeface="Cabin" panose="020B0604020202020204" charset="0"/>
      <p:regular r:id="rId41"/>
      <p:bold r:id="rId42"/>
      <p:italic r:id="rId43"/>
      <p:boldItalic r:id="rId44"/>
    </p:embeddedFont>
    <p:embeddedFont>
      <p:font typeface="Rubik ExtraBold" panose="020B0604020202020204" charset="-79"/>
      <p:bold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F00F9B-321D-43B3-9133-A11FB1FF3ADC}">
  <a:tblStyle styleId="{7DF00F9B-321D-43B3-9133-A11FB1FF3AD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97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2"/>
        <p:cNvGrpSpPr/>
        <p:nvPr/>
      </p:nvGrpSpPr>
      <p:grpSpPr>
        <a:xfrm>
          <a:off x="0" y="0"/>
          <a:ext cx="0" cy="0"/>
          <a:chOff x="0" y="0"/>
          <a:chExt cx="0" cy="0"/>
        </a:xfrm>
      </p:grpSpPr>
      <p:sp>
        <p:nvSpPr>
          <p:cNvPr id="743" name="Google Shape;74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4" name="Google Shape;74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0"/>
        <p:cNvGrpSpPr/>
        <p:nvPr/>
      </p:nvGrpSpPr>
      <p:grpSpPr>
        <a:xfrm>
          <a:off x="0" y="0"/>
          <a:ext cx="0" cy="0"/>
          <a:chOff x="0" y="0"/>
          <a:chExt cx="0" cy="0"/>
        </a:xfrm>
      </p:grpSpPr>
      <p:sp>
        <p:nvSpPr>
          <p:cNvPr id="1111" name="Google Shape;1111;g1e3a4429fef_0_3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2" name="Google Shape;1112;g1e3a4429fef_0_3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5"/>
        <p:cNvGrpSpPr/>
        <p:nvPr/>
      </p:nvGrpSpPr>
      <p:grpSpPr>
        <a:xfrm>
          <a:off x="0" y="0"/>
          <a:ext cx="0" cy="0"/>
          <a:chOff x="0" y="0"/>
          <a:chExt cx="0" cy="0"/>
        </a:xfrm>
      </p:grpSpPr>
      <p:sp>
        <p:nvSpPr>
          <p:cNvPr id="1136" name="Google Shape;1136;g1e3a4429fef_0_3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7" name="Google Shape;1137;g1e3a4429fef_0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9"/>
        <p:cNvGrpSpPr/>
        <p:nvPr/>
      </p:nvGrpSpPr>
      <p:grpSpPr>
        <a:xfrm>
          <a:off x="0" y="0"/>
          <a:ext cx="0" cy="0"/>
          <a:chOff x="0" y="0"/>
          <a:chExt cx="0" cy="0"/>
        </a:xfrm>
      </p:grpSpPr>
      <p:sp>
        <p:nvSpPr>
          <p:cNvPr id="1170" name="Google Shape;1170;g1e3a4429fef_0_3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1" name="Google Shape;1171;g1e3a4429fef_0_3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4"/>
        <p:cNvGrpSpPr/>
        <p:nvPr/>
      </p:nvGrpSpPr>
      <p:grpSpPr>
        <a:xfrm>
          <a:off x="0" y="0"/>
          <a:ext cx="0" cy="0"/>
          <a:chOff x="0" y="0"/>
          <a:chExt cx="0" cy="0"/>
        </a:xfrm>
      </p:grpSpPr>
      <p:sp>
        <p:nvSpPr>
          <p:cNvPr id="1215" name="Google Shape;1215;g1e3a4429fef_0_3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6" name="Google Shape;1216;g1e3a4429fef_0_3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3"/>
        <p:cNvGrpSpPr/>
        <p:nvPr/>
      </p:nvGrpSpPr>
      <p:grpSpPr>
        <a:xfrm>
          <a:off x="0" y="0"/>
          <a:ext cx="0" cy="0"/>
          <a:chOff x="0" y="0"/>
          <a:chExt cx="0" cy="0"/>
        </a:xfrm>
      </p:grpSpPr>
      <p:sp>
        <p:nvSpPr>
          <p:cNvPr id="1254" name="Google Shape;1254;g1e3a4429fef_0_3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5" name="Google Shape;1255;g1e3a4429fef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2"/>
        <p:cNvGrpSpPr/>
        <p:nvPr/>
      </p:nvGrpSpPr>
      <p:grpSpPr>
        <a:xfrm>
          <a:off x="0" y="0"/>
          <a:ext cx="0" cy="0"/>
          <a:chOff x="0" y="0"/>
          <a:chExt cx="0" cy="0"/>
        </a:xfrm>
      </p:grpSpPr>
      <p:sp>
        <p:nvSpPr>
          <p:cNvPr id="1273" name="Google Shape;1273;ge21fa792a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4" name="Google Shape;1274;ge21fa792a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8"/>
        <p:cNvGrpSpPr/>
        <p:nvPr/>
      </p:nvGrpSpPr>
      <p:grpSpPr>
        <a:xfrm>
          <a:off x="0" y="0"/>
          <a:ext cx="0" cy="0"/>
          <a:chOff x="0" y="0"/>
          <a:chExt cx="0" cy="0"/>
        </a:xfrm>
      </p:grpSpPr>
      <p:sp>
        <p:nvSpPr>
          <p:cNvPr id="1309" name="Google Shape;1309;g1e3a4429fef_0_5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0" name="Google Shape;1310;g1e3a4429fef_0_5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7"/>
        <p:cNvGrpSpPr/>
        <p:nvPr/>
      </p:nvGrpSpPr>
      <p:grpSpPr>
        <a:xfrm>
          <a:off x="0" y="0"/>
          <a:ext cx="0" cy="0"/>
          <a:chOff x="0" y="0"/>
          <a:chExt cx="0" cy="0"/>
        </a:xfrm>
      </p:grpSpPr>
      <p:sp>
        <p:nvSpPr>
          <p:cNvPr id="1318" name="Google Shape;1318;g1e3a4429fef_0_3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9" name="Google Shape;1319;g1e3a4429fef_0_3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4"/>
        <p:cNvGrpSpPr/>
        <p:nvPr/>
      </p:nvGrpSpPr>
      <p:grpSpPr>
        <a:xfrm>
          <a:off x="0" y="0"/>
          <a:ext cx="0" cy="0"/>
          <a:chOff x="0" y="0"/>
          <a:chExt cx="0" cy="0"/>
        </a:xfrm>
      </p:grpSpPr>
      <p:sp>
        <p:nvSpPr>
          <p:cNvPr id="1335" name="Google Shape;1335;g1e3a4429fef_0_3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6" name="Google Shape;1336;g1e3a4429fef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8"/>
        <p:cNvGrpSpPr/>
        <p:nvPr/>
      </p:nvGrpSpPr>
      <p:grpSpPr>
        <a:xfrm>
          <a:off x="0" y="0"/>
          <a:ext cx="0" cy="0"/>
          <a:chOff x="0" y="0"/>
          <a:chExt cx="0" cy="0"/>
        </a:xfrm>
      </p:grpSpPr>
      <p:sp>
        <p:nvSpPr>
          <p:cNvPr id="1379" name="Google Shape;1379;g1e3a4429fef_0_3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0" name="Google Shape;1380;g1e3a4429fef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g12635377fd5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3" name="Google Shape;853;g12635377fd5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5"/>
        <p:cNvGrpSpPr/>
        <p:nvPr/>
      </p:nvGrpSpPr>
      <p:grpSpPr>
        <a:xfrm>
          <a:off x="0" y="0"/>
          <a:ext cx="0" cy="0"/>
          <a:chOff x="0" y="0"/>
          <a:chExt cx="0" cy="0"/>
        </a:xfrm>
      </p:grpSpPr>
      <p:sp>
        <p:nvSpPr>
          <p:cNvPr id="1406" name="Google Shape;1406;g1e3a4429fef_0_3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7" name="Google Shape;1407;g1e3a4429fef_0_3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1"/>
        <p:cNvGrpSpPr/>
        <p:nvPr/>
      </p:nvGrpSpPr>
      <p:grpSpPr>
        <a:xfrm>
          <a:off x="0" y="0"/>
          <a:ext cx="0" cy="0"/>
          <a:chOff x="0" y="0"/>
          <a:chExt cx="0" cy="0"/>
        </a:xfrm>
      </p:grpSpPr>
      <p:sp>
        <p:nvSpPr>
          <p:cNvPr id="1432" name="Google Shape;1432;g1e3a4429fef_0_3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3" name="Google Shape;1433;g1e3a4429fef_0_3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9"/>
        <p:cNvGrpSpPr/>
        <p:nvPr/>
      </p:nvGrpSpPr>
      <p:grpSpPr>
        <a:xfrm>
          <a:off x="0" y="0"/>
          <a:ext cx="0" cy="0"/>
          <a:chOff x="0" y="0"/>
          <a:chExt cx="0" cy="0"/>
        </a:xfrm>
      </p:grpSpPr>
      <p:sp>
        <p:nvSpPr>
          <p:cNvPr id="1450" name="Google Shape;1450;g1e3a4429fef_0_3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1" name="Google Shape;1451;g1e3a4429fef_0_3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0"/>
        <p:cNvGrpSpPr/>
        <p:nvPr/>
      </p:nvGrpSpPr>
      <p:grpSpPr>
        <a:xfrm>
          <a:off x="0" y="0"/>
          <a:ext cx="0" cy="0"/>
          <a:chOff x="0" y="0"/>
          <a:chExt cx="0" cy="0"/>
        </a:xfrm>
      </p:grpSpPr>
      <p:sp>
        <p:nvSpPr>
          <p:cNvPr id="1471" name="Google Shape;1471;g1e3a4429fef_0_3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2" name="Google Shape;1472;g1e3a4429fef_0_3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0"/>
        <p:cNvGrpSpPr/>
        <p:nvPr/>
      </p:nvGrpSpPr>
      <p:grpSpPr>
        <a:xfrm>
          <a:off x="0" y="0"/>
          <a:ext cx="0" cy="0"/>
          <a:chOff x="0" y="0"/>
          <a:chExt cx="0" cy="0"/>
        </a:xfrm>
      </p:grpSpPr>
      <p:sp>
        <p:nvSpPr>
          <p:cNvPr id="1501" name="Google Shape;1501;g1e3a4429fef_0_3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2" name="Google Shape;1502;g1e3a4429fef_0_3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0"/>
        <p:cNvGrpSpPr/>
        <p:nvPr/>
      </p:nvGrpSpPr>
      <p:grpSpPr>
        <a:xfrm>
          <a:off x="0" y="0"/>
          <a:ext cx="0" cy="0"/>
          <a:chOff x="0" y="0"/>
          <a:chExt cx="0" cy="0"/>
        </a:xfrm>
      </p:grpSpPr>
      <p:sp>
        <p:nvSpPr>
          <p:cNvPr id="1551" name="Google Shape;1551;g1e3a4429fef_0_4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2" name="Google Shape;1552;g1e3a4429fef_0_4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1"/>
        <p:cNvGrpSpPr/>
        <p:nvPr/>
      </p:nvGrpSpPr>
      <p:grpSpPr>
        <a:xfrm>
          <a:off x="0" y="0"/>
          <a:ext cx="0" cy="0"/>
          <a:chOff x="0" y="0"/>
          <a:chExt cx="0" cy="0"/>
        </a:xfrm>
      </p:grpSpPr>
      <p:sp>
        <p:nvSpPr>
          <p:cNvPr id="1582" name="Google Shape;1582;g1e3a4429fef_0_5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3" name="Google Shape;1583;g1e3a4429fef_0_5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5"/>
        <p:cNvGrpSpPr/>
        <p:nvPr/>
      </p:nvGrpSpPr>
      <p:grpSpPr>
        <a:xfrm>
          <a:off x="0" y="0"/>
          <a:ext cx="0" cy="0"/>
          <a:chOff x="0" y="0"/>
          <a:chExt cx="0" cy="0"/>
        </a:xfrm>
      </p:grpSpPr>
      <p:sp>
        <p:nvSpPr>
          <p:cNvPr id="1626" name="Google Shape;1626;g1e3a4429fef_0_4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7" name="Google Shape;1627;g1e3a4429fef_0_4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9"/>
        <p:cNvGrpSpPr/>
        <p:nvPr/>
      </p:nvGrpSpPr>
      <p:grpSpPr>
        <a:xfrm>
          <a:off x="0" y="0"/>
          <a:ext cx="0" cy="0"/>
          <a:chOff x="0" y="0"/>
          <a:chExt cx="0" cy="0"/>
        </a:xfrm>
      </p:grpSpPr>
      <p:sp>
        <p:nvSpPr>
          <p:cNvPr id="1650" name="Google Shape;1650;g1e3a4429fef_0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1" name="Google Shape;1651;g1e3a4429fef_0_4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7"/>
        <p:cNvGrpSpPr/>
        <p:nvPr/>
      </p:nvGrpSpPr>
      <p:grpSpPr>
        <a:xfrm>
          <a:off x="0" y="0"/>
          <a:ext cx="0" cy="0"/>
          <a:chOff x="0" y="0"/>
          <a:chExt cx="0" cy="0"/>
        </a:xfrm>
      </p:grpSpPr>
      <p:sp>
        <p:nvSpPr>
          <p:cNvPr id="1678" name="Google Shape;1678;g1e3a4429fef_0_4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9" name="Google Shape;1679;g1e3a4429fef_0_4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5"/>
        <p:cNvGrpSpPr/>
        <p:nvPr/>
      </p:nvGrpSpPr>
      <p:grpSpPr>
        <a:xfrm>
          <a:off x="0" y="0"/>
          <a:ext cx="0" cy="0"/>
          <a:chOff x="0" y="0"/>
          <a:chExt cx="0" cy="0"/>
        </a:xfrm>
      </p:grpSpPr>
      <p:sp>
        <p:nvSpPr>
          <p:cNvPr id="866" name="Google Shape;866;g1e3a4429fef_0_1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7" name="Google Shape;867;g1e3a4429fef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8"/>
        <p:cNvGrpSpPr/>
        <p:nvPr/>
      </p:nvGrpSpPr>
      <p:grpSpPr>
        <a:xfrm>
          <a:off x="0" y="0"/>
          <a:ext cx="0" cy="0"/>
          <a:chOff x="0" y="0"/>
          <a:chExt cx="0" cy="0"/>
        </a:xfrm>
      </p:grpSpPr>
      <p:sp>
        <p:nvSpPr>
          <p:cNvPr id="1689" name="Google Shape;1689;g1e3a4429fef_0_4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0" name="Google Shape;1690;g1e3a4429fef_0_4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1"/>
        <p:cNvGrpSpPr/>
        <p:nvPr/>
      </p:nvGrpSpPr>
      <p:grpSpPr>
        <a:xfrm>
          <a:off x="0" y="0"/>
          <a:ext cx="0" cy="0"/>
          <a:chOff x="0" y="0"/>
          <a:chExt cx="0" cy="0"/>
        </a:xfrm>
      </p:grpSpPr>
      <p:sp>
        <p:nvSpPr>
          <p:cNvPr id="1722" name="Google Shape;1722;g1e3a4429fef_0_5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3" name="Google Shape;1723;g1e3a4429fef_0_5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2"/>
        <p:cNvGrpSpPr/>
        <p:nvPr/>
      </p:nvGrpSpPr>
      <p:grpSpPr>
        <a:xfrm>
          <a:off x="0" y="0"/>
          <a:ext cx="0" cy="0"/>
          <a:chOff x="0" y="0"/>
          <a:chExt cx="0" cy="0"/>
        </a:xfrm>
      </p:grpSpPr>
      <p:sp>
        <p:nvSpPr>
          <p:cNvPr id="1763" name="Google Shape;1763;g1e3a4429fef_0_5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4" name="Google Shape;1764;g1e3a4429fef_0_5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2"/>
        <p:cNvGrpSpPr/>
        <p:nvPr/>
      </p:nvGrpSpPr>
      <p:grpSpPr>
        <a:xfrm>
          <a:off x="0" y="0"/>
          <a:ext cx="0" cy="0"/>
          <a:chOff x="0" y="0"/>
          <a:chExt cx="0" cy="0"/>
        </a:xfrm>
      </p:grpSpPr>
      <p:sp>
        <p:nvSpPr>
          <p:cNvPr id="1783" name="Google Shape;1783;g1e3a4429fef_0_5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4" name="Google Shape;1784;g1e3a4429fef_0_5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8"/>
        <p:cNvGrpSpPr/>
        <p:nvPr/>
      </p:nvGrpSpPr>
      <p:grpSpPr>
        <a:xfrm>
          <a:off x="0" y="0"/>
          <a:ext cx="0" cy="0"/>
          <a:chOff x="0" y="0"/>
          <a:chExt cx="0" cy="0"/>
        </a:xfrm>
      </p:grpSpPr>
      <p:sp>
        <p:nvSpPr>
          <p:cNvPr id="1809" name="Google Shape;1809;g1e3a4429fef_0_5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0" name="Google Shape;1810;g1e3a4429fef_0_5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9"/>
        <p:cNvGrpSpPr/>
        <p:nvPr/>
      </p:nvGrpSpPr>
      <p:grpSpPr>
        <a:xfrm>
          <a:off x="0" y="0"/>
          <a:ext cx="0" cy="0"/>
          <a:chOff x="0" y="0"/>
          <a:chExt cx="0" cy="0"/>
        </a:xfrm>
      </p:grpSpPr>
      <p:sp>
        <p:nvSpPr>
          <p:cNvPr id="1840" name="Google Shape;1840;g1e3a4429fef_0_5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1" name="Google Shape;1841;g1e3a4429fef_0_5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6"/>
        <p:cNvGrpSpPr/>
        <p:nvPr/>
      </p:nvGrpSpPr>
      <p:grpSpPr>
        <a:xfrm>
          <a:off x="0" y="0"/>
          <a:ext cx="0" cy="0"/>
          <a:chOff x="0" y="0"/>
          <a:chExt cx="0" cy="0"/>
        </a:xfrm>
      </p:grpSpPr>
      <p:sp>
        <p:nvSpPr>
          <p:cNvPr id="1907" name="Google Shape;1907;ge21fa792ad_0_2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8" name="Google Shape;1908;ge21fa792ad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7"/>
        <p:cNvGrpSpPr/>
        <p:nvPr/>
      </p:nvGrpSpPr>
      <p:grpSpPr>
        <a:xfrm>
          <a:off x="0" y="0"/>
          <a:ext cx="0" cy="0"/>
          <a:chOff x="0" y="0"/>
          <a:chExt cx="0" cy="0"/>
        </a:xfrm>
      </p:grpSpPr>
      <p:sp>
        <p:nvSpPr>
          <p:cNvPr id="2038" name="Google Shape;2038;gc6f6f4ce35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9" name="Google Shape;2039;gc6f6f4ce3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2"/>
        <p:cNvGrpSpPr/>
        <p:nvPr/>
      </p:nvGrpSpPr>
      <p:grpSpPr>
        <a:xfrm>
          <a:off x="0" y="0"/>
          <a:ext cx="0" cy="0"/>
          <a:chOff x="0" y="0"/>
          <a:chExt cx="0" cy="0"/>
        </a:xfrm>
      </p:grpSpPr>
      <p:sp>
        <p:nvSpPr>
          <p:cNvPr id="2123" name="Google Shape;2123;gb1fa4ddd8c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4" name="Google Shape;2124;gb1fa4ddd8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3"/>
        <p:cNvGrpSpPr/>
        <p:nvPr/>
      </p:nvGrpSpPr>
      <p:grpSpPr>
        <a:xfrm>
          <a:off x="0" y="0"/>
          <a:ext cx="0" cy="0"/>
          <a:chOff x="0" y="0"/>
          <a:chExt cx="0" cy="0"/>
        </a:xfrm>
      </p:grpSpPr>
      <p:sp>
        <p:nvSpPr>
          <p:cNvPr id="894" name="Google Shape;894;g1e3a4429fef_0_1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5" name="Google Shape;895;g1e3a4429fef_0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5"/>
        <p:cNvGrpSpPr/>
        <p:nvPr/>
      </p:nvGrpSpPr>
      <p:grpSpPr>
        <a:xfrm>
          <a:off x="0" y="0"/>
          <a:ext cx="0" cy="0"/>
          <a:chOff x="0" y="0"/>
          <a:chExt cx="0" cy="0"/>
        </a:xfrm>
      </p:grpSpPr>
      <p:sp>
        <p:nvSpPr>
          <p:cNvPr id="936" name="Google Shape;936;g1e3a4429fef_0_2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7" name="Google Shape;937;g1e3a4429fef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8"/>
        <p:cNvGrpSpPr/>
        <p:nvPr/>
      </p:nvGrpSpPr>
      <p:grpSpPr>
        <a:xfrm>
          <a:off x="0" y="0"/>
          <a:ext cx="0" cy="0"/>
          <a:chOff x="0" y="0"/>
          <a:chExt cx="0" cy="0"/>
        </a:xfrm>
      </p:grpSpPr>
      <p:sp>
        <p:nvSpPr>
          <p:cNvPr id="979" name="Google Shape;979;g1e3a4429fef_0_2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0" name="Google Shape;980;g1e3a4429fef_0_2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3"/>
        <p:cNvGrpSpPr/>
        <p:nvPr/>
      </p:nvGrpSpPr>
      <p:grpSpPr>
        <a:xfrm>
          <a:off x="0" y="0"/>
          <a:ext cx="0" cy="0"/>
          <a:chOff x="0" y="0"/>
          <a:chExt cx="0" cy="0"/>
        </a:xfrm>
      </p:grpSpPr>
      <p:sp>
        <p:nvSpPr>
          <p:cNvPr id="1014" name="Google Shape;1014;g1e3a4429fef_0_2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5" name="Google Shape;1015;g1e3a4429fef_0_2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1"/>
        <p:cNvGrpSpPr/>
        <p:nvPr/>
      </p:nvGrpSpPr>
      <p:grpSpPr>
        <a:xfrm>
          <a:off x="0" y="0"/>
          <a:ext cx="0" cy="0"/>
          <a:chOff x="0" y="0"/>
          <a:chExt cx="0" cy="0"/>
        </a:xfrm>
      </p:grpSpPr>
      <p:sp>
        <p:nvSpPr>
          <p:cNvPr id="1022" name="Google Shape;1022;g1e3a4429fef_0_2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3" name="Google Shape;1023;g1e3a4429fef_0_2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0"/>
        <p:cNvGrpSpPr/>
        <p:nvPr/>
      </p:nvGrpSpPr>
      <p:grpSpPr>
        <a:xfrm>
          <a:off x="0" y="0"/>
          <a:ext cx="0" cy="0"/>
          <a:chOff x="0" y="0"/>
          <a:chExt cx="0" cy="0"/>
        </a:xfrm>
      </p:grpSpPr>
      <p:sp>
        <p:nvSpPr>
          <p:cNvPr id="1041" name="Google Shape;1041;g24e1d7a7e1f_0_1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2" name="Google Shape;1042;g24e1d7a7e1f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7189987" y="76567"/>
            <a:ext cx="1686620" cy="719586"/>
            <a:chOff x="6311580" y="-176328"/>
            <a:chExt cx="1743456" cy="743836"/>
          </a:xfrm>
        </p:grpSpPr>
        <p:sp>
          <p:nvSpPr>
            <p:cNvPr id="10" name="Google Shape;10;p2"/>
            <p:cNvSpPr/>
            <p:nvPr/>
          </p:nvSpPr>
          <p:spPr>
            <a:xfrm>
              <a:off x="7086360" y="-176328"/>
              <a:ext cx="616755" cy="179113"/>
            </a:xfrm>
            <a:custGeom>
              <a:avLst/>
              <a:gdLst/>
              <a:ahLst/>
              <a:cxnLst/>
              <a:rect l="l" t="t" r="r" b="b"/>
              <a:pathLst>
                <a:path w="2252" h="654" extrusionOk="0">
                  <a:moveTo>
                    <a:pt x="326" y="0"/>
                  </a:moveTo>
                  <a:cubicBezTo>
                    <a:pt x="146" y="0"/>
                    <a:pt x="0" y="146"/>
                    <a:pt x="0" y="326"/>
                  </a:cubicBezTo>
                  <a:cubicBezTo>
                    <a:pt x="0" y="507"/>
                    <a:pt x="146" y="653"/>
                    <a:pt x="326" y="653"/>
                  </a:cubicBezTo>
                  <a:lnTo>
                    <a:pt x="1924" y="653"/>
                  </a:lnTo>
                  <a:cubicBezTo>
                    <a:pt x="2105" y="653"/>
                    <a:pt x="2251" y="507"/>
                    <a:pt x="2251" y="326"/>
                  </a:cubicBezTo>
                  <a:cubicBezTo>
                    <a:pt x="2251" y="146"/>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6311580" y="106033"/>
              <a:ext cx="1743456" cy="179113"/>
            </a:xfrm>
            <a:custGeom>
              <a:avLst/>
              <a:gdLst/>
              <a:ahLst/>
              <a:cxnLst/>
              <a:rect l="l" t="t" r="r" b="b"/>
              <a:pathLst>
                <a:path w="6366" h="654" extrusionOk="0">
                  <a:moveTo>
                    <a:pt x="326" y="0"/>
                  </a:moveTo>
                  <a:cubicBezTo>
                    <a:pt x="146" y="0"/>
                    <a:pt x="0" y="147"/>
                    <a:pt x="0" y="327"/>
                  </a:cubicBezTo>
                  <a:cubicBezTo>
                    <a:pt x="0" y="508"/>
                    <a:pt x="146" y="653"/>
                    <a:pt x="326" y="653"/>
                  </a:cubicBezTo>
                  <a:lnTo>
                    <a:pt x="6039" y="653"/>
                  </a:lnTo>
                  <a:cubicBezTo>
                    <a:pt x="6219" y="653"/>
                    <a:pt x="6366" y="508"/>
                    <a:pt x="6366" y="327"/>
                  </a:cubicBezTo>
                  <a:cubicBezTo>
                    <a:pt x="6366" y="147"/>
                    <a:pt x="6219" y="0"/>
                    <a:pt x="6039"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7189884" y="2784"/>
              <a:ext cx="429702" cy="103524"/>
            </a:xfrm>
            <a:custGeom>
              <a:avLst/>
              <a:gdLst/>
              <a:ahLst/>
              <a:cxnLst/>
              <a:rect l="l" t="t" r="r" b="b"/>
              <a:pathLst>
                <a:path w="1569" h="378" extrusionOk="0">
                  <a:moveTo>
                    <a:pt x="0" y="0"/>
                  </a:moveTo>
                  <a:cubicBezTo>
                    <a:pt x="105" y="0"/>
                    <a:pt x="188" y="85"/>
                    <a:pt x="188" y="189"/>
                  </a:cubicBezTo>
                  <a:cubicBezTo>
                    <a:pt x="188" y="293"/>
                    <a:pt x="103" y="377"/>
                    <a:pt x="0" y="377"/>
                  </a:cubicBezTo>
                  <a:lnTo>
                    <a:pt x="1568" y="377"/>
                  </a:lnTo>
                  <a:cubicBezTo>
                    <a:pt x="1465" y="377"/>
                    <a:pt x="1380" y="293"/>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6384155" y="388395"/>
              <a:ext cx="616755" cy="179113"/>
            </a:xfrm>
            <a:custGeom>
              <a:avLst/>
              <a:gdLst/>
              <a:ahLst/>
              <a:cxnLst/>
              <a:rect l="l" t="t" r="r" b="b"/>
              <a:pathLst>
                <a:path w="2252" h="654" extrusionOk="0">
                  <a:moveTo>
                    <a:pt x="326" y="0"/>
                  </a:moveTo>
                  <a:cubicBezTo>
                    <a:pt x="146" y="0"/>
                    <a:pt x="1" y="147"/>
                    <a:pt x="1" y="327"/>
                  </a:cubicBezTo>
                  <a:cubicBezTo>
                    <a:pt x="1" y="508"/>
                    <a:pt x="146" y="653"/>
                    <a:pt x="326" y="653"/>
                  </a:cubicBezTo>
                  <a:lnTo>
                    <a:pt x="1924" y="653"/>
                  </a:lnTo>
                  <a:cubicBezTo>
                    <a:pt x="2105" y="653"/>
                    <a:pt x="2251" y="508"/>
                    <a:pt x="2251" y="327"/>
                  </a:cubicBezTo>
                  <a:cubicBezTo>
                    <a:pt x="2251" y="147"/>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6467138" y="284871"/>
              <a:ext cx="429702" cy="103524"/>
            </a:xfrm>
            <a:custGeom>
              <a:avLst/>
              <a:gdLst/>
              <a:ahLst/>
              <a:cxnLst/>
              <a:rect l="l" t="t" r="r" b="b"/>
              <a:pathLst>
                <a:path w="1569" h="378" extrusionOk="0">
                  <a:moveTo>
                    <a:pt x="0" y="0"/>
                  </a:moveTo>
                  <a:cubicBezTo>
                    <a:pt x="103" y="0"/>
                    <a:pt x="188" y="85"/>
                    <a:pt x="188" y="189"/>
                  </a:cubicBezTo>
                  <a:cubicBezTo>
                    <a:pt x="188" y="293"/>
                    <a:pt x="103" y="377"/>
                    <a:pt x="0" y="377"/>
                  </a:cubicBezTo>
                  <a:lnTo>
                    <a:pt x="1568" y="377"/>
                  </a:lnTo>
                  <a:cubicBezTo>
                    <a:pt x="1463" y="377"/>
                    <a:pt x="1380" y="292"/>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058699" y="388395"/>
              <a:ext cx="397659" cy="179113"/>
            </a:xfrm>
            <a:custGeom>
              <a:avLst/>
              <a:gdLst/>
              <a:ahLst/>
              <a:cxnLst/>
              <a:rect l="l" t="t" r="r" b="b"/>
              <a:pathLst>
                <a:path w="1452" h="654" extrusionOk="0">
                  <a:moveTo>
                    <a:pt x="326" y="0"/>
                  </a:moveTo>
                  <a:cubicBezTo>
                    <a:pt x="146" y="0"/>
                    <a:pt x="1" y="147"/>
                    <a:pt x="1" y="327"/>
                  </a:cubicBezTo>
                  <a:cubicBezTo>
                    <a:pt x="1" y="508"/>
                    <a:pt x="146" y="653"/>
                    <a:pt x="326" y="653"/>
                  </a:cubicBezTo>
                  <a:lnTo>
                    <a:pt x="1126" y="653"/>
                  </a:lnTo>
                  <a:cubicBezTo>
                    <a:pt x="1306" y="653"/>
                    <a:pt x="1452" y="508"/>
                    <a:pt x="1452" y="327"/>
                  </a:cubicBezTo>
                  <a:cubicBezTo>
                    <a:pt x="1452" y="147"/>
                    <a:pt x="1306" y="0"/>
                    <a:pt x="1126"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150172" y="284871"/>
              <a:ext cx="214988" cy="103524"/>
            </a:xfrm>
            <a:custGeom>
              <a:avLst/>
              <a:gdLst/>
              <a:ahLst/>
              <a:cxnLst/>
              <a:rect l="l" t="t" r="r" b="b"/>
              <a:pathLst>
                <a:path w="785" h="378" extrusionOk="0">
                  <a:moveTo>
                    <a:pt x="1" y="0"/>
                  </a:moveTo>
                  <a:cubicBezTo>
                    <a:pt x="104" y="0"/>
                    <a:pt x="189" y="85"/>
                    <a:pt x="189" y="189"/>
                  </a:cubicBezTo>
                  <a:cubicBezTo>
                    <a:pt x="189" y="293"/>
                    <a:pt x="104" y="377"/>
                    <a:pt x="1" y="377"/>
                  </a:cubicBezTo>
                  <a:lnTo>
                    <a:pt x="784" y="377"/>
                  </a:lnTo>
                  <a:cubicBezTo>
                    <a:pt x="680" y="377"/>
                    <a:pt x="597" y="292"/>
                    <a:pt x="597" y="189"/>
                  </a:cubicBezTo>
                  <a:cubicBezTo>
                    <a:pt x="597" y="84"/>
                    <a:pt x="681" y="0"/>
                    <a:pt x="78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 name="Google Shape;17;p2"/>
          <p:cNvGrpSpPr/>
          <p:nvPr/>
        </p:nvGrpSpPr>
        <p:grpSpPr>
          <a:xfrm rot="1138912">
            <a:off x="8675355" y="3364244"/>
            <a:ext cx="692128" cy="613846"/>
            <a:chOff x="6757038" y="4568926"/>
            <a:chExt cx="163860" cy="145334"/>
          </a:xfrm>
        </p:grpSpPr>
        <p:sp>
          <p:nvSpPr>
            <p:cNvPr id="18" name="Google Shape;18;p2"/>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 name="Google Shape;24;p2"/>
          <p:cNvGrpSpPr/>
          <p:nvPr/>
        </p:nvGrpSpPr>
        <p:grpSpPr>
          <a:xfrm rot="-846909">
            <a:off x="6259051" y="322474"/>
            <a:ext cx="386686" cy="342952"/>
            <a:chOff x="6757038" y="4568926"/>
            <a:chExt cx="163860" cy="145334"/>
          </a:xfrm>
        </p:grpSpPr>
        <p:sp>
          <p:nvSpPr>
            <p:cNvPr id="25" name="Google Shape;25;p2"/>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 name="Google Shape;31;p2"/>
          <p:cNvSpPr/>
          <p:nvPr/>
        </p:nvSpPr>
        <p:spPr>
          <a:xfrm rot="10800000">
            <a:off x="8708621" y="3919072"/>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 name="Google Shape;32;p2"/>
          <p:cNvGrpSpPr/>
          <p:nvPr/>
        </p:nvGrpSpPr>
        <p:grpSpPr>
          <a:xfrm>
            <a:off x="3509096" y="4505481"/>
            <a:ext cx="854172" cy="446695"/>
            <a:chOff x="6482201" y="670208"/>
            <a:chExt cx="882957" cy="461748"/>
          </a:xfrm>
        </p:grpSpPr>
        <p:sp>
          <p:nvSpPr>
            <p:cNvPr id="33" name="Google Shape;33;p2"/>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p2"/>
          <p:cNvSpPr/>
          <p:nvPr/>
        </p:nvSpPr>
        <p:spPr>
          <a:xfrm>
            <a:off x="4229921" y="4787147"/>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txBox="1">
            <a:spLocks noGrp="1"/>
          </p:cNvSpPr>
          <p:nvPr>
            <p:ph type="subTitle" idx="1"/>
          </p:nvPr>
        </p:nvSpPr>
        <p:spPr>
          <a:xfrm rot="-648">
            <a:off x="5259225" y="3667401"/>
            <a:ext cx="3184200" cy="4263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38" name="Google Shape;38;p2"/>
          <p:cNvSpPr txBox="1">
            <a:spLocks noGrp="1"/>
          </p:cNvSpPr>
          <p:nvPr>
            <p:ph type="ctrTitle"/>
          </p:nvPr>
        </p:nvSpPr>
        <p:spPr>
          <a:xfrm>
            <a:off x="3976700" y="1400175"/>
            <a:ext cx="4466700" cy="22671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191919"/>
              </a:buClr>
              <a:buSzPts val="5200"/>
              <a:buNone/>
              <a:defRPr sz="9600">
                <a:solidFill>
                  <a:srgbClr val="191919"/>
                </a:solidFill>
              </a:defRPr>
            </a:lvl1pPr>
            <a:lvl2pPr lvl="1" algn="ctr" rtl="0">
              <a:spcBef>
                <a:spcPts val="0"/>
              </a:spcBef>
              <a:spcAft>
                <a:spcPts val="0"/>
              </a:spcAft>
              <a:buClr>
                <a:srgbClr val="191919"/>
              </a:buClr>
              <a:buSzPts val="5200"/>
              <a:buNone/>
              <a:defRPr sz="5200">
                <a:solidFill>
                  <a:srgbClr val="191919"/>
                </a:solidFill>
              </a:defRPr>
            </a:lvl2pPr>
            <a:lvl3pPr lvl="2" algn="ctr" rtl="0">
              <a:spcBef>
                <a:spcPts val="0"/>
              </a:spcBef>
              <a:spcAft>
                <a:spcPts val="0"/>
              </a:spcAft>
              <a:buClr>
                <a:srgbClr val="191919"/>
              </a:buClr>
              <a:buSzPts val="5200"/>
              <a:buNone/>
              <a:defRPr sz="5200">
                <a:solidFill>
                  <a:srgbClr val="191919"/>
                </a:solidFill>
              </a:defRPr>
            </a:lvl3pPr>
            <a:lvl4pPr lvl="3" algn="ctr" rtl="0">
              <a:spcBef>
                <a:spcPts val="0"/>
              </a:spcBef>
              <a:spcAft>
                <a:spcPts val="0"/>
              </a:spcAft>
              <a:buClr>
                <a:srgbClr val="191919"/>
              </a:buClr>
              <a:buSzPts val="5200"/>
              <a:buNone/>
              <a:defRPr sz="5200">
                <a:solidFill>
                  <a:srgbClr val="191919"/>
                </a:solidFill>
              </a:defRPr>
            </a:lvl4pPr>
            <a:lvl5pPr lvl="4" algn="ctr" rtl="0">
              <a:spcBef>
                <a:spcPts val="0"/>
              </a:spcBef>
              <a:spcAft>
                <a:spcPts val="0"/>
              </a:spcAft>
              <a:buClr>
                <a:srgbClr val="191919"/>
              </a:buClr>
              <a:buSzPts val="5200"/>
              <a:buNone/>
              <a:defRPr sz="5200">
                <a:solidFill>
                  <a:srgbClr val="191919"/>
                </a:solidFill>
              </a:defRPr>
            </a:lvl5pPr>
            <a:lvl6pPr lvl="5" algn="ctr" rtl="0">
              <a:spcBef>
                <a:spcPts val="0"/>
              </a:spcBef>
              <a:spcAft>
                <a:spcPts val="0"/>
              </a:spcAft>
              <a:buClr>
                <a:srgbClr val="191919"/>
              </a:buClr>
              <a:buSzPts val="5200"/>
              <a:buNone/>
              <a:defRPr sz="5200">
                <a:solidFill>
                  <a:srgbClr val="191919"/>
                </a:solidFill>
              </a:defRPr>
            </a:lvl6pPr>
            <a:lvl7pPr lvl="6" algn="ctr" rtl="0">
              <a:spcBef>
                <a:spcPts val="0"/>
              </a:spcBef>
              <a:spcAft>
                <a:spcPts val="0"/>
              </a:spcAft>
              <a:buClr>
                <a:srgbClr val="191919"/>
              </a:buClr>
              <a:buSzPts val="5200"/>
              <a:buNone/>
              <a:defRPr sz="5200">
                <a:solidFill>
                  <a:srgbClr val="191919"/>
                </a:solidFill>
              </a:defRPr>
            </a:lvl7pPr>
            <a:lvl8pPr lvl="7" algn="ctr" rtl="0">
              <a:spcBef>
                <a:spcPts val="0"/>
              </a:spcBef>
              <a:spcAft>
                <a:spcPts val="0"/>
              </a:spcAft>
              <a:buClr>
                <a:srgbClr val="191919"/>
              </a:buClr>
              <a:buSzPts val="5200"/>
              <a:buNone/>
              <a:defRPr sz="5200">
                <a:solidFill>
                  <a:srgbClr val="191919"/>
                </a:solidFill>
              </a:defRPr>
            </a:lvl8pPr>
            <a:lvl9pPr lvl="8" algn="ctr" rtl="0">
              <a:spcBef>
                <a:spcPts val="0"/>
              </a:spcBef>
              <a:spcAft>
                <a:spcPts val="0"/>
              </a:spcAft>
              <a:buClr>
                <a:srgbClr val="191919"/>
              </a:buClr>
              <a:buSzPts val="5200"/>
              <a:buNone/>
              <a:defRPr sz="5200">
                <a:solidFill>
                  <a:srgbClr val="191919"/>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8"/>
        <p:cNvGrpSpPr/>
        <p:nvPr/>
      </p:nvGrpSpPr>
      <p:grpSpPr>
        <a:xfrm>
          <a:off x="0" y="0"/>
          <a:ext cx="0" cy="0"/>
          <a:chOff x="0" y="0"/>
          <a:chExt cx="0" cy="0"/>
        </a:xfrm>
      </p:grpSpPr>
      <p:sp>
        <p:nvSpPr>
          <p:cNvPr id="109" name="Google Shape;109;p11"/>
          <p:cNvSpPr txBox="1">
            <a:spLocks noGrp="1"/>
          </p:cNvSpPr>
          <p:nvPr>
            <p:ph type="title" hasCustomPrompt="1"/>
          </p:nvPr>
        </p:nvSpPr>
        <p:spPr>
          <a:xfrm rot="433">
            <a:off x="2190762" y="1738900"/>
            <a:ext cx="4762500" cy="1255200"/>
          </a:xfrm>
          <a:prstGeom prst="rect">
            <a:avLst/>
          </a:prstGeom>
          <a:noFill/>
          <a:ln>
            <a:noFill/>
          </a:ln>
        </p:spPr>
        <p:txBody>
          <a:bodyPr spcFirstLastPara="1" wrap="square" lIns="91425" tIns="91425" rIns="91425" bIns="91425" anchor="b" anchorCtr="0">
            <a:noAutofit/>
          </a:bodyPr>
          <a:lstStyle>
            <a:lvl1pPr lvl="0" algn="ctr">
              <a:spcBef>
                <a:spcPts val="0"/>
              </a:spcBef>
              <a:spcAft>
                <a:spcPts val="0"/>
              </a:spcAft>
              <a:buSzPts val="9600"/>
              <a:buNone/>
              <a:defRPr sz="72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110" name="Google Shape;110;p11"/>
          <p:cNvSpPr txBox="1">
            <a:spLocks noGrp="1"/>
          </p:cNvSpPr>
          <p:nvPr>
            <p:ph type="subTitle" idx="1"/>
          </p:nvPr>
        </p:nvSpPr>
        <p:spPr>
          <a:xfrm>
            <a:off x="2190738" y="2964475"/>
            <a:ext cx="4762500" cy="4404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 name="Google Shape;111;p11"/>
          <p:cNvSpPr/>
          <p:nvPr/>
        </p:nvSpPr>
        <p:spPr>
          <a:xfrm>
            <a:off x="487173" y="399588"/>
            <a:ext cx="311712" cy="140402"/>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1"/>
          <p:cNvSpPr/>
          <p:nvPr/>
        </p:nvSpPr>
        <p:spPr>
          <a:xfrm rot="10800000" flipH="1">
            <a:off x="487173" y="4630483"/>
            <a:ext cx="311712" cy="140402"/>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1"/>
          <p:cNvSpPr/>
          <p:nvPr/>
        </p:nvSpPr>
        <p:spPr>
          <a:xfrm flipH="1">
            <a:off x="8345134" y="399588"/>
            <a:ext cx="311712" cy="140402"/>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rot="10800000">
            <a:off x="8345134" y="4630483"/>
            <a:ext cx="311712" cy="140402"/>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15"/>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116"/>
        <p:cNvGrpSpPr/>
        <p:nvPr/>
      </p:nvGrpSpPr>
      <p:grpSpPr>
        <a:xfrm>
          <a:off x="0" y="0"/>
          <a:ext cx="0" cy="0"/>
          <a:chOff x="0" y="0"/>
          <a:chExt cx="0" cy="0"/>
        </a:xfrm>
      </p:grpSpPr>
      <p:sp>
        <p:nvSpPr>
          <p:cNvPr id="117" name="Google Shape;117;p13"/>
          <p:cNvSpPr txBox="1">
            <a:spLocks noGrp="1"/>
          </p:cNvSpPr>
          <p:nvPr>
            <p:ph type="title"/>
          </p:nvPr>
        </p:nvSpPr>
        <p:spPr>
          <a:xfrm>
            <a:off x="720202" y="1305012"/>
            <a:ext cx="2697000" cy="5277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2400"/>
              <a:buNone/>
              <a:defRPr sz="20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118" name="Google Shape;118;p13"/>
          <p:cNvSpPr txBox="1">
            <a:spLocks noGrp="1"/>
          </p:cNvSpPr>
          <p:nvPr>
            <p:ph type="subTitle" idx="1"/>
          </p:nvPr>
        </p:nvSpPr>
        <p:spPr>
          <a:xfrm>
            <a:off x="720006" y="1708060"/>
            <a:ext cx="2697000" cy="5925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r" rtl="0">
              <a:lnSpc>
                <a:spcPct val="100000"/>
              </a:lnSpc>
              <a:spcBef>
                <a:spcPts val="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119" name="Google Shape;119;p13"/>
          <p:cNvSpPr txBox="1">
            <a:spLocks noGrp="1"/>
          </p:cNvSpPr>
          <p:nvPr>
            <p:ph type="title" idx="2" hasCustomPrompt="1"/>
          </p:nvPr>
        </p:nvSpPr>
        <p:spPr>
          <a:xfrm rot="3021">
            <a:off x="4995221" y="2702968"/>
            <a:ext cx="682800" cy="593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20" name="Google Shape;120;p13"/>
          <p:cNvSpPr txBox="1">
            <a:spLocks noGrp="1"/>
          </p:cNvSpPr>
          <p:nvPr>
            <p:ph type="title" idx="3" hasCustomPrompt="1"/>
          </p:nvPr>
        </p:nvSpPr>
        <p:spPr>
          <a:xfrm>
            <a:off x="4994948" y="3892900"/>
            <a:ext cx="682800" cy="5934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21" name="Google Shape;121;p13"/>
          <p:cNvSpPr txBox="1">
            <a:spLocks noGrp="1"/>
          </p:cNvSpPr>
          <p:nvPr>
            <p:ph type="title" idx="4" hasCustomPrompt="1"/>
          </p:nvPr>
        </p:nvSpPr>
        <p:spPr>
          <a:xfrm>
            <a:off x="3461730" y="2703567"/>
            <a:ext cx="683400" cy="5934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22" name="Google Shape;122;p13"/>
          <p:cNvSpPr txBox="1">
            <a:spLocks noGrp="1"/>
          </p:cNvSpPr>
          <p:nvPr>
            <p:ph type="title" idx="5"/>
          </p:nvPr>
        </p:nvSpPr>
        <p:spPr>
          <a:xfrm>
            <a:off x="720202" y="2475117"/>
            <a:ext cx="2697000" cy="5277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2400"/>
              <a:buNone/>
              <a:defRPr sz="20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123" name="Google Shape;123;p13"/>
          <p:cNvSpPr txBox="1">
            <a:spLocks noGrp="1"/>
          </p:cNvSpPr>
          <p:nvPr>
            <p:ph type="subTitle" idx="6"/>
          </p:nvPr>
        </p:nvSpPr>
        <p:spPr>
          <a:xfrm>
            <a:off x="720006" y="2891451"/>
            <a:ext cx="2697000" cy="591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r" rtl="0">
              <a:lnSpc>
                <a:spcPct val="100000"/>
              </a:lnSpc>
              <a:spcBef>
                <a:spcPts val="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124" name="Google Shape;124;p13"/>
          <p:cNvSpPr txBox="1">
            <a:spLocks noGrp="1"/>
          </p:cNvSpPr>
          <p:nvPr>
            <p:ph type="title" idx="7"/>
          </p:nvPr>
        </p:nvSpPr>
        <p:spPr>
          <a:xfrm>
            <a:off x="720168" y="3657637"/>
            <a:ext cx="2697000" cy="5277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2400"/>
              <a:buNone/>
              <a:defRPr sz="20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125" name="Google Shape;125;p13"/>
          <p:cNvSpPr txBox="1">
            <a:spLocks noGrp="1"/>
          </p:cNvSpPr>
          <p:nvPr>
            <p:ph type="subTitle" idx="8"/>
          </p:nvPr>
        </p:nvSpPr>
        <p:spPr>
          <a:xfrm>
            <a:off x="720000" y="4060648"/>
            <a:ext cx="2697000" cy="590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r" rtl="0">
              <a:lnSpc>
                <a:spcPct val="100000"/>
              </a:lnSpc>
              <a:spcBef>
                <a:spcPts val="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126" name="Google Shape;126;p13"/>
          <p:cNvSpPr txBox="1">
            <a:spLocks noGrp="1"/>
          </p:cNvSpPr>
          <p:nvPr>
            <p:ph type="title" idx="9"/>
          </p:nvPr>
        </p:nvSpPr>
        <p:spPr>
          <a:xfrm>
            <a:off x="5722650" y="3657637"/>
            <a:ext cx="2701200" cy="5277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27" name="Google Shape;127;p13"/>
          <p:cNvSpPr txBox="1">
            <a:spLocks noGrp="1"/>
          </p:cNvSpPr>
          <p:nvPr>
            <p:ph type="subTitle" idx="13"/>
          </p:nvPr>
        </p:nvSpPr>
        <p:spPr>
          <a:xfrm>
            <a:off x="5722500" y="4060648"/>
            <a:ext cx="2697000" cy="590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28" name="Google Shape;128;p13"/>
          <p:cNvSpPr txBox="1">
            <a:spLocks noGrp="1"/>
          </p:cNvSpPr>
          <p:nvPr>
            <p:ph type="title" idx="14"/>
          </p:nvPr>
        </p:nvSpPr>
        <p:spPr>
          <a:xfrm>
            <a:off x="5722650" y="2475117"/>
            <a:ext cx="2697000" cy="5277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29" name="Google Shape;129;p13"/>
          <p:cNvSpPr txBox="1">
            <a:spLocks noGrp="1"/>
          </p:cNvSpPr>
          <p:nvPr>
            <p:ph type="subTitle" idx="15"/>
          </p:nvPr>
        </p:nvSpPr>
        <p:spPr>
          <a:xfrm>
            <a:off x="5722500" y="2891451"/>
            <a:ext cx="2697000" cy="591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30" name="Google Shape;130;p13"/>
          <p:cNvSpPr txBox="1">
            <a:spLocks noGrp="1"/>
          </p:cNvSpPr>
          <p:nvPr>
            <p:ph type="title" idx="16"/>
          </p:nvPr>
        </p:nvSpPr>
        <p:spPr>
          <a:xfrm>
            <a:off x="5722650" y="1305012"/>
            <a:ext cx="2697000" cy="5277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31" name="Google Shape;131;p13"/>
          <p:cNvSpPr txBox="1">
            <a:spLocks noGrp="1"/>
          </p:cNvSpPr>
          <p:nvPr>
            <p:ph type="subTitle" idx="17"/>
          </p:nvPr>
        </p:nvSpPr>
        <p:spPr>
          <a:xfrm>
            <a:off x="5722500" y="1708060"/>
            <a:ext cx="2697000" cy="592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32" name="Google Shape;132;p13"/>
          <p:cNvSpPr txBox="1">
            <a:spLocks noGrp="1"/>
          </p:cNvSpPr>
          <p:nvPr>
            <p:ph type="title" idx="18" hasCustomPrompt="1"/>
          </p:nvPr>
        </p:nvSpPr>
        <p:spPr>
          <a:xfrm rot="3020">
            <a:off x="4995164" y="1514550"/>
            <a:ext cx="683100" cy="5931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33" name="Google Shape;133;p13"/>
          <p:cNvSpPr txBox="1">
            <a:spLocks noGrp="1"/>
          </p:cNvSpPr>
          <p:nvPr>
            <p:ph type="title" idx="19" hasCustomPrompt="1"/>
          </p:nvPr>
        </p:nvSpPr>
        <p:spPr>
          <a:xfrm rot="1509">
            <a:off x="3461908" y="1514400"/>
            <a:ext cx="683400" cy="5934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34" name="Google Shape;134;p13"/>
          <p:cNvSpPr txBox="1">
            <a:spLocks noGrp="1"/>
          </p:cNvSpPr>
          <p:nvPr>
            <p:ph type="title" idx="20" hasCustomPrompt="1"/>
          </p:nvPr>
        </p:nvSpPr>
        <p:spPr>
          <a:xfrm rot="1509">
            <a:off x="3461954" y="3892749"/>
            <a:ext cx="683400" cy="5934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35" name="Google Shape;135;p13"/>
          <p:cNvSpPr txBox="1">
            <a:spLocks noGrp="1"/>
          </p:cNvSpPr>
          <p:nvPr>
            <p:ph type="title" idx="21"/>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136" name="Google Shape;136;p13"/>
          <p:cNvGrpSpPr/>
          <p:nvPr/>
        </p:nvGrpSpPr>
        <p:grpSpPr>
          <a:xfrm rot="1138895">
            <a:off x="8493869" y="1044207"/>
            <a:ext cx="554003" cy="491338"/>
            <a:chOff x="6757038" y="4568926"/>
            <a:chExt cx="163860" cy="145334"/>
          </a:xfrm>
        </p:grpSpPr>
        <p:sp>
          <p:nvSpPr>
            <p:cNvPr id="137" name="Google Shape;137;p13"/>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 name="Google Shape;143;p13"/>
          <p:cNvGrpSpPr/>
          <p:nvPr/>
        </p:nvGrpSpPr>
        <p:grpSpPr>
          <a:xfrm>
            <a:off x="8343771" y="215931"/>
            <a:ext cx="854172" cy="446695"/>
            <a:chOff x="6482201" y="670208"/>
            <a:chExt cx="882957" cy="461748"/>
          </a:xfrm>
        </p:grpSpPr>
        <p:sp>
          <p:nvSpPr>
            <p:cNvPr id="144" name="Google Shape;144;p13"/>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 name="Google Shape;147;p13"/>
          <p:cNvGrpSpPr/>
          <p:nvPr/>
        </p:nvGrpSpPr>
        <p:grpSpPr>
          <a:xfrm rot="-846909">
            <a:off x="7392451" y="257899"/>
            <a:ext cx="386686" cy="342952"/>
            <a:chOff x="6757038" y="4568926"/>
            <a:chExt cx="163860" cy="145334"/>
          </a:xfrm>
        </p:grpSpPr>
        <p:sp>
          <p:nvSpPr>
            <p:cNvPr id="148" name="Google Shape;148;p13"/>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154"/>
        <p:cNvGrpSpPr/>
        <p:nvPr/>
      </p:nvGrpSpPr>
      <p:grpSpPr>
        <a:xfrm>
          <a:off x="0" y="0"/>
          <a:ext cx="0" cy="0"/>
          <a:chOff x="0" y="0"/>
          <a:chExt cx="0" cy="0"/>
        </a:xfrm>
      </p:grpSpPr>
      <p:sp>
        <p:nvSpPr>
          <p:cNvPr id="155" name="Google Shape;155;p14"/>
          <p:cNvSpPr txBox="1">
            <a:spLocks noGrp="1"/>
          </p:cNvSpPr>
          <p:nvPr>
            <p:ph type="title"/>
          </p:nvPr>
        </p:nvSpPr>
        <p:spPr>
          <a:xfrm>
            <a:off x="1985850" y="2351488"/>
            <a:ext cx="5172300" cy="82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3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6" name="Google Shape;156;p14"/>
          <p:cNvSpPr txBox="1">
            <a:spLocks noGrp="1"/>
          </p:cNvSpPr>
          <p:nvPr>
            <p:ph type="title" idx="2" hasCustomPrompt="1"/>
          </p:nvPr>
        </p:nvSpPr>
        <p:spPr>
          <a:xfrm>
            <a:off x="4073401" y="1127800"/>
            <a:ext cx="997200" cy="1223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6000"/>
              <a:buNone/>
              <a:defRPr sz="7500">
                <a:solidFill>
                  <a:schemeClr val="accent3"/>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57" name="Google Shape;157;p14"/>
          <p:cNvSpPr txBox="1">
            <a:spLocks noGrp="1"/>
          </p:cNvSpPr>
          <p:nvPr>
            <p:ph type="subTitle" idx="1"/>
          </p:nvPr>
        </p:nvSpPr>
        <p:spPr>
          <a:xfrm rot="610">
            <a:off x="2880000" y="3241413"/>
            <a:ext cx="3384000" cy="4074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158" name="Google Shape;158;p14"/>
          <p:cNvGrpSpPr/>
          <p:nvPr/>
        </p:nvGrpSpPr>
        <p:grpSpPr>
          <a:xfrm rot="-10011371">
            <a:off x="6867477" y="-209052"/>
            <a:ext cx="2247354" cy="2144399"/>
            <a:chOff x="2994693" y="1912198"/>
            <a:chExt cx="827997" cy="790122"/>
          </a:xfrm>
        </p:grpSpPr>
        <p:sp>
          <p:nvSpPr>
            <p:cNvPr id="159" name="Google Shape;159;p14"/>
            <p:cNvSpPr/>
            <p:nvPr/>
          </p:nvSpPr>
          <p:spPr>
            <a:xfrm>
              <a:off x="2994693" y="1950552"/>
              <a:ext cx="273933" cy="667587"/>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4"/>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4"/>
            <p:cNvSpPr/>
            <p:nvPr/>
          </p:nvSpPr>
          <p:spPr>
            <a:xfrm>
              <a:off x="3140956" y="2024424"/>
              <a:ext cx="440342" cy="677895"/>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4"/>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4"/>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4"/>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65;p14"/>
          <p:cNvGrpSpPr/>
          <p:nvPr/>
        </p:nvGrpSpPr>
        <p:grpSpPr>
          <a:xfrm rot="-788629" flipH="1">
            <a:off x="6868789" y="3208160"/>
            <a:ext cx="2247354" cy="2144399"/>
            <a:chOff x="2994693" y="1912198"/>
            <a:chExt cx="827997" cy="790122"/>
          </a:xfrm>
        </p:grpSpPr>
        <p:sp>
          <p:nvSpPr>
            <p:cNvPr id="166" name="Google Shape;166;p14"/>
            <p:cNvSpPr/>
            <p:nvPr/>
          </p:nvSpPr>
          <p:spPr>
            <a:xfrm>
              <a:off x="2994693" y="1950552"/>
              <a:ext cx="273933" cy="667587"/>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4"/>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4"/>
            <p:cNvSpPr/>
            <p:nvPr/>
          </p:nvSpPr>
          <p:spPr>
            <a:xfrm>
              <a:off x="3140956" y="2024424"/>
              <a:ext cx="440342" cy="677895"/>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4"/>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4"/>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4"/>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2" name="Google Shape;172;p14"/>
          <p:cNvGrpSpPr/>
          <p:nvPr/>
        </p:nvGrpSpPr>
        <p:grpSpPr>
          <a:xfrm rot="788629">
            <a:off x="26552" y="3208173"/>
            <a:ext cx="2247354" cy="2144399"/>
            <a:chOff x="2994693" y="1912198"/>
            <a:chExt cx="827997" cy="790122"/>
          </a:xfrm>
        </p:grpSpPr>
        <p:sp>
          <p:nvSpPr>
            <p:cNvPr id="173" name="Google Shape;173;p14"/>
            <p:cNvSpPr/>
            <p:nvPr/>
          </p:nvSpPr>
          <p:spPr>
            <a:xfrm>
              <a:off x="2994693" y="1950552"/>
              <a:ext cx="273933" cy="667587"/>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4"/>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4"/>
            <p:cNvSpPr/>
            <p:nvPr/>
          </p:nvSpPr>
          <p:spPr>
            <a:xfrm>
              <a:off x="3140956" y="2024424"/>
              <a:ext cx="440342" cy="677895"/>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4"/>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4"/>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4"/>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 name="Google Shape;179;p14"/>
          <p:cNvGrpSpPr/>
          <p:nvPr/>
        </p:nvGrpSpPr>
        <p:grpSpPr>
          <a:xfrm rot="10011371" flipH="1">
            <a:off x="27864" y="-209065"/>
            <a:ext cx="2247354" cy="2144399"/>
            <a:chOff x="2994693" y="1912198"/>
            <a:chExt cx="827997" cy="790122"/>
          </a:xfrm>
        </p:grpSpPr>
        <p:sp>
          <p:nvSpPr>
            <p:cNvPr id="180" name="Google Shape;180;p14"/>
            <p:cNvSpPr/>
            <p:nvPr/>
          </p:nvSpPr>
          <p:spPr>
            <a:xfrm>
              <a:off x="2994693" y="1950552"/>
              <a:ext cx="273933" cy="667587"/>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4"/>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4"/>
            <p:cNvSpPr/>
            <p:nvPr/>
          </p:nvSpPr>
          <p:spPr>
            <a:xfrm>
              <a:off x="3140956" y="2024424"/>
              <a:ext cx="440342" cy="677895"/>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4"/>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4"/>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2">
  <p:cSld name="SECTION_HEADER_2">
    <p:spTree>
      <p:nvGrpSpPr>
        <p:cNvPr id="1" name="Shape 186"/>
        <p:cNvGrpSpPr/>
        <p:nvPr/>
      </p:nvGrpSpPr>
      <p:grpSpPr>
        <a:xfrm>
          <a:off x="0" y="0"/>
          <a:ext cx="0" cy="0"/>
          <a:chOff x="0" y="0"/>
          <a:chExt cx="0" cy="0"/>
        </a:xfrm>
      </p:grpSpPr>
      <p:sp>
        <p:nvSpPr>
          <p:cNvPr id="187" name="Google Shape;187;p15"/>
          <p:cNvSpPr txBox="1">
            <a:spLocks noGrp="1"/>
          </p:cNvSpPr>
          <p:nvPr>
            <p:ph type="title"/>
          </p:nvPr>
        </p:nvSpPr>
        <p:spPr>
          <a:xfrm>
            <a:off x="1054650" y="2266000"/>
            <a:ext cx="3384000" cy="12963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3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88" name="Google Shape;188;p15"/>
          <p:cNvSpPr txBox="1">
            <a:spLocks noGrp="1"/>
          </p:cNvSpPr>
          <p:nvPr>
            <p:ph type="title" idx="2" hasCustomPrompt="1"/>
          </p:nvPr>
        </p:nvSpPr>
        <p:spPr>
          <a:xfrm>
            <a:off x="1054651" y="1042300"/>
            <a:ext cx="997200" cy="1223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6000"/>
              <a:buNone/>
              <a:defRPr sz="7500">
                <a:solidFill>
                  <a:schemeClr val="accent3"/>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89" name="Google Shape;189;p15"/>
          <p:cNvSpPr txBox="1">
            <a:spLocks noGrp="1"/>
          </p:cNvSpPr>
          <p:nvPr>
            <p:ph type="subTitle" idx="1"/>
          </p:nvPr>
        </p:nvSpPr>
        <p:spPr>
          <a:xfrm rot="610">
            <a:off x="1054650" y="3628050"/>
            <a:ext cx="3384000" cy="407400"/>
          </a:xfrm>
          <a:prstGeom prst="rect">
            <a:avLst/>
          </a:prstGeom>
          <a:noFill/>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0" name="Google Shape;190;p15"/>
          <p:cNvSpPr/>
          <p:nvPr/>
        </p:nvSpPr>
        <p:spPr>
          <a:xfrm>
            <a:off x="4272631" y="473995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1" name="Google Shape;191;p15"/>
          <p:cNvGrpSpPr/>
          <p:nvPr/>
        </p:nvGrpSpPr>
        <p:grpSpPr>
          <a:xfrm>
            <a:off x="4881696" y="4202444"/>
            <a:ext cx="854172" cy="446695"/>
            <a:chOff x="6482201" y="670208"/>
            <a:chExt cx="882957" cy="461748"/>
          </a:xfrm>
        </p:grpSpPr>
        <p:sp>
          <p:nvSpPr>
            <p:cNvPr id="192" name="Google Shape;192;p15"/>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5"/>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5"/>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95"/>
        <p:cNvGrpSpPr/>
        <p:nvPr/>
      </p:nvGrpSpPr>
      <p:grpSpPr>
        <a:xfrm>
          <a:off x="0" y="0"/>
          <a:ext cx="0" cy="0"/>
          <a:chOff x="0" y="0"/>
          <a:chExt cx="0" cy="0"/>
        </a:xfrm>
      </p:grpSpPr>
      <p:sp>
        <p:nvSpPr>
          <p:cNvPr id="196" name="Google Shape;196;p16"/>
          <p:cNvSpPr txBox="1">
            <a:spLocks noGrp="1"/>
          </p:cNvSpPr>
          <p:nvPr>
            <p:ph type="title"/>
          </p:nvPr>
        </p:nvSpPr>
        <p:spPr>
          <a:xfrm rot="-933">
            <a:off x="2914650" y="3044975"/>
            <a:ext cx="3314700" cy="6045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SzPts val="1800"/>
              <a:buNone/>
              <a:defRPr sz="2400">
                <a:solidFill>
                  <a:schemeClr val="accent3"/>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97" name="Google Shape;197;p16"/>
          <p:cNvSpPr txBox="1">
            <a:spLocks noGrp="1"/>
          </p:cNvSpPr>
          <p:nvPr>
            <p:ph type="subTitle" idx="1"/>
          </p:nvPr>
        </p:nvSpPr>
        <p:spPr>
          <a:xfrm>
            <a:off x="2114550" y="1567450"/>
            <a:ext cx="4914900" cy="1392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2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8" name="Google Shape;198;p16"/>
          <p:cNvSpPr/>
          <p:nvPr/>
        </p:nvSpPr>
        <p:spPr>
          <a:xfrm rot="10800000">
            <a:off x="389730" y="539997"/>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6"/>
          <p:cNvSpPr/>
          <p:nvPr/>
        </p:nvSpPr>
        <p:spPr>
          <a:xfrm>
            <a:off x="8167406" y="353254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0" name="Google Shape;200;p16"/>
          <p:cNvGrpSpPr/>
          <p:nvPr/>
        </p:nvGrpSpPr>
        <p:grpSpPr>
          <a:xfrm>
            <a:off x="-180473" y="3390159"/>
            <a:ext cx="2071193" cy="1819657"/>
            <a:chOff x="-224150" y="2662929"/>
            <a:chExt cx="2960539" cy="2600996"/>
          </a:xfrm>
        </p:grpSpPr>
        <p:sp>
          <p:nvSpPr>
            <p:cNvPr id="201" name="Google Shape;201;p16"/>
            <p:cNvSpPr/>
            <p:nvPr/>
          </p:nvSpPr>
          <p:spPr>
            <a:xfrm rot="10800000" flipH="1">
              <a:off x="1587760" y="2662929"/>
              <a:ext cx="1148629" cy="2465373"/>
            </a:xfrm>
            <a:custGeom>
              <a:avLst/>
              <a:gdLst/>
              <a:ahLst/>
              <a:cxnLst/>
              <a:rect l="l" t="t" r="r" b="b"/>
              <a:pathLst>
                <a:path w="2582" h="5542" extrusionOk="0">
                  <a:moveTo>
                    <a:pt x="2357" y="1"/>
                  </a:moveTo>
                  <a:lnTo>
                    <a:pt x="927" y="328"/>
                  </a:lnTo>
                  <a:cubicBezTo>
                    <a:pt x="1022" y="829"/>
                    <a:pt x="1038" y="1352"/>
                    <a:pt x="985" y="1871"/>
                  </a:cubicBezTo>
                  <a:cubicBezTo>
                    <a:pt x="932" y="2389"/>
                    <a:pt x="813" y="2906"/>
                    <a:pt x="636" y="3402"/>
                  </a:cubicBezTo>
                  <a:cubicBezTo>
                    <a:pt x="470" y="3867"/>
                    <a:pt x="255" y="4314"/>
                    <a:pt x="1" y="4729"/>
                  </a:cubicBezTo>
                  <a:cubicBezTo>
                    <a:pt x="622" y="4563"/>
                    <a:pt x="1330" y="4097"/>
                    <a:pt x="1330" y="4097"/>
                  </a:cubicBezTo>
                  <a:lnTo>
                    <a:pt x="1588" y="5541"/>
                  </a:lnTo>
                  <a:cubicBezTo>
                    <a:pt x="1860" y="5020"/>
                    <a:pt x="2078" y="4473"/>
                    <a:pt x="2241" y="3911"/>
                  </a:cubicBezTo>
                  <a:cubicBezTo>
                    <a:pt x="2421" y="3281"/>
                    <a:pt x="2531" y="2633"/>
                    <a:pt x="2556" y="1974"/>
                  </a:cubicBezTo>
                  <a:cubicBezTo>
                    <a:pt x="2581" y="1317"/>
                    <a:pt x="2523" y="650"/>
                    <a:pt x="23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6"/>
            <p:cNvSpPr/>
            <p:nvPr/>
          </p:nvSpPr>
          <p:spPr>
            <a:xfrm rot="10800000" flipH="1">
              <a:off x="1885816" y="3651836"/>
              <a:ext cx="813204" cy="1467124"/>
            </a:xfrm>
            <a:custGeom>
              <a:avLst/>
              <a:gdLst/>
              <a:ahLst/>
              <a:cxnLst/>
              <a:rect l="l" t="t" r="r" b="b"/>
              <a:pathLst>
                <a:path w="1828" h="3298" extrusionOk="0">
                  <a:moveTo>
                    <a:pt x="1685" y="1"/>
                  </a:moveTo>
                  <a:lnTo>
                    <a:pt x="256" y="328"/>
                  </a:lnTo>
                  <a:cubicBezTo>
                    <a:pt x="352" y="829"/>
                    <a:pt x="367" y="1352"/>
                    <a:pt x="314" y="1872"/>
                  </a:cubicBezTo>
                  <a:cubicBezTo>
                    <a:pt x="265" y="2355"/>
                    <a:pt x="157" y="2834"/>
                    <a:pt x="1" y="3297"/>
                  </a:cubicBezTo>
                  <a:cubicBezTo>
                    <a:pt x="829" y="2633"/>
                    <a:pt x="1467" y="1734"/>
                    <a:pt x="1828" y="736"/>
                  </a:cubicBezTo>
                  <a:cubicBezTo>
                    <a:pt x="1795" y="488"/>
                    <a:pt x="1748" y="244"/>
                    <a:pt x="16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6"/>
            <p:cNvSpPr/>
            <p:nvPr/>
          </p:nvSpPr>
          <p:spPr>
            <a:xfrm rot="10800000" flipH="1">
              <a:off x="-223705" y="2704689"/>
              <a:ext cx="2896928" cy="2559236"/>
            </a:xfrm>
            <a:custGeom>
              <a:avLst/>
              <a:gdLst/>
              <a:ahLst/>
              <a:cxnLst/>
              <a:rect l="l" t="t" r="r" b="b"/>
              <a:pathLst>
                <a:path w="6512" h="5753" extrusionOk="0">
                  <a:moveTo>
                    <a:pt x="4782" y="1"/>
                  </a:moveTo>
                  <a:cubicBezTo>
                    <a:pt x="4724" y="1"/>
                    <a:pt x="4657" y="14"/>
                    <a:pt x="4571" y="48"/>
                  </a:cubicBezTo>
                  <a:cubicBezTo>
                    <a:pt x="4461" y="91"/>
                    <a:pt x="4388" y="186"/>
                    <a:pt x="4312" y="276"/>
                  </a:cubicBezTo>
                  <a:cubicBezTo>
                    <a:pt x="3607" y="1097"/>
                    <a:pt x="2046" y="2325"/>
                    <a:pt x="628" y="3141"/>
                  </a:cubicBezTo>
                  <a:cubicBezTo>
                    <a:pt x="240" y="3364"/>
                    <a:pt x="2" y="3775"/>
                    <a:pt x="2" y="4220"/>
                  </a:cubicBezTo>
                  <a:lnTo>
                    <a:pt x="2" y="4230"/>
                  </a:lnTo>
                  <a:cubicBezTo>
                    <a:pt x="2" y="4230"/>
                    <a:pt x="0" y="4953"/>
                    <a:pt x="0" y="5037"/>
                  </a:cubicBezTo>
                  <a:cubicBezTo>
                    <a:pt x="0" y="5303"/>
                    <a:pt x="133" y="5553"/>
                    <a:pt x="355" y="5700"/>
                  </a:cubicBezTo>
                  <a:lnTo>
                    <a:pt x="433" y="5752"/>
                  </a:lnTo>
                  <a:lnTo>
                    <a:pt x="433" y="5160"/>
                  </a:lnTo>
                  <a:cubicBezTo>
                    <a:pt x="433" y="5160"/>
                    <a:pt x="4419" y="3342"/>
                    <a:pt x="6450" y="314"/>
                  </a:cubicBezTo>
                  <a:cubicBezTo>
                    <a:pt x="6511" y="222"/>
                    <a:pt x="6475" y="70"/>
                    <a:pt x="6319" y="32"/>
                  </a:cubicBezTo>
                  <a:cubicBezTo>
                    <a:pt x="6281" y="23"/>
                    <a:pt x="6242" y="19"/>
                    <a:pt x="6203" y="19"/>
                  </a:cubicBezTo>
                  <a:cubicBezTo>
                    <a:pt x="6000" y="19"/>
                    <a:pt x="5779" y="128"/>
                    <a:pt x="5451" y="128"/>
                  </a:cubicBezTo>
                  <a:cubicBezTo>
                    <a:pt x="5381" y="128"/>
                    <a:pt x="5307" y="123"/>
                    <a:pt x="5227" y="111"/>
                  </a:cubicBezTo>
                  <a:cubicBezTo>
                    <a:pt x="5017" y="80"/>
                    <a:pt x="4926" y="1"/>
                    <a:pt x="478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6"/>
            <p:cNvSpPr/>
            <p:nvPr/>
          </p:nvSpPr>
          <p:spPr>
            <a:xfrm rot="10800000" flipH="1">
              <a:off x="-222370" y="2701575"/>
              <a:ext cx="1282531" cy="1849252"/>
            </a:xfrm>
            <a:custGeom>
              <a:avLst/>
              <a:gdLst/>
              <a:ahLst/>
              <a:cxnLst/>
              <a:rect l="l" t="t" r="r" b="b"/>
              <a:pathLst>
                <a:path w="2883" h="4157" extrusionOk="0">
                  <a:moveTo>
                    <a:pt x="2883" y="0"/>
                  </a:moveTo>
                  <a:lnTo>
                    <a:pt x="2883" y="0"/>
                  </a:lnTo>
                  <a:cubicBezTo>
                    <a:pt x="2193" y="550"/>
                    <a:pt x="1390" y="1108"/>
                    <a:pt x="627" y="1545"/>
                  </a:cubicBezTo>
                  <a:cubicBezTo>
                    <a:pt x="239" y="1768"/>
                    <a:pt x="1" y="2180"/>
                    <a:pt x="1" y="2626"/>
                  </a:cubicBezTo>
                  <a:lnTo>
                    <a:pt x="1" y="2634"/>
                  </a:lnTo>
                  <a:cubicBezTo>
                    <a:pt x="1" y="2634"/>
                    <a:pt x="0" y="3358"/>
                    <a:pt x="0" y="3441"/>
                  </a:cubicBezTo>
                  <a:cubicBezTo>
                    <a:pt x="0" y="3709"/>
                    <a:pt x="133" y="3958"/>
                    <a:pt x="355" y="4105"/>
                  </a:cubicBezTo>
                  <a:lnTo>
                    <a:pt x="432" y="4157"/>
                  </a:lnTo>
                  <a:lnTo>
                    <a:pt x="432" y="3565"/>
                  </a:lnTo>
                  <a:cubicBezTo>
                    <a:pt x="432" y="3565"/>
                    <a:pt x="1369" y="3138"/>
                    <a:pt x="2564" y="2353"/>
                  </a:cubicBezTo>
                  <a:cubicBezTo>
                    <a:pt x="2422" y="2139"/>
                    <a:pt x="2351" y="1872"/>
                    <a:pt x="2348" y="1612"/>
                  </a:cubicBezTo>
                  <a:cubicBezTo>
                    <a:pt x="2344" y="1235"/>
                    <a:pt x="2467" y="866"/>
                    <a:pt x="2618" y="522"/>
                  </a:cubicBezTo>
                  <a:cubicBezTo>
                    <a:pt x="2698" y="344"/>
                    <a:pt x="2786" y="169"/>
                    <a:pt x="28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6"/>
            <p:cNvSpPr/>
            <p:nvPr/>
          </p:nvSpPr>
          <p:spPr>
            <a:xfrm rot="10800000" flipH="1">
              <a:off x="-224150" y="2704689"/>
              <a:ext cx="455981" cy="1267385"/>
            </a:xfrm>
            <a:custGeom>
              <a:avLst/>
              <a:gdLst/>
              <a:ahLst/>
              <a:cxnLst/>
              <a:rect l="l" t="t" r="r" b="b"/>
              <a:pathLst>
                <a:path w="1025" h="2849" extrusionOk="0">
                  <a:moveTo>
                    <a:pt x="1025" y="0"/>
                  </a:moveTo>
                  <a:lnTo>
                    <a:pt x="1025" y="0"/>
                  </a:lnTo>
                  <a:cubicBezTo>
                    <a:pt x="894" y="81"/>
                    <a:pt x="761" y="159"/>
                    <a:pt x="630" y="235"/>
                  </a:cubicBezTo>
                  <a:cubicBezTo>
                    <a:pt x="242" y="458"/>
                    <a:pt x="2" y="869"/>
                    <a:pt x="2" y="1316"/>
                  </a:cubicBezTo>
                  <a:lnTo>
                    <a:pt x="2" y="1326"/>
                  </a:lnTo>
                  <a:cubicBezTo>
                    <a:pt x="2" y="1326"/>
                    <a:pt x="0" y="2049"/>
                    <a:pt x="0" y="2133"/>
                  </a:cubicBezTo>
                  <a:cubicBezTo>
                    <a:pt x="0" y="2399"/>
                    <a:pt x="133" y="2649"/>
                    <a:pt x="355" y="2796"/>
                  </a:cubicBezTo>
                  <a:lnTo>
                    <a:pt x="433" y="2848"/>
                  </a:lnTo>
                  <a:lnTo>
                    <a:pt x="433" y="2256"/>
                  </a:lnTo>
                  <a:cubicBezTo>
                    <a:pt x="433" y="2256"/>
                    <a:pt x="491" y="2229"/>
                    <a:pt x="593" y="2181"/>
                  </a:cubicBezTo>
                  <a:cubicBezTo>
                    <a:pt x="559" y="2089"/>
                    <a:pt x="541" y="1991"/>
                    <a:pt x="541" y="1891"/>
                  </a:cubicBezTo>
                  <a:cubicBezTo>
                    <a:pt x="541" y="1805"/>
                    <a:pt x="542" y="1055"/>
                    <a:pt x="542" y="1055"/>
                  </a:cubicBezTo>
                  <a:lnTo>
                    <a:pt x="542" y="1046"/>
                  </a:lnTo>
                  <a:cubicBezTo>
                    <a:pt x="542" y="707"/>
                    <a:pt x="757" y="291"/>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6" name="Google Shape;206;p16"/>
          <p:cNvGrpSpPr/>
          <p:nvPr/>
        </p:nvGrpSpPr>
        <p:grpSpPr>
          <a:xfrm rot="1138865">
            <a:off x="1683446" y="4583386"/>
            <a:ext cx="735532" cy="652320"/>
            <a:chOff x="6757038" y="4568926"/>
            <a:chExt cx="163860" cy="145334"/>
          </a:xfrm>
        </p:grpSpPr>
        <p:sp>
          <p:nvSpPr>
            <p:cNvPr id="207" name="Google Shape;207;p16"/>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6"/>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6"/>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6"/>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6"/>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6"/>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3" name="Google Shape;213;p16"/>
          <p:cNvGrpSpPr/>
          <p:nvPr/>
        </p:nvGrpSpPr>
        <p:grpSpPr>
          <a:xfrm rot="10800000">
            <a:off x="7205714" y="-101573"/>
            <a:ext cx="2071193" cy="1819657"/>
            <a:chOff x="-224150" y="2662929"/>
            <a:chExt cx="2960539" cy="2600996"/>
          </a:xfrm>
        </p:grpSpPr>
        <p:sp>
          <p:nvSpPr>
            <p:cNvPr id="214" name="Google Shape;214;p16"/>
            <p:cNvSpPr/>
            <p:nvPr/>
          </p:nvSpPr>
          <p:spPr>
            <a:xfrm rot="10800000" flipH="1">
              <a:off x="1587760" y="2662929"/>
              <a:ext cx="1148629" cy="2465373"/>
            </a:xfrm>
            <a:custGeom>
              <a:avLst/>
              <a:gdLst/>
              <a:ahLst/>
              <a:cxnLst/>
              <a:rect l="l" t="t" r="r" b="b"/>
              <a:pathLst>
                <a:path w="2582" h="5542" extrusionOk="0">
                  <a:moveTo>
                    <a:pt x="2357" y="1"/>
                  </a:moveTo>
                  <a:lnTo>
                    <a:pt x="927" y="328"/>
                  </a:lnTo>
                  <a:cubicBezTo>
                    <a:pt x="1022" y="829"/>
                    <a:pt x="1038" y="1352"/>
                    <a:pt x="985" y="1871"/>
                  </a:cubicBezTo>
                  <a:cubicBezTo>
                    <a:pt x="932" y="2389"/>
                    <a:pt x="813" y="2906"/>
                    <a:pt x="636" y="3402"/>
                  </a:cubicBezTo>
                  <a:cubicBezTo>
                    <a:pt x="470" y="3867"/>
                    <a:pt x="255" y="4314"/>
                    <a:pt x="1" y="4729"/>
                  </a:cubicBezTo>
                  <a:cubicBezTo>
                    <a:pt x="622" y="4563"/>
                    <a:pt x="1330" y="4097"/>
                    <a:pt x="1330" y="4097"/>
                  </a:cubicBezTo>
                  <a:lnTo>
                    <a:pt x="1588" y="5541"/>
                  </a:lnTo>
                  <a:cubicBezTo>
                    <a:pt x="1860" y="5020"/>
                    <a:pt x="2078" y="4473"/>
                    <a:pt x="2241" y="3911"/>
                  </a:cubicBezTo>
                  <a:cubicBezTo>
                    <a:pt x="2421" y="3281"/>
                    <a:pt x="2531" y="2633"/>
                    <a:pt x="2556" y="1974"/>
                  </a:cubicBezTo>
                  <a:cubicBezTo>
                    <a:pt x="2581" y="1317"/>
                    <a:pt x="2523" y="650"/>
                    <a:pt x="23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6"/>
            <p:cNvSpPr/>
            <p:nvPr/>
          </p:nvSpPr>
          <p:spPr>
            <a:xfrm rot="10800000" flipH="1">
              <a:off x="1885816" y="3651836"/>
              <a:ext cx="813204" cy="1467124"/>
            </a:xfrm>
            <a:custGeom>
              <a:avLst/>
              <a:gdLst/>
              <a:ahLst/>
              <a:cxnLst/>
              <a:rect l="l" t="t" r="r" b="b"/>
              <a:pathLst>
                <a:path w="1828" h="3298" extrusionOk="0">
                  <a:moveTo>
                    <a:pt x="1685" y="1"/>
                  </a:moveTo>
                  <a:lnTo>
                    <a:pt x="256" y="328"/>
                  </a:lnTo>
                  <a:cubicBezTo>
                    <a:pt x="352" y="829"/>
                    <a:pt x="367" y="1352"/>
                    <a:pt x="314" y="1872"/>
                  </a:cubicBezTo>
                  <a:cubicBezTo>
                    <a:pt x="265" y="2355"/>
                    <a:pt x="157" y="2834"/>
                    <a:pt x="1" y="3297"/>
                  </a:cubicBezTo>
                  <a:cubicBezTo>
                    <a:pt x="829" y="2633"/>
                    <a:pt x="1467" y="1734"/>
                    <a:pt x="1828" y="736"/>
                  </a:cubicBezTo>
                  <a:cubicBezTo>
                    <a:pt x="1795" y="488"/>
                    <a:pt x="1748" y="244"/>
                    <a:pt x="16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6"/>
            <p:cNvSpPr/>
            <p:nvPr/>
          </p:nvSpPr>
          <p:spPr>
            <a:xfrm rot="10800000" flipH="1">
              <a:off x="-223705" y="2704689"/>
              <a:ext cx="2896928" cy="2559236"/>
            </a:xfrm>
            <a:custGeom>
              <a:avLst/>
              <a:gdLst/>
              <a:ahLst/>
              <a:cxnLst/>
              <a:rect l="l" t="t" r="r" b="b"/>
              <a:pathLst>
                <a:path w="6512" h="5753" extrusionOk="0">
                  <a:moveTo>
                    <a:pt x="4782" y="1"/>
                  </a:moveTo>
                  <a:cubicBezTo>
                    <a:pt x="4724" y="1"/>
                    <a:pt x="4657" y="14"/>
                    <a:pt x="4571" y="48"/>
                  </a:cubicBezTo>
                  <a:cubicBezTo>
                    <a:pt x="4461" y="91"/>
                    <a:pt x="4388" y="186"/>
                    <a:pt x="4312" y="276"/>
                  </a:cubicBezTo>
                  <a:cubicBezTo>
                    <a:pt x="3607" y="1097"/>
                    <a:pt x="2046" y="2325"/>
                    <a:pt x="628" y="3141"/>
                  </a:cubicBezTo>
                  <a:cubicBezTo>
                    <a:pt x="240" y="3364"/>
                    <a:pt x="2" y="3775"/>
                    <a:pt x="2" y="4220"/>
                  </a:cubicBezTo>
                  <a:lnTo>
                    <a:pt x="2" y="4230"/>
                  </a:lnTo>
                  <a:cubicBezTo>
                    <a:pt x="2" y="4230"/>
                    <a:pt x="0" y="4953"/>
                    <a:pt x="0" y="5037"/>
                  </a:cubicBezTo>
                  <a:cubicBezTo>
                    <a:pt x="0" y="5303"/>
                    <a:pt x="133" y="5553"/>
                    <a:pt x="355" y="5700"/>
                  </a:cubicBezTo>
                  <a:lnTo>
                    <a:pt x="433" y="5752"/>
                  </a:lnTo>
                  <a:lnTo>
                    <a:pt x="433" y="5160"/>
                  </a:lnTo>
                  <a:cubicBezTo>
                    <a:pt x="433" y="5160"/>
                    <a:pt x="4419" y="3342"/>
                    <a:pt x="6450" y="314"/>
                  </a:cubicBezTo>
                  <a:cubicBezTo>
                    <a:pt x="6511" y="222"/>
                    <a:pt x="6475" y="70"/>
                    <a:pt x="6319" y="32"/>
                  </a:cubicBezTo>
                  <a:cubicBezTo>
                    <a:pt x="6281" y="23"/>
                    <a:pt x="6242" y="19"/>
                    <a:pt x="6203" y="19"/>
                  </a:cubicBezTo>
                  <a:cubicBezTo>
                    <a:pt x="6000" y="19"/>
                    <a:pt x="5779" y="128"/>
                    <a:pt x="5451" y="128"/>
                  </a:cubicBezTo>
                  <a:cubicBezTo>
                    <a:pt x="5381" y="128"/>
                    <a:pt x="5307" y="123"/>
                    <a:pt x="5227" y="111"/>
                  </a:cubicBezTo>
                  <a:cubicBezTo>
                    <a:pt x="5017" y="80"/>
                    <a:pt x="4926" y="1"/>
                    <a:pt x="478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6"/>
            <p:cNvSpPr/>
            <p:nvPr/>
          </p:nvSpPr>
          <p:spPr>
            <a:xfrm rot="10800000" flipH="1">
              <a:off x="-222370" y="2701575"/>
              <a:ext cx="1282531" cy="1849252"/>
            </a:xfrm>
            <a:custGeom>
              <a:avLst/>
              <a:gdLst/>
              <a:ahLst/>
              <a:cxnLst/>
              <a:rect l="l" t="t" r="r" b="b"/>
              <a:pathLst>
                <a:path w="2883" h="4157" extrusionOk="0">
                  <a:moveTo>
                    <a:pt x="2883" y="0"/>
                  </a:moveTo>
                  <a:lnTo>
                    <a:pt x="2883" y="0"/>
                  </a:lnTo>
                  <a:cubicBezTo>
                    <a:pt x="2193" y="550"/>
                    <a:pt x="1390" y="1108"/>
                    <a:pt x="627" y="1545"/>
                  </a:cubicBezTo>
                  <a:cubicBezTo>
                    <a:pt x="239" y="1768"/>
                    <a:pt x="1" y="2180"/>
                    <a:pt x="1" y="2626"/>
                  </a:cubicBezTo>
                  <a:lnTo>
                    <a:pt x="1" y="2634"/>
                  </a:lnTo>
                  <a:cubicBezTo>
                    <a:pt x="1" y="2634"/>
                    <a:pt x="0" y="3358"/>
                    <a:pt x="0" y="3441"/>
                  </a:cubicBezTo>
                  <a:cubicBezTo>
                    <a:pt x="0" y="3709"/>
                    <a:pt x="133" y="3958"/>
                    <a:pt x="355" y="4105"/>
                  </a:cubicBezTo>
                  <a:lnTo>
                    <a:pt x="432" y="4157"/>
                  </a:lnTo>
                  <a:lnTo>
                    <a:pt x="432" y="3565"/>
                  </a:lnTo>
                  <a:cubicBezTo>
                    <a:pt x="432" y="3565"/>
                    <a:pt x="1369" y="3138"/>
                    <a:pt x="2564" y="2353"/>
                  </a:cubicBezTo>
                  <a:cubicBezTo>
                    <a:pt x="2422" y="2139"/>
                    <a:pt x="2351" y="1872"/>
                    <a:pt x="2348" y="1612"/>
                  </a:cubicBezTo>
                  <a:cubicBezTo>
                    <a:pt x="2344" y="1235"/>
                    <a:pt x="2467" y="866"/>
                    <a:pt x="2618" y="522"/>
                  </a:cubicBezTo>
                  <a:cubicBezTo>
                    <a:pt x="2698" y="344"/>
                    <a:pt x="2786" y="169"/>
                    <a:pt x="28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6"/>
            <p:cNvSpPr/>
            <p:nvPr/>
          </p:nvSpPr>
          <p:spPr>
            <a:xfrm rot="10800000" flipH="1">
              <a:off x="-224150" y="2704689"/>
              <a:ext cx="455981" cy="1267385"/>
            </a:xfrm>
            <a:custGeom>
              <a:avLst/>
              <a:gdLst/>
              <a:ahLst/>
              <a:cxnLst/>
              <a:rect l="l" t="t" r="r" b="b"/>
              <a:pathLst>
                <a:path w="1025" h="2849" extrusionOk="0">
                  <a:moveTo>
                    <a:pt x="1025" y="0"/>
                  </a:moveTo>
                  <a:lnTo>
                    <a:pt x="1025" y="0"/>
                  </a:lnTo>
                  <a:cubicBezTo>
                    <a:pt x="894" y="81"/>
                    <a:pt x="761" y="159"/>
                    <a:pt x="630" y="235"/>
                  </a:cubicBezTo>
                  <a:cubicBezTo>
                    <a:pt x="242" y="458"/>
                    <a:pt x="2" y="869"/>
                    <a:pt x="2" y="1316"/>
                  </a:cubicBezTo>
                  <a:lnTo>
                    <a:pt x="2" y="1326"/>
                  </a:lnTo>
                  <a:cubicBezTo>
                    <a:pt x="2" y="1326"/>
                    <a:pt x="0" y="2049"/>
                    <a:pt x="0" y="2133"/>
                  </a:cubicBezTo>
                  <a:cubicBezTo>
                    <a:pt x="0" y="2399"/>
                    <a:pt x="133" y="2649"/>
                    <a:pt x="355" y="2796"/>
                  </a:cubicBezTo>
                  <a:lnTo>
                    <a:pt x="433" y="2848"/>
                  </a:lnTo>
                  <a:lnTo>
                    <a:pt x="433" y="2256"/>
                  </a:lnTo>
                  <a:cubicBezTo>
                    <a:pt x="433" y="2256"/>
                    <a:pt x="491" y="2229"/>
                    <a:pt x="593" y="2181"/>
                  </a:cubicBezTo>
                  <a:cubicBezTo>
                    <a:pt x="559" y="2089"/>
                    <a:pt x="541" y="1991"/>
                    <a:pt x="541" y="1891"/>
                  </a:cubicBezTo>
                  <a:cubicBezTo>
                    <a:pt x="541" y="1805"/>
                    <a:pt x="542" y="1055"/>
                    <a:pt x="542" y="1055"/>
                  </a:cubicBezTo>
                  <a:lnTo>
                    <a:pt x="542" y="1046"/>
                  </a:lnTo>
                  <a:cubicBezTo>
                    <a:pt x="542" y="707"/>
                    <a:pt x="757" y="291"/>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 name="Google Shape;219;p16"/>
          <p:cNvGrpSpPr/>
          <p:nvPr/>
        </p:nvGrpSpPr>
        <p:grpSpPr>
          <a:xfrm rot="-9661135">
            <a:off x="6677456" y="-127463"/>
            <a:ext cx="735532" cy="652320"/>
            <a:chOff x="6757038" y="4568926"/>
            <a:chExt cx="163860" cy="145334"/>
          </a:xfrm>
        </p:grpSpPr>
        <p:sp>
          <p:nvSpPr>
            <p:cNvPr id="220" name="Google Shape;220;p16"/>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6"/>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6"/>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6"/>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6"/>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6"/>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226"/>
        <p:cNvGrpSpPr/>
        <p:nvPr/>
      </p:nvGrpSpPr>
      <p:grpSpPr>
        <a:xfrm>
          <a:off x="0" y="0"/>
          <a:ext cx="0" cy="0"/>
          <a:chOff x="0" y="0"/>
          <a:chExt cx="0" cy="0"/>
        </a:xfrm>
      </p:grpSpPr>
      <p:sp>
        <p:nvSpPr>
          <p:cNvPr id="227" name="Google Shape;227;p17"/>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228" name="Google Shape;228;p17"/>
          <p:cNvGrpSpPr/>
          <p:nvPr/>
        </p:nvGrpSpPr>
        <p:grpSpPr>
          <a:xfrm rot="1138895">
            <a:off x="8493869" y="1044207"/>
            <a:ext cx="554003" cy="491338"/>
            <a:chOff x="6757038" y="4568926"/>
            <a:chExt cx="163860" cy="145334"/>
          </a:xfrm>
        </p:grpSpPr>
        <p:sp>
          <p:nvSpPr>
            <p:cNvPr id="229" name="Google Shape;229;p17"/>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7"/>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7"/>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7"/>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7"/>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7"/>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5" name="Google Shape;235;p17"/>
          <p:cNvGrpSpPr/>
          <p:nvPr/>
        </p:nvGrpSpPr>
        <p:grpSpPr>
          <a:xfrm rot="-846909">
            <a:off x="7392451" y="257899"/>
            <a:ext cx="386686" cy="342952"/>
            <a:chOff x="6757038" y="4568926"/>
            <a:chExt cx="163860" cy="145334"/>
          </a:xfrm>
        </p:grpSpPr>
        <p:sp>
          <p:nvSpPr>
            <p:cNvPr id="236" name="Google Shape;236;p17"/>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7"/>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7"/>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7"/>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7"/>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7"/>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2" name="Google Shape;242;p17"/>
          <p:cNvGrpSpPr/>
          <p:nvPr/>
        </p:nvGrpSpPr>
        <p:grpSpPr>
          <a:xfrm>
            <a:off x="8343771" y="215931"/>
            <a:ext cx="854172" cy="446695"/>
            <a:chOff x="6482201" y="670208"/>
            <a:chExt cx="882957" cy="461748"/>
          </a:xfrm>
        </p:grpSpPr>
        <p:sp>
          <p:nvSpPr>
            <p:cNvPr id="243" name="Google Shape;243;p17"/>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7"/>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7"/>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6" name="Google Shape;246;p17"/>
          <p:cNvSpPr/>
          <p:nvPr/>
        </p:nvSpPr>
        <p:spPr>
          <a:xfrm flipH="1">
            <a:off x="805735" y="4821369"/>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7" name="Google Shape;247;p17"/>
          <p:cNvGrpSpPr/>
          <p:nvPr/>
        </p:nvGrpSpPr>
        <p:grpSpPr>
          <a:xfrm flipH="1">
            <a:off x="126994" y="4222281"/>
            <a:ext cx="854172" cy="446695"/>
            <a:chOff x="6482201" y="670208"/>
            <a:chExt cx="882957" cy="461748"/>
          </a:xfrm>
        </p:grpSpPr>
        <p:sp>
          <p:nvSpPr>
            <p:cNvPr id="248" name="Google Shape;248;p17"/>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17"/>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17"/>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2">
  <p:cSld name="TITLE_ONLY_2">
    <p:spTree>
      <p:nvGrpSpPr>
        <p:cNvPr id="1" name="Shape 251"/>
        <p:cNvGrpSpPr/>
        <p:nvPr/>
      </p:nvGrpSpPr>
      <p:grpSpPr>
        <a:xfrm>
          <a:off x="0" y="0"/>
          <a:ext cx="0" cy="0"/>
          <a:chOff x="0" y="0"/>
          <a:chExt cx="0" cy="0"/>
        </a:xfrm>
      </p:grpSpPr>
      <p:sp>
        <p:nvSpPr>
          <p:cNvPr id="252" name="Google Shape;252;p18"/>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253" name="Google Shape;253;p18"/>
          <p:cNvGrpSpPr/>
          <p:nvPr/>
        </p:nvGrpSpPr>
        <p:grpSpPr>
          <a:xfrm rot="10800000" flipH="1">
            <a:off x="8499030" y="1444334"/>
            <a:ext cx="854172" cy="446695"/>
            <a:chOff x="6482201" y="670208"/>
            <a:chExt cx="882957" cy="461748"/>
          </a:xfrm>
        </p:grpSpPr>
        <p:sp>
          <p:nvSpPr>
            <p:cNvPr id="254" name="Google Shape;254;p18"/>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8"/>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8"/>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7" name="Google Shape;257;p18"/>
          <p:cNvGrpSpPr/>
          <p:nvPr/>
        </p:nvGrpSpPr>
        <p:grpSpPr>
          <a:xfrm rot="10800000">
            <a:off x="-209211" y="1444334"/>
            <a:ext cx="854172" cy="446695"/>
            <a:chOff x="6482201" y="670208"/>
            <a:chExt cx="882957" cy="461748"/>
          </a:xfrm>
        </p:grpSpPr>
        <p:sp>
          <p:nvSpPr>
            <p:cNvPr id="258" name="Google Shape;258;p18"/>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8"/>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8"/>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3">
  <p:cSld name="TITLE_ONLY_3">
    <p:spTree>
      <p:nvGrpSpPr>
        <p:cNvPr id="1" name="Shape 261"/>
        <p:cNvGrpSpPr/>
        <p:nvPr/>
      </p:nvGrpSpPr>
      <p:grpSpPr>
        <a:xfrm>
          <a:off x="0" y="0"/>
          <a:ext cx="0" cy="0"/>
          <a:chOff x="0" y="0"/>
          <a:chExt cx="0" cy="0"/>
        </a:xfrm>
      </p:grpSpPr>
      <p:sp>
        <p:nvSpPr>
          <p:cNvPr id="262" name="Google Shape;262;p19"/>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263" name="Google Shape;263;p19"/>
          <p:cNvSpPr/>
          <p:nvPr/>
        </p:nvSpPr>
        <p:spPr>
          <a:xfrm rot="10800000">
            <a:off x="8441921" y="662797"/>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4" name="Google Shape;264;p19"/>
          <p:cNvGrpSpPr/>
          <p:nvPr/>
        </p:nvGrpSpPr>
        <p:grpSpPr>
          <a:xfrm rot="-846909">
            <a:off x="8601726" y="1843224"/>
            <a:ext cx="386686" cy="342952"/>
            <a:chOff x="6757038" y="4568926"/>
            <a:chExt cx="163860" cy="145334"/>
          </a:xfrm>
        </p:grpSpPr>
        <p:sp>
          <p:nvSpPr>
            <p:cNvPr id="265" name="Google Shape;265;p19"/>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9"/>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9"/>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9"/>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9"/>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9"/>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1" name="Google Shape;271;p19"/>
          <p:cNvGrpSpPr/>
          <p:nvPr/>
        </p:nvGrpSpPr>
        <p:grpSpPr>
          <a:xfrm rot="-846909">
            <a:off x="194501" y="4498699"/>
            <a:ext cx="386686" cy="342952"/>
            <a:chOff x="6757038" y="4568926"/>
            <a:chExt cx="163860" cy="145334"/>
          </a:xfrm>
        </p:grpSpPr>
        <p:sp>
          <p:nvSpPr>
            <p:cNvPr id="272" name="Google Shape;272;p19"/>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9"/>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9"/>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9"/>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9"/>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9"/>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8" name="Google Shape;278;p19"/>
          <p:cNvGrpSpPr/>
          <p:nvPr/>
        </p:nvGrpSpPr>
        <p:grpSpPr>
          <a:xfrm rot="1138912">
            <a:off x="7744980" y="175931"/>
            <a:ext cx="692128" cy="613846"/>
            <a:chOff x="6757038" y="4568926"/>
            <a:chExt cx="163860" cy="145334"/>
          </a:xfrm>
        </p:grpSpPr>
        <p:sp>
          <p:nvSpPr>
            <p:cNvPr id="279" name="Google Shape;279;p19"/>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9"/>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9"/>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9"/>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9"/>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9"/>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4">
  <p:cSld name="TITLE_ONLY_4">
    <p:spTree>
      <p:nvGrpSpPr>
        <p:cNvPr id="1" name="Shape 285"/>
        <p:cNvGrpSpPr/>
        <p:nvPr/>
      </p:nvGrpSpPr>
      <p:grpSpPr>
        <a:xfrm>
          <a:off x="0" y="0"/>
          <a:ext cx="0" cy="0"/>
          <a:chOff x="0" y="0"/>
          <a:chExt cx="0" cy="0"/>
        </a:xfrm>
      </p:grpSpPr>
      <p:sp>
        <p:nvSpPr>
          <p:cNvPr id="286" name="Google Shape;286;p20"/>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287" name="Google Shape;287;p20"/>
          <p:cNvGrpSpPr/>
          <p:nvPr/>
        </p:nvGrpSpPr>
        <p:grpSpPr>
          <a:xfrm rot="10800000" flipH="1">
            <a:off x="8047530" y="4240634"/>
            <a:ext cx="854172" cy="446695"/>
            <a:chOff x="6482201" y="670208"/>
            <a:chExt cx="882957" cy="461748"/>
          </a:xfrm>
        </p:grpSpPr>
        <p:sp>
          <p:nvSpPr>
            <p:cNvPr id="288" name="Google Shape;288;p20"/>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0"/>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0"/>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1" name="Google Shape;291;p20"/>
          <p:cNvSpPr/>
          <p:nvPr/>
        </p:nvSpPr>
        <p:spPr>
          <a:xfrm flipH="1">
            <a:off x="7580914" y="481215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9"/>
        <p:cNvGrpSpPr/>
        <p:nvPr/>
      </p:nvGrpSpPr>
      <p:grpSpPr>
        <a:xfrm>
          <a:off x="0" y="0"/>
          <a:ext cx="0" cy="0"/>
          <a:chOff x="0" y="0"/>
          <a:chExt cx="0" cy="0"/>
        </a:xfrm>
      </p:grpSpPr>
      <p:sp>
        <p:nvSpPr>
          <p:cNvPr id="40" name="Google Shape;40;p3"/>
          <p:cNvSpPr txBox="1">
            <a:spLocks noGrp="1"/>
          </p:cNvSpPr>
          <p:nvPr>
            <p:ph type="title"/>
          </p:nvPr>
        </p:nvSpPr>
        <p:spPr>
          <a:xfrm>
            <a:off x="4498200" y="2298725"/>
            <a:ext cx="3697200" cy="12963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3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1" name="Google Shape;41;p3"/>
          <p:cNvSpPr txBox="1">
            <a:spLocks noGrp="1"/>
          </p:cNvSpPr>
          <p:nvPr>
            <p:ph type="title" idx="2" hasCustomPrompt="1"/>
          </p:nvPr>
        </p:nvSpPr>
        <p:spPr>
          <a:xfrm>
            <a:off x="7198201" y="1075025"/>
            <a:ext cx="997200" cy="1223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6000"/>
              <a:buNone/>
              <a:defRPr sz="7500">
                <a:solidFill>
                  <a:schemeClr val="accent3"/>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2" name="Google Shape;42;p3"/>
          <p:cNvSpPr txBox="1">
            <a:spLocks noGrp="1"/>
          </p:cNvSpPr>
          <p:nvPr>
            <p:ph type="subTitle" idx="1"/>
          </p:nvPr>
        </p:nvSpPr>
        <p:spPr>
          <a:xfrm rot="610">
            <a:off x="4811400" y="3660775"/>
            <a:ext cx="3384000" cy="407400"/>
          </a:xfrm>
          <a:prstGeom prst="rect">
            <a:avLst/>
          </a:prstGeom>
          <a:noFill/>
          <a:ln>
            <a:noFill/>
          </a:ln>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43" name="Google Shape;43;p3"/>
          <p:cNvGrpSpPr/>
          <p:nvPr/>
        </p:nvGrpSpPr>
        <p:grpSpPr>
          <a:xfrm rot="-846935">
            <a:off x="8631758" y="3896135"/>
            <a:ext cx="906920" cy="804339"/>
            <a:chOff x="6757038" y="4568926"/>
            <a:chExt cx="163860" cy="145334"/>
          </a:xfrm>
        </p:grpSpPr>
        <p:sp>
          <p:nvSpPr>
            <p:cNvPr id="44" name="Google Shape;44;p3"/>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5">
  <p:cSld name="TITLE_ONLY_5">
    <p:spTree>
      <p:nvGrpSpPr>
        <p:cNvPr id="1" name="Shape 292"/>
        <p:cNvGrpSpPr/>
        <p:nvPr/>
      </p:nvGrpSpPr>
      <p:grpSpPr>
        <a:xfrm>
          <a:off x="0" y="0"/>
          <a:ext cx="0" cy="0"/>
          <a:chOff x="0" y="0"/>
          <a:chExt cx="0" cy="0"/>
        </a:xfrm>
      </p:grpSpPr>
      <p:sp>
        <p:nvSpPr>
          <p:cNvPr id="293" name="Google Shape;293;p21"/>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294" name="Google Shape;294;p21"/>
          <p:cNvGrpSpPr/>
          <p:nvPr/>
        </p:nvGrpSpPr>
        <p:grpSpPr>
          <a:xfrm flipH="1">
            <a:off x="-262999" y="4036231"/>
            <a:ext cx="854172" cy="446695"/>
            <a:chOff x="6482201" y="670208"/>
            <a:chExt cx="882957" cy="461748"/>
          </a:xfrm>
        </p:grpSpPr>
        <p:sp>
          <p:nvSpPr>
            <p:cNvPr id="295" name="Google Shape;295;p21"/>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1"/>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1"/>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8" name="Google Shape;298;p21"/>
          <p:cNvSpPr/>
          <p:nvPr/>
        </p:nvSpPr>
        <p:spPr>
          <a:xfrm flipH="1">
            <a:off x="527643" y="4764581"/>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9" name="Google Shape;299;p21"/>
          <p:cNvGrpSpPr/>
          <p:nvPr/>
        </p:nvGrpSpPr>
        <p:grpSpPr>
          <a:xfrm rot="10800000">
            <a:off x="7932089" y="399434"/>
            <a:ext cx="854172" cy="446695"/>
            <a:chOff x="6482201" y="670208"/>
            <a:chExt cx="882957" cy="461748"/>
          </a:xfrm>
        </p:grpSpPr>
        <p:sp>
          <p:nvSpPr>
            <p:cNvPr id="300" name="Google Shape;300;p21"/>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1"/>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1"/>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3" name="Google Shape;303;p21"/>
          <p:cNvSpPr/>
          <p:nvPr/>
        </p:nvSpPr>
        <p:spPr>
          <a:xfrm>
            <a:off x="8868181" y="110430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6">
  <p:cSld name="TITLE_ONLY_6">
    <p:spTree>
      <p:nvGrpSpPr>
        <p:cNvPr id="1" name="Shape 304"/>
        <p:cNvGrpSpPr/>
        <p:nvPr/>
      </p:nvGrpSpPr>
      <p:grpSpPr>
        <a:xfrm>
          <a:off x="0" y="0"/>
          <a:ext cx="0" cy="0"/>
          <a:chOff x="0" y="0"/>
          <a:chExt cx="0" cy="0"/>
        </a:xfrm>
      </p:grpSpPr>
      <p:sp>
        <p:nvSpPr>
          <p:cNvPr id="305" name="Google Shape;305;p22"/>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306" name="Google Shape;306;p22"/>
          <p:cNvGrpSpPr/>
          <p:nvPr/>
        </p:nvGrpSpPr>
        <p:grpSpPr>
          <a:xfrm flipH="1">
            <a:off x="7858375" y="329154"/>
            <a:ext cx="1686620" cy="719586"/>
            <a:chOff x="6311580" y="-176328"/>
            <a:chExt cx="1743456" cy="743836"/>
          </a:xfrm>
        </p:grpSpPr>
        <p:sp>
          <p:nvSpPr>
            <p:cNvPr id="307" name="Google Shape;307;p22"/>
            <p:cNvSpPr/>
            <p:nvPr/>
          </p:nvSpPr>
          <p:spPr>
            <a:xfrm>
              <a:off x="7086360" y="-176328"/>
              <a:ext cx="616755" cy="179113"/>
            </a:xfrm>
            <a:custGeom>
              <a:avLst/>
              <a:gdLst/>
              <a:ahLst/>
              <a:cxnLst/>
              <a:rect l="l" t="t" r="r" b="b"/>
              <a:pathLst>
                <a:path w="2252" h="654" extrusionOk="0">
                  <a:moveTo>
                    <a:pt x="326" y="0"/>
                  </a:moveTo>
                  <a:cubicBezTo>
                    <a:pt x="146" y="0"/>
                    <a:pt x="0" y="146"/>
                    <a:pt x="0" y="326"/>
                  </a:cubicBezTo>
                  <a:cubicBezTo>
                    <a:pt x="0" y="507"/>
                    <a:pt x="146" y="653"/>
                    <a:pt x="326" y="653"/>
                  </a:cubicBezTo>
                  <a:lnTo>
                    <a:pt x="1924" y="653"/>
                  </a:lnTo>
                  <a:cubicBezTo>
                    <a:pt x="2105" y="653"/>
                    <a:pt x="2251" y="507"/>
                    <a:pt x="2251" y="326"/>
                  </a:cubicBezTo>
                  <a:cubicBezTo>
                    <a:pt x="2251" y="146"/>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2"/>
            <p:cNvSpPr/>
            <p:nvPr/>
          </p:nvSpPr>
          <p:spPr>
            <a:xfrm>
              <a:off x="6311580" y="106033"/>
              <a:ext cx="1743456" cy="179113"/>
            </a:xfrm>
            <a:custGeom>
              <a:avLst/>
              <a:gdLst/>
              <a:ahLst/>
              <a:cxnLst/>
              <a:rect l="l" t="t" r="r" b="b"/>
              <a:pathLst>
                <a:path w="6366" h="654" extrusionOk="0">
                  <a:moveTo>
                    <a:pt x="326" y="0"/>
                  </a:moveTo>
                  <a:cubicBezTo>
                    <a:pt x="146" y="0"/>
                    <a:pt x="0" y="147"/>
                    <a:pt x="0" y="327"/>
                  </a:cubicBezTo>
                  <a:cubicBezTo>
                    <a:pt x="0" y="508"/>
                    <a:pt x="146" y="653"/>
                    <a:pt x="326" y="653"/>
                  </a:cubicBezTo>
                  <a:lnTo>
                    <a:pt x="6039" y="653"/>
                  </a:lnTo>
                  <a:cubicBezTo>
                    <a:pt x="6219" y="653"/>
                    <a:pt x="6366" y="508"/>
                    <a:pt x="6366" y="327"/>
                  </a:cubicBezTo>
                  <a:cubicBezTo>
                    <a:pt x="6366" y="147"/>
                    <a:pt x="6219" y="0"/>
                    <a:pt x="6039"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2"/>
            <p:cNvSpPr/>
            <p:nvPr/>
          </p:nvSpPr>
          <p:spPr>
            <a:xfrm>
              <a:off x="7189884" y="2784"/>
              <a:ext cx="429702" cy="103524"/>
            </a:xfrm>
            <a:custGeom>
              <a:avLst/>
              <a:gdLst/>
              <a:ahLst/>
              <a:cxnLst/>
              <a:rect l="l" t="t" r="r" b="b"/>
              <a:pathLst>
                <a:path w="1569" h="378" extrusionOk="0">
                  <a:moveTo>
                    <a:pt x="0" y="0"/>
                  </a:moveTo>
                  <a:cubicBezTo>
                    <a:pt x="105" y="0"/>
                    <a:pt x="188" y="85"/>
                    <a:pt x="188" y="189"/>
                  </a:cubicBezTo>
                  <a:cubicBezTo>
                    <a:pt x="188" y="293"/>
                    <a:pt x="103" y="377"/>
                    <a:pt x="0" y="377"/>
                  </a:cubicBezTo>
                  <a:lnTo>
                    <a:pt x="1568" y="377"/>
                  </a:lnTo>
                  <a:cubicBezTo>
                    <a:pt x="1465" y="377"/>
                    <a:pt x="1380" y="293"/>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2"/>
            <p:cNvSpPr/>
            <p:nvPr/>
          </p:nvSpPr>
          <p:spPr>
            <a:xfrm>
              <a:off x="6384155" y="388395"/>
              <a:ext cx="616755" cy="179113"/>
            </a:xfrm>
            <a:custGeom>
              <a:avLst/>
              <a:gdLst/>
              <a:ahLst/>
              <a:cxnLst/>
              <a:rect l="l" t="t" r="r" b="b"/>
              <a:pathLst>
                <a:path w="2252" h="654" extrusionOk="0">
                  <a:moveTo>
                    <a:pt x="326" y="0"/>
                  </a:moveTo>
                  <a:cubicBezTo>
                    <a:pt x="146" y="0"/>
                    <a:pt x="1" y="147"/>
                    <a:pt x="1" y="327"/>
                  </a:cubicBezTo>
                  <a:cubicBezTo>
                    <a:pt x="1" y="508"/>
                    <a:pt x="146" y="653"/>
                    <a:pt x="326" y="653"/>
                  </a:cubicBezTo>
                  <a:lnTo>
                    <a:pt x="1924" y="653"/>
                  </a:lnTo>
                  <a:cubicBezTo>
                    <a:pt x="2105" y="653"/>
                    <a:pt x="2251" y="508"/>
                    <a:pt x="2251" y="327"/>
                  </a:cubicBezTo>
                  <a:cubicBezTo>
                    <a:pt x="2251" y="147"/>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2"/>
            <p:cNvSpPr/>
            <p:nvPr/>
          </p:nvSpPr>
          <p:spPr>
            <a:xfrm>
              <a:off x="6467138" y="284871"/>
              <a:ext cx="429702" cy="103524"/>
            </a:xfrm>
            <a:custGeom>
              <a:avLst/>
              <a:gdLst/>
              <a:ahLst/>
              <a:cxnLst/>
              <a:rect l="l" t="t" r="r" b="b"/>
              <a:pathLst>
                <a:path w="1569" h="378" extrusionOk="0">
                  <a:moveTo>
                    <a:pt x="0" y="0"/>
                  </a:moveTo>
                  <a:cubicBezTo>
                    <a:pt x="103" y="0"/>
                    <a:pt x="188" y="85"/>
                    <a:pt x="188" y="189"/>
                  </a:cubicBezTo>
                  <a:cubicBezTo>
                    <a:pt x="188" y="293"/>
                    <a:pt x="103" y="377"/>
                    <a:pt x="0" y="377"/>
                  </a:cubicBezTo>
                  <a:lnTo>
                    <a:pt x="1568" y="377"/>
                  </a:lnTo>
                  <a:cubicBezTo>
                    <a:pt x="1463" y="377"/>
                    <a:pt x="1380" y="292"/>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2"/>
            <p:cNvSpPr/>
            <p:nvPr/>
          </p:nvSpPr>
          <p:spPr>
            <a:xfrm>
              <a:off x="7058699" y="388395"/>
              <a:ext cx="397659" cy="179113"/>
            </a:xfrm>
            <a:custGeom>
              <a:avLst/>
              <a:gdLst/>
              <a:ahLst/>
              <a:cxnLst/>
              <a:rect l="l" t="t" r="r" b="b"/>
              <a:pathLst>
                <a:path w="1452" h="654" extrusionOk="0">
                  <a:moveTo>
                    <a:pt x="326" y="0"/>
                  </a:moveTo>
                  <a:cubicBezTo>
                    <a:pt x="146" y="0"/>
                    <a:pt x="1" y="147"/>
                    <a:pt x="1" y="327"/>
                  </a:cubicBezTo>
                  <a:cubicBezTo>
                    <a:pt x="1" y="508"/>
                    <a:pt x="146" y="653"/>
                    <a:pt x="326" y="653"/>
                  </a:cubicBezTo>
                  <a:lnTo>
                    <a:pt x="1126" y="653"/>
                  </a:lnTo>
                  <a:cubicBezTo>
                    <a:pt x="1306" y="653"/>
                    <a:pt x="1452" y="508"/>
                    <a:pt x="1452" y="327"/>
                  </a:cubicBezTo>
                  <a:cubicBezTo>
                    <a:pt x="1452" y="147"/>
                    <a:pt x="1306" y="0"/>
                    <a:pt x="1126"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2"/>
            <p:cNvSpPr/>
            <p:nvPr/>
          </p:nvSpPr>
          <p:spPr>
            <a:xfrm>
              <a:off x="7150172" y="284871"/>
              <a:ext cx="214988" cy="103524"/>
            </a:xfrm>
            <a:custGeom>
              <a:avLst/>
              <a:gdLst/>
              <a:ahLst/>
              <a:cxnLst/>
              <a:rect l="l" t="t" r="r" b="b"/>
              <a:pathLst>
                <a:path w="785" h="378" extrusionOk="0">
                  <a:moveTo>
                    <a:pt x="1" y="0"/>
                  </a:moveTo>
                  <a:cubicBezTo>
                    <a:pt x="104" y="0"/>
                    <a:pt x="189" y="85"/>
                    <a:pt x="189" y="189"/>
                  </a:cubicBezTo>
                  <a:cubicBezTo>
                    <a:pt x="189" y="293"/>
                    <a:pt x="104" y="377"/>
                    <a:pt x="1" y="377"/>
                  </a:cubicBezTo>
                  <a:lnTo>
                    <a:pt x="784" y="377"/>
                  </a:lnTo>
                  <a:cubicBezTo>
                    <a:pt x="680" y="377"/>
                    <a:pt x="597" y="292"/>
                    <a:pt x="597" y="189"/>
                  </a:cubicBezTo>
                  <a:cubicBezTo>
                    <a:pt x="597" y="84"/>
                    <a:pt x="681" y="0"/>
                    <a:pt x="78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4" name="Google Shape;314;p22"/>
          <p:cNvSpPr/>
          <p:nvPr/>
        </p:nvSpPr>
        <p:spPr>
          <a:xfrm>
            <a:off x="8231656" y="1441781"/>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2"/>
          <p:cNvSpPr/>
          <p:nvPr/>
        </p:nvSpPr>
        <p:spPr>
          <a:xfrm>
            <a:off x="-386154" y="1529609"/>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2"/>
          <p:cNvSpPr/>
          <p:nvPr/>
        </p:nvSpPr>
        <p:spPr>
          <a:xfrm>
            <a:off x="491406" y="226455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only 7">
  <p:cSld name="TITLE_ONLY_7">
    <p:spTree>
      <p:nvGrpSpPr>
        <p:cNvPr id="1" name="Shape 317"/>
        <p:cNvGrpSpPr/>
        <p:nvPr/>
      </p:nvGrpSpPr>
      <p:grpSpPr>
        <a:xfrm>
          <a:off x="0" y="0"/>
          <a:ext cx="0" cy="0"/>
          <a:chOff x="0" y="0"/>
          <a:chExt cx="0" cy="0"/>
        </a:xfrm>
      </p:grpSpPr>
      <p:sp>
        <p:nvSpPr>
          <p:cNvPr id="318" name="Google Shape;318;p23"/>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8">
  <p:cSld name="TITLE_ONLY_8">
    <p:spTree>
      <p:nvGrpSpPr>
        <p:cNvPr id="1" name="Shape 319"/>
        <p:cNvGrpSpPr/>
        <p:nvPr/>
      </p:nvGrpSpPr>
      <p:grpSpPr>
        <a:xfrm>
          <a:off x="0" y="0"/>
          <a:ext cx="0" cy="0"/>
          <a:chOff x="0" y="0"/>
          <a:chExt cx="0" cy="0"/>
        </a:xfrm>
      </p:grpSpPr>
      <p:sp>
        <p:nvSpPr>
          <p:cNvPr id="320" name="Google Shape;320;p24"/>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321" name="Google Shape;321;p24"/>
          <p:cNvGrpSpPr/>
          <p:nvPr/>
        </p:nvGrpSpPr>
        <p:grpSpPr>
          <a:xfrm rot="1138895">
            <a:off x="8493869" y="1020694"/>
            <a:ext cx="554003" cy="491338"/>
            <a:chOff x="6757038" y="4568926"/>
            <a:chExt cx="163860" cy="145334"/>
          </a:xfrm>
        </p:grpSpPr>
        <p:sp>
          <p:nvSpPr>
            <p:cNvPr id="322" name="Google Shape;322;p24"/>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4"/>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4"/>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4"/>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4"/>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4"/>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8" name="Google Shape;328;p24"/>
          <p:cNvGrpSpPr/>
          <p:nvPr/>
        </p:nvGrpSpPr>
        <p:grpSpPr>
          <a:xfrm>
            <a:off x="8343771" y="192419"/>
            <a:ext cx="854172" cy="446695"/>
            <a:chOff x="6482201" y="670208"/>
            <a:chExt cx="882957" cy="461748"/>
          </a:xfrm>
        </p:grpSpPr>
        <p:sp>
          <p:nvSpPr>
            <p:cNvPr id="329" name="Google Shape;329;p24"/>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4"/>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4"/>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2" name="Google Shape;332;p24"/>
          <p:cNvGrpSpPr/>
          <p:nvPr/>
        </p:nvGrpSpPr>
        <p:grpSpPr>
          <a:xfrm rot="-846909">
            <a:off x="7392451" y="234387"/>
            <a:ext cx="386686" cy="342952"/>
            <a:chOff x="6757038" y="4568926"/>
            <a:chExt cx="163860" cy="145334"/>
          </a:xfrm>
        </p:grpSpPr>
        <p:sp>
          <p:nvSpPr>
            <p:cNvPr id="333" name="Google Shape;333;p24"/>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4"/>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4"/>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4"/>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4"/>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4"/>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9">
  <p:cSld name="TITLE_ONLY_9">
    <p:spTree>
      <p:nvGrpSpPr>
        <p:cNvPr id="1" name="Shape 339"/>
        <p:cNvGrpSpPr/>
        <p:nvPr/>
      </p:nvGrpSpPr>
      <p:grpSpPr>
        <a:xfrm>
          <a:off x="0" y="0"/>
          <a:ext cx="0" cy="0"/>
          <a:chOff x="0" y="0"/>
          <a:chExt cx="0" cy="0"/>
        </a:xfrm>
      </p:grpSpPr>
      <p:sp>
        <p:nvSpPr>
          <p:cNvPr id="340" name="Google Shape;340;p25"/>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ext">
  <p:cSld name="MAIN_POINT_1">
    <p:spTree>
      <p:nvGrpSpPr>
        <p:cNvPr id="1" name="Shape 341"/>
        <p:cNvGrpSpPr/>
        <p:nvPr/>
      </p:nvGrpSpPr>
      <p:grpSpPr>
        <a:xfrm>
          <a:off x="0" y="0"/>
          <a:ext cx="0" cy="0"/>
          <a:chOff x="0" y="0"/>
          <a:chExt cx="0" cy="0"/>
        </a:xfrm>
      </p:grpSpPr>
      <p:sp>
        <p:nvSpPr>
          <p:cNvPr id="342" name="Google Shape;342;p26"/>
          <p:cNvSpPr txBox="1">
            <a:spLocks noGrp="1"/>
          </p:cNvSpPr>
          <p:nvPr>
            <p:ph type="subTitle" idx="1"/>
          </p:nvPr>
        </p:nvSpPr>
        <p:spPr>
          <a:xfrm rot="234">
            <a:off x="2371750" y="3035125"/>
            <a:ext cx="4400400" cy="6306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43" name="Google Shape;343;p26"/>
          <p:cNvSpPr txBox="1">
            <a:spLocks noGrp="1"/>
          </p:cNvSpPr>
          <p:nvPr>
            <p:ph type="title"/>
          </p:nvPr>
        </p:nvSpPr>
        <p:spPr>
          <a:xfrm>
            <a:off x="2371865" y="1477625"/>
            <a:ext cx="4400400" cy="1643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100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grpSp>
        <p:nvGrpSpPr>
          <p:cNvPr id="344" name="Google Shape;344;p26"/>
          <p:cNvGrpSpPr/>
          <p:nvPr/>
        </p:nvGrpSpPr>
        <p:grpSpPr>
          <a:xfrm>
            <a:off x="-134179" y="4516331"/>
            <a:ext cx="854172" cy="446695"/>
            <a:chOff x="6482201" y="670208"/>
            <a:chExt cx="882957" cy="461748"/>
          </a:xfrm>
        </p:grpSpPr>
        <p:sp>
          <p:nvSpPr>
            <p:cNvPr id="345" name="Google Shape;345;p26"/>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6"/>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6"/>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8" name="Google Shape;348;p26"/>
          <p:cNvGrpSpPr/>
          <p:nvPr/>
        </p:nvGrpSpPr>
        <p:grpSpPr>
          <a:xfrm>
            <a:off x="8219721" y="211881"/>
            <a:ext cx="854172" cy="446695"/>
            <a:chOff x="6482201" y="670208"/>
            <a:chExt cx="882957" cy="461748"/>
          </a:xfrm>
        </p:grpSpPr>
        <p:sp>
          <p:nvSpPr>
            <p:cNvPr id="349" name="Google Shape;349;p26"/>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6"/>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6"/>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ext 1">
  <p:cSld name="MAIN_POINT_1_1">
    <p:spTree>
      <p:nvGrpSpPr>
        <p:cNvPr id="1" name="Shape 352"/>
        <p:cNvGrpSpPr/>
        <p:nvPr/>
      </p:nvGrpSpPr>
      <p:grpSpPr>
        <a:xfrm>
          <a:off x="0" y="0"/>
          <a:ext cx="0" cy="0"/>
          <a:chOff x="0" y="0"/>
          <a:chExt cx="0" cy="0"/>
        </a:xfrm>
      </p:grpSpPr>
      <p:sp>
        <p:nvSpPr>
          <p:cNvPr id="353" name="Google Shape;353;p27"/>
          <p:cNvSpPr txBox="1">
            <a:spLocks noGrp="1"/>
          </p:cNvSpPr>
          <p:nvPr>
            <p:ph type="title"/>
          </p:nvPr>
        </p:nvSpPr>
        <p:spPr>
          <a:xfrm>
            <a:off x="1657225" y="2958900"/>
            <a:ext cx="5829300" cy="1022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354" name="Google Shape;354;p27"/>
          <p:cNvSpPr txBox="1">
            <a:spLocks noGrp="1"/>
          </p:cNvSpPr>
          <p:nvPr>
            <p:ph type="subTitle" idx="1"/>
          </p:nvPr>
        </p:nvSpPr>
        <p:spPr>
          <a:xfrm rot="-354">
            <a:off x="1657248" y="3981300"/>
            <a:ext cx="5829300" cy="6219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5" name="Google Shape;355;p27"/>
          <p:cNvSpPr>
            <a:spLocks noGrp="1"/>
          </p:cNvSpPr>
          <p:nvPr>
            <p:ph type="pic" idx="2"/>
          </p:nvPr>
        </p:nvSpPr>
        <p:spPr>
          <a:xfrm>
            <a:off x="0" y="0"/>
            <a:ext cx="9144000" cy="2714700"/>
          </a:xfrm>
          <a:prstGeom prst="rect">
            <a:avLst/>
          </a:prstGeom>
          <a:noFill/>
          <a:ln>
            <a:noFill/>
          </a:ln>
        </p:spPr>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ext 2">
  <p:cSld name="MAIN_POINT_1_2">
    <p:spTree>
      <p:nvGrpSpPr>
        <p:cNvPr id="1" name="Shape 356"/>
        <p:cNvGrpSpPr/>
        <p:nvPr/>
      </p:nvGrpSpPr>
      <p:grpSpPr>
        <a:xfrm>
          <a:off x="0" y="0"/>
          <a:ext cx="0" cy="0"/>
          <a:chOff x="0" y="0"/>
          <a:chExt cx="0" cy="0"/>
        </a:xfrm>
      </p:grpSpPr>
      <p:sp>
        <p:nvSpPr>
          <p:cNvPr id="357" name="Google Shape;357;p28"/>
          <p:cNvSpPr txBox="1">
            <a:spLocks noGrp="1"/>
          </p:cNvSpPr>
          <p:nvPr>
            <p:ph type="title"/>
          </p:nvPr>
        </p:nvSpPr>
        <p:spPr>
          <a:xfrm>
            <a:off x="2371800" y="3335850"/>
            <a:ext cx="4400400" cy="564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358" name="Google Shape;358;p28"/>
          <p:cNvSpPr txBox="1">
            <a:spLocks noGrp="1"/>
          </p:cNvSpPr>
          <p:nvPr>
            <p:ph type="subTitle" idx="1"/>
          </p:nvPr>
        </p:nvSpPr>
        <p:spPr>
          <a:xfrm rot="-469">
            <a:off x="2371750" y="3900452"/>
            <a:ext cx="4400400" cy="6504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9" name="Google Shape;359;p28"/>
          <p:cNvSpPr>
            <a:spLocks noGrp="1"/>
          </p:cNvSpPr>
          <p:nvPr>
            <p:ph type="pic" idx="2"/>
          </p:nvPr>
        </p:nvSpPr>
        <p:spPr>
          <a:xfrm>
            <a:off x="3038475" y="700825"/>
            <a:ext cx="3066900" cy="1837500"/>
          </a:xfrm>
          <a:prstGeom prst="rect">
            <a:avLst/>
          </a:prstGeom>
          <a:noFill/>
          <a:ln w="19050" cap="flat" cmpd="sng">
            <a:solidFill>
              <a:schemeClr val="dk2"/>
            </a:solidFill>
            <a:prstDash val="solid"/>
            <a:round/>
            <a:headEnd type="none" w="sm" len="sm"/>
            <a:tailEnd type="none" w="sm" len="sm"/>
          </a:ln>
        </p:spPr>
      </p:sp>
      <p:grpSp>
        <p:nvGrpSpPr>
          <p:cNvPr id="360" name="Google Shape;360;p28"/>
          <p:cNvGrpSpPr/>
          <p:nvPr/>
        </p:nvGrpSpPr>
        <p:grpSpPr>
          <a:xfrm flipH="1">
            <a:off x="7961328" y="439948"/>
            <a:ext cx="970016" cy="507276"/>
            <a:chOff x="6482201" y="670208"/>
            <a:chExt cx="882957" cy="461748"/>
          </a:xfrm>
        </p:grpSpPr>
        <p:sp>
          <p:nvSpPr>
            <p:cNvPr id="361" name="Google Shape;361;p28"/>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8"/>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8"/>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4" name="Google Shape;364;p28"/>
          <p:cNvGrpSpPr/>
          <p:nvPr/>
        </p:nvGrpSpPr>
        <p:grpSpPr>
          <a:xfrm rot="-9661105">
            <a:off x="105616" y="3412577"/>
            <a:ext cx="554003" cy="491338"/>
            <a:chOff x="6757038" y="4568926"/>
            <a:chExt cx="163860" cy="145334"/>
          </a:xfrm>
        </p:grpSpPr>
        <p:sp>
          <p:nvSpPr>
            <p:cNvPr id="365" name="Google Shape;365;p28"/>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8"/>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8"/>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8"/>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8"/>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8"/>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1" name="Google Shape;371;p28"/>
          <p:cNvGrpSpPr/>
          <p:nvPr/>
        </p:nvGrpSpPr>
        <p:grpSpPr>
          <a:xfrm rot="9953091">
            <a:off x="1374351" y="4547296"/>
            <a:ext cx="386686" cy="342952"/>
            <a:chOff x="6757038" y="4568926"/>
            <a:chExt cx="163860" cy="145334"/>
          </a:xfrm>
        </p:grpSpPr>
        <p:sp>
          <p:nvSpPr>
            <p:cNvPr id="372" name="Google Shape;372;p28"/>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8"/>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8"/>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8"/>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8"/>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8"/>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8" name="Google Shape;378;p28"/>
          <p:cNvGrpSpPr/>
          <p:nvPr/>
        </p:nvGrpSpPr>
        <p:grpSpPr>
          <a:xfrm rot="10800000">
            <a:off x="-44456" y="4285495"/>
            <a:ext cx="854172" cy="446695"/>
            <a:chOff x="6482201" y="670208"/>
            <a:chExt cx="882957" cy="461748"/>
          </a:xfrm>
        </p:grpSpPr>
        <p:sp>
          <p:nvSpPr>
            <p:cNvPr id="379" name="Google Shape;379;p28"/>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8"/>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8"/>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2" name="Google Shape;382;p28"/>
          <p:cNvGrpSpPr/>
          <p:nvPr/>
        </p:nvGrpSpPr>
        <p:grpSpPr>
          <a:xfrm rot="9661105" flipH="1">
            <a:off x="8484369" y="3412577"/>
            <a:ext cx="554003" cy="491338"/>
            <a:chOff x="6757038" y="4568926"/>
            <a:chExt cx="163860" cy="145334"/>
          </a:xfrm>
        </p:grpSpPr>
        <p:sp>
          <p:nvSpPr>
            <p:cNvPr id="383" name="Google Shape;383;p28"/>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8"/>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8"/>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8"/>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8"/>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8"/>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9" name="Google Shape;389;p28"/>
          <p:cNvGrpSpPr/>
          <p:nvPr/>
        </p:nvGrpSpPr>
        <p:grpSpPr>
          <a:xfrm rot="-9953091" flipH="1">
            <a:off x="7382951" y="4547296"/>
            <a:ext cx="386686" cy="342952"/>
            <a:chOff x="6757038" y="4568926"/>
            <a:chExt cx="163860" cy="145334"/>
          </a:xfrm>
        </p:grpSpPr>
        <p:sp>
          <p:nvSpPr>
            <p:cNvPr id="390" name="Google Shape;390;p28"/>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8"/>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8"/>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8"/>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8"/>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8"/>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6" name="Google Shape;396;p28"/>
          <p:cNvGrpSpPr/>
          <p:nvPr/>
        </p:nvGrpSpPr>
        <p:grpSpPr>
          <a:xfrm rot="10800000" flipH="1">
            <a:off x="8334271" y="4285495"/>
            <a:ext cx="854172" cy="446695"/>
            <a:chOff x="6482201" y="670208"/>
            <a:chExt cx="882957" cy="461748"/>
          </a:xfrm>
        </p:grpSpPr>
        <p:sp>
          <p:nvSpPr>
            <p:cNvPr id="397" name="Google Shape;397;p28"/>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8"/>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8"/>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0" name="Google Shape;400;p28"/>
          <p:cNvGrpSpPr/>
          <p:nvPr/>
        </p:nvGrpSpPr>
        <p:grpSpPr>
          <a:xfrm>
            <a:off x="212649" y="439948"/>
            <a:ext cx="970016" cy="507276"/>
            <a:chOff x="6482201" y="670208"/>
            <a:chExt cx="882957" cy="461748"/>
          </a:xfrm>
        </p:grpSpPr>
        <p:sp>
          <p:nvSpPr>
            <p:cNvPr id="401" name="Google Shape;401;p28"/>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8"/>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8"/>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ext 3">
  <p:cSld name="MAIN_POINT_1_3">
    <p:spTree>
      <p:nvGrpSpPr>
        <p:cNvPr id="1" name="Shape 404"/>
        <p:cNvGrpSpPr/>
        <p:nvPr/>
      </p:nvGrpSpPr>
      <p:grpSpPr>
        <a:xfrm>
          <a:off x="0" y="0"/>
          <a:ext cx="0" cy="0"/>
          <a:chOff x="0" y="0"/>
          <a:chExt cx="0" cy="0"/>
        </a:xfrm>
      </p:grpSpPr>
      <p:sp>
        <p:nvSpPr>
          <p:cNvPr id="405" name="Google Shape;405;p29"/>
          <p:cNvSpPr>
            <a:spLocks noGrp="1"/>
          </p:cNvSpPr>
          <p:nvPr>
            <p:ph type="pic" idx="2"/>
          </p:nvPr>
        </p:nvSpPr>
        <p:spPr>
          <a:xfrm>
            <a:off x="1853564" y="1267021"/>
            <a:ext cx="1789500" cy="2610300"/>
          </a:xfrm>
          <a:prstGeom prst="rect">
            <a:avLst/>
          </a:prstGeom>
          <a:noFill/>
          <a:ln w="19050" cap="flat" cmpd="sng">
            <a:solidFill>
              <a:schemeClr val="dk2"/>
            </a:solidFill>
            <a:prstDash val="solid"/>
            <a:round/>
            <a:headEnd type="none" w="sm" len="sm"/>
            <a:tailEnd type="none" w="sm" len="sm"/>
          </a:ln>
        </p:spPr>
      </p:sp>
      <p:sp>
        <p:nvSpPr>
          <p:cNvPr id="406" name="Google Shape;406;p29"/>
          <p:cNvSpPr txBox="1">
            <a:spLocks noGrp="1"/>
          </p:cNvSpPr>
          <p:nvPr>
            <p:ph type="title"/>
          </p:nvPr>
        </p:nvSpPr>
        <p:spPr>
          <a:xfrm>
            <a:off x="4414226" y="1714688"/>
            <a:ext cx="3377100" cy="993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407" name="Google Shape;407;p29"/>
          <p:cNvSpPr txBox="1">
            <a:spLocks noGrp="1"/>
          </p:cNvSpPr>
          <p:nvPr>
            <p:ph type="subTitle" idx="1"/>
          </p:nvPr>
        </p:nvSpPr>
        <p:spPr>
          <a:xfrm rot="-305">
            <a:off x="4414225" y="2708438"/>
            <a:ext cx="3377100" cy="834300"/>
          </a:xfrm>
          <a:prstGeom prst="rect">
            <a:avLst/>
          </a:prstGeom>
          <a:noFill/>
          <a:ln>
            <a:noFill/>
          </a:ln>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408" name="Google Shape;408;p29"/>
          <p:cNvGrpSpPr/>
          <p:nvPr/>
        </p:nvGrpSpPr>
        <p:grpSpPr>
          <a:xfrm rot="10800000" flipH="1">
            <a:off x="-217476" y="3654381"/>
            <a:ext cx="970016" cy="507276"/>
            <a:chOff x="6482201" y="670208"/>
            <a:chExt cx="882957" cy="461748"/>
          </a:xfrm>
        </p:grpSpPr>
        <p:sp>
          <p:nvSpPr>
            <p:cNvPr id="409" name="Google Shape;409;p29"/>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9"/>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9"/>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2" name="Google Shape;412;p29"/>
          <p:cNvGrpSpPr/>
          <p:nvPr/>
        </p:nvGrpSpPr>
        <p:grpSpPr>
          <a:xfrm flipH="1">
            <a:off x="7205714" y="3679522"/>
            <a:ext cx="2071193" cy="1819657"/>
            <a:chOff x="-224150" y="2662929"/>
            <a:chExt cx="2960539" cy="2600996"/>
          </a:xfrm>
        </p:grpSpPr>
        <p:sp>
          <p:nvSpPr>
            <p:cNvPr id="413" name="Google Shape;413;p29"/>
            <p:cNvSpPr/>
            <p:nvPr/>
          </p:nvSpPr>
          <p:spPr>
            <a:xfrm rot="10800000" flipH="1">
              <a:off x="1587760" y="2662929"/>
              <a:ext cx="1148629" cy="2465373"/>
            </a:xfrm>
            <a:custGeom>
              <a:avLst/>
              <a:gdLst/>
              <a:ahLst/>
              <a:cxnLst/>
              <a:rect l="l" t="t" r="r" b="b"/>
              <a:pathLst>
                <a:path w="2582" h="5542" extrusionOk="0">
                  <a:moveTo>
                    <a:pt x="2357" y="1"/>
                  </a:moveTo>
                  <a:lnTo>
                    <a:pt x="927" y="328"/>
                  </a:lnTo>
                  <a:cubicBezTo>
                    <a:pt x="1022" y="829"/>
                    <a:pt x="1038" y="1352"/>
                    <a:pt x="985" y="1871"/>
                  </a:cubicBezTo>
                  <a:cubicBezTo>
                    <a:pt x="932" y="2389"/>
                    <a:pt x="813" y="2906"/>
                    <a:pt x="636" y="3402"/>
                  </a:cubicBezTo>
                  <a:cubicBezTo>
                    <a:pt x="470" y="3867"/>
                    <a:pt x="255" y="4314"/>
                    <a:pt x="1" y="4729"/>
                  </a:cubicBezTo>
                  <a:cubicBezTo>
                    <a:pt x="622" y="4563"/>
                    <a:pt x="1330" y="4097"/>
                    <a:pt x="1330" y="4097"/>
                  </a:cubicBezTo>
                  <a:lnTo>
                    <a:pt x="1588" y="5541"/>
                  </a:lnTo>
                  <a:cubicBezTo>
                    <a:pt x="1860" y="5020"/>
                    <a:pt x="2078" y="4473"/>
                    <a:pt x="2241" y="3911"/>
                  </a:cubicBezTo>
                  <a:cubicBezTo>
                    <a:pt x="2421" y="3281"/>
                    <a:pt x="2531" y="2633"/>
                    <a:pt x="2556" y="1974"/>
                  </a:cubicBezTo>
                  <a:cubicBezTo>
                    <a:pt x="2581" y="1317"/>
                    <a:pt x="2523" y="650"/>
                    <a:pt x="23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9"/>
            <p:cNvSpPr/>
            <p:nvPr/>
          </p:nvSpPr>
          <p:spPr>
            <a:xfrm rot="10800000" flipH="1">
              <a:off x="1885816" y="3651836"/>
              <a:ext cx="813204" cy="1467124"/>
            </a:xfrm>
            <a:custGeom>
              <a:avLst/>
              <a:gdLst/>
              <a:ahLst/>
              <a:cxnLst/>
              <a:rect l="l" t="t" r="r" b="b"/>
              <a:pathLst>
                <a:path w="1828" h="3298" extrusionOk="0">
                  <a:moveTo>
                    <a:pt x="1685" y="1"/>
                  </a:moveTo>
                  <a:lnTo>
                    <a:pt x="256" y="328"/>
                  </a:lnTo>
                  <a:cubicBezTo>
                    <a:pt x="352" y="829"/>
                    <a:pt x="367" y="1352"/>
                    <a:pt x="314" y="1872"/>
                  </a:cubicBezTo>
                  <a:cubicBezTo>
                    <a:pt x="265" y="2355"/>
                    <a:pt x="157" y="2834"/>
                    <a:pt x="1" y="3297"/>
                  </a:cubicBezTo>
                  <a:cubicBezTo>
                    <a:pt x="829" y="2633"/>
                    <a:pt x="1467" y="1734"/>
                    <a:pt x="1828" y="736"/>
                  </a:cubicBezTo>
                  <a:cubicBezTo>
                    <a:pt x="1795" y="488"/>
                    <a:pt x="1748" y="244"/>
                    <a:pt x="16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9"/>
            <p:cNvSpPr/>
            <p:nvPr/>
          </p:nvSpPr>
          <p:spPr>
            <a:xfrm rot="10800000" flipH="1">
              <a:off x="-223705" y="2704689"/>
              <a:ext cx="2896928" cy="2559236"/>
            </a:xfrm>
            <a:custGeom>
              <a:avLst/>
              <a:gdLst/>
              <a:ahLst/>
              <a:cxnLst/>
              <a:rect l="l" t="t" r="r" b="b"/>
              <a:pathLst>
                <a:path w="6512" h="5753" extrusionOk="0">
                  <a:moveTo>
                    <a:pt x="4782" y="1"/>
                  </a:moveTo>
                  <a:cubicBezTo>
                    <a:pt x="4724" y="1"/>
                    <a:pt x="4657" y="14"/>
                    <a:pt x="4571" y="48"/>
                  </a:cubicBezTo>
                  <a:cubicBezTo>
                    <a:pt x="4461" y="91"/>
                    <a:pt x="4388" y="186"/>
                    <a:pt x="4312" y="276"/>
                  </a:cubicBezTo>
                  <a:cubicBezTo>
                    <a:pt x="3607" y="1097"/>
                    <a:pt x="2046" y="2325"/>
                    <a:pt x="628" y="3141"/>
                  </a:cubicBezTo>
                  <a:cubicBezTo>
                    <a:pt x="240" y="3364"/>
                    <a:pt x="2" y="3775"/>
                    <a:pt x="2" y="4220"/>
                  </a:cubicBezTo>
                  <a:lnTo>
                    <a:pt x="2" y="4230"/>
                  </a:lnTo>
                  <a:cubicBezTo>
                    <a:pt x="2" y="4230"/>
                    <a:pt x="0" y="4953"/>
                    <a:pt x="0" y="5037"/>
                  </a:cubicBezTo>
                  <a:cubicBezTo>
                    <a:pt x="0" y="5303"/>
                    <a:pt x="133" y="5553"/>
                    <a:pt x="355" y="5700"/>
                  </a:cubicBezTo>
                  <a:lnTo>
                    <a:pt x="433" y="5752"/>
                  </a:lnTo>
                  <a:lnTo>
                    <a:pt x="433" y="5160"/>
                  </a:lnTo>
                  <a:cubicBezTo>
                    <a:pt x="433" y="5160"/>
                    <a:pt x="4419" y="3342"/>
                    <a:pt x="6450" y="314"/>
                  </a:cubicBezTo>
                  <a:cubicBezTo>
                    <a:pt x="6511" y="222"/>
                    <a:pt x="6475" y="70"/>
                    <a:pt x="6319" y="32"/>
                  </a:cubicBezTo>
                  <a:cubicBezTo>
                    <a:pt x="6281" y="23"/>
                    <a:pt x="6242" y="19"/>
                    <a:pt x="6203" y="19"/>
                  </a:cubicBezTo>
                  <a:cubicBezTo>
                    <a:pt x="6000" y="19"/>
                    <a:pt x="5779" y="128"/>
                    <a:pt x="5451" y="128"/>
                  </a:cubicBezTo>
                  <a:cubicBezTo>
                    <a:pt x="5381" y="128"/>
                    <a:pt x="5307" y="123"/>
                    <a:pt x="5227" y="111"/>
                  </a:cubicBezTo>
                  <a:cubicBezTo>
                    <a:pt x="5017" y="80"/>
                    <a:pt x="4926" y="1"/>
                    <a:pt x="478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9"/>
            <p:cNvSpPr/>
            <p:nvPr/>
          </p:nvSpPr>
          <p:spPr>
            <a:xfrm rot="10800000" flipH="1">
              <a:off x="-222370" y="2701575"/>
              <a:ext cx="1282531" cy="1849252"/>
            </a:xfrm>
            <a:custGeom>
              <a:avLst/>
              <a:gdLst/>
              <a:ahLst/>
              <a:cxnLst/>
              <a:rect l="l" t="t" r="r" b="b"/>
              <a:pathLst>
                <a:path w="2883" h="4157" extrusionOk="0">
                  <a:moveTo>
                    <a:pt x="2883" y="0"/>
                  </a:moveTo>
                  <a:lnTo>
                    <a:pt x="2883" y="0"/>
                  </a:lnTo>
                  <a:cubicBezTo>
                    <a:pt x="2193" y="550"/>
                    <a:pt x="1390" y="1108"/>
                    <a:pt x="627" y="1545"/>
                  </a:cubicBezTo>
                  <a:cubicBezTo>
                    <a:pt x="239" y="1768"/>
                    <a:pt x="1" y="2180"/>
                    <a:pt x="1" y="2626"/>
                  </a:cubicBezTo>
                  <a:lnTo>
                    <a:pt x="1" y="2634"/>
                  </a:lnTo>
                  <a:cubicBezTo>
                    <a:pt x="1" y="2634"/>
                    <a:pt x="0" y="3358"/>
                    <a:pt x="0" y="3441"/>
                  </a:cubicBezTo>
                  <a:cubicBezTo>
                    <a:pt x="0" y="3709"/>
                    <a:pt x="133" y="3958"/>
                    <a:pt x="355" y="4105"/>
                  </a:cubicBezTo>
                  <a:lnTo>
                    <a:pt x="432" y="4157"/>
                  </a:lnTo>
                  <a:lnTo>
                    <a:pt x="432" y="3565"/>
                  </a:lnTo>
                  <a:cubicBezTo>
                    <a:pt x="432" y="3565"/>
                    <a:pt x="1369" y="3138"/>
                    <a:pt x="2564" y="2353"/>
                  </a:cubicBezTo>
                  <a:cubicBezTo>
                    <a:pt x="2422" y="2139"/>
                    <a:pt x="2351" y="1872"/>
                    <a:pt x="2348" y="1612"/>
                  </a:cubicBezTo>
                  <a:cubicBezTo>
                    <a:pt x="2344" y="1235"/>
                    <a:pt x="2467" y="866"/>
                    <a:pt x="2618" y="522"/>
                  </a:cubicBezTo>
                  <a:cubicBezTo>
                    <a:pt x="2698" y="344"/>
                    <a:pt x="2786" y="169"/>
                    <a:pt x="28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9"/>
            <p:cNvSpPr/>
            <p:nvPr/>
          </p:nvSpPr>
          <p:spPr>
            <a:xfrm rot="10800000" flipH="1">
              <a:off x="-224150" y="2704689"/>
              <a:ext cx="455981" cy="1267385"/>
            </a:xfrm>
            <a:custGeom>
              <a:avLst/>
              <a:gdLst/>
              <a:ahLst/>
              <a:cxnLst/>
              <a:rect l="l" t="t" r="r" b="b"/>
              <a:pathLst>
                <a:path w="1025" h="2849" extrusionOk="0">
                  <a:moveTo>
                    <a:pt x="1025" y="0"/>
                  </a:moveTo>
                  <a:lnTo>
                    <a:pt x="1025" y="0"/>
                  </a:lnTo>
                  <a:cubicBezTo>
                    <a:pt x="894" y="81"/>
                    <a:pt x="761" y="159"/>
                    <a:pt x="630" y="235"/>
                  </a:cubicBezTo>
                  <a:cubicBezTo>
                    <a:pt x="242" y="458"/>
                    <a:pt x="2" y="869"/>
                    <a:pt x="2" y="1316"/>
                  </a:cubicBezTo>
                  <a:lnTo>
                    <a:pt x="2" y="1326"/>
                  </a:lnTo>
                  <a:cubicBezTo>
                    <a:pt x="2" y="1326"/>
                    <a:pt x="0" y="2049"/>
                    <a:pt x="0" y="2133"/>
                  </a:cubicBezTo>
                  <a:cubicBezTo>
                    <a:pt x="0" y="2399"/>
                    <a:pt x="133" y="2649"/>
                    <a:pt x="355" y="2796"/>
                  </a:cubicBezTo>
                  <a:lnTo>
                    <a:pt x="433" y="2848"/>
                  </a:lnTo>
                  <a:lnTo>
                    <a:pt x="433" y="2256"/>
                  </a:lnTo>
                  <a:cubicBezTo>
                    <a:pt x="433" y="2256"/>
                    <a:pt x="491" y="2229"/>
                    <a:pt x="593" y="2181"/>
                  </a:cubicBezTo>
                  <a:cubicBezTo>
                    <a:pt x="559" y="2089"/>
                    <a:pt x="541" y="1991"/>
                    <a:pt x="541" y="1891"/>
                  </a:cubicBezTo>
                  <a:cubicBezTo>
                    <a:pt x="541" y="1805"/>
                    <a:pt x="542" y="1055"/>
                    <a:pt x="542" y="1055"/>
                  </a:cubicBezTo>
                  <a:lnTo>
                    <a:pt x="542" y="1046"/>
                  </a:lnTo>
                  <a:cubicBezTo>
                    <a:pt x="542" y="707"/>
                    <a:pt x="757" y="291"/>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8" name="Google Shape;418;p29"/>
          <p:cNvGrpSpPr/>
          <p:nvPr/>
        </p:nvGrpSpPr>
        <p:grpSpPr>
          <a:xfrm rot="-1138865" flipH="1">
            <a:off x="6696506" y="4625098"/>
            <a:ext cx="735532" cy="652320"/>
            <a:chOff x="6757038" y="4568926"/>
            <a:chExt cx="163860" cy="145334"/>
          </a:xfrm>
        </p:grpSpPr>
        <p:sp>
          <p:nvSpPr>
            <p:cNvPr id="419" name="Google Shape;419;p29"/>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9"/>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9"/>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9"/>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9"/>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9"/>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ext 4">
  <p:cSld name="MAIN_POINT_1_4">
    <p:spTree>
      <p:nvGrpSpPr>
        <p:cNvPr id="1" name="Shape 425"/>
        <p:cNvGrpSpPr/>
        <p:nvPr/>
      </p:nvGrpSpPr>
      <p:grpSpPr>
        <a:xfrm>
          <a:off x="0" y="0"/>
          <a:ext cx="0" cy="0"/>
          <a:chOff x="0" y="0"/>
          <a:chExt cx="0" cy="0"/>
        </a:xfrm>
      </p:grpSpPr>
      <p:sp>
        <p:nvSpPr>
          <p:cNvPr id="426" name="Google Shape;426;p30"/>
          <p:cNvSpPr txBox="1">
            <a:spLocks noGrp="1"/>
          </p:cNvSpPr>
          <p:nvPr>
            <p:ph type="title"/>
          </p:nvPr>
        </p:nvSpPr>
        <p:spPr>
          <a:xfrm>
            <a:off x="1385276" y="1740075"/>
            <a:ext cx="3377100" cy="9936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427" name="Google Shape;427;p30"/>
          <p:cNvSpPr txBox="1">
            <a:spLocks noGrp="1"/>
          </p:cNvSpPr>
          <p:nvPr>
            <p:ph type="subTitle" idx="1"/>
          </p:nvPr>
        </p:nvSpPr>
        <p:spPr>
          <a:xfrm rot="-305">
            <a:off x="1385275" y="2733825"/>
            <a:ext cx="3377100" cy="834300"/>
          </a:xfrm>
          <a:prstGeom prst="rect">
            <a:avLst/>
          </a:prstGeom>
          <a:noFill/>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28" name="Google Shape;428;p30"/>
          <p:cNvSpPr>
            <a:spLocks noGrp="1"/>
          </p:cNvSpPr>
          <p:nvPr>
            <p:ph type="pic" idx="2"/>
          </p:nvPr>
        </p:nvSpPr>
        <p:spPr>
          <a:xfrm>
            <a:off x="5619175" y="1383575"/>
            <a:ext cx="1353000" cy="2349000"/>
          </a:xfrm>
          <a:prstGeom prst="rect">
            <a:avLst/>
          </a:prstGeom>
          <a:noFill/>
          <a:ln>
            <a:noFill/>
          </a:ln>
        </p:spPr>
      </p:sp>
      <p:sp>
        <p:nvSpPr>
          <p:cNvPr id="429" name="Google Shape;429;p30"/>
          <p:cNvSpPr/>
          <p:nvPr/>
        </p:nvSpPr>
        <p:spPr>
          <a:xfrm flipH="1">
            <a:off x="7221184" y="469788"/>
            <a:ext cx="311712" cy="140402"/>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0" name="Google Shape;430;p30"/>
          <p:cNvGrpSpPr/>
          <p:nvPr/>
        </p:nvGrpSpPr>
        <p:grpSpPr>
          <a:xfrm>
            <a:off x="665325" y="4811155"/>
            <a:ext cx="617024" cy="446702"/>
            <a:chOff x="4798933" y="5330140"/>
            <a:chExt cx="263922" cy="191070"/>
          </a:xfrm>
        </p:grpSpPr>
        <p:sp>
          <p:nvSpPr>
            <p:cNvPr id="431" name="Google Shape;431;p30"/>
            <p:cNvSpPr/>
            <p:nvPr/>
          </p:nvSpPr>
          <p:spPr>
            <a:xfrm>
              <a:off x="4852377" y="5350896"/>
              <a:ext cx="95883" cy="166600"/>
            </a:xfrm>
            <a:custGeom>
              <a:avLst/>
              <a:gdLst/>
              <a:ahLst/>
              <a:cxnLst/>
              <a:rect l="l" t="t" r="r" b="b"/>
              <a:pathLst>
                <a:path w="2065" h="3588" extrusionOk="0">
                  <a:moveTo>
                    <a:pt x="461" y="0"/>
                  </a:moveTo>
                  <a:lnTo>
                    <a:pt x="461" y="0"/>
                  </a:lnTo>
                  <a:cubicBezTo>
                    <a:pt x="461" y="0"/>
                    <a:pt x="0" y="1283"/>
                    <a:pt x="764" y="2700"/>
                  </a:cubicBezTo>
                  <a:cubicBezTo>
                    <a:pt x="1219" y="3544"/>
                    <a:pt x="1621" y="3587"/>
                    <a:pt x="1699" y="3587"/>
                  </a:cubicBezTo>
                  <a:cubicBezTo>
                    <a:pt x="1708" y="3587"/>
                    <a:pt x="1713" y="3587"/>
                    <a:pt x="1713" y="3587"/>
                  </a:cubicBezTo>
                  <a:cubicBezTo>
                    <a:pt x="1713" y="3587"/>
                    <a:pt x="2064" y="3274"/>
                    <a:pt x="1866" y="2192"/>
                  </a:cubicBezTo>
                  <a:cubicBezTo>
                    <a:pt x="1565" y="562"/>
                    <a:pt x="461" y="0"/>
                    <a:pt x="4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0"/>
            <p:cNvSpPr/>
            <p:nvPr/>
          </p:nvSpPr>
          <p:spPr>
            <a:xfrm>
              <a:off x="4851170" y="5348713"/>
              <a:ext cx="98715" cy="170314"/>
            </a:xfrm>
            <a:custGeom>
              <a:avLst/>
              <a:gdLst/>
              <a:ahLst/>
              <a:cxnLst/>
              <a:rect l="l" t="t" r="r" b="b"/>
              <a:pathLst>
                <a:path w="2126" h="3668" extrusionOk="0">
                  <a:moveTo>
                    <a:pt x="507" y="96"/>
                  </a:moveTo>
                  <a:lnTo>
                    <a:pt x="507" y="96"/>
                  </a:lnTo>
                  <a:cubicBezTo>
                    <a:pt x="590" y="146"/>
                    <a:pt x="813" y="290"/>
                    <a:pt x="1055" y="557"/>
                  </a:cubicBezTo>
                  <a:cubicBezTo>
                    <a:pt x="1336" y="868"/>
                    <a:pt x="1706" y="1413"/>
                    <a:pt x="1860" y="2245"/>
                  </a:cubicBezTo>
                  <a:cubicBezTo>
                    <a:pt x="2036" y="3199"/>
                    <a:pt x="1775" y="3545"/>
                    <a:pt x="1726" y="3600"/>
                  </a:cubicBezTo>
                  <a:cubicBezTo>
                    <a:pt x="1657" y="3599"/>
                    <a:pt x="1264" y="3554"/>
                    <a:pt x="820" y="2731"/>
                  </a:cubicBezTo>
                  <a:cubicBezTo>
                    <a:pt x="146" y="1478"/>
                    <a:pt x="441" y="318"/>
                    <a:pt x="507" y="96"/>
                  </a:cubicBezTo>
                  <a:close/>
                  <a:moveTo>
                    <a:pt x="470" y="1"/>
                  </a:moveTo>
                  <a:lnTo>
                    <a:pt x="457" y="37"/>
                  </a:lnTo>
                  <a:cubicBezTo>
                    <a:pt x="453" y="51"/>
                    <a:pt x="1" y="1349"/>
                    <a:pt x="762" y="2763"/>
                  </a:cubicBezTo>
                  <a:cubicBezTo>
                    <a:pt x="1222" y="3616"/>
                    <a:pt x="1633" y="3668"/>
                    <a:pt x="1726" y="3668"/>
                  </a:cubicBezTo>
                  <a:cubicBezTo>
                    <a:pt x="1734" y="3668"/>
                    <a:pt x="1742" y="3666"/>
                    <a:pt x="1743" y="3666"/>
                  </a:cubicBezTo>
                  <a:lnTo>
                    <a:pt x="1754" y="3664"/>
                  </a:lnTo>
                  <a:lnTo>
                    <a:pt x="1761" y="3658"/>
                  </a:lnTo>
                  <a:cubicBezTo>
                    <a:pt x="1776" y="3645"/>
                    <a:pt x="2125" y="3321"/>
                    <a:pt x="1924" y="2233"/>
                  </a:cubicBezTo>
                  <a:cubicBezTo>
                    <a:pt x="1768" y="1384"/>
                    <a:pt x="1392" y="828"/>
                    <a:pt x="1102" y="510"/>
                  </a:cubicBezTo>
                  <a:cubicBezTo>
                    <a:pt x="789" y="165"/>
                    <a:pt x="516" y="23"/>
                    <a:pt x="503" y="18"/>
                  </a:cubicBezTo>
                  <a:lnTo>
                    <a:pt x="4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0"/>
            <p:cNvSpPr/>
            <p:nvPr/>
          </p:nvSpPr>
          <p:spPr>
            <a:xfrm>
              <a:off x="4830089" y="5378244"/>
              <a:ext cx="115942" cy="139158"/>
            </a:xfrm>
            <a:custGeom>
              <a:avLst/>
              <a:gdLst/>
              <a:ahLst/>
              <a:cxnLst/>
              <a:rect l="l" t="t" r="r" b="b"/>
              <a:pathLst>
                <a:path w="2497" h="2997" extrusionOk="0">
                  <a:moveTo>
                    <a:pt x="95" y="1"/>
                  </a:moveTo>
                  <a:cubicBezTo>
                    <a:pt x="95" y="1"/>
                    <a:pt x="0" y="1384"/>
                    <a:pt x="1106" y="2461"/>
                  </a:cubicBezTo>
                  <a:cubicBezTo>
                    <a:pt x="1571" y="2914"/>
                    <a:pt x="1904" y="2997"/>
                    <a:pt x="2086" y="2997"/>
                  </a:cubicBezTo>
                  <a:cubicBezTo>
                    <a:pt x="2191" y="2997"/>
                    <a:pt x="2246" y="2969"/>
                    <a:pt x="2246" y="2969"/>
                  </a:cubicBezTo>
                  <a:cubicBezTo>
                    <a:pt x="2246" y="2969"/>
                    <a:pt x="2496" y="2547"/>
                    <a:pt x="2018" y="1589"/>
                  </a:cubicBezTo>
                  <a:cubicBezTo>
                    <a:pt x="1295" y="145"/>
                    <a:pt x="95" y="1"/>
                    <a:pt x="9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0"/>
            <p:cNvSpPr/>
            <p:nvPr/>
          </p:nvSpPr>
          <p:spPr>
            <a:xfrm>
              <a:off x="4829068" y="5376526"/>
              <a:ext cx="118542" cy="142501"/>
            </a:xfrm>
            <a:custGeom>
              <a:avLst/>
              <a:gdLst/>
              <a:ahLst/>
              <a:cxnLst/>
              <a:rect l="l" t="t" r="r" b="b"/>
              <a:pathLst>
                <a:path w="2553" h="3069" extrusionOk="0">
                  <a:moveTo>
                    <a:pt x="149" y="78"/>
                  </a:moveTo>
                  <a:lnTo>
                    <a:pt x="149" y="78"/>
                  </a:lnTo>
                  <a:cubicBezTo>
                    <a:pt x="239" y="95"/>
                    <a:pt x="490" y="153"/>
                    <a:pt x="796" y="322"/>
                  </a:cubicBezTo>
                  <a:cubicBezTo>
                    <a:pt x="1147" y="518"/>
                    <a:pt x="1642" y="906"/>
                    <a:pt x="2012" y="1642"/>
                  </a:cubicBezTo>
                  <a:cubicBezTo>
                    <a:pt x="2438" y="2494"/>
                    <a:pt x="2275" y="2916"/>
                    <a:pt x="2245" y="2981"/>
                  </a:cubicBezTo>
                  <a:cubicBezTo>
                    <a:pt x="2227" y="2988"/>
                    <a:pt x="2182" y="3001"/>
                    <a:pt x="2111" y="3001"/>
                  </a:cubicBezTo>
                  <a:cubicBezTo>
                    <a:pt x="1937" y="3001"/>
                    <a:pt x="1610" y="2922"/>
                    <a:pt x="1152" y="2475"/>
                  </a:cubicBezTo>
                  <a:cubicBezTo>
                    <a:pt x="170" y="1517"/>
                    <a:pt x="144" y="303"/>
                    <a:pt x="149" y="78"/>
                  </a:cubicBezTo>
                  <a:close/>
                  <a:moveTo>
                    <a:pt x="85" y="0"/>
                  </a:moveTo>
                  <a:lnTo>
                    <a:pt x="82" y="35"/>
                  </a:lnTo>
                  <a:cubicBezTo>
                    <a:pt x="82" y="49"/>
                    <a:pt x="0" y="1445"/>
                    <a:pt x="1104" y="2522"/>
                  </a:cubicBezTo>
                  <a:cubicBezTo>
                    <a:pt x="1573" y="2981"/>
                    <a:pt x="1915" y="3069"/>
                    <a:pt x="2106" y="3069"/>
                  </a:cubicBezTo>
                  <a:cubicBezTo>
                    <a:pt x="2216" y="3069"/>
                    <a:pt x="2277" y="3040"/>
                    <a:pt x="2283" y="3033"/>
                  </a:cubicBezTo>
                  <a:lnTo>
                    <a:pt x="2290" y="3030"/>
                  </a:lnTo>
                  <a:lnTo>
                    <a:pt x="2295" y="3022"/>
                  </a:lnTo>
                  <a:cubicBezTo>
                    <a:pt x="2306" y="3005"/>
                    <a:pt x="2552" y="2574"/>
                    <a:pt x="2069" y="1610"/>
                  </a:cubicBezTo>
                  <a:cubicBezTo>
                    <a:pt x="1347" y="167"/>
                    <a:pt x="132" y="6"/>
                    <a:pt x="119" y="5"/>
                  </a:cubicBezTo>
                  <a:lnTo>
                    <a:pt x="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0"/>
            <p:cNvSpPr/>
            <p:nvPr/>
          </p:nvSpPr>
          <p:spPr>
            <a:xfrm>
              <a:off x="4800791" y="5423191"/>
              <a:ext cx="142966" cy="94304"/>
            </a:xfrm>
            <a:custGeom>
              <a:avLst/>
              <a:gdLst/>
              <a:ahLst/>
              <a:cxnLst/>
              <a:rect l="l" t="t" r="r" b="b"/>
              <a:pathLst>
                <a:path w="3079" h="2031" extrusionOk="0">
                  <a:moveTo>
                    <a:pt x="589" y="0"/>
                  </a:moveTo>
                  <a:cubicBezTo>
                    <a:pt x="231" y="0"/>
                    <a:pt x="1" y="81"/>
                    <a:pt x="1" y="81"/>
                  </a:cubicBezTo>
                  <a:cubicBezTo>
                    <a:pt x="1" y="81"/>
                    <a:pt x="383" y="1396"/>
                    <a:pt x="1767" y="1894"/>
                  </a:cubicBezTo>
                  <a:cubicBezTo>
                    <a:pt x="2049" y="1995"/>
                    <a:pt x="2273" y="2030"/>
                    <a:pt x="2448" y="2030"/>
                  </a:cubicBezTo>
                  <a:cubicBezTo>
                    <a:pt x="2843" y="2030"/>
                    <a:pt x="2989" y="1851"/>
                    <a:pt x="2989" y="1851"/>
                  </a:cubicBezTo>
                  <a:cubicBezTo>
                    <a:pt x="2989" y="1851"/>
                    <a:pt x="3078" y="1351"/>
                    <a:pt x="2310" y="682"/>
                  </a:cubicBezTo>
                  <a:cubicBezTo>
                    <a:pt x="1671" y="125"/>
                    <a:pt x="1032" y="0"/>
                    <a:pt x="5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0"/>
            <p:cNvSpPr/>
            <p:nvPr/>
          </p:nvSpPr>
          <p:spPr>
            <a:xfrm>
              <a:off x="4798933" y="5421705"/>
              <a:ext cx="146123" cy="97323"/>
            </a:xfrm>
            <a:custGeom>
              <a:avLst/>
              <a:gdLst/>
              <a:ahLst/>
              <a:cxnLst/>
              <a:rect l="l" t="t" r="r" b="b"/>
              <a:pathLst>
                <a:path w="3147" h="2096" extrusionOk="0">
                  <a:moveTo>
                    <a:pt x="625" y="68"/>
                  </a:moveTo>
                  <a:cubicBezTo>
                    <a:pt x="1063" y="68"/>
                    <a:pt x="1699" y="189"/>
                    <a:pt x="2331" y="738"/>
                  </a:cubicBezTo>
                  <a:cubicBezTo>
                    <a:pt x="3017" y="1335"/>
                    <a:pt x="3006" y="1798"/>
                    <a:pt x="3000" y="1867"/>
                  </a:cubicBezTo>
                  <a:cubicBezTo>
                    <a:pt x="2969" y="1898"/>
                    <a:pt x="2818" y="2027"/>
                    <a:pt x="2486" y="2027"/>
                  </a:cubicBezTo>
                  <a:cubicBezTo>
                    <a:pt x="2315" y="2027"/>
                    <a:pt x="2095" y="1993"/>
                    <a:pt x="1819" y="1894"/>
                  </a:cubicBezTo>
                  <a:cubicBezTo>
                    <a:pt x="586" y="1451"/>
                    <a:pt x="152" y="336"/>
                    <a:pt x="83" y="135"/>
                  </a:cubicBezTo>
                  <a:cubicBezTo>
                    <a:pt x="156" y="114"/>
                    <a:pt x="353" y="68"/>
                    <a:pt x="625" y="68"/>
                  </a:cubicBezTo>
                  <a:close/>
                  <a:moveTo>
                    <a:pt x="624" y="0"/>
                  </a:moveTo>
                  <a:cubicBezTo>
                    <a:pt x="267" y="0"/>
                    <a:pt x="35" y="78"/>
                    <a:pt x="30" y="79"/>
                  </a:cubicBezTo>
                  <a:lnTo>
                    <a:pt x="0" y="90"/>
                  </a:lnTo>
                  <a:lnTo>
                    <a:pt x="9" y="121"/>
                  </a:lnTo>
                  <a:cubicBezTo>
                    <a:pt x="13" y="135"/>
                    <a:pt x="412" y="1459"/>
                    <a:pt x="1797" y="1956"/>
                  </a:cubicBezTo>
                  <a:cubicBezTo>
                    <a:pt x="2083" y="2059"/>
                    <a:pt x="2312" y="2096"/>
                    <a:pt x="2491" y="2096"/>
                  </a:cubicBezTo>
                  <a:cubicBezTo>
                    <a:pt x="2893" y="2096"/>
                    <a:pt x="3048" y="1914"/>
                    <a:pt x="3057" y="1902"/>
                  </a:cubicBezTo>
                  <a:lnTo>
                    <a:pt x="3062" y="1895"/>
                  </a:lnTo>
                  <a:lnTo>
                    <a:pt x="3064" y="1887"/>
                  </a:lnTo>
                  <a:cubicBezTo>
                    <a:pt x="3068" y="1866"/>
                    <a:pt x="3146" y="1361"/>
                    <a:pt x="2374" y="688"/>
                  </a:cubicBezTo>
                  <a:cubicBezTo>
                    <a:pt x="1728" y="125"/>
                    <a:pt x="1076" y="0"/>
                    <a:pt x="6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0"/>
            <p:cNvSpPr/>
            <p:nvPr/>
          </p:nvSpPr>
          <p:spPr>
            <a:xfrm>
              <a:off x="4913436" y="5350896"/>
              <a:ext cx="95883" cy="166600"/>
            </a:xfrm>
            <a:custGeom>
              <a:avLst/>
              <a:gdLst/>
              <a:ahLst/>
              <a:cxnLst/>
              <a:rect l="l" t="t" r="r" b="b"/>
              <a:pathLst>
                <a:path w="2065" h="3588" extrusionOk="0">
                  <a:moveTo>
                    <a:pt x="1604" y="0"/>
                  </a:moveTo>
                  <a:cubicBezTo>
                    <a:pt x="1604" y="0"/>
                    <a:pt x="500" y="562"/>
                    <a:pt x="200" y="2192"/>
                  </a:cubicBezTo>
                  <a:cubicBezTo>
                    <a:pt x="1" y="3274"/>
                    <a:pt x="353" y="3587"/>
                    <a:pt x="353" y="3587"/>
                  </a:cubicBezTo>
                  <a:cubicBezTo>
                    <a:pt x="353" y="3587"/>
                    <a:pt x="358" y="3587"/>
                    <a:pt x="367" y="3587"/>
                  </a:cubicBezTo>
                  <a:cubicBezTo>
                    <a:pt x="445" y="3587"/>
                    <a:pt x="847" y="3544"/>
                    <a:pt x="1301" y="2700"/>
                  </a:cubicBezTo>
                  <a:cubicBezTo>
                    <a:pt x="2064" y="1283"/>
                    <a:pt x="1604" y="0"/>
                    <a:pt x="160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0"/>
            <p:cNvSpPr/>
            <p:nvPr/>
          </p:nvSpPr>
          <p:spPr>
            <a:xfrm>
              <a:off x="4911857" y="5348713"/>
              <a:ext cx="98669" cy="170314"/>
            </a:xfrm>
            <a:custGeom>
              <a:avLst/>
              <a:gdLst/>
              <a:ahLst/>
              <a:cxnLst/>
              <a:rect l="l" t="t" r="r" b="b"/>
              <a:pathLst>
                <a:path w="2125" h="3668" extrusionOk="0">
                  <a:moveTo>
                    <a:pt x="1620" y="98"/>
                  </a:moveTo>
                  <a:lnTo>
                    <a:pt x="1620" y="98"/>
                  </a:lnTo>
                  <a:cubicBezTo>
                    <a:pt x="1685" y="319"/>
                    <a:pt x="1981" y="1478"/>
                    <a:pt x="1306" y="2732"/>
                  </a:cubicBezTo>
                  <a:cubicBezTo>
                    <a:pt x="863" y="3556"/>
                    <a:pt x="470" y="3600"/>
                    <a:pt x="401" y="3602"/>
                  </a:cubicBezTo>
                  <a:cubicBezTo>
                    <a:pt x="352" y="3547"/>
                    <a:pt x="91" y="3200"/>
                    <a:pt x="267" y="2246"/>
                  </a:cubicBezTo>
                  <a:cubicBezTo>
                    <a:pt x="531" y="815"/>
                    <a:pt x="1431" y="210"/>
                    <a:pt x="1620" y="98"/>
                  </a:cubicBezTo>
                  <a:close/>
                  <a:moveTo>
                    <a:pt x="1656" y="1"/>
                  </a:moveTo>
                  <a:lnTo>
                    <a:pt x="1622" y="19"/>
                  </a:lnTo>
                  <a:cubicBezTo>
                    <a:pt x="1611" y="25"/>
                    <a:pt x="1338" y="165"/>
                    <a:pt x="1024" y="510"/>
                  </a:cubicBezTo>
                  <a:cubicBezTo>
                    <a:pt x="735" y="827"/>
                    <a:pt x="357" y="1384"/>
                    <a:pt x="201" y="2233"/>
                  </a:cubicBezTo>
                  <a:cubicBezTo>
                    <a:pt x="1" y="3321"/>
                    <a:pt x="350" y="3645"/>
                    <a:pt x="364" y="3658"/>
                  </a:cubicBezTo>
                  <a:lnTo>
                    <a:pt x="372" y="3665"/>
                  </a:lnTo>
                  <a:lnTo>
                    <a:pt x="383" y="3666"/>
                  </a:lnTo>
                  <a:cubicBezTo>
                    <a:pt x="384" y="3668"/>
                    <a:pt x="390" y="3668"/>
                    <a:pt x="401" y="3668"/>
                  </a:cubicBezTo>
                  <a:cubicBezTo>
                    <a:pt x="494" y="3668"/>
                    <a:pt x="905" y="3616"/>
                    <a:pt x="1364" y="2763"/>
                  </a:cubicBezTo>
                  <a:cubicBezTo>
                    <a:pt x="2125" y="1349"/>
                    <a:pt x="1674" y="51"/>
                    <a:pt x="1668" y="37"/>
                  </a:cubicBezTo>
                  <a:lnTo>
                    <a:pt x="16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30"/>
            <p:cNvSpPr/>
            <p:nvPr/>
          </p:nvSpPr>
          <p:spPr>
            <a:xfrm>
              <a:off x="4915757" y="5378244"/>
              <a:ext cx="115942" cy="139158"/>
            </a:xfrm>
            <a:custGeom>
              <a:avLst/>
              <a:gdLst/>
              <a:ahLst/>
              <a:cxnLst/>
              <a:rect l="l" t="t" r="r" b="b"/>
              <a:pathLst>
                <a:path w="2497" h="2997" extrusionOk="0">
                  <a:moveTo>
                    <a:pt x="2402" y="1"/>
                  </a:moveTo>
                  <a:cubicBezTo>
                    <a:pt x="2402" y="1"/>
                    <a:pt x="1201" y="145"/>
                    <a:pt x="479" y="1589"/>
                  </a:cubicBezTo>
                  <a:cubicBezTo>
                    <a:pt x="1" y="2547"/>
                    <a:pt x="251" y="2969"/>
                    <a:pt x="251" y="2969"/>
                  </a:cubicBezTo>
                  <a:cubicBezTo>
                    <a:pt x="251" y="2969"/>
                    <a:pt x="306" y="2997"/>
                    <a:pt x="411" y="2997"/>
                  </a:cubicBezTo>
                  <a:cubicBezTo>
                    <a:pt x="593" y="2997"/>
                    <a:pt x="926" y="2914"/>
                    <a:pt x="1390" y="2461"/>
                  </a:cubicBezTo>
                  <a:cubicBezTo>
                    <a:pt x="2496" y="1384"/>
                    <a:pt x="2402" y="1"/>
                    <a:pt x="240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0"/>
            <p:cNvSpPr/>
            <p:nvPr/>
          </p:nvSpPr>
          <p:spPr>
            <a:xfrm>
              <a:off x="4914179" y="5376666"/>
              <a:ext cx="118496" cy="142362"/>
            </a:xfrm>
            <a:custGeom>
              <a:avLst/>
              <a:gdLst/>
              <a:ahLst/>
              <a:cxnLst/>
              <a:rect l="l" t="t" r="r" b="b"/>
              <a:pathLst>
                <a:path w="2552" h="3066" extrusionOk="0">
                  <a:moveTo>
                    <a:pt x="2404" y="74"/>
                  </a:moveTo>
                  <a:lnTo>
                    <a:pt x="2404" y="74"/>
                  </a:lnTo>
                  <a:cubicBezTo>
                    <a:pt x="2408" y="300"/>
                    <a:pt x="2383" y="1516"/>
                    <a:pt x="1401" y="2472"/>
                  </a:cubicBezTo>
                  <a:cubicBezTo>
                    <a:pt x="941" y="2919"/>
                    <a:pt x="614" y="2998"/>
                    <a:pt x="441" y="2998"/>
                  </a:cubicBezTo>
                  <a:cubicBezTo>
                    <a:pt x="371" y="2998"/>
                    <a:pt x="325" y="2985"/>
                    <a:pt x="307" y="2978"/>
                  </a:cubicBezTo>
                  <a:cubicBezTo>
                    <a:pt x="277" y="2912"/>
                    <a:pt x="116" y="2490"/>
                    <a:pt x="544" y="1639"/>
                  </a:cubicBezTo>
                  <a:cubicBezTo>
                    <a:pt x="911" y="901"/>
                    <a:pt x="1407" y="513"/>
                    <a:pt x="1760" y="318"/>
                  </a:cubicBezTo>
                  <a:cubicBezTo>
                    <a:pt x="2063" y="150"/>
                    <a:pt x="2314" y="92"/>
                    <a:pt x="2404" y="74"/>
                  </a:cubicBezTo>
                  <a:close/>
                  <a:moveTo>
                    <a:pt x="2467" y="1"/>
                  </a:moveTo>
                  <a:lnTo>
                    <a:pt x="2432" y="4"/>
                  </a:lnTo>
                  <a:cubicBezTo>
                    <a:pt x="2420" y="6"/>
                    <a:pt x="1204" y="166"/>
                    <a:pt x="483" y="1610"/>
                  </a:cubicBezTo>
                  <a:cubicBezTo>
                    <a:pt x="1" y="2573"/>
                    <a:pt x="245" y="3005"/>
                    <a:pt x="255" y="3022"/>
                  </a:cubicBezTo>
                  <a:lnTo>
                    <a:pt x="261" y="3029"/>
                  </a:lnTo>
                  <a:lnTo>
                    <a:pt x="269" y="3034"/>
                  </a:lnTo>
                  <a:cubicBezTo>
                    <a:pt x="276" y="3037"/>
                    <a:pt x="335" y="3066"/>
                    <a:pt x="445" y="3066"/>
                  </a:cubicBezTo>
                  <a:cubicBezTo>
                    <a:pt x="636" y="3066"/>
                    <a:pt x="976" y="2980"/>
                    <a:pt x="1448" y="2522"/>
                  </a:cubicBezTo>
                  <a:cubicBezTo>
                    <a:pt x="2552" y="1445"/>
                    <a:pt x="2471" y="49"/>
                    <a:pt x="2469" y="35"/>
                  </a:cubicBezTo>
                  <a:lnTo>
                    <a:pt x="246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0"/>
            <p:cNvSpPr/>
            <p:nvPr/>
          </p:nvSpPr>
          <p:spPr>
            <a:xfrm>
              <a:off x="4917940" y="5423191"/>
              <a:ext cx="142919" cy="94304"/>
            </a:xfrm>
            <a:custGeom>
              <a:avLst/>
              <a:gdLst/>
              <a:ahLst/>
              <a:cxnLst/>
              <a:rect l="l" t="t" r="r" b="b"/>
              <a:pathLst>
                <a:path w="3078" h="2031" extrusionOk="0">
                  <a:moveTo>
                    <a:pt x="2490" y="0"/>
                  </a:moveTo>
                  <a:cubicBezTo>
                    <a:pt x="2047" y="0"/>
                    <a:pt x="1408" y="125"/>
                    <a:pt x="769" y="682"/>
                  </a:cubicBezTo>
                  <a:cubicBezTo>
                    <a:pt x="0" y="1351"/>
                    <a:pt x="89" y="1851"/>
                    <a:pt x="89" y="1851"/>
                  </a:cubicBezTo>
                  <a:cubicBezTo>
                    <a:pt x="89" y="1851"/>
                    <a:pt x="235" y="2030"/>
                    <a:pt x="631" y="2030"/>
                  </a:cubicBezTo>
                  <a:cubicBezTo>
                    <a:pt x="806" y="2030"/>
                    <a:pt x="1030" y="1995"/>
                    <a:pt x="1312" y="1894"/>
                  </a:cubicBezTo>
                  <a:cubicBezTo>
                    <a:pt x="2696" y="1396"/>
                    <a:pt x="3078" y="81"/>
                    <a:pt x="3078" y="81"/>
                  </a:cubicBezTo>
                  <a:cubicBezTo>
                    <a:pt x="3078" y="81"/>
                    <a:pt x="2848" y="0"/>
                    <a:pt x="24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0"/>
            <p:cNvSpPr/>
            <p:nvPr/>
          </p:nvSpPr>
          <p:spPr>
            <a:xfrm>
              <a:off x="4916686" y="5421612"/>
              <a:ext cx="146170" cy="97415"/>
            </a:xfrm>
            <a:custGeom>
              <a:avLst/>
              <a:gdLst/>
              <a:ahLst/>
              <a:cxnLst/>
              <a:rect l="l" t="t" r="r" b="b"/>
              <a:pathLst>
                <a:path w="3148" h="2098" extrusionOk="0">
                  <a:moveTo>
                    <a:pt x="2523" y="70"/>
                  </a:moveTo>
                  <a:cubicBezTo>
                    <a:pt x="2795" y="70"/>
                    <a:pt x="2991" y="116"/>
                    <a:pt x="3065" y="137"/>
                  </a:cubicBezTo>
                  <a:cubicBezTo>
                    <a:pt x="2996" y="338"/>
                    <a:pt x="2562" y="1453"/>
                    <a:pt x="1329" y="1896"/>
                  </a:cubicBezTo>
                  <a:cubicBezTo>
                    <a:pt x="1052" y="1995"/>
                    <a:pt x="832" y="2029"/>
                    <a:pt x="661" y="2029"/>
                  </a:cubicBezTo>
                  <a:cubicBezTo>
                    <a:pt x="328" y="2029"/>
                    <a:pt x="179" y="1900"/>
                    <a:pt x="148" y="1869"/>
                  </a:cubicBezTo>
                  <a:cubicBezTo>
                    <a:pt x="142" y="1800"/>
                    <a:pt x="131" y="1337"/>
                    <a:pt x="817" y="740"/>
                  </a:cubicBezTo>
                  <a:cubicBezTo>
                    <a:pt x="1449" y="191"/>
                    <a:pt x="2084" y="70"/>
                    <a:pt x="2523" y="70"/>
                  </a:cubicBezTo>
                  <a:close/>
                  <a:moveTo>
                    <a:pt x="2524" y="1"/>
                  </a:moveTo>
                  <a:cubicBezTo>
                    <a:pt x="2478" y="1"/>
                    <a:pt x="2431" y="2"/>
                    <a:pt x="2382" y="5"/>
                  </a:cubicBezTo>
                  <a:cubicBezTo>
                    <a:pt x="1983" y="27"/>
                    <a:pt x="1378" y="165"/>
                    <a:pt x="774" y="691"/>
                  </a:cubicBezTo>
                  <a:cubicBezTo>
                    <a:pt x="1" y="1364"/>
                    <a:pt x="79" y="1869"/>
                    <a:pt x="83" y="1891"/>
                  </a:cubicBezTo>
                  <a:lnTo>
                    <a:pt x="85" y="1899"/>
                  </a:lnTo>
                  <a:lnTo>
                    <a:pt x="90" y="1905"/>
                  </a:lnTo>
                  <a:cubicBezTo>
                    <a:pt x="99" y="1916"/>
                    <a:pt x="253" y="2098"/>
                    <a:pt x="656" y="2098"/>
                  </a:cubicBezTo>
                  <a:cubicBezTo>
                    <a:pt x="835" y="2098"/>
                    <a:pt x="1063" y="2061"/>
                    <a:pt x="1351" y="1960"/>
                  </a:cubicBezTo>
                  <a:cubicBezTo>
                    <a:pt x="2734" y="1462"/>
                    <a:pt x="3135" y="138"/>
                    <a:pt x="3138" y="124"/>
                  </a:cubicBezTo>
                  <a:lnTo>
                    <a:pt x="3147" y="93"/>
                  </a:lnTo>
                  <a:lnTo>
                    <a:pt x="3118" y="84"/>
                  </a:lnTo>
                  <a:cubicBezTo>
                    <a:pt x="3106" y="80"/>
                    <a:pt x="2879" y="1"/>
                    <a:pt x="25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0"/>
            <p:cNvSpPr/>
            <p:nvPr/>
          </p:nvSpPr>
          <p:spPr>
            <a:xfrm>
              <a:off x="4890034" y="5332601"/>
              <a:ext cx="81628" cy="186984"/>
            </a:xfrm>
            <a:custGeom>
              <a:avLst/>
              <a:gdLst/>
              <a:ahLst/>
              <a:cxnLst/>
              <a:rect l="l" t="t" r="r" b="b"/>
              <a:pathLst>
                <a:path w="1758" h="4027" extrusionOk="0">
                  <a:moveTo>
                    <a:pt x="879" y="0"/>
                  </a:moveTo>
                  <a:cubicBezTo>
                    <a:pt x="879" y="0"/>
                    <a:pt x="0" y="1036"/>
                    <a:pt x="260" y="2746"/>
                  </a:cubicBezTo>
                  <a:cubicBezTo>
                    <a:pt x="433" y="3882"/>
                    <a:pt x="879" y="4026"/>
                    <a:pt x="879" y="4026"/>
                  </a:cubicBezTo>
                  <a:cubicBezTo>
                    <a:pt x="879" y="4026"/>
                    <a:pt x="1325" y="3882"/>
                    <a:pt x="1497" y="2746"/>
                  </a:cubicBezTo>
                  <a:cubicBezTo>
                    <a:pt x="1757" y="1036"/>
                    <a:pt x="879" y="0"/>
                    <a:pt x="8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0"/>
            <p:cNvSpPr/>
            <p:nvPr/>
          </p:nvSpPr>
          <p:spPr>
            <a:xfrm>
              <a:off x="4893005" y="5330140"/>
              <a:ext cx="74431" cy="191070"/>
            </a:xfrm>
            <a:custGeom>
              <a:avLst/>
              <a:gdLst/>
              <a:ahLst/>
              <a:cxnLst/>
              <a:rect l="l" t="t" r="r" b="b"/>
              <a:pathLst>
                <a:path w="1603" h="4115" extrusionOk="0">
                  <a:moveTo>
                    <a:pt x="815" y="108"/>
                  </a:moveTo>
                  <a:cubicBezTo>
                    <a:pt x="879" y="191"/>
                    <a:pt x="1046" y="430"/>
                    <a:pt x="1192" y="799"/>
                  </a:cubicBezTo>
                  <a:cubicBezTo>
                    <a:pt x="1361" y="1227"/>
                    <a:pt x="1533" y="1919"/>
                    <a:pt x="1400" y="2794"/>
                  </a:cubicBezTo>
                  <a:cubicBezTo>
                    <a:pt x="1250" y="3792"/>
                    <a:pt x="881" y="4010"/>
                    <a:pt x="815" y="4042"/>
                  </a:cubicBezTo>
                  <a:cubicBezTo>
                    <a:pt x="748" y="4010"/>
                    <a:pt x="381" y="3792"/>
                    <a:pt x="230" y="2794"/>
                  </a:cubicBezTo>
                  <a:cubicBezTo>
                    <a:pt x="0" y="1285"/>
                    <a:pt x="673" y="297"/>
                    <a:pt x="815" y="108"/>
                  </a:cubicBezTo>
                  <a:close/>
                  <a:moveTo>
                    <a:pt x="815" y="0"/>
                  </a:moveTo>
                  <a:lnTo>
                    <a:pt x="790" y="31"/>
                  </a:lnTo>
                  <a:cubicBezTo>
                    <a:pt x="780" y="42"/>
                    <a:pt x="565" y="299"/>
                    <a:pt x="377" y="771"/>
                  </a:cubicBezTo>
                  <a:cubicBezTo>
                    <a:pt x="205" y="1206"/>
                    <a:pt x="29" y="1912"/>
                    <a:pt x="164" y="2803"/>
                  </a:cubicBezTo>
                  <a:cubicBezTo>
                    <a:pt x="338" y="3945"/>
                    <a:pt x="786" y="4104"/>
                    <a:pt x="805" y="4110"/>
                  </a:cubicBezTo>
                  <a:lnTo>
                    <a:pt x="815" y="4114"/>
                  </a:lnTo>
                  <a:lnTo>
                    <a:pt x="826" y="4110"/>
                  </a:lnTo>
                  <a:cubicBezTo>
                    <a:pt x="844" y="4105"/>
                    <a:pt x="1293" y="3945"/>
                    <a:pt x="1467" y="2803"/>
                  </a:cubicBezTo>
                  <a:cubicBezTo>
                    <a:pt x="1602" y="1911"/>
                    <a:pt x="1426" y="1206"/>
                    <a:pt x="1253" y="771"/>
                  </a:cubicBezTo>
                  <a:cubicBezTo>
                    <a:pt x="1066" y="299"/>
                    <a:pt x="849" y="42"/>
                    <a:pt x="841" y="31"/>
                  </a:cubicBezTo>
                  <a:lnTo>
                    <a:pt x="8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5" name="Google Shape;445;p30"/>
          <p:cNvGrpSpPr/>
          <p:nvPr/>
        </p:nvGrpSpPr>
        <p:grpSpPr>
          <a:xfrm>
            <a:off x="1473101" y="4263311"/>
            <a:ext cx="1206703" cy="994500"/>
            <a:chOff x="6849207" y="6069810"/>
            <a:chExt cx="180390" cy="148677"/>
          </a:xfrm>
        </p:grpSpPr>
        <p:sp>
          <p:nvSpPr>
            <p:cNvPr id="446" name="Google Shape;446;p30"/>
            <p:cNvSpPr/>
            <p:nvPr/>
          </p:nvSpPr>
          <p:spPr>
            <a:xfrm>
              <a:off x="6918159" y="6073618"/>
              <a:ext cx="22705" cy="106609"/>
            </a:xfrm>
            <a:custGeom>
              <a:avLst/>
              <a:gdLst/>
              <a:ahLst/>
              <a:cxnLst/>
              <a:rect l="l" t="t" r="r" b="b"/>
              <a:pathLst>
                <a:path w="489" h="2296" extrusionOk="0">
                  <a:moveTo>
                    <a:pt x="60" y="0"/>
                  </a:moveTo>
                  <a:lnTo>
                    <a:pt x="0" y="18"/>
                  </a:lnTo>
                  <a:cubicBezTo>
                    <a:pt x="100" y="358"/>
                    <a:pt x="426" y="1527"/>
                    <a:pt x="426" y="2295"/>
                  </a:cubicBezTo>
                  <a:lnTo>
                    <a:pt x="489" y="2295"/>
                  </a:lnTo>
                  <a:cubicBezTo>
                    <a:pt x="489" y="1518"/>
                    <a:pt x="161" y="342"/>
                    <a:pt x="6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0"/>
            <p:cNvSpPr/>
            <p:nvPr/>
          </p:nvSpPr>
          <p:spPr>
            <a:xfrm>
              <a:off x="6914723" y="6069857"/>
              <a:ext cx="9751" cy="8776"/>
            </a:xfrm>
            <a:custGeom>
              <a:avLst/>
              <a:gdLst/>
              <a:ahLst/>
              <a:cxnLst/>
              <a:rect l="l" t="t" r="r" b="b"/>
              <a:pathLst>
                <a:path w="210" h="189" extrusionOk="0">
                  <a:moveTo>
                    <a:pt x="105" y="1"/>
                  </a:moveTo>
                  <a:cubicBezTo>
                    <a:pt x="96" y="1"/>
                    <a:pt x="87" y="2"/>
                    <a:pt x="79" y="5"/>
                  </a:cubicBezTo>
                  <a:cubicBezTo>
                    <a:pt x="29" y="19"/>
                    <a:pt x="0" y="70"/>
                    <a:pt x="15" y="121"/>
                  </a:cubicBezTo>
                  <a:cubicBezTo>
                    <a:pt x="26" y="162"/>
                    <a:pt x="64" y="189"/>
                    <a:pt x="105" y="189"/>
                  </a:cubicBezTo>
                  <a:cubicBezTo>
                    <a:pt x="114" y="189"/>
                    <a:pt x="123" y="188"/>
                    <a:pt x="132" y="185"/>
                  </a:cubicBezTo>
                  <a:cubicBezTo>
                    <a:pt x="180" y="170"/>
                    <a:pt x="209" y="117"/>
                    <a:pt x="195" y="68"/>
                  </a:cubicBezTo>
                  <a:cubicBezTo>
                    <a:pt x="183" y="28"/>
                    <a:pt x="146" y="1"/>
                    <a:pt x="1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0"/>
            <p:cNvSpPr/>
            <p:nvPr/>
          </p:nvSpPr>
          <p:spPr>
            <a:xfrm>
              <a:off x="6900190" y="6095023"/>
              <a:ext cx="35799" cy="102337"/>
            </a:xfrm>
            <a:custGeom>
              <a:avLst/>
              <a:gdLst/>
              <a:ahLst/>
              <a:cxnLst/>
              <a:rect l="l" t="t" r="r" b="b"/>
              <a:pathLst>
                <a:path w="771" h="2204" extrusionOk="0">
                  <a:moveTo>
                    <a:pt x="48" y="1"/>
                  </a:moveTo>
                  <a:lnTo>
                    <a:pt x="1" y="43"/>
                  </a:lnTo>
                  <a:cubicBezTo>
                    <a:pt x="485" y="568"/>
                    <a:pt x="706" y="2188"/>
                    <a:pt x="708" y="2204"/>
                  </a:cubicBezTo>
                  <a:lnTo>
                    <a:pt x="771" y="2196"/>
                  </a:lnTo>
                  <a:cubicBezTo>
                    <a:pt x="761" y="2128"/>
                    <a:pt x="543" y="541"/>
                    <a:pt x="4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0"/>
            <p:cNvSpPr/>
            <p:nvPr/>
          </p:nvSpPr>
          <p:spPr>
            <a:xfrm>
              <a:off x="6896707" y="6091866"/>
              <a:ext cx="9612" cy="8729"/>
            </a:xfrm>
            <a:custGeom>
              <a:avLst/>
              <a:gdLst/>
              <a:ahLst/>
              <a:cxnLst/>
              <a:rect l="l" t="t" r="r" b="b"/>
              <a:pathLst>
                <a:path w="207" h="188" extrusionOk="0">
                  <a:moveTo>
                    <a:pt x="103" y="0"/>
                  </a:moveTo>
                  <a:cubicBezTo>
                    <a:pt x="79" y="0"/>
                    <a:pt x="54" y="10"/>
                    <a:pt x="37" y="29"/>
                  </a:cubicBezTo>
                  <a:cubicBezTo>
                    <a:pt x="1" y="66"/>
                    <a:pt x="1" y="125"/>
                    <a:pt x="38" y="161"/>
                  </a:cubicBezTo>
                  <a:cubicBezTo>
                    <a:pt x="56" y="178"/>
                    <a:pt x="80" y="187"/>
                    <a:pt x="103" y="187"/>
                  </a:cubicBezTo>
                  <a:cubicBezTo>
                    <a:pt x="128" y="187"/>
                    <a:pt x="152" y="178"/>
                    <a:pt x="170" y="159"/>
                  </a:cubicBezTo>
                  <a:cubicBezTo>
                    <a:pt x="206" y="122"/>
                    <a:pt x="206" y="64"/>
                    <a:pt x="169" y="26"/>
                  </a:cubicBezTo>
                  <a:cubicBezTo>
                    <a:pt x="151" y="9"/>
                    <a:pt x="127" y="0"/>
                    <a:pt x="1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0"/>
            <p:cNvSpPr/>
            <p:nvPr/>
          </p:nvSpPr>
          <p:spPr>
            <a:xfrm>
              <a:off x="6937939" y="6073618"/>
              <a:ext cx="22705" cy="106609"/>
            </a:xfrm>
            <a:custGeom>
              <a:avLst/>
              <a:gdLst/>
              <a:ahLst/>
              <a:cxnLst/>
              <a:rect l="l" t="t" r="r" b="b"/>
              <a:pathLst>
                <a:path w="489" h="2296" extrusionOk="0">
                  <a:moveTo>
                    <a:pt x="429" y="0"/>
                  </a:moveTo>
                  <a:cubicBezTo>
                    <a:pt x="328" y="342"/>
                    <a:pt x="0" y="1518"/>
                    <a:pt x="0" y="2295"/>
                  </a:cubicBezTo>
                  <a:lnTo>
                    <a:pt x="63" y="2295"/>
                  </a:lnTo>
                  <a:cubicBezTo>
                    <a:pt x="63" y="1527"/>
                    <a:pt x="389" y="358"/>
                    <a:pt x="488" y="18"/>
                  </a:cubicBezTo>
                  <a:lnTo>
                    <a:pt x="42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0"/>
            <p:cNvSpPr/>
            <p:nvPr/>
          </p:nvSpPr>
          <p:spPr>
            <a:xfrm>
              <a:off x="6954330" y="6069810"/>
              <a:ext cx="9751" cy="8776"/>
            </a:xfrm>
            <a:custGeom>
              <a:avLst/>
              <a:gdLst/>
              <a:ahLst/>
              <a:cxnLst/>
              <a:rect l="l" t="t" r="r" b="b"/>
              <a:pathLst>
                <a:path w="210" h="189" extrusionOk="0">
                  <a:moveTo>
                    <a:pt x="105" y="1"/>
                  </a:moveTo>
                  <a:cubicBezTo>
                    <a:pt x="65" y="1"/>
                    <a:pt x="27" y="27"/>
                    <a:pt x="14" y="68"/>
                  </a:cubicBezTo>
                  <a:cubicBezTo>
                    <a:pt x="1" y="117"/>
                    <a:pt x="29" y="170"/>
                    <a:pt x="78" y="185"/>
                  </a:cubicBezTo>
                  <a:cubicBezTo>
                    <a:pt x="87" y="187"/>
                    <a:pt x="96" y="189"/>
                    <a:pt x="104" y="189"/>
                  </a:cubicBezTo>
                  <a:cubicBezTo>
                    <a:pt x="146" y="189"/>
                    <a:pt x="183" y="163"/>
                    <a:pt x="195" y="121"/>
                  </a:cubicBezTo>
                  <a:cubicBezTo>
                    <a:pt x="210" y="71"/>
                    <a:pt x="181" y="18"/>
                    <a:pt x="131" y="5"/>
                  </a:cubicBezTo>
                  <a:cubicBezTo>
                    <a:pt x="122" y="2"/>
                    <a:pt x="114" y="1"/>
                    <a:pt x="1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0"/>
            <p:cNvSpPr/>
            <p:nvPr/>
          </p:nvSpPr>
          <p:spPr>
            <a:xfrm>
              <a:off x="6942815" y="6095023"/>
              <a:ext cx="35753" cy="102337"/>
            </a:xfrm>
            <a:custGeom>
              <a:avLst/>
              <a:gdLst/>
              <a:ahLst/>
              <a:cxnLst/>
              <a:rect l="l" t="t" r="r" b="b"/>
              <a:pathLst>
                <a:path w="770" h="2204" extrusionOk="0">
                  <a:moveTo>
                    <a:pt x="723" y="1"/>
                  </a:moveTo>
                  <a:cubicBezTo>
                    <a:pt x="225" y="541"/>
                    <a:pt x="10" y="2128"/>
                    <a:pt x="0" y="2196"/>
                  </a:cubicBezTo>
                  <a:lnTo>
                    <a:pt x="63" y="2204"/>
                  </a:lnTo>
                  <a:cubicBezTo>
                    <a:pt x="65" y="2188"/>
                    <a:pt x="286" y="568"/>
                    <a:pt x="770" y="43"/>
                  </a:cubicBezTo>
                  <a:lnTo>
                    <a:pt x="72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0"/>
            <p:cNvSpPr/>
            <p:nvPr/>
          </p:nvSpPr>
          <p:spPr>
            <a:xfrm>
              <a:off x="6972578" y="6091866"/>
              <a:ext cx="9565" cy="8729"/>
            </a:xfrm>
            <a:custGeom>
              <a:avLst/>
              <a:gdLst/>
              <a:ahLst/>
              <a:cxnLst/>
              <a:rect l="l" t="t" r="r" b="b"/>
              <a:pathLst>
                <a:path w="206" h="188" extrusionOk="0">
                  <a:moveTo>
                    <a:pt x="103" y="0"/>
                  </a:moveTo>
                  <a:cubicBezTo>
                    <a:pt x="80" y="0"/>
                    <a:pt x="56" y="9"/>
                    <a:pt x="38" y="26"/>
                  </a:cubicBezTo>
                  <a:cubicBezTo>
                    <a:pt x="0" y="63"/>
                    <a:pt x="0" y="122"/>
                    <a:pt x="35" y="159"/>
                  </a:cubicBezTo>
                  <a:cubicBezTo>
                    <a:pt x="54" y="178"/>
                    <a:pt x="78" y="187"/>
                    <a:pt x="102" y="187"/>
                  </a:cubicBezTo>
                  <a:cubicBezTo>
                    <a:pt x="126" y="187"/>
                    <a:pt x="150" y="178"/>
                    <a:pt x="168" y="161"/>
                  </a:cubicBezTo>
                  <a:cubicBezTo>
                    <a:pt x="205" y="125"/>
                    <a:pt x="205" y="65"/>
                    <a:pt x="170" y="29"/>
                  </a:cubicBezTo>
                  <a:cubicBezTo>
                    <a:pt x="152" y="10"/>
                    <a:pt x="128" y="0"/>
                    <a:pt x="1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0"/>
            <p:cNvSpPr/>
            <p:nvPr/>
          </p:nvSpPr>
          <p:spPr>
            <a:xfrm>
              <a:off x="6851064" y="6159843"/>
              <a:ext cx="97137" cy="55812"/>
            </a:xfrm>
            <a:custGeom>
              <a:avLst/>
              <a:gdLst/>
              <a:ahLst/>
              <a:cxnLst/>
              <a:rect l="l" t="t" r="r" b="b"/>
              <a:pathLst>
                <a:path w="2092" h="1202" extrusionOk="0">
                  <a:moveTo>
                    <a:pt x="399" y="1"/>
                  </a:moveTo>
                  <a:cubicBezTo>
                    <a:pt x="156" y="1"/>
                    <a:pt x="0" y="49"/>
                    <a:pt x="0" y="49"/>
                  </a:cubicBezTo>
                  <a:cubicBezTo>
                    <a:pt x="0" y="49"/>
                    <a:pt x="261" y="827"/>
                    <a:pt x="1201" y="1121"/>
                  </a:cubicBezTo>
                  <a:cubicBezTo>
                    <a:pt x="1393" y="1181"/>
                    <a:pt x="1545" y="1202"/>
                    <a:pt x="1664" y="1202"/>
                  </a:cubicBezTo>
                  <a:cubicBezTo>
                    <a:pt x="1932" y="1202"/>
                    <a:pt x="2031" y="1097"/>
                    <a:pt x="2031" y="1097"/>
                  </a:cubicBezTo>
                  <a:cubicBezTo>
                    <a:pt x="2031" y="1097"/>
                    <a:pt x="2092" y="800"/>
                    <a:pt x="1570" y="404"/>
                  </a:cubicBezTo>
                  <a:cubicBezTo>
                    <a:pt x="1134" y="75"/>
                    <a:pt x="700" y="1"/>
                    <a:pt x="39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0"/>
            <p:cNvSpPr/>
            <p:nvPr/>
          </p:nvSpPr>
          <p:spPr>
            <a:xfrm>
              <a:off x="6849207" y="6158543"/>
              <a:ext cx="100294" cy="58644"/>
            </a:xfrm>
            <a:custGeom>
              <a:avLst/>
              <a:gdLst/>
              <a:ahLst/>
              <a:cxnLst/>
              <a:rect l="l" t="t" r="r" b="b"/>
              <a:pathLst>
                <a:path w="2160" h="1263" extrusionOk="0">
                  <a:moveTo>
                    <a:pt x="437" y="61"/>
                  </a:moveTo>
                  <a:cubicBezTo>
                    <a:pt x="733" y="61"/>
                    <a:pt x="1163" y="133"/>
                    <a:pt x="1591" y="457"/>
                  </a:cubicBezTo>
                  <a:cubicBezTo>
                    <a:pt x="2037" y="795"/>
                    <a:pt x="2045" y="1057"/>
                    <a:pt x="2043" y="1109"/>
                  </a:cubicBezTo>
                  <a:cubicBezTo>
                    <a:pt x="2016" y="1129"/>
                    <a:pt x="1915" y="1198"/>
                    <a:pt x="1701" y="1198"/>
                  </a:cubicBezTo>
                  <a:cubicBezTo>
                    <a:pt x="1586" y="1198"/>
                    <a:pt x="1438" y="1178"/>
                    <a:pt x="1251" y="1119"/>
                  </a:cubicBezTo>
                  <a:cubicBezTo>
                    <a:pt x="444" y="867"/>
                    <a:pt x="143" y="246"/>
                    <a:pt x="83" y="98"/>
                  </a:cubicBezTo>
                  <a:cubicBezTo>
                    <a:pt x="139" y="85"/>
                    <a:pt x="266" y="61"/>
                    <a:pt x="437" y="61"/>
                  </a:cubicBezTo>
                  <a:close/>
                  <a:moveTo>
                    <a:pt x="436" y="0"/>
                  </a:moveTo>
                  <a:cubicBezTo>
                    <a:pt x="192" y="0"/>
                    <a:pt x="34" y="47"/>
                    <a:pt x="31" y="48"/>
                  </a:cubicBezTo>
                  <a:lnTo>
                    <a:pt x="0" y="58"/>
                  </a:lnTo>
                  <a:lnTo>
                    <a:pt x="11" y="87"/>
                  </a:lnTo>
                  <a:cubicBezTo>
                    <a:pt x="14" y="96"/>
                    <a:pt x="287" y="884"/>
                    <a:pt x="1232" y="1180"/>
                  </a:cubicBezTo>
                  <a:cubicBezTo>
                    <a:pt x="1427" y="1241"/>
                    <a:pt x="1582" y="1263"/>
                    <a:pt x="1704" y="1263"/>
                  </a:cubicBezTo>
                  <a:cubicBezTo>
                    <a:pt x="1981" y="1263"/>
                    <a:pt x="2087" y="1152"/>
                    <a:pt x="2093" y="1147"/>
                  </a:cubicBezTo>
                  <a:lnTo>
                    <a:pt x="2100" y="1140"/>
                  </a:lnTo>
                  <a:lnTo>
                    <a:pt x="2101" y="1131"/>
                  </a:lnTo>
                  <a:cubicBezTo>
                    <a:pt x="2103" y="1119"/>
                    <a:pt x="2159" y="811"/>
                    <a:pt x="1629" y="409"/>
                  </a:cubicBezTo>
                  <a:cubicBezTo>
                    <a:pt x="1188" y="75"/>
                    <a:pt x="744" y="0"/>
                    <a:pt x="4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0"/>
            <p:cNvSpPr/>
            <p:nvPr/>
          </p:nvSpPr>
          <p:spPr>
            <a:xfrm>
              <a:off x="6930556" y="6159843"/>
              <a:ext cx="97183" cy="55812"/>
            </a:xfrm>
            <a:custGeom>
              <a:avLst/>
              <a:gdLst/>
              <a:ahLst/>
              <a:cxnLst/>
              <a:rect l="l" t="t" r="r" b="b"/>
              <a:pathLst>
                <a:path w="2093" h="1202" extrusionOk="0">
                  <a:moveTo>
                    <a:pt x="1694" y="1"/>
                  </a:moveTo>
                  <a:cubicBezTo>
                    <a:pt x="1393" y="1"/>
                    <a:pt x="958" y="75"/>
                    <a:pt x="523" y="404"/>
                  </a:cubicBezTo>
                  <a:cubicBezTo>
                    <a:pt x="1" y="800"/>
                    <a:pt x="61" y="1097"/>
                    <a:pt x="61" y="1097"/>
                  </a:cubicBezTo>
                  <a:cubicBezTo>
                    <a:pt x="61" y="1097"/>
                    <a:pt x="161" y="1202"/>
                    <a:pt x="428" y="1202"/>
                  </a:cubicBezTo>
                  <a:cubicBezTo>
                    <a:pt x="547" y="1202"/>
                    <a:pt x="700" y="1181"/>
                    <a:pt x="892" y="1121"/>
                  </a:cubicBezTo>
                  <a:cubicBezTo>
                    <a:pt x="1832" y="827"/>
                    <a:pt x="2092" y="49"/>
                    <a:pt x="2092" y="49"/>
                  </a:cubicBezTo>
                  <a:cubicBezTo>
                    <a:pt x="2092" y="49"/>
                    <a:pt x="1936" y="1"/>
                    <a:pt x="169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0"/>
            <p:cNvSpPr/>
            <p:nvPr/>
          </p:nvSpPr>
          <p:spPr>
            <a:xfrm>
              <a:off x="6929303" y="6158496"/>
              <a:ext cx="100294" cy="58691"/>
            </a:xfrm>
            <a:custGeom>
              <a:avLst/>
              <a:gdLst/>
              <a:ahLst/>
              <a:cxnLst/>
              <a:rect l="l" t="t" r="r" b="b"/>
              <a:pathLst>
                <a:path w="2160" h="1264" extrusionOk="0">
                  <a:moveTo>
                    <a:pt x="1725" y="62"/>
                  </a:moveTo>
                  <a:cubicBezTo>
                    <a:pt x="1896" y="62"/>
                    <a:pt x="2022" y="86"/>
                    <a:pt x="2079" y="99"/>
                  </a:cubicBezTo>
                  <a:cubicBezTo>
                    <a:pt x="2017" y="245"/>
                    <a:pt x="1718" y="868"/>
                    <a:pt x="911" y="1120"/>
                  </a:cubicBezTo>
                  <a:cubicBezTo>
                    <a:pt x="723" y="1179"/>
                    <a:pt x="575" y="1199"/>
                    <a:pt x="459" y="1199"/>
                  </a:cubicBezTo>
                  <a:cubicBezTo>
                    <a:pt x="245" y="1199"/>
                    <a:pt x="144" y="1130"/>
                    <a:pt x="118" y="1110"/>
                  </a:cubicBezTo>
                  <a:cubicBezTo>
                    <a:pt x="116" y="1058"/>
                    <a:pt x="123" y="796"/>
                    <a:pt x="569" y="458"/>
                  </a:cubicBezTo>
                  <a:cubicBezTo>
                    <a:pt x="997" y="134"/>
                    <a:pt x="1428" y="62"/>
                    <a:pt x="1725" y="62"/>
                  </a:cubicBezTo>
                  <a:close/>
                  <a:moveTo>
                    <a:pt x="1723" y="0"/>
                  </a:moveTo>
                  <a:cubicBezTo>
                    <a:pt x="1416" y="0"/>
                    <a:pt x="971" y="75"/>
                    <a:pt x="531" y="409"/>
                  </a:cubicBezTo>
                  <a:cubicBezTo>
                    <a:pt x="0" y="810"/>
                    <a:pt x="57" y="1117"/>
                    <a:pt x="59" y="1131"/>
                  </a:cubicBezTo>
                  <a:lnTo>
                    <a:pt x="60" y="1139"/>
                  </a:lnTo>
                  <a:lnTo>
                    <a:pt x="67" y="1147"/>
                  </a:lnTo>
                  <a:cubicBezTo>
                    <a:pt x="74" y="1153"/>
                    <a:pt x="180" y="1264"/>
                    <a:pt x="457" y="1264"/>
                  </a:cubicBezTo>
                  <a:cubicBezTo>
                    <a:pt x="579" y="1264"/>
                    <a:pt x="734" y="1242"/>
                    <a:pt x="928" y="1180"/>
                  </a:cubicBezTo>
                  <a:cubicBezTo>
                    <a:pt x="1873" y="883"/>
                    <a:pt x="2146" y="96"/>
                    <a:pt x="2149" y="87"/>
                  </a:cubicBezTo>
                  <a:lnTo>
                    <a:pt x="2160" y="56"/>
                  </a:lnTo>
                  <a:lnTo>
                    <a:pt x="2129" y="48"/>
                  </a:lnTo>
                  <a:cubicBezTo>
                    <a:pt x="2126" y="47"/>
                    <a:pt x="1967" y="0"/>
                    <a:pt x="17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0"/>
            <p:cNvSpPr/>
            <p:nvPr/>
          </p:nvSpPr>
          <p:spPr>
            <a:xfrm>
              <a:off x="6870937" y="6133330"/>
              <a:ext cx="78842" cy="82325"/>
            </a:xfrm>
            <a:custGeom>
              <a:avLst/>
              <a:gdLst/>
              <a:ahLst/>
              <a:cxnLst/>
              <a:rect l="l" t="t" r="r" b="b"/>
              <a:pathLst>
                <a:path w="1698" h="1773" extrusionOk="0">
                  <a:moveTo>
                    <a:pt x="64" y="1"/>
                  </a:moveTo>
                  <a:lnTo>
                    <a:pt x="64" y="1"/>
                  </a:lnTo>
                  <a:cubicBezTo>
                    <a:pt x="64" y="1"/>
                    <a:pt x="0" y="818"/>
                    <a:pt x="752" y="1456"/>
                  </a:cubicBezTo>
                  <a:cubicBezTo>
                    <a:pt x="1066" y="1723"/>
                    <a:pt x="1292" y="1773"/>
                    <a:pt x="1416" y="1773"/>
                  </a:cubicBezTo>
                  <a:cubicBezTo>
                    <a:pt x="1489" y="1773"/>
                    <a:pt x="1527" y="1756"/>
                    <a:pt x="1527" y="1756"/>
                  </a:cubicBezTo>
                  <a:cubicBezTo>
                    <a:pt x="1527" y="1756"/>
                    <a:pt x="1698" y="1506"/>
                    <a:pt x="1371" y="940"/>
                  </a:cubicBezTo>
                  <a:cubicBezTo>
                    <a:pt x="879" y="86"/>
                    <a:pt x="64" y="1"/>
                    <a:pt x="6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0"/>
            <p:cNvSpPr/>
            <p:nvPr/>
          </p:nvSpPr>
          <p:spPr>
            <a:xfrm>
              <a:off x="6869776" y="6131705"/>
              <a:ext cx="81489" cy="85482"/>
            </a:xfrm>
            <a:custGeom>
              <a:avLst/>
              <a:gdLst/>
              <a:ahLst/>
              <a:cxnLst/>
              <a:rect l="l" t="t" r="r" b="b"/>
              <a:pathLst>
                <a:path w="1755" h="1841" extrusionOk="0">
                  <a:moveTo>
                    <a:pt x="119" y="71"/>
                  </a:moveTo>
                  <a:lnTo>
                    <a:pt x="119" y="71"/>
                  </a:lnTo>
                  <a:cubicBezTo>
                    <a:pt x="275" y="99"/>
                    <a:pt x="947" y="257"/>
                    <a:pt x="1368" y="991"/>
                  </a:cubicBezTo>
                  <a:cubicBezTo>
                    <a:pt x="1647" y="1475"/>
                    <a:pt x="1552" y="1720"/>
                    <a:pt x="1530" y="1766"/>
                  </a:cubicBezTo>
                  <a:cubicBezTo>
                    <a:pt x="1516" y="1770"/>
                    <a:pt x="1486" y="1776"/>
                    <a:pt x="1442" y="1776"/>
                  </a:cubicBezTo>
                  <a:cubicBezTo>
                    <a:pt x="1326" y="1776"/>
                    <a:pt x="1105" y="1731"/>
                    <a:pt x="795" y="1467"/>
                  </a:cubicBezTo>
                  <a:cubicBezTo>
                    <a:pt x="152" y="920"/>
                    <a:pt x="118" y="230"/>
                    <a:pt x="119" y="71"/>
                  </a:cubicBezTo>
                  <a:close/>
                  <a:moveTo>
                    <a:pt x="60" y="1"/>
                  </a:moveTo>
                  <a:lnTo>
                    <a:pt x="57" y="33"/>
                  </a:lnTo>
                  <a:cubicBezTo>
                    <a:pt x="56" y="42"/>
                    <a:pt x="1" y="874"/>
                    <a:pt x="756" y="1515"/>
                  </a:cubicBezTo>
                  <a:cubicBezTo>
                    <a:pt x="1076" y="1789"/>
                    <a:pt x="1310" y="1841"/>
                    <a:pt x="1441" y="1841"/>
                  </a:cubicBezTo>
                  <a:cubicBezTo>
                    <a:pt x="1517" y="1841"/>
                    <a:pt x="1559" y="1821"/>
                    <a:pt x="1564" y="1821"/>
                  </a:cubicBezTo>
                  <a:lnTo>
                    <a:pt x="1571" y="1817"/>
                  </a:lnTo>
                  <a:lnTo>
                    <a:pt x="1576" y="1810"/>
                  </a:lnTo>
                  <a:cubicBezTo>
                    <a:pt x="1585" y="1799"/>
                    <a:pt x="1755" y="1538"/>
                    <a:pt x="1422" y="960"/>
                  </a:cubicBezTo>
                  <a:cubicBezTo>
                    <a:pt x="930" y="102"/>
                    <a:pt x="100" y="6"/>
                    <a:pt x="92" y="5"/>
                  </a:cubicBezTo>
                  <a:lnTo>
                    <a:pt x="6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0"/>
            <p:cNvSpPr/>
            <p:nvPr/>
          </p:nvSpPr>
          <p:spPr>
            <a:xfrm>
              <a:off x="6929024" y="6133330"/>
              <a:ext cx="78889" cy="82325"/>
            </a:xfrm>
            <a:custGeom>
              <a:avLst/>
              <a:gdLst/>
              <a:ahLst/>
              <a:cxnLst/>
              <a:rect l="l" t="t" r="r" b="b"/>
              <a:pathLst>
                <a:path w="1699" h="1773" extrusionOk="0">
                  <a:moveTo>
                    <a:pt x="1635" y="1"/>
                  </a:moveTo>
                  <a:cubicBezTo>
                    <a:pt x="1635" y="1"/>
                    <a:pt x="818" y="86"/>
                    <a:pt x="328" y="940"/>
                  </a:cubicBezTo>
                  <a:cubicBezTo>
                    <a:pt x="1" y="1506"/>
                    <a:pt x="172" y="1756"/>
                    <a:pt x="172" y="1756"/>
                  </a:cubicBezTo>
                  <a:cubicBezTo>
                    <a:pt x="172" y="1756"/>
                    <a:pt x="210" y="1773"/>
                    <a:pt x="282" y="1773"/>
                  </a:cubicBezTo>
                  <a:cubicBezTo>
                    <a:pt x="406" y="1773"/>
                    <a:pt x="632" y="1723"/>
                    <a:pt x="947" y="1456"/>
                  </a:cubicBezTo>
                  <a:cubicBezTo>
                    <a:pt x="1698" y="818"/>
                    <a:pt x="1635" y="1"/>
                    <a:pt x="16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0"/>
            <p:cNvSpPr/>
            <p:nvPr/>
          </p:nvSpPr>
          <p:spPr>
            <a:xfrm>
              <a:off x="6927538" y="6131658"/>
              <a:ext cx="81443" cy="85529"/>
            </a:xfrm>
            <a:custGeom>
              <a:avLst/>
              <a:gdLst/>
              <a:ahLst/>
              <a:cxnLst/>
              <a:rect l="l" t="t" r="r" b="b"/>
              <a:pathLst>
                <a:path w="1754" h="1842" extrusionOk="0">
                  <a:moveTo>
                    <a:pt x="1636" y="72"/>
                  </a:moveTo>
                  <a:cubicBezTo>
                    <a:pt x="1639" y="231"/>
                    <a:pt x="1604" y="920"/>
                    <a:pt x="960" y="1468"/>
                  </a:cubicBezTo>
                  <a:cubicBezTo>
                    <a:pt x="649" y="1732"/>
                    <a:pt x="428" y="1777"/>
                    <a:pt x="312" y="1777"/>
                  </a:cubicBezTo>
                  <a:cubicBezTo>
                    <a:pt x="268" y="1777"/>
                    <a:pt x="239" y="1771"/>
                    <a:pt x="225" y="1767"/>
                  </a:cubicBezTo>
                  <a:cubicBezTo>
                    <a:pt x="203" y="1721"/>
                    <a:pt x="108" y="1476"/>
                    <a:pt x="385" y="990"/>
                  </a:cubicBezTo>
                  <a:cubicBezTo>
                    <a:pt x="808" y="258"/>
                    <a:pt x="1480" y="100"/>
                    <a:pt x="1636" y="72"/>
                  </a:cubicBezTo>
                  <a:close/>
                  <a:moveTo>
                    <a:pt x="1694" y="1"/>
                  </a:moveTo>
                  <a:lnTo>
                    <a:pt x="1663" y="5"/>
                  </a:lnTo>
                  <a:cubicBezTo>
                    <a:pt x="1655" y="6"/>
                    <a:pt x="825" y="102"/>
                    <a:pt x="331" y="960"/>
                  </a:cubicBezTo>
                  <a:cubicBezTo>
                    <a:pt x="0" y="1537"/>
                    <a:pt x="170" y="1799"/>
                    <a:pt x="177" y="1810"/>
                  </a:cubicBezTo>
                  <a:lnTo>
                    <a:pt x="183" y="1817"/>
                  </a:lnTo>
                  <a:lnTo>
                    <a:pt x="191" y="1821"/>
                  </a:lnTo>
                  <a:cubicBezTo>
                    <a:pt x="195" y="1824"/>
                    <a:pt x="238" y="1842"/>
                    <a:pt x="313" y="1842"/>
                  </a:cubicBezTo>
                  <a:cubicBezTo>
                    <a:pt x="445" y="1842"/>
                    <a:pt x="678" y="1790"/>
                    <a:pt x="999" y="1515"/>
                  </a:cubicBezTo>
                  <a:cubicBezTo>
                    <a:pt x="1754" y="873"/>
                    <a:pt x="1698" y="40"/>
                    <a:pt x="1698" y="33"/>
                  </a:cubicBezTo>
                  <a:lnTo>
                    <a:pt x="169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0"/>
            <p:cNvSpPr/>
            <p:nvPr/>
          </p:nvSpPr>
          <p:spPr>
            <a:xfrm>
              <a:off x="6886121" y="6117171"/>
              <a:ext cx="65145" cy="98483"/>
            </a:xfrm>
            <a:custGeom>
              <a:avLst/>
              <a:gdLst/>
              <a:ahLst/>
              <a:cxnLst/>
              <a:rect l="l" t="t" r="r" b="b"/>
              <a:pathLst>
                <a:path w="1403" h="2121" extrusionOk="0">
                  <a:moveTo>
                    <a:pt x="313" y="1"/>
                  </a:moveTo>
                  <a:lnTo>
                    <a:pt x="313" y="1"/>
                  </a:lnTo>
                  <a:cubicBezTo>
                    <a:pt x="313" y="1"/>
                    <a:pt x="0" y="759"/>
                    <a:pt x="519" y="1597"/>
                  </a:cubicBezTo>
                  <a:cubicBezTo>
                    <a:pt x="827" y="2095"/>
                    <a:pt x="1101" y="2121"/>
                    <a:pt x="1155" y="2121"/>
                  </a:cubicBezTo>
                  <a:cubicBezTo>
                    <a:pt x="1161" y="2121"/>
                    <a:pt x="1164" y="2121"/>
                    <a:pt x="1164" y="2121"/>
                  </a:cubicBezTo>
                  <a:cubicBezTo>
                    <a:pt x="1164" y="2121"/>
                    <a:pt x="1403" y="1937"/>
                    <a:pt x="1268" y="1297"/>
                  </a:cubicBezTo>
                  <a:cubicBezTo>
                    <a:pt x="1063" y="333"/>
                    <a:pt x="314" y="1"/>
                    <a:pt x="31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0"/>
            <p:cNvSpPr/>
            <p:nvPr/>
          </p:nvSpPr>
          <p:spPr>
            <a:xfrm>
              <a:off x="6884728" y="6115267"/>
              <a:ext cx="68024" cy="101919"/>
            </a:xfrm>
            <a:custGeom>
              <a:avLst/>
              <a:gdLst/>
              <a:ahLst/>
              <a:cxnLst/>
              <a:rect l="l" t="t" r="r" b="b"/>
              <a:pathLst>
                <a:path w="1465" h="2195" extrusionOk="0">
                  <a:moveTo>
                    <a:pt x="360" y="84"/>
                  </a:moveTo>
                  <a:cubicBezTo>
                    <a:pt x="502" y="159"/>
                    <a:pt x="1092" y="517"/>
                    <a:pt x="1267" y="1343"/>
                  </a:cubicBezTo>
                  <a:cubicBezTo>
                    <a:pt x="1384" y="1890"/>
                    <a:pt x="1218" y="2094"/>
                    <a:pt x="1182" y="2131"/>
                  </a:cubicBezTo>
                  <a:cubicBezTo>
                    <a:pt x="1129" y="2129"/>
                    <a:pt x="870" y="2096"/>
                    <a:pt x="576" y="1621"/>
                  </a:cubicBezTo>
                  <a:cubicBezTo>
                    <a:pt x="131" y="901"/>
                    <a:pt x="311" y="236"/>
                    <a:pt x="360" y="84"/>
                  </a:cubicBezTo>
                  <a:close/>
                  <a:moveTo>
                    <a:pt x="324" y="0"/>
                  </a:moveTo>
                  <a:lnTo>
                    <a:pt x="313" y="30"/>
                  </a:lnTo>
                  <a:cubicBezTo>
                    <a:pt x="311" y="37"/>
                    <a:pt x="1" y="812"/>
                    <a:pt x="521" y="1654"/>
                  </a:cubicBezTo>
                  <a:cubicBezTo>
                    <a:pt x="837" y="2164"/>
                    <a:pt x="1119" y="2195"/>
                    <a:pt x="1183" y="2195"/>
                  </a:cubicBezTo>
                  <a:cubicBezTo>
                    <a:pt x="1190" y="2195"/>
                    <a:pt x="1193" y="2193"/>
                    <a:pt x="1194" y="2193"/>
                  </a:cubicBezTo>
                  <a:cubicBezTo>
                    <a:pt x="1195" y="2193"/>
                    <a:pt x="1195" y="2193"/>
                    <a:pt x="1195" y="2193"/>
                  </a:cubicBezTo>
                  <a:lnTo>
                    <a:pt x="1204" y="2192"/>
                  </a:lnTo>
                  <a:lnTo>
                    <a:pt x="1211" y="2187"/>
                  </a:lnTo>
                  <a:cubicBezTo>
                    <a:pt x="1221" y="2180"/>
                    <a:pt x="1465" y="1983"/>
                    <a:pt x="1327" y="1331"/>
                  </a:cubicBezTo>
                  <a:cubicBezTo>
                    <a:pt x="1121" y="364"/>
                    <a:pt x="361" y="17"/>
                    <a:pt x="354" y="14"/>
                  </a:cubicBezTo>
                  <a:lnTo>
                    <a:pt x="3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0"/>
            <p:cNvSpPr/>
            <p:nvPr/>
          </p:nvSpPr>
          <p:spPr>
            <a:xfrm>
              <a:off x="6927585" y="6117171"/>
              <a:ext cx="65145" cy="98483"/>
            </a:xfrm>
            <a:custGeom>
              <a:avLst/>
              <a:gdLst/>
              <a:ahLst/>
              <a:cxnLst/>
              <a:rect l="l" t="t" r="r" b="b"/>
              <a:pathLst>
                <a:path w="1403" h="2121" extrusionOk="0">
                  <a:moveTo>
                    <a:pt x="1089" y="1"/>
                  </a:moveTo>
                  <a:cubicBezTo>
                    <a:pt x="1089" y="1"/>
                    <a:pt x="340" y="333"/>
                    <a:pt x="136" y="1297"/>
                  </a:cubicBezTo>
                  <a:cubicBezTo>
                    <a:pt x="0" y="1937"/>
                    <a:pt x="239" y="2121"/>
                    <a:pt x="239" y="2121"/>
                  </a:cubicBezTo>
                  <a:cubicBezTo>
                    <a:pt x="239" y="2121"/>
                    <a:pt x="242" y="2121"/>
                    <a:pt x="248" y="2121"/>
                  </a:cubicBezTo>
                  <a:cubicBezTo>
                    <a:pt x="301" y="2121"/>
                    <a:pt x="576" y="2095"/>
                    <a:pt x="884" y="1597"/>
                  </a:cubicBezTo>
                  <a:cubicBezTo>
                    <a:pt x="1402" y="759"/>
                    <a:pt x="1089" y="1"/>
                    <a:pt x="10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0"/>
            <p:cNvSpPr/>
            <p:nvPr/>
          </p:nvSpPr>
          <p:spPr>
            <a:xfrm>
              <a:off x="6926006" y="6115267"/>
              <a:ext cx="68070" cy="101919"/>
            </a:xfrm>
            <a:custGeom>
              <a:avLst/>
              <a:gdLst/>
              <a:ahLst/>
              <a:cxnLst/>
              <a:rect l="l" t="t" r="r" b="b"/>
              <a:pathLst>
                <a:path w="1466" h="2195" extrusionOk="0">
                  <a:moveTo>
                    <a:pt x="1106" y="84"/>
                  </a:moveTo>
                  <a:lnTo>
                    <a:pt x="1106" y="84"/>
                  </a:lnTo>
                  <a:cubicBezTo>
                    <a:pt x="1157" y="236"/>
                    <a:pt x="1336" y="903"/>
                    <a:pt x="893" y="1621"/>
                  </a:cubicBezTo>
                  <a:cubicBezTo>
                    <a:pt x="598" y="2096"/>
                    <a:pt x="338" y="2129"/>
                    <a:pt x="287" y="2131"/>
                  </a:cubicBezTo>
                  <a:cubicBezTo>
                    <a:pt x="250" y="2094"/>
                    <a:pt x="85" y="1890"/>
                    <a:pt x="200" y="1343"/>
                  </a:cubicBezTo>
                  <a:cubicBezTo>
                    <a:pt x="375" y="517"/>
                    <a:pt x="966" y="158"/>
                    <a:pt x="1106" y="84"/>
                  </a:cubicBezTo>
                  <a:close/>
                  <a:moveTo>
                    <a:pt x="1139" y="0"/>
                  </a:moveTo>
                  <a:lnTo>
                    <a:pt x="1111" y="14"/>
                  </a:lnTo>
                  <a:cubicBezTo>
                    <a:pt x="1102" y="16"/>
                    <a:pt x="343" y="363"/>
                    <a:pt x="138" y="1331"/>
                  </a:cubicBezTo>
                  <a:cubicBezTo>
                    <a:pt x="0" y="1983"/>
                    <a:pt x="242" y="2180"/>
                    <a:pt x="253" y="2187"/>
                  </a:cubicBezTo>
                  <a:lnTo>
                    <a:pt x="260" y="2192"/>
                  </a:lnTo>
                  <a:lnTo>
                    <a:pt x="269" y="2195"/>
                  </a:lnTo>
                  <a:lnTo>
                    <a:pt x="283" y="2195"/>
                  </a:lnTo>
                  <a:cubicBezTo>
                    <a:pt x="346" y="2195"/>
                    <a:pt x="630" y="2163"/>
                    <a:pt x="943" y="1654"/>
                  </a:cubicBezTo>
                  <a:cubicBezTo>
                    <a:pt x="1465" y="812"/>
                    <a:pt x="1154" y="37"/>
                    <a:pt x="1152" y="30"/>
                  </a:cubicBezTo>
                  <a:lnTo>
                    <a:pt x="113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0"/>
            <p:cNvSpPr/>
            <p:nvPr/>
          </p:nvSpPr>
          <p:spPr>
            <a:xfrm>
              <a:off x="6911705" y="6106306"/>
              <a:ext cx="55394" cy="110695"/>
            </a:xfrm>
            <a:custGeom>
              <a:avLst/>
              <a:gdLst/>
              <a:ahLst/>
              <a:cxnLst/>
              <a:rect l="l" t="t" r="r" b="b"/>
              <a:pathLst>
                <a:path w="1193" h="2384" extrusionOk="0">
                  <a:moveTo>
                    <a:pt x="597" y="1"/>
                  </a:moveTo>
                  <a:cubicBezTo>
                    <a:pt x="597" y="1"/>
                    <a:pt x="0" y="612"/>
                    <a:pt x="176" y="1625"/>
                  </a:cubicBezTo>
                  <a:cubicBezTo>
                    <a:pt x="293" y="2297"/>
                    <a:pt x="597" y="2383"/>
                    <a:pt x="597" y="2383"/>
                  </a:cubicBezTo>
                  <a:cubicBezTo>
                    <a:pt x="597" y="2383"/>
                    <a:pt x="899" y="2297"/>
                    <a:pt x="1017" y="1625"/>
                  </a:cubicBezTo>
                  <a:cubicBezTo>
                    <a:pt x="1192" y="612"/>
                    <a:pt x="597" y="1"/>
                    <a:pt x="59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0"/>
            <p:cNvSpPr/>
            <p:nvPr/>
          </p:nvSpPr>
          <p:spPr>
            <a:xfrm>
              <a:off x="6910312" y="6104309"/>
              <a:ext cx="58366" cy="114178"/>
            </a:xfrm>
            <a:custGeom>
              <a:avLst/>
              <a:gdLst/>
              <a:ahLst/>
              <a:cxnLst/>
              <a:rect l="l" t="t" r="r" b="b"/>
              <a:pathLst>
                <a:path w="1257" h="2459" extrusionOk="0">
                  <a:moveTo>
                    <a:pt x="627" y="91"/>
                  </a:moveTo>
                  <a:cubicBezTo>
                    <a:pt x="732" y="215"/>
                    <a:pt x="1168" y="791"/>
                    <a:pt x="1018" y="1662"/>
                  </a:cubicBezTo>
                  <a:cubicBezTo>
                    <a:pt x="917" y="2239"/>
                    <a:pt x="675" y="2370"/>
                    <a:pt x="627" y="2391"/>
                  </a:cubicBezTo>
                  <a:cubicBezTo>
                    <a:pt x="578" y="2370"/>
                    <a:pt x="338" y="2237"/>
                    <a:pt x="237" y="1662"/>
                  </a:cubicBezTo>
                  <a:cubicBezTo>
                    <a:pt x="85" y="791"/>
                    <a:pt x="522" y="215"/>
                    <a:pt x="627" y="91"/>
                  </a:cubicBezTo>
                  <a:close/>
                  <a:moveTo>
                    <a:pt x="628" y="0"/>
                  </a:moveTo>
                  <a:lnTo>
                    <a:pt x="606" y="23"/>
                  </a:lnTo>
                  <a:cubicBezTo>
                    <a:pt x="599" y="28"/>
                    <a:pt x="1" y="659"/>
                    <a:pt x="177" y="1674"/>
                  </a:cubicBezTo>
                  <a:cubicBezTo>
                    <a:pt x="296" y="2356"/>
                    <a:pt x="606" y="2452"/>
                    <a:pt x="619" y="2455"/>
                  </a:cubicBezTo>
                  <a:lnTo>
                    <a:pt x="627" y="2458"/>
                  </a:lnTo>
                  <a:lnTo>
                    <a:pt x="638" y="2455"/>
                  </a:lnTo>
                  <a:cubicBezTo>
                    <a:pt x="649" y="2453"/>
                    <a:pt x="960" y="2357"/>
                    <a:pt x="1079" y="1674"/>
                  </a:cubicBezTo>
                  <a:cubicBezTo>
                    <a:pt x="1256" y="659"/>
                    <a:pt x="658" y="29"/>
                    <a:pt x="651" y="23"/>
                  </a:cubicBezTo>
                  <a:lnTo>
                    <a:pt x="62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8" name="Google Shape;468;p30"/>
          <p:cNvGrpSpPr/>
          <p:nvPr/>
        </p:nvGrpSpPr>
        <p:grpSpPr>
          <a:xfrm>
            <a:off x="2870550" y="4811155"/>
            <a:ext cx="617024" cy="446702"/>
            <a:chOff x="4798933" y="5330140"/>
            <a:chExt cx="263922" cy="191070"/>
          </a:xfrm>
        </p:grpSpPr>
        <p:sp>
          <p:nvSpPr>
            <p:cNvPr id="469" name="Google Shape;469;p30"/>
            <p:cNvSpPr/>
            <p:nvPr/>
          </p:nvSpPr>
          <p:spPr>
            <a:xfrm>
              <a:off x="4852377" y="5350896"/>
              <a:ext cx="95883" cy="166600"/>
            </a:xfrm>
            <a:custGeom>
              <a:avLst/>
              <a:gdLst/>
              <a:ahLst/>
              <a:cxnLst/>
              <a:rect l="l" t="t" r="r" b="b"/>
              <a:pathLst>
                <a:path w="2065" h="3588" extrusionOk="0">
                  <a:moveTo>
                    <a:pt x="461" y="0"/>
                  </a:moveTo>
                  <a:lnTo>
                    <a:pt x="461" y="0"/>
                  </a:lnTo>
                  <a:cubicBezTo>
                    <a:pt x="461" y="0"/>
                    <a:pt x="0" y="1283"/>
                    <a:pt x="764" y="2700"/>
                  </a:cubicBezTo>
                  <a:cubicBezTo>
                    <a:pt x="1219" y="3544"/>
                    <a:pt x="1621" y="3587"/>
                    <a:pt x="1699" y="3587"/>
                  </a:cubicBezTo>
                  <a:cubicBezTo>
                    <a:pt x="1708" y="3587"/>
                    <a:pt x="1713" y="3587"/>
                    <a:pt x="1713" y="3587"/>
                  </a:cubicBezTo>
                  <a:cubicBezTo>
                    <a:pt x="1713" y="3587"/>
                    <a:pt x="2064" y="3274"/>
                    <a:pt x="1866" y="2192"/>
                  </a:cubicBezTo>
                  <a:cubicBezTo>
                    <a:pt x="1565" y="562"/>
                    <a:pt x="461" y="0"/>
                    <a:pt x="4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0"/>
            <p:cNvSpPr/>
            <p:nvPr/>
          </p:nvSpPr>
          <p:spPr>
            <a:xfrm>
              <a:off x="4851170" y="5348713"/>
              <a:ext cx="98715" cy="170314"/>
            </a:xfrm>
            <a:custGeom>
              <a:avLst/>
              <a:gdLst/>
              <a:ahLst/>
              <a:cxnLst/>
              <a:rect l="l" t="t" r="r" b="b"/>
              <a:pathLst>
                <a:path w="2126" h="3668" extrusionOk="0">
                  <a:moveTo>
                    <a:pt x="507" y="96"/>
                  </a:moveTo>
                  <a:lnTo>
                    <a:pt x="507" y="96"/>
                  </a:lnTo>
                  <a:cubicBezTo>
                    <a:pt x="590" y="146"/>
                    <a:pt x="813" y="290"/>
                    <a:pt x="1055" y="557"/>
                  </a:cubicBezTo>
                  <a:cubicBezTo>
                    <a:pt x="1336" y="868"/>
                    <a:pt x="1706" y="1413"/>
                    <a:pt x="1860" y="2245"/>
                  </a:cubicBezTo>
                  <a:cubicBezTo>
                    <a:pt x="2036" y="3199"/>
                    <a:pt x="1775" y="3545"/>
                    <a:pt x="1726" y="3600"/>
                  </a:cubicBezTo>
                  <a:cubicBezTo>
                    <a:pt x="1657" y="3599"/>
                    <a:pt x="1264" y="3554"/>
                    <a:pt x="820" y="2731"/>
                  </a:cubicBezTo>
                  <a:cubicBezTo>
                    <a:pt x="146" y="1478"/>
                    <a:pt x="441" y="318"/>
                    <a:pt x="507" y="96"/>
                  </a:cubicBezTo>
                  <a:close/>
                  <a:moveTo>
                    <a:pt x="470" y="1"/>
                  </a:moveTo>
                  <a:lnTo>
                    <a:pt x="457" y="37"/>
                  </a:lnTo>
                  <a:cubicBezTo>
                    <a:pt x="453" y="51"/>
                    <a:pt x="1" y="1349"/>
                    <a:pt x="762" y="2763"/>
                  </a:cubicBezTo>
                  <a:cubicBezTo>
                    <a:pt x="1222" y="3616"/>
                    <a:pt x="1633" y="3668"/>
                    <a:pt x="1726" y="3668"/>
                  </a:cubicBezTo>
                  <a:cubicBezTo>
                    <a:pt x="1734" y="3668"/>
                    <a:pt x="1742" y="3666"/>
                    <a:pt x="1743" y="3666"/>
                  </a:cubicBezTo>
                  <a:lnTo>
                    <a:pt x="1754" y="3664"/>
                  </a:lnTo>
                  <a:lnTo>
                    <a:pt x="1761" y="3658"/>
                  </a:lnTo>
                  <a:cubicBezTo>
                    <a:pt x="1776" y="3645"/>
                    <a:pt x="2125" y="3321"/>
                    <a:pt x="1924" y="2233"/>
                  </a:cubicBezTo>
                  <a:cubicBezTo>
                    <a:pt x="1768" y="1384"/>
                    <a:pt x="1392" y="828"/>
                    <a:pt x="1102" y="510"/>
                  </a:cubicBezTo>
                  <a:cubicBezTo>
                    <a:pt x="789" y="165"/>
                    <a:pt x="516" y="23"/>
                    <a:pt x="503" y="18"/>
                  </a:cubicBezTo>
                  <a:lnTo>
                    <a:pt x="4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0"/>
            <p:cNvSpPr/>
            <p:nvPr/>
          </p:nvSpPr>
          <p:spPr>
            <a:xfrm>
              <a:off x="4830089" y="5378244"/>
              <a:ext cx="115942" cy="139158"/>
            </a:xfrm>
            <a:custGeom>
              <a:avLst/>
              <a:gdLst/>
              <a:ahLst/>
              <a:cxnLst/>
              <a:rect l="l" t="t" r="r" b="b"/>
              <a:pathLst>
                <a:path w="2497" h="2997" extrusionOk="0">
                  <a:moveTo>
                    <a:pt x="95" y="1"/>
                  </a:moveTo>
                  <a:cubicBezTo>
                    <a:pt x="95" y="1"/>
                    <a:pt x="0" y="1384"/>
                    <a:pt x="1106" y="2461"/>
                  </a:cubicBezTo>
                  <a:cubicBezTo>
                    <a:pt x="1571" y="2914"/>
                    <a:pt x="1904" y="2997"/>
                    <a:pt x="2086" y="2997"/>
                  </a:cubicBezTo>
                  <a:cubicBezTo>
                    <a:pt x="2191" y="2997"/>
                    <a:pt x="2246" y="2969"/>
                    <a:pt x="2246" y="2969"/>
                  </a:cubicBezTo>
                  <a:cubicBezTo>
                    <a:pt x="2246" y="2969"/>
                    <a:pt x="2496" y="2547"/>
                    <a:pt x="2018" y="1589"/>
                  </a:cubicBezTo>
                  <a:cubicBezTo>
                    <a:pt x="1295" y="145"/>
                    <a:pt x="95" y="1"/>
                    <a:pt x="9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0"/>
            <p:cNvSpPr/>
            <p:nvPr/>
          </p:nvSpPr>
          <p:spPr>
            <a:xfrm>
              <a:off x="4829068" y="5376526"/>
              <a:ext cx="118542" cy="142501"/>
            </a:xfrm>
            <a:custGeom>
              <a:avLst/>
              <a:gdLst/>
              <a:ahLst/>
              <a:cxnLst/>
              <a:rect l="l" t="t" r="r" b="b"/>
              <a:pathLst>
                <a:path w="2553" h="3069" extrusionOk="0">
                  <a:moveTo>
                    <a:pt x="149" y="78"/>
                  </a:moveTo>
                  <a:lnTo>
                    <a:pt x="149" y="78"/>
                  </a:lnTo>
                  <a:cubicBezTo>
                    <a:pt x="239" y="95"/>
                    <a:pt x="490" y="153"/>
                    <a:pt x="796" y="322"/>
                  </a:cubicBezTo>
                  <a:cubicBezTo>
                    <a:pt x="1147" y="518"/>
                    <a:pt x="1642" y="906"/>
                    <a:pt x="2012" y="1642"/>
                  </a:cubicBezTo>
                  <a:cubicBezTo>
                    <a:pt x="2438" y="2494"/>
                    <a:pt x="2275" y="2916"/>
                    <a:pt x="2245" y="2981"/>
                  </a:cubicBezTo>
                  <a:cubicBezTo>
                    <a:pt x="2227" y="2988"/>
                    <a:pt x="2182" y="3001"/>
                    <a:pt x="2111" y="3001"/>
                  </a:cubicBezTo>
                  <a:cubicBezTo>
                    <a:pt x="1937" y="3001"/>
                    <a:pt x="1610" y="2922"/>
                    <a:pt x="1152" y="2475"/>
                  </a:cubicBezTo>
                  <a:cubicBezTo>
                    <a:pt x="170" y="1517"/>
                    <a:pt x="144" y="303"/>
                    <a:pt x="149" y="78"/>
                  </a:cubicBezTo>
                  <a:close/>
                  <a:moveTo>
                    <a:pt x="85" y="0"/>
                  </a:moveTo>
                  <a:lnTo>
                    <a:pt x="82" y="35"/>
                  </a:lnTo>
                  <a:cubicBezTo>
                    <a:pt x="82" y="49"/>
                    <a:pt x="0" y="1445"/>
                    <a:pt x="1104" y="2522"/>
                  </a:cubicBezTo>
                  <a:cubicBezTo>
                    <a:pt x="1573" y="2981"/>
                    <a:pt x="1915" y="3069"/>
                    <a:pt x="2106" y="3069"/>
                  </a:cubicBezTo>
                  <a:cubicBezTo>
                    <a:pt x="2216" y="3069"/>
                    <a:pt x="2277" y="3040"/>
                    <a:pt x="2283" y="3033"/>
                  </a:cubicBezTo>
                  <a:lnTo>
                    <a:pt x="2290" y="3030"/>
                  </a:lnTo>
                  <a:lnTo>
                    <a:pt x="2295" y="3022"/>
                  </a:lnTo>
                  <a:cubicBezTo>
                    <a:pt x="2306" y="3005"/>
                    <a:pt x="2552" y="2574"/>
                    <a:pt x="2069" y="1610"/>
                  </a:cubicBezTo>
                  <a:cubicBezTo>
                    <a:pt x="1347" y="167"/>
                    <a:pt x="132" y="6"/>
                    <a:pt x="119" y="5"/>
                  </a:cubicBezTo>
                  <a:lnTo>
                    <a:pt x="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0"/>
            <p:cNvSpPr/>
            <p:nvPr/>
          </p:nvSpPr>
          <p:spPr>
            <a:xfrm>
              <a:off x="4800791" y="5423191"/>
              <a:ext cx="142966" cy="94304"/>
            </a:xfrm>
            <a:custGeom>
              <a:avLst/>
              <a:gdLst/>
              <a:ahLst/>
              <a:cxnLst/>
              <a:rect l="l" t="t" r="r" b="b"/>
              <a:pathLst>
                <a:path w="3079" h="2031" extrusionOk="0">
                  <a:moveTo>
                    <a:pt x="589" y="0"/>
                  </a:moveTo>
                  <a:cubicBezTo>
                    <a:pt x="231" y="0"/>
                    <a:pt x="1" y="81"/>
                    <a:pt x="1" y="81"/>
                  </a:cubicBezTo>
                  <a:cubicBezTo>
                    <a:pt x="1" y="81"/>
                    <a:pt x="383" y="1396"/>
                    <a:pt x="1767" y="1894"/>
                  </a:cubicBezTo>
                  <a:cubicBezTo>
                    <a:pt x="2049" y="1995"/>
                    <a:pt x="2273" y="2030"/>
                    <a:pt x="2448" y="2030"/>
                  </a:cubicBezTo>
                  <a:cubicBezTo>
                    <a:pt x="2843" y="2030"/>
                    <a:pt x="2989" y="1851"/>
                    <a:pt x="2989" y="1851"/>
                  </a:cubicBezTo>
                  <a:cubicBezTo>
                    <a:pt x="2989" y="1851"/>
                    <a:pt x="3078" y="1351"/>
                    <a:pt x="2310" y="682"/>
                  </a:cubicBezTo>
                  <a:cubicBezTo>
                    <a:pt x="1671" y="125"/>
                    <a:pt x="1032" y="0"/>
                    <a:pt x="5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0"/>
            <p:cNvSpPr/>
            <p:nvPr/>
          </p:nvSpPr>
          <p:spPr>
            <a:xfrm>
              <a:off x="4798933" y="5421705"/>
              <a:ext cx="146123" cy="97323"/>
            </a:xfrm>
            <a:custGeom>
              <a:avLst/>
              <a:gdLst/>
              <a:ahLst/>
              <a:cxnLst/>
              <a:rect l="l" t="t" r="r" b="b"/>
              <a:pathLst>
                <a:path w="3147" h="2096" extrusionOk="0">
                  <a:moveTo>
                    <a:pt x="625" y="68"/>
                  </a:moveTo>
                  <a:cubicBezTo>
                    <a:pt x="1063" y="68"/>
                    <a:pt x="1699" y="189"/>
                    <a:pt x="2331" y="738"/>
                  </a:cubicBezTo>
                  <a:cubicBezTo>
                    <a:pt x="3017" y="1335"/>
                    <a:pt x="3006" y="1798"/>
                    <a:pt x="3000" y="1867"/>
                  </a:cubicBezTo>
                  <a:cubicBezTo>
                    <a:pt x="2969" y="1898"/>
                    <a:pt x="2818" y="2027"/>
                    <a:pt x="2486" y="2027"/>
                  </a:cubicBezTo>
                  <a:cubicBezTo>
                    <a:pt x="2315" y="2027"/>
                    <a:pt x="2095" y="1993"/>
                    <a:pt x="1819" y="1894"/>
                  </a:cubicBezTo>
                  <a:cubicBezTo>
                    <a:pt x="586" y="1451"/>
                    <a:pt x="152" y="336"/>
                    <a:pt x="83" y="135"/>
                  </a:cubicBezTo>
                  <a:cubicBezTo>
                    <a:pt x="156" y="114"/>
                    <a:pt x="353" y="68"/>
                    <a:pt x="625" y="68"/>
                  </a:cubicBezTo>
                  <a:close/>
                  <a:moveTo>
                    <a:pt x="624" y="0"/>
                  </a:moveTo>
                  <a:cubicBezTo>
                    <a:pt x="267" y="0"/>
                    <a:pt x="35" y="78"/>
                    <a:pt x="30" y="79"/>
                  </a:cubicBezTo>
                  <a:lnTo>
                    <a:pt x="0" y="90"/>
                  </a:lnTo>
                  <a:lnTo>
                    <a:pt x="9" y="121"/>
                  </a:lnTo>
                  <a:cubicBezTo>
                    <a:pt x="13" y="135"/>
                    <a:pt x="412" y="1459"/>
                    <a:pt x="1797" y="1956"/>
                  </a:cubicBezTo>
                  <a:cubicBezTo>
                    <a:pt x="2083" y="2059"/>
                    <a:pt x="2312" y="2096"/>
                    <a:pt x="2491" y="2096"/>
                  </a:cubicBezTo>
                  <a:cubicBezTo>
                    <a:pt x="2893" y="2096"/>
                    <a:pt x="3048" y="1914"/>
                    <a:pt x="3057" y="1902"/>
                  </a:cubicBezTo>
                  <a:lnTo>
                    <a:pt x="3062" y="1895"/>
                  </a:lnTo>
                  <a:lnTo>
                    <a:pt x="3064" y="1887"/>
                  </a:lnTo>
                  <a:cubicBezTo>
                    <a:pt x="3068" y="1866"/>
                    <a:pt x="3146" y="1361"/>
                    <a:pt x="2374" y="688"/>
                  </a:cubicBezTo>
                  <a:cubicBezTo>
                    <a:pt x="1728" y="125"/>
                    <a:pt x="1076" y="0"/>
                    <a:pt x="6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0"/>
            <p:cNvSpPr/>
            <p:nvPr/>
          </p:nvSpPr>
          <p:spPr>
            <a:xfrm>
              <a:off x="4913436" y="5350896"/>
              <a:ext cx="95883" cy="166600"/>
            </a:xfrm>
            <a:custGeom>
              <a:avLst/>
              <a:gdLst/>
              <a:ahLst/>
              <a:cxnLst/>
              <a:rect l="l" t="t" r="r" b="b"/>
              <a:pathLst>
                <a:path w="2065" h="3588" extrusionOk="0">
                  <a:moveTo>
                    <a:pt x="1604" y="0"/>
                  </a:moveTo>
                  <a:cubicBezTo>
                    <a:pt x="1604" y="0"/>
                    <a:pt x="500" y="562"/>
                    <a:pt x="200" y="2192"/>
                  </a:cubicBezTo>
                  <a:cubicBezTo>
                    <a:pt x="1" y="3274"/>
                    <a:pt x="353" y="3587"/>
                    <a:pt x="353" y="3587"/>
                  </a:cubicBezTo>
                  <a:cubicBezTo>
                    <a:pt x="353" y="3587"/>
                    <a:pt x="358" y="3587"/>
                    <a:pt x="367" y="3587"/>
                  </a:cubicBezTo>
                  <a:cubicBezTo>
                    <a:pt x="445" y="3587"/>
                    <a:pt x="847" y="3544"/>
                    <a:pt x="1301" y="2700"/>
                  </a:cubicBezTo>
                  <a:cubicBezTo>
                    <a:pt x="2064" y="1283"/>
                    <a:pt x="1604" y="0"/>
                    <a:pt x="160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0"/>
            <p:cNvSpPr/>
            <p:nvPr/>
          </p:nvSpPr>
          <p:spPr>
            <a:xfrm>
              <a:off x="4911857" y="5348713"/>
              <a:ext cx="98669" cy="170314"/>
            </a:xfrm>
            <a:custGeom>
              <a:avLst/>
              <a:gdLst/>
              <a:ahLst/>
              <a:cxnLst/>
              <a:rect l="l" t="t" r="r" b="b"/>
              <a:pathLst>
                <a:path w="2125" h="3668" extrusionOk="0">
                  <a:moveTo>
                    <a:pt x="1620" y="98"/>
                  </a:moveTo>
                  <a:lnTo>
                    <a:pt x="1620" y="98"/>
                  </a:lnTo>
                  <a:cubicBezTo>
                    <a:pt x="1685" y="319"/>
                    <a:pt x="1981" y="1478"/>
                    <a:pt x="1306" y="2732"/>
                  </a:cubicBezTo>
                  <a:cubicBezTo>
                    <a:pt x="863" y="3556"/>
                    <a:pt x="470" y="3600"/>
                    <a:pt x="401" y="3602"/>
                  </a:cubicBezTo>
                  <a:cubicBezTo>
                    <a:pt x="352" y="3547"/>
                    <a:pt x="91" y="3200"/>
                    <a:pt x="267" y="2246"/>
                  </a:cubicBezTo>
                  <a:cubicBezTo>
                    <a:pt x="531" y="815"/>
                    <a:pt x="1431" y="210"/>
                    <a:pt x="1620" y="98"/>
                  </a:cubicBezTo>
                  <a:close/>
                  <a:moveTo>
                    <a:pt x="1656" y="1"/>
                  </a:moveTo>
                  <a:lnTo>
                    <a:pt x="1622" y="19"/>
                  </a:lnTo>
                  <a:cubicBezTo>
                    <a:pt x="1611" y="25"/>
                    <a:pt x="1338" y="165"/>
                    <a:pt x="1024" y="510"/>
                  </a:cubicBezTo>
                  <a:cubicBezTo>
                    <a:pt x="735" y="827"/>
                    <a:pt x="357" y="1384"/>
                    <a:pt x="201" y="2233"/>
                  </a:cubicBezTo>
                  <a:cubicBezTo>
                    <a:pt x="1" y="3321"/>
                    <a:pt x="350" y="3645"/>
                    <a:pt x="364" y="3658"/>
                  </a:cubicBezTo>
                  <a:lnTo>
                    <a:pt x="372" y="3665"/>
                  </a:lnTo>
                  <a:lnTo>
                    <a:pt x="383" y="3666"/>
                  </a:lnTo>
                  <a:cubicBezTo>
                    <a:pt x="384" y="3668"/>
                    <a:pt x="390" y="3668"/>
                    <a:pt x="401" y="3668"/>
                  </a:cubicBezTo>
                  <a:cubicBezTo>
                    <a:pt x="494" y="3668"/>
                    <a:pt x="905" y="3616"/>
                    <a:pt x="1364" y="2763"/>
                  </a:cubicBezTo>
                  <a:cubicBezTo>
                    <a:pt x="2125" y="1349"/>
                    <a:pt x="1674" y="51"/>
                    <a:pt x="1668" y="37"/>
                  </a:cubicBezTo>
                  <a:lnTo>
                    <a:pt x="16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0"/>
            <p:cNvSpPr/>
            <p:nvPr/>
          </p:nvSpPr>
          <p:spPr>
            <a:xfrm>
              <a:off x="4915757" y="5378244"/>
              <a:ext cx="115942" cy="139158"/>
            </a:xfrm>
            <a:custGeom>
              <a:avLst/>
              <a:gdLst/>
              <a:ahLst/>
              <a:cxnLst/>
              <a:rect l="l" t="t" r="r" b="b"/>
              <a:pathLst>
                <a:path w="2497" h="2997" extrusionOk="0">
                  <a:moveTo>
                    <a:pt x="2402" y="1"/>
                  </a:moveTo>
                  <a:cubicBezTo>
                    <a:pt x="2402" y="1"/>
                    <a:pt x="1201" y="145"/>
                    <a:pt x="479" y="1589"/>
                  </a:cubicBezTo>
                  <a:cubicBezTo>
                    <a:pt x="1" y="2547"/>
                    <a:pt x="251" y="2969"/>
                    <a:pt x="251" y="2969"/>
                  </a:cubicBezTo>
                  <a:cubicBezTo>
                    <a:pt x="251" y="2969"/>
                    <a:pt x="306" y="2997"/>
                    <a:pt x="411" y="2997"/>
                  </a:cubicBezTo>
                  <a:cubicBezTo>
                    <a:pt x="593" y="2997"/>
                    <a:pt x="926" y="2914"/>
                    <a:pt x="1390" y="2461"/>
                  </a:cubicBezTo>
                  <a:cubicBezTo>
                    <a:pt x="2496" y="1384"/>
                    <a:pt x="2402" y="1"/>
                    <a:pt x="240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0"/>
            <p:cNvSpPr/>
            <p:nvPr/>
          </p:nvSpPr>
          <p:spPr>
            <a:xfrm>
              <a:off x="4914179" y="5376666"/>
              <a:ext cx="118496" cy="142362"/>
            </a:xfrm>
            <a:custGeom>
              <a:avLst/>
              <a:gdLst/>
              <a:ahLst/>
              <a:cxnLst/>
              <a:rect l="l" t="t" r="r" b="b"/>
              <a:pathLst>
                <a:path w="2552" h="3066" extrusionOk="0">
                  <a:moveTo>
                    <a:pt x="2404" y="74"/>
                  </a:moveTo>
                  <a:lnTo>
                    <a:pt x="2404" y="74"/>
                  </a:lnTo>
                  <a:cubicBezTo>
                    <a:pt x="2408" y="300"/>
                    <a:pt x="2383" y="1516"/>
                    <a:pt x="1401" y="2472"/>
                  </a:cubicBezTo>
                  <a:cubicBezTo>
                    <a:pt x="941" y="2919"/>
                    <a:pt x="614" y="2998"/>
                    <a:pt x="441" y="2998"/>
                  </a:cubicBezTo>
                  <a:cubicBezTo>
                    <a:pt x="371" y="2998"/>
                    <a:pt x="325" y="2985"/>
                    <a:pt x="307" y="2978"/>
                  </a:cubicBezTo>
                  <a:cubicBezTo>
                    <a:pt x="277" y="2912"/>
                    <a:pt x="116" y="2490"/>
                    <a:pt x="544" y="1639"/>
                  </a:cubicBezTo>
                  <a:cubicBezTo>
                    <a:pt x="911" y="901"/>
                    <a:pt x="1407" y="513"/>
                    <a:pt x="1760" y="318"/>
                  </a:cubicBezTo>
                  <a:cubicBezTo>
                    <a:pt x="2063" y="150"/>
                    <a:pt x="2314" y="92"/>
                    <a:pt x="2404" y="74"/>
                  </a:cubicBezTo>
                  <a:close/>
                  <a:moveTo>
                    <a:pt x="2467" y="1"/>
                  </a:moveTo>
                  <a:lnTo>
                    <a:pt x="2432" y="4"/>
                  </a:lnTo>
                  <a:cubicBezTo>
                    <a:pt x="2420" y="6"/>
                    <a:pt x="1204" y="166"/>
                    <a:pt x="483" y="1610"/>
                  </a:cubicBezTo>
                  <a:cubicBezTo>
                    <a:pt x="1" y="2573"/>
                    <a:pt x="245" y="3005"/>
                    <a:pt x="255" y="3022"/>
                  </a:cubicBezTo>
                  <a:lnTo>
                    <a:pt x="261" y="3029"/>
                  </a:lnTo>
                  <a:lnTo>
                    <a:pt x="269" y="3034"/>
                  </a:lnTo>
                  <a:cubicBezTo>
                    <a:pt x="276" y="3037"/>
                    <a:pt x="335" y="3066"/>
                    <a:pt x="445" y="3066"/>
                  </a:cubicBezTo>
                  <a:cubicBezTo>
                    <a:pt x="636" y="3066"/>
                    <a:pt x="976" y="2980"/>
                    <a:pt x="1448" y="2522"/>
                  </a:cubicBezTo>
                  <a:cubicBezTo>
                    <a:pt x="2552" y="1445"/>
                    <a:pt x="2471" y="49"/>
                    <a:pt x="2469" y="35"/>
                  </a:cubicBezTo>
                  <a:lnTo>
                    <a:pt x="246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0"/>
            <p:cNvSpPr/>
            <p:nvPr/>
          </p:nvSpPr>
          <p:spPr>
            <a:xfrm>
              <a:off x="4917940" y="5423191"/>
              <a:ext cx="142919" cy="94304"/>
            </a:xfrm>
            <a:custGeom>
              <a:avLst/>
              <a:gdLst/>
              <a:ahLst/>
              <a:cxnLst/>
              <a:rect l="l" t="t" r="r" b="b"/>
              <a:pathLst>
                <a:path w="3078" h="2031" extrusionOk="0">
                  <a:moveTo>
                    <a:pt x="2490" y="0"/>
                  </a:moveTo>
                  <a:cubicBezTo>
                    <a:pt x="2047" y="0"/>
                    <a:pt x="1408" y="125"/>
                    <a:pt x="769" y="682"/>
                  </a:cubicBezTo>
                  <a:cubicBezTo>
                    <a:pt x="0" y="1351"/>
                    <a:pt x="89" y="1851"/>
                    <a:pt x="89" y="1851"/>
                  </a:cubicBezTo>
                  <a:cubicBezTo>
                    <a:pt x="89" y="1851"/>
                    <a:pt x="235" y="2030"/>
                    <a:pt x="631" y="2030"/>
                  </a:cubicBezTo>
                  <a:cubicBezTo>
                    <a:pt x="806" y="2030"/>
                    <a:pt x="1030" y="1995"/>
                    <a:pt x="1312" y="1894"/>
                  </a:cubicBezTo>
                  <a:cubicBezTo>
                    <a:pt x="2696" y="1396"/>
                    <a:pt x="3078" y="81"/>
                    <a:pt x="3078" y="81"/>
                  </a:cubicBezTo>
                  <a:cubicBezTo>
                    <a:pt x="3078" y="81"/>
                    <a:pt x="2848" y="0"/>
                    <a:pt x="24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0"/>
            <p:cNvSpPr/>
            <p:nvPr/>
          </p:nvSpPr>
          <p:spPr>
            <a:xfrm>
              <a:off x="4916686" y="5421612"/>
              <a:ext cx="146170" cy="97415"/>
            </a:xfrm>
            <a:custGeom>
              <a:avLst/>
              <a:gdLst/>
              <a:ahLst/>
              <a:cxnLst/>
              <a:rect l="l" t="t" r="r" b="b"/>
              <a:pathLst>
                <a:path w="3148" h="2098" extrusionOk="0">
                  <a:moveTo>
                    <a:pt x="2523" y="70"/>
                  </a:moveTo>
                  <a:cubicBezTo>
                    <a:pt x="2795" y="70"/>
                    <a:pt x="2991" y="116"/>
                    <a:pt x="3065" y="137"/>
                  </a:cubicBezTo>
                  <a:cubicBezTo>
                    <a:pt x="2996" y="338"/>
                    <a:pt x="2562" y="1453"/>
                    <a:pt x="1329" y="1896"/>
                  </a:cubicBezTo>
                  <a:cubicBezTo>
                    <a:pt x="1052" y="1995"/>
                    <a:pt x="832" y="2029"/>
                    <a:pt x="661" y="2029"/>
                  </a:cubicBezTo>
                  <a:cubicBezTo>
                    <a:pt x="328" y="2029"/>
                    <a:pt x="179" y="1900"/>
                    <a:pt x="148" y="1869"/>
                  </a:cubicBezTo>
                  <a:cubicBezTo>
                    <a:pt x="142" y="1800"/>
                    <a:pt x="131" y="1337"/>
                    <a:pt x="817" y="740"/>
                  </a:cubicBezTo>
                  <a:cubicBezTo>
                    <a:pt x="1449" y="191"/>
                    <a:pt x="2084" y="70"/>
                    <a:pt x="2523" y="70"/>
                  </a:cubicBezTo>
                  <a:close/>
                  <a:moveTo>
                    <a:pt x="2524" y="1"/>
                  </a:moveTo>
                  <a:cubicBezTo>
                    <a:pt x="2478" y="1"/>
                    <a:pt x="2431" y="2"/>
                    <a:pt x="2382" y="5"/>
                  </a:cubicBezTo>
                  <a:cubicBezTo>
                    <a:pt x="1983" y="27"/>
                    <a:pt x="1378" y="165"/>
                    <a:pt x="774" y="691"/>
                  </a:cubicBezTo>
                  <a:cubicBezTo>
                    <a:pt x="1" y="1364"/>
                    <a:pt x="79" y="1869"/>
                    <a:pt x="83" y="1891"/>
                  </a:cubicBezTo>
                  <a:lnTo>
                    <a:pt x="85" y="1899"/>
                  </a:lnTo>
                  <a:lnTo>
                    <a:pt x="90" y="1905"/>
                  </a:lnTo>
                  <a:cubicBezTo>
                    <a:pt x="99" y="1916"/>
                    <a:pt x="253" y="2098"/>
                    <a:pt x="656" y="2098"/>
                  </a:cubicBezTo>
                  <a:cubicBezTo>
                    <a:pt x="835" y="2098"/>
                    <a:pt x="1063" y="2061"/>
                    <a:pt x="1351" y="1960"/>
                  </a:cubicBezTo>
                  <a:cubicBezTo>
                    <a:pt x="2734" y="1462"/>
                    <a:pt x="3135" y="138"/>
                    <a:pt x="3138" y="124"/>
                  </a:cubicBezTo>
                  <a:lnTo>
                    <a:pt x="3147" y="93"/>
                  </a:lnTo>
                  <a:lnTo>
                    <a:pt x="3118" y="84"/>
                  </a:lnTo>
                  <a:cubicBezTo>
                    <a:pt x="3106" y="80"/>
                    <a:pt x="2879" y="1"/>
                    <a:pt x="25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0"/>
            <p:cNvSpPr/>
            <p:nvPr/>
          </p:nvSpPr>
          <p:spPr>
            <a:xfrm>
              <a:off x="4890034" y="5332601"/>
              <a:ext cx="81628" cy="186984"/>
            </a:xfrm>
            <a:custGeom>
              <a:avLst/>
              <a:gdLst/>
              <a:ahLst/>
              <a:cxnLst/>
              <a:rect l="l" t="t" r="r" b="b"/>
              <a:pathLst>
                <a:path w="1758" h="4027" extrusionOk="0">
                  <a:moveTo>
                    <a:pt x="879" y="0"/>
                  </a:moveTo>
                  <a:cubicBezTo>
                    <a:pt x="879" y="0"/>
                    <a:pt x="0" y="1036"/>
                    <a:pt x="260" y="2746"/>
                  </a:cubicBezTo>
                  <a:cubicBezTo>
                    <a:pt x="433" y="3882"/>
                    <a:pt x="879" y="4026"/>
                    <a:pt x="879" y="4026"/>
                  </a:cubicBezTo>
                  <a:cubicBezTo>
                    <a:pt x="879" y="4026"/>
                    <a:pt x="1325" y="3882"/>
                    <a:pt x="1497" y="2746"/>
                  </a:cubicBezTo>
                  <a:cubicBezTo>
                    <a:pt x="1757" y="1036"/>
                    <a:pt x="879" y="0"/>
                    <a:pt x="8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0"/>
            <p:cNvSpPr/>
            <p:nvPr/>
          </p:nvSpPr>
          <p:spPr>
            <a:xfrm>
              <a:off x="4893005" y="5330140"/>
              <a:ext cx="74431" cy="191070"/>
            </a:xfrm>
            <a:custGeom>
              <a:avLst/>
              <a:gdLst/>
              <a:ahLst/>
              <a:cxnLst/>
              <a:rect l="l" t="t" r="r" b="b"/>
              <a:pathLst>
                <a:path w="1603" h="4115" extrusionOk="0">
                  <a:moveTo>
                    <a:pt x="815" y="108"/>
                  </a:moveTo>
                  <a:cubicBezTo>
                    <a:pt x="879" y="191"/>
                    <a:pt x="1046" y="430"/>
                    <a:pt x="1192" y="799"/>
                  </a:cubicBezTo>
                  <a:cubicBezTo>
                    <a:pt x="1361" y="1227"/>
                    <a:pt x="1533" y="1919"/>
                    <a:pt x="1400" y="2794"/>
                  </a:cubicBezTo>
                  <a:cubicBezTo>
                    <a:pt x="1250" y="3792"/>
                    <a:pt x="881" y="4010"/>
                    <a:pt x="815" y="4042"/>
                  </a:cubicBezTo>
                  <a:cubicBezTo>
                    <a:pt x="748" y="4010"/>
                    <a:pt x="381" y="3792"/>
                    <a:pt x="230" y="2794"/>
                  </a:cubicBezTo>
                  <a:cubicBezTo>
                    <a:pt x="0" y="1285"/>
                    <a:pt x="673" y="297"/>
                    <a:pt x="815" y="108"/>
                  </a:cubicBezTo>
                  <a:close/>
                  <a:moveTo>
                    <a:pt x="815" y="0"/>
                  </a:moveTo>
                  <a:lnTo>
                    <a:pt x="790" y="31"/>
                  </a:lnTo>
                  <a:cubicBezTo>
                    <a:pt x="780" y="42"/>
                    <a:pt x="565" y="299"/>
                    <a:pt x="377" y="771"/>
                  </a:cubicBezTo>
                  <a:cubicBezTo>
                    <a:pt x="205" y="1206"/>
                    <a:pt x="29" y="1912"/>
                    <a:pt x="164" y="2803"/>
                  </a:cubicBezTo>
                  <a:cubicBezTo>
                    <a:pt x="338" y="3945"/>
                    <a:pt x="786" y="4104"/>
                    <a:pt x="805" y="4110"/>
                  </a:cubicBezTo>
                  <a:lnTo>
                    <a:pt x="815" y="4114"/>
                  </a:lnTo>
                  <a:lnTo>
                    <a:pt x="826" y="4110"/>
                  </a:lnTo>
                  <a:cubicBezTo>
                    <a:pt x="844" y="4105"/>
                    <a:pt x="1293" y="3945"/>
                    <a:pt x="1467" y="2803"/>
                  </a:cubicBezTo>
                  <a:cubicBezTo>
                    <a:pt x="1602" y="1911"/>
                    <a:pt x="1426" y="1206"/>
                    <a:pt x="1253" y="771"/>
                  </a:cubicBezTo>
                  <a:cubicBezTo>
                    <a:pt x="1066" y="299"/>
                    <a:pt x="849" y="42"/>
                    <a:pt x="841" y="31"/>
                  </a:cubicBezTo>
                  <a:lnTo>
                    <a:pt x="8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0"/>
        <p:cNvGrpSpPr/>
        <p:nvPr/>
      </p:nvGrpSpPr>
      <p:grpSpPr>
        <a:xfrm>
          <a:off x="0" y="0"/>
          <a:ext cx="0" cy="0"/>
          <a:chOff x="0" y="0"/>
          <a:chExt cx="0" cy="0"/>
        </a:xfrm>
      </p:grpSpPr>
      <p:sp>
        <p:nvSpPr>
          <p:cNvPr id="51" name="Google Shape;51;p4"/>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52" name="Google Shape;52;p4"/>
          <p:cNvSpPr txBox="1">
            <a:spLocks noGrp="1"/>
          </p:cNvSpPr>
          <p:nvPr>
            <p:ph type="body" idx="1"/>
          </p:nvPr>
        </p:nvSpPr>
        <p:spPr>
          <a:xfrm>
            <a:off x="720000" y="1237083"/>
            <a:ext cx="7704000" cy="33663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chemeClr val="accent3"/>
              </a:buClr>
              <a:buSzPts val="1400"/>
              <a:buChar char="●"/>
              <a:defRPr sz="1050">
                <a:solidFill>
                  <a:srgbClr val="434343"/>
                </a:solidFill>
              </a:defRPr>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1600"/>
              </a:spcBef>
              <a:spcAft>
                <a:spcPts val="0"/>
              </a:spcAft>
              <a:buClr>
                <a:srgbClr val="434343"/>
              </a:buClr>
              <a:buSzPts val="1400"/>
              <a:buChar char="■"/>
              <a:defRPr>
                <a:solidFill>
                  <a:srgbClr val="434343"/>
                </a:solidFill>
              </a:defRPr>
            </a:lvl3pPr>
            <a:lvl4pPr marL="1828800" lvl="3" indent="-317500" rtl="0">
              <a:lnSpc>
                <a:spcPct val="115000"/>
              </a:lnSpc>
              <a:spcBef>
                <a:spcPts val="1600"/>
              </a:spcBef>
              <a:spcAft>
                <a:spcPts val="0"/>
              </a:spcAft>
              <a:buClr>
                <a:srgbClr val="434343"/>
              </a:buClr>
              <a:buSzPts val="1400"/>
              <a:buChar char="●"/>
              <a:defRPr>
                <a:solidFill>
                  <a:srgbClr val="434343"/>
                </a:solidFill>
              </a:defRPr>
            </a:lvl4pPr>
            <a:lvl5pPr marL="2286000" lvl="4" indent="-317500" rtl="0">
              <a:lnSpc>
                <a:spcPct val="115000"/>
              </a:lnSpc>
              <a:spcBef>
                <a:spcPts val="1600"/>
              </a:spcBef>
              <a:spcAft>
                <a:spcPts val="0"/>
              </a:spcAft>
              <a:buClr>
                <a:srgbClr val="434343"/>
              </a:buClr>
              <a:buSzPts val="1400"/>
              <a:buChar char="○"/>
              <a:defRPr>
                <a:solidFill>
                  <a:srgbClr val="434343"/>
                </a:solidFill>
              </a:defRPr>
            </a:lvl5pPr>
            <a:lvl6pPr marL="2743200" lvl="5" indent="-317500" rtl="0">
              <a:lnSpc>
                <a:spcPct val="115000"/>
              </a:lnSpc>
              <a:spcBef>
                <a:spcPts val="1600"/>
              </a:spcBef>
              <a:spcAft>
                <a:spcPts val="0"/>
              </a:spcAft>
              <a:buClr>
                <a:srgbClr val="434343"/>
              </a:buClr>
              <a:buSzPts val="1400"/>
              <a:buChar char="■"/>
              <a:defRPr>
                <a:solidFill>
                  <a:srgbClr val="434343"/>
                </a:solidFill>
              </a:defRPr>
            </a:lvl6pPr>
            <a:lvl7pPr marL="3200400" lvl="6" indent="-317500" rtl="0">
              <a:lnSpc>
                <a:spcPct val="115000"/>
              </a:lnSpc>
              <a:spcBef>
                <a:spcPts val="1600"/>
              </a:spcBef>
              <a:spcAft>
                <a:spcPts val="0"/>
              </a:spcAft>
              <a:buClr>
                <a:srgbClr val="434343"/>
              </a:buClr>
              <a:buSzPts val="1400"/>
              <a:buChar char="●"/>
              <a:defRPr>
                <a:solidFill>
                  <a:srgbClr val="434343"/>
                </a:solidFill>
              </a:defRPr>
            </a:lvl7pPr>
            <a:lvl8pPr marL="3657600" lvl="7" indent="-317500" rtl="0">
              <a:lnSpc>
                <a:spcPct val="115000"/>
              </a:lnSpc>
              <a:spcBef>
                <a:spcPts val="1600"/>
              </a:spcBef>
              <a:spcAft>
                <a:spcPts val="0"/>
              </a:spcAft>
              <a:buClr>
                <a:srgbClr val="434343"/>
              </a:buClr>
              <a:buSzPts val="1400"/>
              <a:buChar char="○"/>
              <a:defRPr>
                <a:solidFill>
                  <a:srgbClr val="434343"/>
                </a:solidFill>
              </a:defRPr>
            </a:lvl8pPr>
            <a:lvl9pPr marL="4114800" lvl="8" indent="-317500" rtl="0">
              <a:lnSpc>
                <a:spcPct val="115000"/>
              </a:lnSpc>
              <a:spcBef>
                <a:spcPts val="1600"/>
              </a:spcBef>
              <a:spcAft>
                <a:spcPts val="1600"/>
              </a:spcAft>
              <a:buClr>
                <a:srgbClr val="434343"/>
              </a:buClr>
              <a:buSzPts val="1400"/>
              <a:buChar char="■"/>
              <a:defRPr>
                <a:solidFill>
                  <a:srgbClr val="434343"/>
                </a:solidFill>
              </a:defRPr>
            </a:lvl9pPr>
          </a:lstStyle>
          <a:p>
            <a:endParaRPr/>
          </a:p>
        </p:txBody>
      </p:sp>
      <p:sp>
        <p:nvSpPr>
          <p:cNvPr id="53" name="Google Shape;53;p4"/>
          <p:cNvSpPr/>
          <p:nvPr/>
        </p:nvSpPr>
        <p:spPr>
          <a:xfrm>
            <a:off x="8381506" y="42739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ext 5">
  <p:cSld name="MAIN_POINT_1_5">
    <p:spTree>
      <p:nvGrpSpPr>
        <p:cNvPr id="1" name="Shape 483"/>
        <p:cNvGrpSpPr/>
        <p:nvPr/>
      </p:nvGrpSpPr>
      <p:grpSpPr>
        <a:xfrm>
          <a:off x="0" y="0"/>
          <a:ext cx="0" cy="0"/>
          <a:chOff x="0" y="0"/>
          <a:chExt cx="0" cy="0"/>
        </a:xfrm>
      </p:grpSpPr>
      <p:sp>
        <p:nvSpPr>
          <p:cNvPr id="484" name="Google Shape;484;p31"/>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485" name="Google Shape;485;p31"/>
          <p:cNvSpPr txBox="1">
            <a:spLocks noGrp="1"/>
          </p:cNvSpPr>
          <p:nvPr>
            <p:ph type="body" idx="1"/>
          </p:nvPr>
        </p:nvSpPr>
        <p:spPr>
          <a:xfrm>
            <a:off x="720000" y="1253471"/>
            <a:ext cx="7704000" cy="6705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chemeClr val="accent3"/>
              </a:buClr>
              <a:buSzPts val="1400"/>
              <a:buChar char="●"/>
              <a:defRPr sz="1200">
                <a:solidFill>
                  <a:srgbClr val="434343"/>
                </a:solidFill>
              </a:defRPr>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1600"/>
              </a:spcBef>
              <a:spcAft>
                <a:spcPts val="0"/>
              </a:spcAft>
              <a:buClr>
                <a:srgbClr val="434343"/>
              </a:buClr>
              <a:buSzPts val="1400"/>
              <a:buChar char="■"/>
              <a:defRPr>
                <a:solidFill>
                  <a:srgbClr val="434343"/>
                </a:solidFill>
              </a:defRPr>
            </a:lvl3pPr>
            <a:lvl4pPr marL="1828800" lvl="3" indent="-317500" rtl="0">
              <a:lnSpc>
                <a:spcPct val="115000"/>
              </a:lnSpc>
              <a:spcBef>
                <a:spcPts val="1600"/>
              </a:spcBef>
              <a:spcAft>
                <a:spcPts val="0"/>
              </a:spcAft>
              <a:buClr>
                <a:srgbClr val="434343"/>
              </a:buClr>
              <a:buSzPts val="1400"/>
              <a:buChar char="●"/>
              <a:defRPr>
                <a:solidFill>
                  <a:srgbClr val="434343"/>
                </a:solidFill>
              </a:defRPr>
            </a:lvl4pPr>
            <a:lvl5pPr marL="2286000" lvl="4" indent="-317500" rtl="0">
              <a:lnSpc>
                <a:spcPct val="115000"/>
              </a:lnSpc>
              <a:spcBef>
                <a:spcPts val="1600"/>
              </a:spcBef>
              <a:spcAft>
                <a:spcPts val="0"/>
              </a:spcAft>
              <a:buClr>
                <a:srgbClr val="434343"/>
              </a:buClr>
              <a:buSzPts val="1400"/>
              <a:buChar char="○"/>
              <a:defRPr>
                <a:solidFill>
                  <a:srgbClr val="434343"/>
                </a:solidFill>
              </a:defRPr>
            </a:lvl5pPr>
            <a:lvl6pPr marL="2743200" lvl="5" indent="-317500" rtl="0">
              <a:lnSpc>
                <a:spcPct val="115000"/>
              </a:lnSpc>
              <a:spcBef>
                <a:spcPts val="1600"/>
              </a:spcBef>
              <a:spcAft>
                <a:spcPts val="0"/>
              </a:spcAft>
              <a:buClr>
                <a:srgbClr val="434343"/>
              </a:buClr>
              <a:buSzPts val="1400"/>
              <a:buChar char="■"/>
              <a:defRPr>
                <a:solidFill>
                  <a:srgbClr val="434343"/>
                </a:solidFill>
              </a:defRPr>
            </a:lvl6pPr>
            <a:lvl7pPr marL="3200400" lvl="6" indent="-317500" rtl="0">
              <a:lnSpc>
                <a:spcPct val="115000"/>
              </a:lnSpc>
              <a:spcBef>
                <a:spcPts val="1600"/>
              </a:spcBef>
              <a:spcAft>
                <a:spcPts val="0"/>
              </a:spcAft>
              <a:buClr>
                <a:srgbClr val="434343"/>
              </a:buClr>
              <a:buSzPts val="1400"/>
              <a:buChar char="●"/>
              <a:defRPr>
                <a:solidFill>
                  <a:srgbClr val="434343"/>
                </a:solidFill>
              </a:defRPr>
            </a:lvl7pPr>
            <a:lvl8pPr marL="3657600" lvl="7" indent="-317500" rtl="0">
              <a:lnSpc>
                <a:spcPct val="115000"/>
              </a:lnSpc>
              <a:spcBef>
                <a:spcPts val="1600"/>
              </a:spcBef>
              <a:spcAft>
                <a:spcPts val="0"/>
              </a:spcAft>
              <a:buClr>
                <a:srgbClr val="434343"/>
              </a:buClr>
              <a:buSzPts val="1400"/>
              <a:buChar char="○"/>
              <a:defRPr>
                <a:solidFill>
                  <a:srgbClr val="434343"/>
                </a:solidFill>
              </a:defRPr>
            </a:lvl8pPr>
            <a:lvl9pPr marL="4114800" lvl="8" indent="-317500" rtl="0">
              <a:lnSpc>
                <a:spcPct val="115000"/>
              </a:lnSpc>
              <a:spcBef>
                <a:spcPts val="1600"/>
              </a:spcBef>
              <a:spcAft>
                <a:spcPts val="1600"/>
              </a:spcAft>
              <a:buClr>
                <a:srgbClr val="434343"/>
              </a:buClr>
              <a:buSzPts val="1400"/>
              <a:buChar char="■"/>
              <a:defRPr>
                <a:solidFill>
                  <a:srgbClr val="434343"/>
                </a:solidFill>
              </a:defRPr>
            </a:lvl9pPr>
          </a:lstStyle>
          <a:p>
            <a:endParaRPr/>
          </a:p>
        </p:txBody>
      </p:sp>
      <p:grpSp>
        <p:nvGrpSpPr>
          <p:cNvPr id="486" name="Google Shape;486;p31"/>
          <p:cNvGrpSpPr/>
          <p:nvPr/>
        </p:nvGrpSpPr>
        <p:grpSpPr>
          <a:xfrm rot="1138895">
            <a:off x="8493869" y="1020694"/>
            <a:ext cx="554003" cy="491338"/>
            <a:chOff x="6757038" y="4568926"/>
            <a:chExt cx="163860" cy="145334"/>
          </a:xfrm>
        </p:grpSpPr>
        <p:sp>
          <p:nvSpPr>
            <p:cNvPr id="487" name="Google Shape;487;p31"/>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1"/>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1"/>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1"/>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1"/>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1"/>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3" name="Google Shape;493;p31"/>
          <p:cNvGrpSpPr/>
          <p:nvPr/>
        </p:nvGrpSpPr>
        <p:grpSpPr>
          <a:xfrm>
            <a:off x="8343771" y="192419"/>
            <a:ext cx="854172" cy="446695"/>
            <a:chOff x="6482201" y="670208"/>
            <a:chExt cx="882957" cy="461748"/>
          </a:xfrm>
        </p:grpSpPr>
        <p:sp>
          <p:nvSpPr>
            <p:cNvPr id="494" name="Google Shape;494;p31"/>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1"/>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1"/>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7" name="Google Shape;497;p31"/>
          <p:cNvGrpSpPr/>
          <p:nvPr/>
        </p:nvGrpSpPr>
        <p:grpSpPr>
          <a:xfrm rot="-846909">
            <a:off x="7392451" y="234387"/>
            <a:ext cx="386686" cy="342952"/>
            <a:chOff x="6757038" y="4568926"/>
            <a:chExt cx="163860" cy="145334"/>
          </a:xfrm>
        </p:grpSpPr>
        <p:sp>
          <p:nvSpPr>
            <p:cNvPr id="498" name="Google Shape;498;p31"/>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1"/>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1"/>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1"/>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1"/>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1"/>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2">
    <p:spTree>
      <p:nvGrpSpPr>
        <p:cNvPr id="1" name="Shape 504"/>
        <p:cNvGrpSpPr/>
        <p:nvPr/>
      </p:nvGrpSpPr>
      <p:grpSpPr>
        <a:xfrm>
          <a:off x="0" y="0"/>
          <a:ext cx="0" cy="0"/>
          <a:chOff x="0" y="0"/>
          <a:chExt cx="0" cy="0"/>
        </a:xfrm>
      </p:grpSpPr>
      <p:sp>
        <p:nvSpPr>
          <p:cNvPr id="505" name="Google Shape;505;p32"/>
          <p:cNvSpPr txBox="1">
            <a:spLocks noGrp="1"/>
          </p:cNvSpPr>
          <p:nvPr>
            <p:ph type="subTitle" idx="1"/>
          </p:nvPr>
        </p:nvSpPr>
        <p:spPr>
          <a:xfrm>
            <a:off x="1389325" y="3888225"/>
            <a:ext cx="2589000" cy="61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06" name="Google Shape;506;p32"/>
          <p:cNvSpPr txBox="1">
            <a:spLocks noGrp="1"/>
          </p:cNvSpPr>
          <p:nvPr>
            <p:ph type="subTitle" idx="2"/>
          </p:nvPr>
        </p:nvSpPr>
        <p:spPr>
          <a:xfrm>
            <a:off x="5167750" y="3888225"/>
            <a:ext cx="2589000" cy="61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07" name="Google Shape;507;p32"/>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508" name="Google Shape;508;p32"/>
          <p:cNvSpPr txBox="1">
            <a:spLocks noGrp="1"/>
          </p:cNvSpPr>
          <p:nvPr>
            <p:ph type="title" idx="3"/>
          </p:nvPr>
        </p:nvSpPr>
        <p:spPr>
          <a:xfrm>
            <a:off x="1387407" y="3455775"/>
            <a:ext cx="25929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509" name="Google Shape;509;p32"/>
          <p:cNvSpPr txBox="1">
            <a:spLocks noGrp="1"/>
          </p:cNvSpPr>
          <p:nvPr>
            <p:ph type="title" idx="4"/>
          </p:nvPr>
        </p:nvSpPr>
        <p:spPr>
          <a:xfrm>
            <a:off x="5171879" y="3455775"/>
            <a:ext cx="25812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10" name="Google Shape;510;p32"/>
          <p:cNvSpPr>
            <a:spLocks noGrp="1"/>
          </p:cNvSpPr>
          <p:nvPr>
            <p:ph type="pic" idx="5"/>
          </p:nvPr>
        </p:nvSpPr>
        <p:spPr>
          <a:xfrm>
            <a:off x="6032875" y="1301625"/>
            <a:ext cx="859200" cy="1859400"/>
          </a:xfrm>
          <a:prstGeom prst="rect">
            <a:avLst/>
          </a:prstGeom>
          <a:noFill/>
          <a:ln>
            <a:noFill/>
          </a:ln>
        </p:spPr>
      </p:sp>
      <p:sp>
        <p:nvSpPr>
          <p:cNvPr id="511" name="Google Shape;511;p32"/>
          <p:cNvSpPr>
            <a:spLocks noGrp="1"/>
          </p:cNvSpPr>
          <p:nvPr>
            <p:ph type="pic" idx="6"/>
          </p:nvPr>
        </p:nvSpPr>
        <p:spPr>
          <a:xfrm>
            <a:off x="2254225" y="1301625"/>
            <a:ext cx="859200" cy="1859400"/>
          </a:xfrm>
          <a:prstGeom prst="rect">
            <a:avLst/>
          </a:prstGeom>
          <a:noFill/>
          <a:ln>
            <a:noFill/>
          </a:ln>
        </p:spPr>
      </p:sp>
      <p:grpSp>
        <p:nvGrpSpPr>
          <p:cNvPr id="512" name="Google Shape;512;p32"/>
          <p:cNvGrpSpPr/>
          <p:nvPr/>
        </p:nvGrpSpPr>
        <p:grpSpPr>
          <a:xfrm rot="-9661105">
            <a:off x="-258914" y="3631477"/>
            <a:ext cx="554003" cy="491338"/>
            <a:chOff x="6757038" y="4568926"/>
            <a:chExt cx="163860" cy="145334"/>
          </a:xfrm>
        </p:grpSpPr>
        <p:sp>
          <p:nvSpPr>
            <p:cNvPr id="513" name="Google Shape;513;p32"/>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2"/>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2"/>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2"/>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2"/>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2"/>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9" name="Google Shape;519;p32"/>
          <p:cNvGrpSpPr/>
          <p:nvPr/>
        </p:nvGrpSpPr>
        <p:grpSpPr>
          <a:xfrm rot="10800000">
            <a:off x="-408986" y="4504395"/>
            <a:ext cx="854172" cy="446695"/>
            <a:chOff x="6482201" y="670208"/>
            <a:chExt cx="882957" cy="461748"/>
          </a:xfrm>
        </p:grpSpPr>
        <p:sp>
          <p:nvSpPr>
            <p:cNvPr id="520" name="Google Shape;520;p32"/>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2"/>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2"/>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3" name="Google Shape;523;p32"/>
          <p:cNvGrpSpPr/>
          <p:nvPr/>
        </p:nvGrpSpPr>
        <p:grpSpPr>
          <a:xfrm rot="9953091">
            <a:off x="1009821" y="4566171"/>
            <a:ext cx="386686" cy="342952"/>
            <a:chOff x="6757038" y="4568926"/>
            <a:chExt cx="163860" cy="145334"/>
          </a:xfrm>
        </p:grpSpPr>
        <p:sp>
          <p:nvSpPr>
            <p:cNvPr id="524" name="Google Shape;524;p32"/>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2"/>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2"/>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2"/>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2"/>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2"/>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two columns 2">
  <p:cSld name="TITLE_AND_TWO_COLUMNS_3">
    <p:spTree>
      <p:nvGrpSpPr>
        <p:cNvPr id="1" name="Shape 530"/>
        <p:cNvGrpSpPr/>
        <p:nvPr/>
      </p:nvGrpSpPr>
      <p:grpSpPr>
        <a:xfrm>
          <a:off x="0" y="0"/>
          <a:ext cx="0" cy="0"/>
          <a:chOff x="0" y="0"/>
          <a:chExt cx="0" cy="0"/>
        </a:xfrm>
      </p:grpSpPr>
      <p:sp>
        <p:nvSpPr>
          <p:cNvPr id="531" name="Google Shape;531;p33"/>
          <p:cNvSpPr txBox="1">
            <a:spLocks noGrp="1"/>
          </p:cNvSpPr>
          <p:nvPr>
            <p:ph type="subTitle" idx="1"/>
          </p:nvPr>
        </p:nvSpPr>
        <p:spPr>
          <a:xfrm>
            <a:off x="1261388" y="1546900"/>
            <a:ext cx="2985300" cy="2813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32" name="Google Shape;532;p33"/>
          <p:cNvSpPr txBox="1">
            <a:spLocks noGrp="1"/>
          </p:cNvSpPr>
          <p:nvPr>
            <p:ph type="subTitle" idx="2"/>
          </p:nvPr>
        </p:nvSpPr>
        <p:spPr>
          <a:xfrm>
            <a:off x="4897304" y="1546900"/>
            <a:ext cx="2985300" cy="2813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33" name="Google Shape;533;p33"/>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solidFill>
                  <a:schemeClr val="accent3"/>
                </a:solidFill>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grpSp>
        <p:nvGrpSpPr>
          <p:cNvPr id="534" name="Google Shape;534;p33"/>
          <p:cNvGrpSpPr/>
          <p:nvPr/>
        </p:nvGrpSpPr>
        <p:grpSpPr>
          <a:xfrm rot="1138899">
            <a:off x="524392" y="4549063"/>
            <a:ext cx="1051377" cy="932436"/>
            <a:chOff x="6757038" y="4568926"/>
            <a:chExt cx="163860" cy="145334"/>
          </a:xfrm>
        </p:grpSpPr>
        <p:sp>
          <p:nvSpPr>
            <p:cNvPr id="535" name="Google Shape;535;p33"/>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3"/>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3"/>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3"/>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3"/>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3"/>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1" name="Google Shape;541;p33"/>
          <p:cNvGrpSpPr/>
          <p:nvPr/>
        </p:nvGrpSpPr>
        <p:grpSpPr>
          <a:xfrm rot="-846910">
            <a:off x="-226573" y="1620493"/>
            <a:ext cx="677959" cy="601278"/>
            <a:chOff x="6757038" y="4568926"/>
            <a:chExt cx="163860" cy="145334"/>
          </a:xfrm>
        </p:grpSpPr>
        <p:sp>
          <p:nvSpPr>
            <p:cNvPr id="542" name="Google Shape;542;p33"/>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3"/>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3"/>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3"/>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3"/>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3"/>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8" name="Google Shape;548;p33"/>
          <p:cNvSpPr/>
          <p:nvPr/>
        </p:nvSpPr>
        <p:spPr>
          <a:xfrm flipH="1">
            <a:off x="-79944" y="434495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3"/>
          <p:cNvSpPr/>
          <p:nvPr/>
        </p:nvSpPr>
        <p:spPr>
          <a:xfrm flipH="1">
            <a:off x="401319" y="402815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0" name="Google Shape;550;p33"/>
          <p:cNvGrpSpPr/>
          <p:nvPr/>
        </p:nvGrpSpPr>
        <p:grpSpPr>
          <a:xfrm flipH="1">
            <a:off x="7926658" y="1060940"/>
            <a:ext cx="928164" cy="485389"/>
            <a:chOff x="6482201" y="670208"/>
            <a:chExt cx="882957" cy="461748"/>
          </a:xfrm>
        </p:grpSpPr>
        <p:sp>
          <p:nvSpPr>
            <p:cNvPr id="551" name="Google Shape;551;p33"/>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3"/>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3"/>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4" name="Google Shape;554;p33"/>
          <p:cNvGrpSpPr/>
          <p:nvPr/>
        </p:nvGrpSpPr>
        <p:grpSpPr>
          <a:xfrm rot="1138891">
            <a:off x="8158716" y="-136001"/>
            <a:ext cx="833802" cy="739461"/>
            <a:chOff x="6757038" y="4568926"/>
            <a:chExt cx="163860" cy="145334"/>
          </a:xfrm>
        </p:grpSpPr>
        <p:sp>
          <p:nvSpPr>
            <p:cNvPr id="555" name="Google Shape;555;p33"/>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3"/>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3"/>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3"/>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3"/>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3"/>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1" name="Google Shape;561;p33"/>
          <p:cNvGrpSpPr/>
          <p:nvPr/>
        </p:nvGrpSpPr>
        <p:grpSpPr>
          <a:xfrm rot="-846879">
            <a:off x="8320059" y="3752227"/>
            <a:ext cx="511142" cy="453336"/>
            <a:chOff x="6757038" y="4568926"/>
            <a:chExt cx="163860" cy="145334"/>
          </a:xfrm>
        </p:grpSpPr>
        <p:sp>
          <p:nvSpPr>
            <p:cNvPr id="562" name="Google Shape;562;p33"/>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3"/>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3"/>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3"/>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3"/>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3"/>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568"/>
        <p:cNvGrpSpPr/>
        <p:nvPr/>
      </p:nvGrpSpPr>
      <p:grpSpPr>
        <a:xfrm>
          <a:off x="0" y="0"/>
          <a:ext cx="0" cy="0"/>
          <a:chOff x="0" y="0"/>
          <a:chExt cx="0" cy="0"/>
        </a:xfrm>
      </p:grpSpPr>
      <p:sp>
        <p:nvSpPr>
          <p:cNvPr id="569" name="Google Shape;569;p34"/>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570" name="Google Shape;570;p34"/>
          <p:cNvSpPr txBox="1">
            <a:spLocks noGrp="1"/>
          </p:cNvSpPr>
          <p:nvPr>
            <p:ph type="title" idx="2"/>
          </p:nvPr>
        </p:nvSpPr>
        <p:spPr>
          <a:xfrm>
            <a:off x="720000" y="2206563"/>
            <a:ext cx="23364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571" name="Google Shape;571;p34"/>
          <p:cNvSpPr txBox="1">
            <a:spLocks noGrp="1"/>
          </p:cNvSpPr>
          <p:nvPr>
            <p:ph type="subTitle" idx="1"/>
          </p:nvPr>
        </p:nvSpPr>
        <p:spPr>
          <a:xfrm>
            <a:off x="720000" y="2635199"/>
            <a:ext cx="2336400" cy="793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72" name="Google Shape;572;p34"/>
          <p:cNvSpPr txBox="1">
            <a:spLocks noGrp="1"/>
          </p:cNvSpPr>
          <p:nvPr>
            <p:ph type="title" idx="3"/>
          </p:nvPr>
        </p:nvSpPr>
        <p:spPr>
          <a:xfrm>
            <a:off x="3403788" y="2811463"/>
            <a:ext cx="23364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573" name="Google Shape;573;p34"/>
          <p:cNvSpPr txBox="1">
            <a:spLocks noGrp="1"/>
          </p:cNvSpPr>
          <p:nvPr>
            <p:ph type="subTitle" idx="4"/>
          </p:nvPr>
        </p:nvSpPr>
        <p:spPr>
          <a:xfrm>
            <a:off x="3403788" y="3240099"/>
            <a:ext cx="2336400" cy="793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74" name="Google Shape;574;p34"/>
          <p:cNvSpPr txBox="1">
            <a:spLocks noGrp="1"/>
          </p:cNvSpPr>
          <p:nvPr>
            <p:ph type="title" idx="5"/>
          </p:nvPr>
        </p:nvSpPr>
        <p:spPr>
          <a:xfrm>
            <a:off x="6087600" y="2206563"/>
            <a:ext cx="23364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575" name="Google Shape;575;p34"/>
          <p:cNvSpPr txBox="1">
            <a:spLocks noGrp="1"/>
          </p:cNvSpPr>
          <p:nvPr>
            <p:ph type="subTitle" idx="6"/>
          </p:nvPr>
        </p:nvSpPr>
        <p:spPr>
          <a:xfrm>
            <a:off x="6087600" y="2635199"/>
            <a:ext cx="2336400" cy="793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576" name="Google Shape;576;p34"/>
          <p:cNvGrpSpPr/>
          <p:nvPr/>
        </p:nvGrpSpPr>
        <p:grpSpPr>
          <a:xfrm flipH="1">
            <a:off x="1718201" y="4501481"/>
            <a:ext cx="854172" cy="446695"/>
            <a:chOff x="6482201" y="670208"/>
            <a:chExt cx="882957" cy="461748"/>
          </a:xfrm>
        </p:grpSpPr>
        <p:sp>
          <p:nvSpPr>
            <p:cNvPr id="577" name="Google Shape;577;p34"/>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4"/>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4"/>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0" name="Google Shape;580;p34"/>
          <p:cNvSpPr/>
          <p:nvPr/>
        </p:nvSpPr>
        <p:spPr>
          <a:xfrm flipH="1">
            <a:off x="476543" y="473600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4"/>
          <p:cNvSpPr/>
          <p:nvPr/>
        </p:nvSpPr>
        <p:spPr>
          <a:xfrm>
            <a:off x="8868181" y="110430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582"/>
        <p:cNvGrpSpPr/>
        <p:nvPr/>
      </p:nvGrpSpPr>
      <p:grpSpPr>
        <a:xfrm>
          <a:off x="0" y="0"/>
          <a:ext cx="0" cy="0"/>
          <a:chOff x="0" y="0"/>
          <a:chExt cx="0" cy="0"/>
        </a:xfrm>
      </p:grpSpPr>
      <p:sp>
        <p:nvSpPr>
          <p:cNvPr id="583" name="Google Shape;583;p35"/>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584" name="Google Shape;584;p35"/>
          <p:cNvSpPr txBox="1">
            <a:spLocks noGrp="1"/>
          </p:cNvSpPr>
          <p:nvPr>
            <p:ph type="title" idx="2"/>
          </p:nvPr>
        </p:nvSpPr>
        <p:spPr>
          <a:xfrm>
            <a:off x="1616896" y="1759050"/>
            <a:ext cx="1904400" cy="5277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585" name="Google Shape;585;p35"/>
          <p:cNvSpPr txBox="1">
            <a:spLocks noGrp="1"/>
          </p:cNvSpPr>
          <p:nvPr>
            <p:ph type="subTitle" idx="1"/>
          </p:nvPr>
        </p:nvSpPr>
        <p:spPr>
          <a:xfrm>
            <a:off x="1616904" y="2165775"/>
            <a:ext cx="1904400" cy="5643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86" name="Google Shape;586;p35"/>
          <p:cNvSpPr txBox="1">
            <a:spLocks noGrp="1"/>
          </p:cNvSpPr>
          <p:nvPr>
            <p:ph type="title" idx="3"/>
          </p:nvPr>
        </p:nvSpPr>
        <p:spPr>
          <a:xfrm>
            <a:off x="5622703" y="1759050"/>
            <a:ext cx="1904400" cy="5277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587" name="Google Shape;587;p35"/>
          <p:cNvSpPr txBox="1">
            <a:spLocks noGrp="1"/>
          </p:cNvSpPr>
          <p:nvPr>
            <p:ph type="subTitle" idx="4"/>
          </p:nvPr>
        </p:nvSpPr>
        <p:spPr>
          <a:xfrm>
            <a:off x="5622709" y="2165775"/>
            <a:ext cx="1904400" cy="56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88" name="Google Shape;588;p35"/>
          <p:cNvSpPr txBox="1">
            <a:spLocks noGrp="1"/>
          </p:cNvSpPr>
          <p:nvPr>
            <p:ph type="title" idx="5"/>
          </p:nvPr>
        </p:nvSpPr>
        <p:spPr>
          <a:xfrm>
            <a:off x="1616888" y="3376475"/>
            <a:ext cx="1904400" cy="5277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589" name="Google Shape;589;p35"/>
          <p:cNvSpPr txBox="1">
            <a:spLocks noGrp="1"/>
          </p:cNvSpPr>
          <p:nvPr>
            <p:ph type="subTitle" idx="6"/>
          </p:nvPr>
        </p:nvSpPr>
        <p:spPr>
          <a:xfrm>
            <a:off x="1616896" y="3791550"/>
            <a:ext cx="1904400" cy="5643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90" name="Google Shape;590;p35"/>
          <p:cNvSpPr txBox="1">
            <a:spLocks noGrp="1"/>
          </p:cNvSpPr>
          <p:nvPr>
            <p:ph type="title" idx="7"/>
          </p:nvPr>
        </p:nvSpPr>
        <p:spPr>
          <a:xfrm>
            <a:off x="5622695" y="3376475"/>
            <a:ext cx="1904400" cy="5277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591" name="Google Shape;591;p35"/>
          <p:cNvSpPr txBox="1">
            <a:spLocks noGrp="1"/>
          </p:cNvSpPr>
          <p:nvPr>
            <p:ph type="subTitle" idx="8"/>
          </p:nvPr>
        </p:nvSpPr>
        <p:spPr>
          <a:xfrm>
            <a:off x="5622701" y="3791550"/>
            <a:ext cx="1904400" cy="56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592" name="Google Shape;592;p35"/>
          <p:cNvGrpSpPr/>
          <p:nvPr/>
        </p:nvGrpSpPr>
        <p:grpSpPr>
          <a:xfrm>
            <a:off x="-215679" y="3791556"/>
            <a:ext cx="854172" cy="446695"/>
            <a:chOff x="6482201" y="670208"/>
            <a:chExt cx="882957" cy="461748"/>
          </a:xfrm>
        </p:grpSpPr>
        <p:sp>
          <p:nvSpPr>
            <p:cNvPr id="593" name="Google Shape;593;p35"/>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5"/>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5"/>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6" name="Google Shape;596;p35"/>
          <p:cNvGrpSpPr/>
          <p:nvPr/>
        </p:nvGrpSpPr>
        <p:grpSpPr>
          <a:xfrm>
            <a:off x="7671025" y="4164342"/>
            <a:ext cx="1686620" cy="719586"/>
            <a:chOff x="6311580" y="-176328"/>
            <a:chExt cx="1743456" cy="743836"/>
          </a:xfrm>
        </p:grpSpPr>
        <p:sp>
          <p:nvSpPr>
            <p:cNvPr id="597" name="Google Shape;597;p35"/>
            <p:cNvSpPr/>
            <p:nvPr/>
          </p:nvSpPr>
          <p:spPr>
            <a:xfrm>
              <a:off x="7086360" y="-176328"/>
              <a:ext cx="616755" cy="179113"/>
            </a:xfrm>
            <a:custGeom>
              <a:avLst/>
              <a:gdLst/>
              <a:ahLst/>
              <a:cxnLst/>
              <a:rect l="l" t="t" r="r" b="b"/>
              <a:pathLst>
                <a:path w="2252" h="654" extrusionOk="0">
                  <a:moveTo>
                    <a:pt x="326" y="0"/>
                  </a:moveTo>
                  <a:cubicBezTo>
                    <a:pt x="146" y="0"/>
                    <a:pt x="0" y="146"/>
                    <a:pt x="0" y="326"/>
                  </a:cubicBezTo>
                  <a:cubicBezTo>
                    <a:pt x="0" y="507"/>
                    <a:pt x="146" y="653"/>
                    <a:pt x="326" y="653"/>
                  </a:cubicBezTo>
                  <a:lnTo>
                    <a:pt x="1924" y="653"/>
                  </a:lnTo>
                  <a:cubicBezTo>
                    <a:pt x="2105" y="653"/>
                    <a:pt x="2251" y="507"/>
                    <a:pt x="2251" y="326"/>
                  </a:cubicBezTo>
                  <a:cubicBezTo>
                    <a:pt x="2251" y="146"/>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5"/>
            <p:cNvSpPr/>
            <p:nvPr/>
          </p:nvSpPr>
          <p:spPr>
            <a:xfrm>
              <a:off x="6311580" y="106033"/>
              <a:ext cx="1743456" cy="179113"/>
            </a:xfrm>
            <a:custGeom>
              <a:avLst/>
              <a:gdLst/>
              <a:ahLst/>
              <a:cxnLst/>
              <a:rect l="l" t="t" r="r" b="b"/>
              <a:pathLst>
                <a:path w="6366" h="654" extrusionOk="0">
                  <a:moveTo>
                    <a:pt x="326" y="0"/>
                  </a:moveTo>
                  <a:cubicBezTo>
                    <a:pt x="146" y="0"/>
                    <a:pt x="0" y="147"/>
                    <a:pt x="0" y="327"/>
                  </a:cubicBezTo>
                  <a:cubicBezTo>
                    <a:pt x="0" y="508"/>
                    <a:pt x="146" y="653"/>
                    <a:pt x="326" y="653"/>
                  </a:cubicBezTo>
                  <a:lnTo>
                    <a:pt x="6039" y="653"/>
                  </a:lnTo>
                  <a:cubicBezTo>
                    <a:pt x="6219" y="653"/>
                    <a:pt x="6366" y="508"/>
                    <a:pt x="6366" y="327"/>
                  </a:cubicBezTo>
                  <a:cubicBezTo>
                    <a:pt x="6366" y="147"/>
                    <a:pt x="6219" y="0"/>
                    <a:pt x="6039"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5"/>
            <p:cNvSpPr/>
            <p:nvPr/>
          </p:nvSpPr>
          <p:spPr>
            <a:xfrm>
              <a:off x="7189884" y="2784"/>
              <a:ext cx="429702" cy="103524"/>
            </a:xfrm>
            <a:custGeom>
              <a:avLst/>
              <a:gdLst/>
              <a:ahLst/>
              <a:cxnLst/>
              <a:rect l="l" t="t" r="r" b="b"/>
              <a:pathLst>
                <a:path w="1569" h="378" extrusionOk="0">
                  <a:moveTo>
                    <a:pt x="0" y="0"/>
                  </a:moveTo>
                  <a:cubicBezTo>
                    <a:pt x="105" y="0"/>
                    <a:pt x="188" y="85"/>
                    <a:pt x="188" y="189"/>
                  </a:cubicBezTo>
                  <a:cubicBezTo>
                    <a:pt x="188" y="293"/>
                    <a:pt x="103" y="377"/>
                    <a:pt x="0" y="377"/>
                  </a:cubicBezTo>
                  <a:lnTo>
                    <a:pt x="1568" y="377"/>
                  </a:lnTo>
                  <a:cubicBezTo>
                    <a:pt x="1465" y="377"/>
                    <a:pt x="1380" y="293"/>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5"/>
            <p:cNvSpPr/>
            <p:nvPr/>
          </p:nvSpPr>
          <p:spPr>
            <a:xfrm>
              <a:off x="6384155" y="388395"/>
              <a:ext cx="616755" cy="179113"/>
            </a:xfrm>
            <a:custGeom>
              <a:avLst/>
              <a:gdLst/>
              <a:ahLst/>
              <a:cxnLst/>
              <a:rect l="l" t="t" r="r" b="b"/>
              <a:pathLst>
                <a:path w="2252" h="654" extrusionOk="0">
                  <a:moveTo>
                    <a:pt x="326" y="0"/>
                  </a:moveTo>
                  <a:cubicBezTo>
                    <a:pt x="146" y="0"/>
                    <a:pt x="1" y="147"/>
                    <a:pt x="1" y="327"/>
                  </a:cubicBezTo>
                  <a:cubicBezTo>
                    <a:pt x="1" y="508"/>
                    <a:pt x="146" y="653"/>
                    <a:pt x="326" y="653"/>
                  </a:cubicBezTo>
                  <a:lnTo>
                    <a:pt x="1924" y="653"/>
                  </a:lnTo>
                  <a:cubicBezTo>
                    <a:pt x="2105" y="653"/>
                    <a:pt x="2251" y="508"/>
                    <a:pt x="2251" y="327"/>
                  </a:cubicBezTo>
                  <a:cubicBezTo>
                    <a:pt x="2251" y="147"/>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5"/>
            <p:cNvSpPr/>
            <p:nvPr/>
          </p:nvSpPr>
          <p:spPr>
            <a:xfrm>
              <a:off x="6467138" y="284871"/>
              <a:ext cx="429702" cy="103524"/>
            </a:xfrm>
            <a:custGeom>
              <a:avLst/>
              <a:gdLst/>
              <a:ahLst/>
              <a:cxnLst/>
              <a:rect l="l" t="t" r="r" b="b"/>
              <a:pathLst>
                <a:path w="1569" h="378" extrusionOk="0">
                  <a:moveTo>
                    <a:pt x="0" y="0"/>
                  </a:moveTo>
                  <a:cubicBezTo>
                    <a:pt x="103" y="0"/>
                    <a:pt x="188" y="85"/>
                    <a:pt x="188" y="189"/>
                  </a:cubicBezTo>
                  <a:cubicBezTo>
                    <a:pt x="188" y="293"/>
                    <a:pt x="103" y="377"/>
                    <a:pt x="0" y="377"/>
                  </a:cubicBezTo>
                  <a:lnTo>
                    <a:pt x="1568" y="377"/>
                  </a:lnTo>
                  <a:cubicBezTo>
                    <a:pt x="1463" y="377"/>
                    <a:pt x="1380" y="292"/>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5"/>
            <p:cNvSpPr/>
            <p:nvPr/>
          </p:nvSpPr>
          <p:spPr>
            <a:xfrm>
              <a:off x="7058699" y="388395"/>
              <a:ext cx="397659" cy="179113"/>
            </a:xfrm>
            <a:custGeom>
              <a:avLst/>
              <a:gdLst/>
              <a:ahLst/>
              <a:cxnLst/>
              <a:rect l="l" t="t" r="r" b="b"/>
              <a:pathLst>
                <a:path w="1452" h="654" extrusionOk="0">
                  <a:moveTo>
                    <a:pt x="326" y="0"/>
                  </a:moveTo>
                  <a:cubicBezTo>
                    <a:pt x="146" y="0"/>
                    <a:pt x="1" y="147"/>
                    <a:pt x="1" y="327"/>
                  </a:cubicBezTo>
                  <a:cubicBezTo>
                    <a:pt x="1" y="508"/>
                    <a:pt x="146" y="653"/>
                    <a:pt x="326" y="653"/>
                  </a:cubicBezTo>
                  <a:lnTo>
                    <a:pt x="1126" y="653"/>
                  </a:lnTo>
                  <a:cubicBezTo>
                    <a:pt x="1306" y="653"/>
                    <a:pt x="1452" y="508"/>
                    <a:pt x="1452" y="327"/>
                  </a:cubicBezTo>
                  <a:cubicBezTo>
                    <a:pt x="1452" y="147"/>
                    <a:pt x="1306" y="0"/>
                    <a:pt x="1126"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5"/>
            <p:cNvSpPr/>
            <p:nvPr/>
          </p:nvSpPr>
          <p:spPr>
            <a:xfrm>
              <a:off x="7150172" y="284871"/>
              <a:ext cx="214988" cy="103524"/>
            </a:xfrm>
            <a:custGeom>
              <a:avLst/>
              <a:gdLst/>
              <a:ahLst/>
              <a:cxnLst/>
              <a:rect l="l" t="t" r="r" b="b"/>
              <a:pathLst>
                <a:path w="785" h="378" extrusionOk="0">
                  <a:moveTo>
                    <a:pt x="1" y="0"/>
                  </a:moveTo>
                  <a:cubicBezTo>
                    <a:pt x="104" y="0"/>
                    <a:pt x="189" y="85"/>
                    <a:pt x="189" y="189"/>
                  </a:cubicBezTo>
                  <a:cubicBezTo>
                    <a:pt x="189" y="293"/>
                    <a:pt x="104" y="377"/>
                    <a:pt x="1" y="377"/>
                  </a:cubicBezTo>
                  <a:lnTo>
                    <a:pt x="784" y="377"/>
                  </a:lnTo>
                  <a:cubicBezTo>
                    <a:pt x="680" y="377"/>
                    <a:pt x="597" y="292"/>
                    <a:pt x="597" y="189"/>
                  </a:cubicBezTo>
                  <a:cubicBezTo>
                    <a:pt x="597" y="84"/>
                    <a:pt x="681" y="0"/>
                    <a:pt x="78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4" name="Google Shape;604;p35"/>
          <p:cNvSpPr/>
          <p:nvPr/>
        </p:nvSpPr>
        <p:spPr>
          <a:xfrm>
            <a:off x="8896756" y="365164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1" name="Shape 605"/>
        <p:cNvGrpSpPr/>
        <p:nvPr/>
      </p:nvGrpSpPr>
      <p:grpSpPr>
        <a:xfrm>
          <a:off x="0" y="0"/>
          <a:ext cx="0" cy="0"/>
          <a:chOff x="0" y="0"/>
          <a:chExt cx="0" cy="0"/>
        </a:xfrm>
      </p:grpSpPr>
      <p:sp>
        <p:nvSpPr>
          <p:cNvPr id="606" name="Google Shape;606;p36"/>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607" name="Google Shape;607;p36"/>
          <p:cNvSpPr txBox="1">
            <a:spLocks noGrp="1"/>
          </p:cNvSpPr>
          <p:nvPr>
            <p:ph type="title" idx="2"/>
          </p:nvPr>
        </p:nvSpPr>
        <p:spPr>
          <a:xfrm>
            <a:off x="720050" y="1581900"/>
            <a:ext cx="20067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08" name="Google Shape;608;p36"/>
          <p:cNvSpPr txBox="1">
            <a:spLocks noGrp="1"/>
          </p:cNvSpPr>
          <p:nvPr>
            <p:ph type="subTitle" idx="1"/>
          </p:nvPr>
        </p:nvSpPr>
        <p:spPr>
          <a:xfrm>
            <a:off x="720050" y="2007900"/>
            <a:ext cx="2006700" cy="621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09" name="Google Shape;609;p36"/>
          <p:cNvSpPr txBox="1">
            <a:spLocks noGrp="1"/>
          </p:cNvSpPr>
          <p:nvPr>
            <p:ph type="title" idx="3"/>
          </p:nvPr>
        </p:nvSpPr>
        <p:spPr>
          <a:xfrm>
            <a:off x="3568685" y="1581900"/>
            <a:ext cx="20067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10" name="Google Shape;610;p36"/>
          <p:cNvSpPr txBox="1">
            <a:spLocks noGrp="1"/>
          </p:cNvSpPr>
          <p:nvPr>
            <p:ph type="subTitle" idx="4"/>
          </p:nvPr>
        </p:nvSpPr>
        <p:spPr>
          <a:xfrm>
            <a:off x="3568685" y="2007900"/>
            <a:ext cx="2006700" cy="621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11" name="Google Shape;611;p36"/>
          <p:cNvSpPr txBox="1">
            <a:spLocks noGrp="1"/>
          </p:cNvSpPr>
          <p:nvPr>
            <p:ph type="title" idx="5"/>
          </p:nvPr>
        </p:nvSpPr>
        <p:spPr>
          <a:xfrm>
            <a:off x="720050" y="3316925"/>
            <a:ext cx="20067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12" name="Google Shape;612;p36"/>
          <p:cNvSpPr txBox="1">
            <a:spLocks noGrp="1"/>
          </p:cNvSpPr>
          <p:nvPr>
            <p:ph type="subTitle" idx="6"/>
          </p:nvPr>
        </p:nvSpPr>
        <p:spPr>
          <a:xfrm>
            <a:off x="720050" y="3753450"/>
            <a:ext cx="2006700" cy="621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13" name="Google Shape;613;p36"/>
          <p:cNvSpPr txBox="1">
            <a:spLocks noGrp="1"/>
          </p:cNvSpPr>
          <p:nvPr>
            <p:ph type="title" idx="7"/>
          </p:nvPr>
        </p:nvSpPr>
        <p:spPr>
          <a:xfrm>
            <a:off x="3568685" y="3316925"/>
            <a:ext cx="20067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14" name="Google Shape;614;p36"/>
          <p:cNvSpPr txBox="1">
            <a:spLocks noGrp="1"/>
          </p:cNvSpPr>
          <p:nvPr>
            <p:ph type="subTitle" idx="8"/>
          </p:nvPr>
        </p:nvSpPr>
        <p:spPr>
          <a:xfrm>
            <a:off x="3568685" y="3753450"/>
            <a:ext cx="2006700" cy="621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15" name="Google Shape;615;p36"/>
          <p:cNvSpPr txBox="1">
            <a:spLocks noGrp="1"/>
          </p:cNvSpPr>
          <p:nvPr>
            <p:ph type="title" idx="9"/>
          </p:nvPr>
        </p:nvSpPr>
        <p:spPr>
          <a:xfrm>
            <a:off x="6417305" y="1581900"/>
            <a:ext cx="20067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16" name="Google Shape;616;p36"/>
          <p:cNvSpPr txBox="1">
            <a:spLocks noGrp="1"/>
          </p:cNvSpPr>
          <p:nvPr>
            <p:ph type="subTitle" idx="13"/>
          </p:nvPr>
        </p:nvSpPr>
        <p:spPr>
          <a:xfrm>
            <a:off x="6417305" y="2007900"/>
            <a:ext cx="2006700" cy="621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17" name="Google Shape;617;p36"/>
          <p:cNvSpPr txBox="1">
            <a:spLocks noGrp="1"/>
          </p:cNvSpPr>
          <p:nvPr>
            <p:ph type="title" idx="14"/>
          </p:nvPr>
        </p:nvSpPr>
        <p:spPr>
          <a:xfrm>
            <a:off x="6417305" y="3316925"/>
            <a:ext cx="20067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618" name="Google Shape;618;p36"/>
          <p:cNvSpPr txBox="1">
            <a:spLocks noGrp="1"/>
          </p:cNvSpPr>
          <p:nvPr>
            <p:ph type="subTitle" idx="15"/>
          </p:nvPr>
        </p:nvSpPr>
        <p:spPr>
          <a:xfrm>
            <a:off x="6417305" y="3753450"/>
            <a:ext cx="2006700" cy="621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19" name="Google Shape;619;p36"/>
          <p:cNvSpPr/>
          <p:nvPr/>
        </p:nvSpPr>
        <p:spPr>
          <a:xfrm>
            <a:off x="8325256" y="251219"/>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0" name="Google Shape;620;p36"/>
          <p:cNvGrpSpPr/>
          <p:nvPr/>
        </p:nvGrpSpPr>
        <p:grpSpPr>
          <a:xfrm flipH="1">
            <a:off x="8120932" y="850940"/>
            <a:ext cx="816294" cy="426886"/>
            <a:chOff x="6482201" y="670208"/>
            <a:chExt cx="882957" cy="461748"/>
          </a:xfrm>
        </p:grpSpPr>
        <p:sp>
          <p:nvSpPr>
            <p:cNvPr id="621" name="Google Shape;621;p36"/>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6"/>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6"/>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Numbers and text">
  <p:cSld name="BLANK_1_1_1_1_1_1">
    <p:spTree>
      <p:nvGrpSpPr>
        <p:cNvPr id="1" name="Shape 624"/>
        <p:cNvGrpSpPr/>
        <p:nvPr/>
      </p:nvGrpSpPr>
      <p:grpSpPr>
        <a:xfrm>
          <a:off x="0" y="0"/>
          <a:ext cx="0" cy="0"/>
          <a:chOff x="0" y="0"/>
          <a:chExt cx="0" cy="0"/>
        </a:xfrm>
      </p:grpSpPr>
      <p:sp>
        <p:nvSpPr>
          <p:cNvPr id="625" name="Google Shape;625;p37"/>
          <p:cNvSpPr txBox="1">
            <a:spLocks noGrp="1"/>
          </p:cNvSpPr>
          <p:nvPr>
            <p:ph type="title" hasCustomPrompt="1"/>
          </p:nvPr>
        </p:nvSpPr>
        <p:spPr>
          <a:xfrm rot="-239">
            <a:off x="2418200" y="1001748"/>
            <a:ext cx="4306500" cy="9027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SzPts val="6200"/>
              <a:buNone/>
              <a:defRPr sz="48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626" name="Google Shape;626;p37"/>
          <p:cNvSpPr txBox="1">
            <a:spLocks noGrp="1"/>
          </p:cNvSpPr>
          <p:nvPr>
            <p:ph type="subTitle" idx="1"/>
          </p:nvPr>
        </p:nvSpPr>
        <p:spPr>
          <a:xfrm>
            <a:off x="2418250" y="1818863"/>
            <a:ext cx="4306500" cy="39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27" name="Google Shape;627;p37"/>
          <p:cNvSpPr txBox="1">
            <a:spLocks noGrp="1"/>
          </p:cNvSpPr>
          <p:nvPr>
            <p:ph type="title" idx="2" hasCustomPrompt="1"/>
          </p:nvPr>
        </p:nvSpPr>
        <p:spPr>
          <a:xfrm>
            <a:off x="2418200" y="2933701"/>
            <a:ext cx="4306500" cy="9030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SzPts val="6200"/>
              <a:buNone/>
              <a:defRPr sz="4800">
                <a:solidFill>
                  <a:schemeClr val="accent3"/>
                </a:solidFill>
              </a:defRPr>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628" name="Google Shape;628;p37"/>
          <p:cNvSpPr txBox="1">
            <a:spLocks noGrp="1"/>
          </p:cNvSpPr>
          <p:nvPr>
            <p:ph type="subTitle" idx="3"/>
          </p:nvPr>
        </p:nvSpPr>
        <p:spPr>
          <a:xfrm>
            <a:off x="2418250" y="3751088"/>
            <a:ext cx="4306500" cy="39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629" name="Google Shape;629;p37"/>
          <p:cNvGrpSpPr/>
          <p:nvPr/>
        </p:nvGrpSpPr>
        <p:grpSpPr>
          <a:xfrm rot="1138895">
            <a:off x="8493869" y="1020694"/>
            <a:ext cx="554003" cy="491338"/>
            <a:chOff x="6757038" y="4568926"/>
            <a:chExt cx="163860" cy="145334"/>
          </a:xfrm>
        </p:grpSpPr>
        <p:sp>
          <p:nvSpPr>
            <p:cNvPr id="630" name="Google Shape;630;p37"/>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7"/>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7"/>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7"/>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7"/>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7"/>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6" name="Google Shape;636;p37"/>
          <p:cNvGrpSpPr/>
          <p:nvPr/>
        </p:nvGrpSpPr>
        <p:grpSpPr>
          <a:xfrm>
            <a:off x="8343771" y="192419"/>
            <a:ext cx="854172" cy="446695"/>
            <a:chOff x="6482201" y="670208"/>
            <a:chExt cx="882957" cy="461748"/>
          </a:xfrm>
        </p:grpSpPr>
        <p:sp>
          <p:nvSpPr>
            <p:cNvPr id="637" name="Google Shape;637;p37"/>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7"/>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7"/>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0" name="Google Shape;640;p37"/>
          <p:cNvGrpSpPr/>
          <p:nvPr/>
        </p:nvGrpSpPr>
        <p:grpSpPr>
          <a:xfrm rot="9953091">
            <a:off x="1374351" y="4566171"/>
            <a:ext cx="386686" cy="342952"/>
            <a:chOff x="6757038" y="4568926"/>
            <a:chExt cx="163860" cy="145334"/>
          </a:xfrm>
        </p:grpSpPr>
        <p:sp>
          <p:nvSpPr>
            <p:cNvPr id="641" name="Google Shape;641;p37"/>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7"/>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7"/>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7"/>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7"/>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7"/>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7" name="Google Shape;647;p37"/>
          <p:cNvGrpSpPr/>
          <p:nvPr/>
        </p:nvGrpSpPr>
        <p:grpSpPr>
          <a:xfrm rot="10800000">
            <a:off x="-44456" y="4504395"/>
            <a:ext cx="854172" cy="446695"/>
            <a:chOff x="6482201" y="670208"/>
            <a:chExt cx="882957" cy="461748"/>
          </a:xfrm>
        </p:grpSpPr>
        <p:sp>
          <p:nvSpPr>
            <p:cNvPr id="648" name="Google Shape;648;p37"/>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7"/>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7"/>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1" name="Google Shape;651;p37"/>
          <p:cNvGrpSpPr/>
          <p:nvPr/>
        </p:nvGrpSpPr>
        <p:grpSpPr>
          <a:xfrm rot="-9661105">
            <a:off x="105616" y="3631477"/>
            <a:ext cx="554003" cy="491338"/>
            <a:chOff x="6757038" y="4568926"/>
            <a:chExt cx="163860" cy="145334"/>
          </a:xfrm>
        </p:grpSpPr>
        <p:sp>
          <p:nvSpPr>
            <p:cNvPr id="652" name="Google Shape;652;p37"/>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7"/>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7"/>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7"/>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7"/>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7"/>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8" name="Google Shape;658;p37"/>
          <p:cNvGrpSpPr/>
          <p:nvPr/>
        </p:nvGrpSpPr>
        <p:grpSpPr>
          <a:xfrm rot="-846909">
            <a:off x="7392451" y="234387"/>
            <a:ext cx="386686" cy="342952"/>
            <a:chOff x="6757038" y="4568926"/>
            <a:chExt cx="163860" cy="145334"/>
          </a:xfrm>
        </p:grpSpPr>
        <p:sp>
          <p:nvSpPr>
            <p:cNvPr id="659" name="Google Shape;659;p37"/>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7"/>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7"/>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7"/>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7"/>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7"/>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Numbers and text 1">
  <p:cSld name="TITLE_AND_TWO_COLUMNS_1">
    <p:spTree>
      <p:nvGrpSpPr>
        <p:cNvPr id="1" name="Shape 665"/>
        <p:cNvGrpSpPr/>
        <p:nvPr/>
      </p:nvGrpSpPr>
      <p:grpSpPr>
        <a:xfrm>
          <a:off x="0" y="0"/>
          <a:ext cx="0" cy="0"/>
          <a:chOff x="0" y="0"/>
          <a:chExt cx="0" cy="0"/>
        </a:xfrm>
      </p:grpSpPr>
      <p:sp>
        <p:nvSpPr>
          <p:cNvPr id="666" name="Google Shape;666;p38"/>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667" name="Google Shape;667;p38"/>
          <p:cNvSpPr txBox="1">
            <a:spLocks noGrp="1"/>
          </p:cNvSpPr>
          <p:nvPr>
            <p:ph type="title" idx="2"/>
          </p:nvPr>
        </p:nvSpPr>
        <p:spPr>
          <a:xfrm>
            <a:off x="736888" y="1797837"/>
            <a:ext cx="1830300" cy="5277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2400"/>
              <a:buNone/>
              <a:defRPr sz="20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668" name="Google Shape;668;p38"/>
          <p:cNvSpPr txBox="1">
            <a:spLocks noGrp="1"/>
          </p:cNvSpPr>
          <p:nvPr>
            <p:ph type="subTitle" idx="1"/>
          </p:nvPr>
        </p:nvSpPr>
        <p:spPr>
          <a:xfrm>
            <a:off x="736803" y="2219934"/>
            <a:ext cx="1830300" cy="593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r" rtl="0">
              <a:lnSpc>
                <a:spcPct val="100000"/>
              </a:lnSpc>
              <a:spcBef>
                <a:spcPts val="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669" name="Google Shape;669;p38"/>
          <p:cNvSpPr txBox="1">
            <a:spLocks noGrp="1"/>
          </p:cNvSpPr>
          <p:nvPr>
            <p:ph type="title" idx="3" hasCustomPrompt="1"/>
          </p:nvPr>
        </p:nvSpPr>
        <p:spPr>
          <a:xfrm rot="1974">
            <a:off x="6593544" y="3055673"/>
            <a:ext cx="1044900" cy="5304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3000"/>
              <a:buNone/>
              <a:defRPr sz="2400">
                <a:solidFill>
                  <a:schemeClr val="accen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670" name="Google Shape;670;p38"/>
          <p:cNvSpPr txBox="1">
            <a:spLocks noGrp="1"/>
          </p:cNvSpPr>
          <p:nvPr>
            <p:ph type="title" idx="4" hasCustomPrompt="1"/>
          </p:nvPr>
        </p:nvSpPr>
        <p:spPr>
          <a:xfrm>
            <a:off x="1522168" y="1266825"/>
            <a:ext cx="1044900" cy="5310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3000"/>
              <a:buNone/>
              <a:defRPr sz="24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671" name="Google Shape;671;p38"/>
          <p:cNvSpPr txBox="1">
            <a:spLocks noGrp="1"/>
          </p:cNvSpPr>
          <p:nvPr>
            <p:ph type="title" idx="5"/>
          </p:nvPr>
        </p:nvSpPr>
        <p:spPr>
          <a:xfrm>
            <a:off x="736888" y="3583063"/>
            <a:ext cx="1830300" cy="5277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2400"/>
              <a:buNone/>
              <a:defRPr sz="20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672" name="Google Shape;672;p38"/>
          <p:cNvSpPr txBox="1">
            <a:spLocks noGrp="1"/>
          </p:cNvSpPr>
          <p:nvPr>
            <p:ph type="subTitle" idx="6"/>
          </p:nvPr>
        </p:nvSpPr>
        <p:spPr>
          <a:xfrm>
            <a:off x="736803" y="4010100"/>
            <a:ext cx="1830300" cy="593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r" rtl="0">
              <a:lnSpc>
                <a:spcPct val="100000"/>
              </a:lnSpc>
              <a:spcBef>
                <a:spcPts val="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673" name="Google Shape;673;p38"/>
          <p:cNvSpPr txBox="1">
            <a:spLocks noGrp="1"/>
          </p:cNvSpPr>
          <p:nvPr>
            <p:ph type="title" idx="7"/>
          </p:nvPr>
        </p:nvSpPr>
        <p:spPr>
          <a:xfrm>
            <a:off x="6593559" y="3582426"/>
            <a:ext cx="1830300" cy="5277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74" name="Google Shape;674;p38"/>
          <p:cNvSpPr txBox="1">
            <a:spLocks noGrp="1"/>
          </p:cNvSpPr>
          <p:nvPr>
            <p:ph type="subTitle" idx="8"/>
          </p:nvPr>
        </p:nvSpPr>
        <p:spPr>
          <a:xfrm>
            <a:off x="6593705" y="4009143"/>
            <a:ext cx="1830300" cy="59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675" name="Google Shape;675;p38"/>
          <p:cNvSpPr txBox="1">
            <a:spLocks noGrp="1"/>
          </p:cNvSpPr>
          <p:nvPr>
            <p:ph type="title" idx="9"/>
          </p:nvPr>
        </p:nvSpPr>
        <p:spPr>
          <a:xfrm>
            <a:off x="6593709" y="1797675"/>
            <a:ext cx="1830300" cy="5277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76" name="Google Shape;676;p38"/>
          <p:cNvSpPr txBox="1">
            <a:spLocks noGrp="1"/>
          </p:cNvSpPr>
          <p:nvPr>
            <p:ph type="subTitle" idx="13"/>
          </p:nvPr>
        </p:nvSpPr>
        <p:spPr>
          <a:xfrm>
            <a:off x="6593855" y="2219440"/>
            <a:ext cx="1830300" cy="59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677" name="Google Shape;677;p38"/>
          <p:cNvSpPr txBox="1">
            <a:spLocks noGrp="1"/>
          </p:cNvSpPr>
          <p:nvPr>
            <p:ph type="title" idx="14" hasCustomPrompt="1"/>
          </p:nvPr>
        </p:nvSpPr>
        <p:spPr>
          <a:xfrm rot="1973">
            <a:off x="6593406" y="1267125"/>
            <a:ext cx="1045200" cy="5304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3000"/>
              <a:buNone/>
              <a:defRPr sz="2400">
                <a:solidFill>
                  <a:schemeClr val="accent6"/>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678" name="Google Shape;678;p38"/>
          <p:cNvSpPr txBox="1">
            <a:spLocks noGrp="1"/>
          </p:cNvSpPr>
          <p:nvPr>
            <p:ph type="title" idx="15" hasCustomPrompt="1"/>
          </p:nvPr>
        </p:nvSpPr>
        <p:spPr>
          <a:xfrm rot="987">
            <a:off x="1522200" y="3055527"/>
            <a:ext cx="1044900" cy="5274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3000"/>
              <a:buNone/>
              <a:defRPr sz="2400">
                <a:solidFill>
                  <a:schemeClr val="accent4"/>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679" name="Google Shape;679;p38"/>
          <p:cNvSpPr/>
          <p:nvPr/>
        </p:nvSpPr>
        <p:spPr>
          <a:xfrm flipH="1">
            <a:off x="8231655" y="110429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8"/>
          <p:cNvSpPr/>
          <p:nvPr/>
        </p:nvSpPr>
        <p:spPr>
          <a:xfrm flipH="1">
            <a:off x="7891071" y="193847"/>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hanks">
  <p:cSld name="BLANK_1_1_1_1_1_1_2">
    <p:spTree>
      <p:nvGrpSpPr>
        <p:cNvPr id="1" name="Shape 681"/>
        <p:cNvGrpSpPr/>
        <p:nvPr/>
      </p:nvGrpSpPr>
      <p:grpSpPr>
        <a:xfrm>
          <a:off x="0" y="0"/>
          <a:ext cx="0" cy="0"/>
          <a:chOff x="0" y="0"/>
          <a:chExt cx="0" cy="0"/>
        </a:xfrm>
      </p:grpSpPr>
      <p:sp>
        <p:nvSpPr>
          <p:cNvPr id="682" name="Google Shape;682;p39"/>
          <p:cNvSpPr txBox="1">
            <a:spLocks noGrp="1"/>
          </p:cNvSpPr>
          <p:nvPr>
            <p:ph type="ctrTitle"/>
          </p:nvPr>
        </p:nvSpPr>
        <p:spPr>
          <a:xfrm>
            <a:off x="720000" y="730500"/>
            <a:ext cx="4275300" cy="1126500"/>
          </a:xfrm>
          <a:prstGeom prst="rect">
            <a:avLst/>
          </a:prstGeom>
          <a:noFill/>
          <a:ln>
            <a:noFill/>
          </a:ln>
        </p:spPr>
        <p:txBody>
          <a:bodyPr spcFirstLastPara="1" wrap="square" lIns="91425" tIns="91425" rIns="91425" bIns="91425" anchor="b" anchorCtr="0">
            <a:noAutofit/>
          </a:bodyPr>
          <a:lstStyle>
            <a:lvl1pPr lvl="0" rtl="0">
              <a:spcBef>
                <a:spcPts val="0"/>
              </a:spcBef>
              <a:spcAft>
                <a:spcPts val="0"/>
              </a:spcAft>
              <a:buSzPts val="5200"/>
              <a:buNone/>
              <a:defRPr sz="65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683" name="Google Shape;683;p39"/>
          <p:cNvSpPr txBox="1">
            <a:spLocks noGrp="1"/>
          </p:cNvSpPr>
          <p:nvPr>
            <p:ph type="subTitle" idx="1"/>
          </p:nvPr>
        </p:nvSpPr>
        <p:spPr>
          <a:xfrm>
            <a:off x="720000" y="1751150"/>
            <a:ext cx="4275300" cy="116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800"/>
              <a:buNone/>
              <a:defRPr sz="1800">
                <a:solidFill>
                  <a:schemeClr val="dk1"/>
                </a:solidFill>
              </a:defRPr>
            </a:lvl2pPr>
            <a:lvl3pPr lvl="2" algn="ctr" rtl="0">
              <a:lnSpc>
                <a:spcPct val="100000"/>
              </a:lnSpc>
              <a:spcBef>
                <a:spcPts val="0"/>
              </a:spcBef>
              <a:spcAft>
                <a:spcPts val="0"/>
              </a:spcAft>
              <a:buClr>
                <a:schemeClr val="dk1"/>
              </a:buClr>
              <a:buSzPts val="1800"/>
              <a:buNone/>
              <a:defRPr sz="1800">
                <a:solidFill>
                  <a:schemeClr val="dk1"/>
                </a:solidFill>
              </a:defRPr>
            </a:lvl3pPr>
            <a:lvl4pPr lvl="3" algn="ctr" rtl="0">
              <a:lnSpc>
                <a:spcPct val="100000"/>
              </a:lnSpc>
              <a:spcBef>
                <a:spcPts val="0"/>
              </a:spcBef>
              <a:spcAft>
                <a:spcPts val="0"/>
              </a:spcAft>
              <a:buClr>
                <a:schemeClr val="dk1"/>
              </a:buClr>
              <a:buSzPts val="1800"/>
              <a:buNone/>
              <a:defRPr sz="1800">
                <a:solidFill>
                  <a:schemeClr val="dk1"/>
                </a:solidFill>
              </a:defRPr>
            </a:lvl4pPr>
            <a:lvl5pPr lvl="4" algn="ctr" rtl="0">
              <a:lnSpc>
                <a:spcPct val="100000"/>
              </a:lnSpc>
              <a:spcBef>
                <a:spcPts val="0"/>
              </a:spcBef>
              <a:spcAft>
                <a:spcPts val="0"/>
              </a:spcAft>
              <a:buClr>
                <a:schemeClr val="dk1"/>
              </a:buClr>
              <a:buSzPts val="1800"/>
              <a:buNone/>
              <a:defRPr sz="1800">
                <a:solidFill>
                  <a:schemeClr val="dk1"/>
                </a:solidFill>
              </a:defRPr>
            </a:lvl5pPr>
            <a:lvl6pPr lvl="5" algn="ctr" rtl="0">
              <a:lnSpc>
                <a:spcPct val="100000"/>
              </a:lnSpc>
              <a:spcBef>
                <a:spcPts val="0"/>
              </a:spcBef>
              <a:spcAft>
                <a:spcPts val="0"/>
              </a:spcAft>
              <a:buClr>
                <a:schemeClr val="dk1"/>
              </a:buClr>
              <a:buSzPts val="1800"/>
              <a:buNone/>
              <a:defRPr sz="1800">
                <a:solidFill>
                  <a:schemeClr val="dk1"/>
                </a:solidFill>
              </a:defRPr>
            </a:lvl6pPr>
            <a:lvl7pPr lvl="6" algn="ctr" rtl="0">
              <a:lnSpc>
                <a:spcPct val="100000"/>
              </a:lnSpc>
              <a:spcBef>
                <a:spcPts val="0"/>
              </a:spcBef>
              <a:spcAft>
                <a:spcPts val="0"/>
              </a:spcAft>
              <a:buClr>
                <a:schemeClr val="dk1"/>
              </a:buClr>
              <a:buSzPts val="1800"/>
              <a:buNone/>
              <a:defRPr sz="1800">
                <a:solidFill>
                  <a:schemeClr val="dk1"/>
                </a:solidFill>
              </a:defRPr>
            </a:lvl7pPr>
            <a:lvl8pPr lvl="7" algn="ctr" rtl="0">
              <a:lnSpc>
                <a:spcPct val="100000"/>
              </a:lnSpc>
              <a:spcBef>
                <a:spcPts val="0"/>
              </a:spcBef>
              <a:spcAft>
                <a:spcPts val="0"/>
              </a:spcAft>
              <a:buClr>
                <a:schemeClr val="dk1"/>
              </a:buClr>
              <a:buSzPts val="1800"/>
              <a:buNone/>
              <a:defRPr sz="1800">
                <a:solidFill>
                  <a:schemeClr val="dk1"/>
                </a:solidFill>
              </a:defRPr>
            </a:lvl8pPr>
            <a:lvl9pPr lvl="8" algn="ctr" rtl="0">
              <a:lnSpc>
                <a:spcPct val="100000"/>
              </a:lnSpc>
              <a:spcBef>
                <a:spcPts val="0"/>
              </a:spcBef>
              <a:spcAft>
                <a:spcPts val="0"/>
              </a:spcAft>
              <a:buClr>
                <a:schemeClr val="dk1"/>
              </a:buClr>
              <a:buSzPts val="1800"/>
              <a:buNone/>
              <a:defRPr sz="1800">
                <a:solidFill>
                  <a:schemeClr val="dk1"/>
                </a:solidFill>
              </a:defRPr>
            </a:lvl9pPr>
          </a:lstStyle>
          <a:p>
            <a:endParaRPr/>
          </a:p>
        </p:txBody>
      </p:sp>
      <p:sp>
        <p:nvSpPr>
          <p:cNvPr id="684" name="Google Shape;684;p39"/>
          <p:cNvSpPr txBox="1">
            <a:spLocks noGrp="1"/>
          </p:cNvSpPr>
          <p:nvPr>
            <p:ph type="subTitle" idx="2"/>
          </p:nvPr>
        </p:nvSpPr>
        <p:spPr>
          <a:xfrm rot="-962">
            <a:off x="720000" y="4039342"/>
            <a:ext cx="3216600" cy="373200"/>
          </a:xfrm>
          <a:prstGeom prst="rect">
            <a:avLst/>
          </a:prstGeom>
          <a:noFill/>
          <a:ln>
            <a:noFill/>
          </a:ln>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100"/>
              <a:buNone/>
              <a:defRPr sz="1200"/>
            </a:lvl1pPr>
            <a:lvl2pPr lvl="1" algn="ctr" rtl="0">
              <a:lnSpc>
                <a:spcPct val="100000"/>
              </a:lnSpc>
              <a:spcBef>
                <a:spcPts val="0"/>
              </a:spcBef>
              <a:spcAft>
                <a:spcPts val="0"/>
              </a:spcAft>
              <a:buClr>
                <a:schemeClr val="dk1"/>
              </a:buClr>
              <a:buSzPts val="1100"/>
              <a:buNone/>
              <a:defRPr sz="1100">
                <a:solidFill>
                  <a:schemeClr val="dk1"/>
                </a:solidFill>
              </a:defRPr>
            </a:lvl2pPr>
            <a:lvl3pPr lvl="2" algn="ctr" rtl="0">
              <a:lnSpc>
                <a:spcPct val="100000"/>
              </a:lnSpc>
              <a:spcBef>
                <a:spcPts val="0"/>
              </a:spcBef>
              <a:spcAft>
                <a:spcPts val="0"/>
              </a:spcAft>
              <a:buClr>
                <a:schemeClr val="dk1"/>
              </a:buClr>
              <a:buSzPts val="1100"/>
              <a:buNone/>
              <a:defRPr sz="1100">
                <a:solidFill>
                  <a:schemeClr val="dk1"/>
                </a:solidFill>
              </a:defRPr>
            </a:lvl3pPr>
            <a:lvl4pPr lvl="3" algn="ctr" rtl="0">
              <a:lnSpc>
                <a:spcPct val="100000"/>
              </a:lnSpc>
              <a:spcBef>
                <a:spcPts val="0"/>
              </a:spcBef>
              <a:spcAft>
                <a:spcPts val="0"/>
              </a:spcAft>
              <a:buClr>
                <a:schemeClr val="dk1"/>
              </a:buClr>
              <a:buSzPts val="1100"/>
              <a:buNone/>
              <a:defRPr sz="1100">
                <a:solidFill>
                  <a:schemeClr val="dk1"/>
                </a:solidFill>
              </a:defRPr>
            </a:lvl4pPr>
            <a:lvl5pPr lvl="4" algn="ctr" rtl="0">
              <a:lnSpc>
                <a:spcPct val="100000"/>
              </a:lnSpc>
              <a:spcBef>
                <a:spcPts val="0"/>
              </a:spcBef>
              <a:spcAft>
                <a:spcPts val="0"/>
              </a:spcAft>
              <a:buClr>
                <a:schemeClr val="dk1"/>
              </a:buClr>
              <a:buSzPts val="1100"/>
              <a:buNone/>
              <a:defRPr sz="1100">
                <a:solidFill>
                  <a:schemeClr val="dk1"/>
                </a:solidFill>
              </a:defRPr>
            </a:lvl5pPr>
            <a:lvl6pPr lvl="5" algn="ctr" rtl="0">
              <a:lnSpc>
                <a:spcPct val="100000"/>
              </a:lnSpc>
              <a:spcBef>
                <a:spcPts val="0"/>
              </a:spcBef>
              <a:spcAft>
                <a:spcPts val="0"/>
              </a:spcAft>
              <a:buClr>
                <a:schemeClr val="dk1"/>
              </a:buClr>
              <a:buSzPts val="1100"/>
              <a:buNone/>
              <a:defRPr sz="1100">
                <a:solidFill>
                  <a:schemeClr val="dk1"/>
                </a:solidFill>
              </a:defRPr>
            </a:lvl6pPr>
            <a:lvl7pPr lvl="6" algn="ctr" rtl="0">
              <a:lnSpc>
                <a:spcPct val="100000"/>
              </a:lnSpc>
              <a:spcBef>
                <a:spcPts val="0"/>
              </a:spcBef>
              <a:spcAft>
                <a:spcPts val="0"/>
              </a:spcAft>
              <a:buClr>
                <a:schemeClr val="dk1"/>
              </a:buClr>
              <a:buSzPts val="1100"/>
              <a:buNone/>
              <a:defRPr sz="1100">
                <a:solidFill>
                  <a:schemeClr val="dk1"/>
                </a:solidFill>
              </a:defRPr>
            </a:lvl7pPr>
            <a:lvl8pPr lvl="7" algn="ctr" rtl="0">
              <a:lnSpc>
                <a:spcPct val="100000"/>
              </a:lnSpc>
              <a:spcBef>
                <a:spcPts val="0"/>
              </a:spcBef>
              <a:spcAft>
                <a:spcPts val="0"/>
              </a:spcAft>
              <a:buClr>
                <a:schemeClr val="dk1"/>
              </a:buClr>
              <a:buSzPts val="1100"/>
              <a:buNone/>
              <a:defRPr sz="1100">
                <a:solidFill>
                  <a:schemeClr val="dk1"/>
                </a:solidFill>
              </a:defRPr>
            </a:lvl8pPr>
            <a:lvl9pPr lvl="8" algn="ctr" rtl="0">
              <a:lnSpc>
                <a:spcPct val="100000"/>
              </a:lnSpc>
              <a:spcBef>
                <a:spcPts val="0"/>
              </a:spcBef>
              <a:spcAft>
                <a:spcPts val="0"/>
              </a:spcAft>
              <a:buClr>
                <a:schemeClr val="dk1"/>
              </a:buClr>
              <a:buSzPts val="1100"/>
              <a:buNone/>
              <a:defRPr sz="1100">
                <a:solidFill>
                  <a:schemeClr val="dk1"/>
                </a:solidFill>
              </a:defRPr>
            </a:lvl9pPr>
          </a:lstStyle>
          <a:p>
            <a:endParaRPr/>
          </a:p>
        </p:txBody>
      </p:sp>
      <p:grpSp>
        <p:nvGrpSpPr>
          <p:cNvPr id="685" name="Google Shape;685;p39"/>
          <p:cNvGrpSpPr/>
          <p:nvPr/>
        </p:nvGrpSpPr>
        <p:grpSpPr>
          <a:xfrm rot="1138893">
            <a:off x="7916800" y="-206247"/>
            <a:ext cx="862013" cy="764496"/>
            <a:chOff x="6757038" y="4568926"/>
            <a:chExt cx="163860" cy="145334"/>
          </a:xfrm>
        </p:grpSpPr>
        <p:sp>
          <p:nvSpPr>
            <p:cNvPr id="686" name="Google Shape;686;p39"/>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9"/>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9"/>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9"/>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9"/>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9"/>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2" name="Google Shape;692;p39"/>
          <p:cNvSpPr txBox="1"/>
          <p:nvPr/>
        </p:nvSpPr>
        <p:spPr>
          <a:xfrm>
            <a:off x="720000" y="3534825"/>
            <a:ext cx="4275300" cy="56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b="1">
                <a:solidFill>
                  <a:schemeClr val="dk1"/>
                </a:solidFill>
                <a:latin typeface="Cabin"/>
                <a:ea typeface="Cabin"/>
                <a:cs typeface="Cabin"/>
                <a:sym typeface="Cabin"/>
              </a:rPr>
              <a:t>CREDITS:</a:t>
            </a:r>
            <a:r>
              <a:rPr lang="en" sz="1100">
                <a:solidFill>
                  <a:schemeClr val="dk1"/>
                </a:solidFill>
                <a:latin typeface="Cabin"/>
                <a:ea typeface="Cabin"/>
                <a:cs typeface="Cabin"/>
                <a:sym typeface="Cabin"/>
              </a:rPr>
              <a:t> This presentation template was created by </a:t>
            </a:r>
            <a:r>
              <a:rPr lang="en" sz="1100" b="1">
                <a:solidFill>
                  <a:schemeClr val="dk1"/>
                </a:solidFill>
                <a:uFill>
                  <a:noFill/>
                </a:uFill>
                <a:latin typeface="Cabin"/>
                <a:ea typeface="Cabin"/>
                <a:cs typeface="Cabin"/>
                <a:sym typeface="Cabin"/>
                <a:hlinkClick r:id="rId2">
                  <a:extLst>
                    <a:ext uri="{A12FA001-AC4F-418D-AE19-62706E023703}">
                      <ahyp:hlinkClr xmlns:ahyp="http://schemas.microsoft.com/office/drawing/2018/hyperlinkcolor" val="tx"/>
                    </a:ext>
                  </a:extLst>
                </a:hlinkClick>
              </a:rPr>
              <a:t>Slidesgo</a:t>
            </a:r>
            <a:r>
              <a:rPr lang="en" sz="1100" b="1">
                <a:solidFill>
                  <a:schemeClr val="dk1"/>
                </a:solidFill>
                <a:latin typeface="Cabin"/>
                <a:ea typeface="Cabin"/>
                <a:cs typeface="Cabin"/>
                <a:sym typeface="Cabin"/>
              </a:rPr>
              <a:t>,</a:t>
            </a:r>
            <a:r>
              <a:rPr lang="en" sz="1100">
                <a:solidFill>
                  <a:schemeClr val="dk1"/>
                </a:solidFill>
                <a:latin typeface="Cabin"/>
                <a:ea typeface="Cabin"/>
                <a:cs typeface="Cabin"/>
                <a:sym typeface="Cabin"/>
              </a:rPr>
              <a:t> and includes icons by </a:t>
            </a:r>
            <a:r>
              <a:rPr lang="en" sz="1100" b="1">
                <a:solidFill>
                  <a:schemeClr val="dk1"/>
                </a:solidFill>
                <a:uFill>
                  <a:noFill/>
                </a:uFill>
                <a:latin typeface="Cabin"/>
                <a:ea typeface="Cabin"/>
                <a:cs typeface="Cabin"/>
                <a:sym typeface="Cabin"/>
                <a:hlinkClick r:id="rId3">
                  <a:extLst>
                    <a:ext uri="{A12FA001-AC4F-418D-AE19-62706E023703}">
                      <ahyp:hlinkClr xmlns:ahyp="http://schemas.microsoft.com/office/drawing/2018/hyperlinkcolor" val="tx"/>
                    </a:ext>
                  </a:extLst>
                </a:hlinkClick>
              </a:rPr>
              <a:t>Flaticon</a:t>
            </a:r>
            <a:r>
              <a:rPr lang="en" sz="1100" b="1">
                <a:solidFill>
                  <a:schemeClr val="dk1"/>
                </a:solidFill>
                <a:latin typeface="Cabin"/>
                <a:ea typeface="Cabin"/>
                <a:cs typeface="Cabin"/>
                <a:sym typeface="Cabin"/>
              </a:rPr>
              <a:t>,</a:t>
            </a:r>
            <a:r>
              <a:rPr lang="en" sz="1100">
                <a:solidFill>
                  <a:schemeClr val="dk1"/>
                </a:solidFill>
                <a:latin typeface="Cabin"/>
                <a:ea typeface="Cabin"/>
                <a:cs typeface="Cabin"/>
                <a:sym typeface="Cabin"/>
              </a:rPr>
              <a:t> and infographics &amp; images by </a:t>
            </a:r>
            <a:r>
              <a:rPr lang="en" sz="1100" b="1">
                <a:solidFill>
                  <a:schemeClr val="dk1"/>
                </a:solidFill>
                <a:uFill>
                  <a:noFill/>
                </a:uFill>
                <a:latin typeface="Cabin"/>
                <a:ea typeface="Cabin"/>
                <a:cs typeface="Cabin"/>
                <a:sym typeface="Cabin"/>
                <a:hlinkClick r:id="rId4">
                  <a:extLst>
                    <a:ext uri="{A12FA001-AC4F-418D-AE19-62706E023703}">
                      <ahyp:hlinkClr xmlns:ahyp="http://schemas.microsoft.com/office/drawing/2018/hyperlinkcolor" val="tx"/>
                    </a:ext>
                  </a:extLst>
                </a:hlinkClick>
              </a:rPr>
              <a:t>Freepik</a:t>
            </a:r>
            <a:endParaRPr sz="1100" b="1">
              <a:solidFill>
                <a:schemeClr val="dk1"/>
              </a:solidFill>
              <a:latin typeface="Cabin"/>
              <a:ea typeface="Cabin"/>
              <a:cs typeface="Cabin"/>
              <a:sym typeface="Cabin"/>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693"/>
        <p:cNvGrpSpPr/>
        <p:nvPr/>
      </p:nvGrpSpPr>
      <p:grpSpPr>
        <a:xfrm>
          <a:off x="0" y="0"/>
          <a:ext cx="0" cy="0"/>
          <a:chOff x="0" y="0"/>
          <a:chExt cx="0" cy="0"/>
        </a:xfrm>
      </p:grpSpPr>
      <p:grpSp>
        <p:nvGrpSpPr>
          <p:cNvPr id="694" name="Google Shape;694;p40"/>
          <p:cNvGrpSpPr/>
          <p:nvPr/>
        </p:nvGrpSpPr>
        <p:grpSpPr>
          <a:xfrm>
            <a:off x="7189987" y="76567"/>
            <a:ext cx="1686620" cy="719586"/>
            <a:chOff x="6311580" y="-176328"/>
            <a:chExt cx="1743456" cy="743836"/>
          </a:xfrm>
        </p:grpSpPr>
        <p:sp>
          <p:nvSpPr>
            <p:cNvPr id="695" name="Google Shape;695;p40"/>
            <p:cNvSpPr/>
            <p:nvPr/>
          </p:nvSpPr>
          <p:spPr>
            <a:xfrm>
              <a:off x="7086360" y="-176328"/>
              <a:ext cx="616755" cy="179113"/>
            </a:xfrm>
            <a:custGeom>
              <a:avLst/>
              <a:gdLst/>
              <a:ahLst/>
              <a:cxnLst/>
              <a:rect l="l" t="t" r="r" b="b"/>
              <a:pathLst>
                <a:path w="2252" h="654" extrusionOk="0">
                  <a:moveTo>
                    <a:pt x="326" y="0"/>
                  </a:moveTo>
                  <a:cubicBezTo>
                    <a:pt x="146" y="0"/>
                    <a:pt x="0" y="146"/>
                    <a:pt x="0" y="326"/>
                  </a:cubicBezTo>
                  <a:cubicBezTo>
                    <a:pt x="0" y="507"/>
                    <a:pt x="146" y="653"/>
                    <a:pt x="326" y="653"/>
                  </a:cubicBezTo>
                  <a:lnTo>
                    <a:pt x="1924" y="653"/>
                  </a:lnTo>
                  <a:cubicBezTo>
                    <a:pt x="2105" y="653"/>
                    <a:pt x="2251" y="507"/>
                    <a:pt x="2251" y="326"/>
                  </a:cubicBezTo>
                  <a:cubicBezTo>
                    <a:pt x="2251" y="146"/>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0"/>
            <p:cNvSpPr/>
            <p:nvPr/>
          </p:nvSpPr>
          <p:spPr>
            <a:xfrm>
              <a:off x="6311580" y="106033"/>
              <a:ext cx="1743456" cy="179113"/>
            </a:xfrm>
            <a:custGeom>
              <a:avLst/>
              <a:gdLst/>
              <a:ahLst/>
              <a:cxnLst/>
              <a:rect l="l" t="t" r="r" b="b"/>
              <a:pathLst>
                <a:path w="6366" h="654" extrusionOk="0">
                  <a:moveTo>
                    <a:pt x="326" y="0"/>
                  </a:moveTo>
                  <a:cubicBezTo>
                    <a:pt x="146" y="0"/>
                    <a:pt x="0" y="147"/>
                    <a:pt x="0" y="327"/>
                  </a:cubicBezTo>
                  <a:cubicBezTo>
                    <a:pt x="0" y="508"/>
                    <a:pt x="146" y="653"/>
                    <a:pt x="326" y="653"/>
                  </a:cubicBezTo>
                  <a:lnTo>
                    <a:pt x="6039" y="653"/>
                  </a:lnTo>
                  <a:cubicBezTo>
                    <a:pt x="6219" y="653"/>
                    <a:pt x="6366" y="508"/>
                    <a:pt x="6366" y="327"/>
                  </a:cubicBezTo>
                  <a:cubicBezTo>
                    <a:pt x="6366" y="147"/>
                    <a:pt x="6219" y="0"/>
                    <a:pt x="6039"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0"/>
            <p:cNvSpPr/>
            <p:nvPr/>
          </p:nvSpPr>
          <p:spPr>
            <a:xfrm>
              <a:off x="7189884" y="2784"/>
              <a:ext cx="429702" cy="103524"/>
            </a:xfrm>
            <a:custGeom>
              <a:avLst/>
              <a:gdLst/>
              <a:ahLst/>
              <a:cxnLst/>
              <a:rect l="l" t="t" r="r" b="b"/>
              <a:pathLst>
                <a:path w="1569" h="378" extrusionOk="0">
                  <a:moveTo>
                    <a:pt x="0" y="0"/>
                  </a:moveTo>
                  <a:cubicBezTo>
                    <a:pt x="105" y="0"/>
                    <a:pt x="188" y="85"/>
                    <a:pt x="188" y="189"/>
                  </a:cubicBezTo>
                  <a:cubicBezTo>
                    <a:pt x="188" y="293"/>
                    <a:pt x="103" y="377"/>
                    <a:pt x="0" y="377"/>
                  </a:cubicBezTo>
                  <a:lnTo>
                    <a:pt x="1568" y="377"/>
                  </a:lnTo>
                  <a:cubicBezTo>
                    <a:pt x="1465" y="377"/>
                    <a:pt x="1380" y="293"/>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0"/>
            <p:cNvSpPr/>
            <p:nvPr/>
          </p:nvSpPr>
          <p:spPr>
            <a:xfrm>
              <a:off x="6384155" y="388395"/>
              <a:ext cx="616755" cy="179113"/>
            </a:xfrm>
            <a:custGeom>
              <a:avLst/>
              <a:gdLst/>
              <a:ahLst/>
              <a:cxnLst/>
              <a:rect l="l" t="t" r="r" b="b"/>
              <a:pathLst>
                <a:path w="2252" h="654" extrusionOk="0">
                  <a:moveTo>
                    <a:pt x="326" y="0"/>
                  </a:moveTo>
                  <a:cubicBezTo>
                    <a:pt x="146" y="0"/>
                    <a:pt x="1" y="147"/>
                    <a:pt x="1" y="327"/>
                  </a:cubicBezTo>
                  <a:cubicBezTo>
                    <a:pt x="1" y="508"/>
                    <a:pt x="146" y="653"/>
                    <a:pt x="326" y="653"/>
                  </a:cubicBezTo>
                  <a:lnTo>
                    <a:pt x="1924" y="653"/>
                  </a:lnTo>
                  <a:cubicBezTo>
                    <a:pt x="2105" y="653"/>
                    <a:pt x="2251" y="508"/>
                    <a:pt x="2251" y="327"/>
                  </a:cubicBezTo>
                  <a:cubicBezTo>
                    <a:pt x="2251" y="147"/>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0"/>
            <p:cNvSpPr/>
            <p:nvPr/>
          </p:nvSpPr>
          <p:spPr>
            <a:xfrm>
              <a:off x="6467138" y="284871"/>
              <a:ext cx="429702" cy="103524"/>
            </a:xfrm>
            <a:custGeom>
              <a:avLst/>
              <a:gdLst/>
              <a:ahLst/>
              <a:cxnLst/>
              <a:rect l="l" t="t" r="r" b="b"/>
              <a:pathLst>
                <a:path w="1569" h="378" extrusionOk="0">
                  <a:moveTo>
                    <a:pt x="0" y="0"/>
                  </a:moveTo>
                  <a:cubicBezTo>
                    <a:pt x="103" y="0"/>
                    <a:pt x="188" y="85"/>
                    <a:pt x="188" y="189"/>
                  </a:cubicBezTo>
                  <a:cubicBezTo>
                    <a:pt x="188" y="293"/>
                    <a:pt x="103" y="377"/>
                    <a:pt x="0" y="377"/>
                  </a:cubicBezTo>
                  <a:lnTo>
                    <a:pt x="1568" y="377"/>
                  </a:lnTo>
                  <a:cubicBezTo>
                    <a:pt x="1463" y="377"/>
                    <a:pt x="1380" y="292"/>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40"/>
            <p:cNvSpPr/>
            <p:nvPr/>
          </p:nvSpPr>
          <p:spPr>
            <a:xfrm>
              <a:off x="7058699" y="388395"/>
              <a:ext cx="397659" cy="179113"/>
            </a:xfrm>
            <a:custGeom>
              <a:avLst/>
              <a:gdLst/>
              <a:ahLst/>
              <a:cxnLst/>
              <a:rect l="l" t="t" r="r" b="b"/>
              <a:pathLst>
                <a:path w="1452" h="654" extrusionOk="0">
                  <a:moveTo>
                    <a:pt x="326" y="0"/>
                  </a:moveTo>
                  <a:cubicBezTo>
                    <a:pt x="146" y="0"/>
                    <a:pt x="1" y="147"/>
                    <a:pt x="1" y="327"/>
                  </a:cubicBezTo>
                  <a:cubicBezTo>
                    <a:pt x="1" y="508"/>
                    <a:pt x="146" y="653"/>
                    <a:pt x="326" y="653"/>
                  </a:cubicBezTo>
                  <a:lnTo>
                    <a:pt x="1126" y="653"/>
                  </a:lnTo>
                  <a:cubicBezTo>
                    <a:pt x="1306" y="653"/>
                    <a:pt x="1452" y="508"/>
                    <a:pt x="1452" y="327"/>
                  </a:cubicBezTo>
                  <a:cubicBezTo>
                    <a:pt x="1452" y="147"/>
                    <a:pt x="1306" y="0"/>
                    <a:pt x="1126"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40"/>
            <p:cNvSpPr/>
            <p:nvPr/>
          </p:nvSpPr>
          <p:spPr>
            <a:xfrm>
              <a:off x="7150172" y="284871"/>
              <a:ext cx="214988" cy="103524"/>
            </a:xfrm>
            <a:custGeom>
              <a:avLst/>
              <a:gdLst/>
              <a:ahLst/>
              <a:cxnLst/>
              <a:rect l="l" t="t" r="r" b="b"/>
              <a:pathLst>
                <a:path w="785" h="378" extrusionOk="0">
                  <a:moveTo>
                    <a:pt x="1" y="0"/>
                  </a:moveTo>
                  <a:cubicBezTo>
                    <a:pt x="104" y="0"/>
                    <a:pt x="189" y="85"/>
                    <a:pt x="189" y="189"/>
                  </a:cubicBezTo>
                  <a:cubicBezTo>
                    <a:pt x="189" y="293"/>
                    <a:pt x="104" y="377"/>
                    <a:pt x="1" y="377"/>
                  </a:cubicBezTo>
                  <a:lnTo>
                    <a:pt x="784" y="377"/>
                  </a:lnTo>
                  <a:cubicBezTo>
                    <a:pt x="680" y="377"/>
                    <a:pt x="597" y="292"/>
                    <a:pt x="597" y="189"/>
                  </a:cubicBezTo>
                  <a:cubicBezTo>
                    <a:pt x="597" y="84"/>
                    <a:pt x="681" y="0"/>
                    <a:pt x="78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2" name="Google Shape;702;p40"/>
          <p:cNvGrpSpPr/>
          <p:nvPr/>
        </p:nvGrpSpPr>
        <p:grpSpPr>
          <a:xfrm rot="1138912">
            <a:off x="8675355" y="3364244"/>
            <a:ext cx="692128" cy="613846"/>
            <a:chOff x="6757038" y="4568926"/>
            <a:chExt cx="163860" cy="145334"/>
          </a:xfrm>
        </p:grpSpPr>
        <p:sp>
          <p:nvSpPr>
            <p:cNvPr id="703" name="Google Shape;703;p40"/>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0"/>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0"/>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0"/>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0"/>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0"/>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9" name="Google Shape;709;p40"/>
          <p:cNvGrpSpPr/>
          <p:nvPr/>
        </p:nvGrpSpPr>
        <p:grpSpPr>
          <a:xfrm rot="-846909">
            <a:off x="6259051" y="322474"/>
            <a:ext cx="386686" cy="342952"/>
            <a:chOff x="6757038" y="4568926"/>
            <a:chExt cx="163860" cy="145334"/>
          </a:xfrm>
        </p:grpSpPr>
        <p:sp>
          <p:nvSpPr>
            <p:cNvPr id="710" name="Google Shape;710;p40"/>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0"/>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0"/>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0"/>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0"/>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0"/>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6" name="Google Shape;716;p40"/>
          <p:cNvSpPr/>
          <p:nvPr/>
        </p:nvSpPr>
        <p:spPr>
          <a:xfrm rot="10800000">
            <a:off x="8708621" y="3919072"/>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7" name="Google Shape;717;p40"/>
          <p:cNvGrpSpPr/>
          <p:nvPr/>
        </p:nvGrpSpPr>
        <p:grpSpPr>
          <a:xfrm>
            <a:off x="3509096" y="4505481"/>
            <a:ext cx="854172" cy="446695"/>
            <a:chOff x="6482201" y="670208"/>
            <a:chExt cx="882957" cy="461748"/>
          </a:xfrm>
        </p:grpSpPr>
        <p:sp>
          <p:nvSpPr>
            <p:cNvPr id="718" name="Google Shape;718;p40"/>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0"/>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0"/>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1" name="Google Shape;721;p40"/>
          <p:cNvSpPr/>
          <p:nvPr/>
        </p:nvSpPr>
        <p:spPr>
          <a:xfrm>
            <a:off x="4229921" y="4787147"/>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4"/>
        <p:cNvGrpSpPr/>
        <p:nvPr/>
      </p:nvGrpSpPr>
      <p:grpSpPr>
        <a:xfrm>
          <a:off x="0" y="0"/>
          <a:ext cx="0" cy="0"/>
          <a:chOff x="0" y="0"/>
          <a:chExt cx="0" cy="0"/>
        </a:xfrm>
      </p:grpSpPr>
      <p:sp>
        <p:nvSpPr>
          <p:cNvPr id="55" name="Google Shape;55;p5"/>
          <p:cNvSpPr txBox="1">
            <a:spLocks noGrp="1"/>
          </p:cNvSpPr>
          <p:nvPr>
            <p:ph type="subTitle" idx="1"/>
          </p:nvPr>
        </p:nvSpPr>
        <p:spPr>
          <a:xfrm>
            <a:off x="1503613" y="2961325"/>
            <a:ext cx="2589000" cy="994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6" name="Google Shape;56;p5"/>
          <p:cNvSpPr txBox="1">
            <a:spLocks noGrp="1"/>
          </p:cNvSpPr>
          <p:nvPr>
            <p:ph type="subTitle" idx="2"/>
          </p:nvPr>
        </p:nvSpPr>
        <p:spPr>
          <a:xfrm>
            <a:off x="5053440" y="2961325"/>
            <a:ext cx="2589000" cy="994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7" name="Google Shape;57;p5"/>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58" name="Google Shape;58;p5"/>
          <p:cNvSpPr txBox="1">
            <a:spLocks noGrp="1"/>
          </p:cNvSpPr>
          <p:nvPr>
            <p:ph type="title" idx="3"/>
          </p:nvPr>
        </p:nvSpPr>
        <p:spPr>
          <a:xfrm>
            <a:off x="1501707" y="2528875"/>
            <a:ext cx="25929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59" name="Google Shape;59;p5"/>
          <p:cNvSpPr txBox="1">
            <a:spLocks noGrp="1"/>
          </p:cNvSpPr>
          <p:nvPr>
            <p:ph type="title" idx="4"/>
          </p:nvPr>
        </p:nvSpPr>
        <p:spPr>
          <a:xfrm>
            <a:off x="5057579" y="2528875"/>
            <a:ext cx="2581200" cy="527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grpSp>
        <p:nvGrpSpPr>
          <p:cNvPr id="60" name="Google Shape;60;p5"/>
          <p:cNvGrpSpPr/>
          <p:nvPr/>
        </p:nvGrpSpPr>
        <p:grpSpPr>
          <a:xfrm>
            <a:off x="7642450" y="1177042"/>
            <a:ext cx="1686620" cy="719586"/>
            <a:chOff x="6311580" y="-176328"/>
            <a:chExt cx="1743456" cy="743836"/>
          </a:xfrm>
        </p:grpSpPr>
        <p:sp>
          <p:nvSpPr>
            <p:cNvPr id="61" name="Google Shape;61;p5"/>
            <p:cNvSpPr/>
            <p:nvPr/>
          </p:nvSpPr>
          <p:spPr>
            <a:xfrm>
              <a:off x="7086360" y="-176328"/>
              <a:ext cx="616755" cy="179113"/>
            </a:xfrm>
            <a:custGeom>
              <a:avLst/>
              <a:gdLst/>
              <a:ahLst/>
              <a:cxnLst/>
              <a:rect l="l" t="t" r="r" b="b"/>
              <a:pathLst>
                <a:path w="2252" h="654" extrusionOk="0">
                  <a:moveTo>
                    <a:pt x="326" y="0"/>
                  </a:moveTo>
                  <a:cubicBezTo>
                    <a:pt x="146" y="0"/>
                    <a:pt x="0" y="146"/>
                    <a:pt x="0" y="326"/>
                  </a:cubicBezTo>
                  <a:cubicBezTo>
                    <a:pt x="0" y="507"/>
                    <a:pt x="146" y="653"/>
                    <a:pt x="326" y="653"/>
                  </a:cubicBezTo>
                  <a:lnTo>
                    <a:pt x="1924" y="653"/>
                  </a:lnTo>
                  <a:cubicBezTo>
                    <a:pt x="2105" y="653"/>
                    <a:pt x="2251" y="507"/>
                    <a:pt x="2251" y="326"/>
                  </a:cubicBezTo>
                  <a:cubicBezTo>
                    <a:pt x="2251" y="146"/>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5"/>
            <p:cNvSpPr/>
            <p:nvPr/>
          </p:nvSpPr>
          <p:spPr>
            <a:xfrm>
              <a:off x="6311580" y="106033"/>
              <a:ext cx="1743456" cy="179113"/>
            </a:xfrm>
            <a:custGeom>
              <a:avLst/>
              <a:gdLst/>
              <a:ahLst/>
              <a:cxnLst/>
              <a:rect l="l" t="t" r="r" b="b"/>
              <a:pathLst>
                <a:path w="6366" h="654" extrusionOk="0">
                  <a:moveTo>
                    <a:pt x="326" y="0"/>
                  </a:moveTo>
                  <a:cubicBezTo>
                    <a:pt x="146" y="0"/>
                    <a:pt x="0" y="147"/>
                    <a:pt x="0" y="327"/>
                  </a:cubicBezTo>
                  <a:cubicBezTo>
                    <a:pt x="0" y="508"/>
                    <a:pt x="146" y="653"/>
                    <a:pt x="326" y="653"/>
                  </a:cubicBezTo>
                  <a:lnTo>
                    <a:pt x="6039" y="653"/>
                  </a:lnTo>
                  <a:cubicBezTo>
                    <a:pt x="6219" y="653"/>
                    <a:pt x="6366" y="508"/>
                    <a:pt x="6366" y="327"/>
                  </a:cubicBezTo>
                  <a:cubicBezTo>
                    <a:pt x="6366" y="147"/>
                    <a:pt x="6219" y="0"/>
                    <a:pt x="6039"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5"/>
            <p:cNvSpPr/>
            <p:nvPr/>
          </p:nvSpPr>
          <p:spPr>
            <a:xfrm>
              <a:off x="7189884" y="2784"/>
              <a:ext cx="429702" cy="103524"/>
            </a:xfrm>
            <a:custGeom>
              <a:avLst/>
              <a:gdLst/>
              <a:ahLst/>
              <a:cxnLst/>
              <a:rect l="l" t="t" r="r" b="b"/>
              <a:pathLst>
                <a:path w="1569" h="378" extrusionOk="0">
                  <a:moveTo>
                    <a:pt x="0" y="0"/>
                  </a:moveTo>
                  <a:cubicBezTo>
                    <a:pt x="105" y="0"/>
                    <a:pt x="188" y="85"/>
                    <a:pt x="188" y="189"/>
                  </a:cubicBezTo>
                  <a:cubicBezTo>
                    <a:pt x="188" y="293"/>
                    <a:pt x="103" y="377"/>
                    <a:pt x="0" y="377"/>
                  </a:cubicBezTo>
                  <a:lnTo>
                    <a:pt x="1568" y="377"/>
                  </a:lnTo>
                  <a:cubicBezTo>
                    <a:pt x="1465" y="377"/>
                    <a:pt x="1380" y="293"/>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5"/>
            <p:cNvSpPr/>
            <p:nvPr/>
          </p:nvSpPr>
          <p:spPr>
            <a:xfrm>
              <a:off x="6384155" y="388395"/>
              <a:ext cx="616755" cy="179113"/>
            </a:xfrm>
            <a:custGeom>
              <a:avLst/>
              <a:gdLst/>
              <a:ahLst/>
              <a:cxnLst/>
              <a:rect l="l" t="t" r="r" b="b"/>
              <a:pathLst>
                <a:path w="2252" h="654" extrusionOk="0">
                  <a:moveTo>
                    <a:pt x="326" y="0"/>
                  </a:moveTo>
                  <a:cubicBezTo>
                    <a:pt x="146" y="0"/>
                    <a:pt x="1" y="147"/>
                    <a:pt x="1" y="327"/>
                  </a:cubicBezTo>
                  <a:cubicBezTo>
                    <a:pt x="1" y="508"/>
                    <a:pt x="146" y="653"/>
                    <a:pt x="326" y="653"/>
                  </a:cubicBezTo>
                  <a:lnTo>
                    <a:pt x="1924" y="653"/>
                  </a:lnTo>
                  <a:cubicBezTo>
                    <a:pt x="2105" y="653"/>
                    <a:pt x="2251" y="508"/>
                    <a:pt x="2251" y="327"/>
                  </a:cubicBezTo>
                  <a:cubicBezTo>
                    <a:pt x="2251" y="147"/>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5"/>
            <p:cNvSpPr/>
            <p:nvPr/>
          </p:nvSpPr>
          <p:spPr>
            <a:xfrm>
              <a:off x="6467138" y="284871"/>
              <a:ext cx="429702" cy="103524"/>
            </a:xfrm>
            <a:custGeom>
              <a:avLst/>
              <a:gdLst/>
              <a:ahLst/>
              <a:cxnLst/>
              <a:rect l="l" t="t" r="r" b="b"/>
              <a:pathLst>
                <a:path w="1569" h="378" extrusionOk="0">
                  <a:moveTo>
                    <a:pt x="0" y="0"/>
                  </a:moveTo>
                  <a:cubicBezTo>
                    <a:pt x="103" y="0"/>
                    <a:pt x="188" y="85"/>
                    <a:pt x="188" y="189"/>
                  </a:cubicBezTo>
                  <a:cubicBezTo>
                    <a:pt x="188" y="293"/>
                    <a:pt x="103" y="377"/>
                    <a:pt x="0" y="377"/>
                  </a:cubicBezTo>
                  <a:lnTo>
                    <a:pt x="1568" y="377"/>
                  </a:lnTo>
                  <a:cubicBezTo>
                    <a:pt x="1463" y="377"/>
                    <a:pt x="1380" y="292"/>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5"/>
            <p:cNvSpPr/>
            <p:nvPr/>
          </p:nvSpPr>
          <p:spPr>
            <a:xfrm>
              <a:off x="7058699" y="388395"/>
              <a:ext cx="397659" cy="179113"/>
            </a:xfrm>
            <a:custGeom>
              <a:avLst/>
              <a:gdLst/>
              <a:ahLst/>
              <a:cxnLst/>
              <a:rect l="l" t="t" r="r" b="b"/>
              <a:pathLst>
                <a:path w="1452" h="654" extrusionOk="0">
                  <a:moveTo>
                    <a:pt x="326" y="0"/>
                  </a:moveTo>
                  <a:cubicBezTo>
                    <a:pt x="146" y="0"/>
                    <a:pt x="1" y="147"/>
                    <a:pt x="1" y="327"/>
                  </a:cubicBezTo>
                  <a:cubicBezTo>
                    <a:pt x="1" y="508"/>
                    <a:pt x="146" y="653"/>
                    <a:pt x="326" y="653"/>
                  </a:cubicBezTo>
                  <a:lnTo>
                    <a:pt x="1126" y="653"/>
                  </a:lnTo>
                  <a:cubicBezTo>
                    <a:pt x="1306" y="653"/>
                    <a:pt x="1452" y="508"/>
                    <a:pt x="1452" y="327"/>
                  </a:cubicBezTo>
                  <a:cubicBezTo>
                    <a:pt x="1452" y="147"/>
                    <a:pt x="1306" y="0"/>
                    <a:pt x="1126"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5"/>
            <p:cNvSpPr/>
            <p:nvPr/>
          </p:nvSpPr>
          <p:spPr>
            <a:xfrm>
              <a:off x="7150172" y="284871"/>
              <a:ext cx="214988" cy="103524"/>
            </a:xfrm>
            <a:custGeom>
              <a:avLst/>
              <a:gdLst/>
              <a:ahLst/>
              <a:cxnLst/>
              <a:rect l="l" t="t" r="r" b="b"/>
              <a:pathLst>
                <a:path w="785" h="378" extrusionOk="0">
                  <a:moveTo>
                    <a:pt x="1" y="0"/>
                  </a:moveTo>
                  <a:cubicBezTo>
                    <a:pt x="104" y="0"/>
                    <a:pt x="189" y="85"/>
                    <a:pt x="189" y="189"/>
                  </a:cubicBezTo>
                  <a:cubicBezTo>
                    <a:pt x="189" y="293"/>
                    <a:pt x="104" y="377"/>
                    <a:pt x="1" y="377"/>
                  </a:cubicBezTo>
                  <a:lnTo>
                    <a:pt x="784" y="377"/>
                  </a:lnTo>
                  <a:cubicBezTo>
                    <a:pt x="680" y="377"/>
                    <a:pt x="597" y="292"/>
                    <a:pt x="597" y="189"/>
                  </a:cubicBezTo>
                  <a:cubicBezTo>
                    <a:pt x="597" y="84"/>
                    <a:pt x="681" y="0"/>
                    <a:pt x="78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 name="Google Shape;68;p5"/>
          <p:cNvSpPr/>
          <p:nvPr/>
        </p:nvSpPr>
        <p:spPr>
          <a:xfrm>
            <a:off x="8868181" y="66434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722"/>
        <p:cNvGrpSpPr/>
        <p:nvPr/>
      </p:nvGrpSpPr>
      <p:grpSpPr>
        <a:xfrm>
          <a:off x="0" y="0"/>
          <a:ext cx="0" cy="0"/>
          <a:chOff x="0" y="0"/>
          <a:chExt cx="0" cy="0"/>
        </a:xfrm>
      </p:grpSpPr>
      <p:grpSp>
        <p:nvGrpSpPr>
          <p:cNvPr id="723" name="Google Shape;723;p41"/>
          <p:cNvGrpSpPr/>
          <p:nvPr/>
        </p:nvGrpSpPr>
        <p:grpSpPr>
          <a:xfrm flipH="1">
            <a:off x="7205714" y="3679522"/>
            <a:ext cx="2071193" cy="1819657"/>
            <a:chOff x="-224150" y="2662929"/>
            <a:chExt cx="2960539" cy="2600996"/>
          </a:xfrm>
        </p:grpSpPr>
        <p:sp>
          <p:nvSpPr>
            <p:cNvPr id="724" name="Google Shape;724;p41"/>
            <p:cNvSpPr/>
            <p:nvPr/>
          </p:nvSpPr>
          <p:spPr>
            <a:xfrm rot="10800000" flipH="1">
              <a:off x="1587760" y="2662929"/>
              <a:ext cx="1148629" cy="2465373"/>
            </a:xfrm>
            <a:custGeom>
              <a:avLst/>
              <a:gdLst/>
              <a:ahLst/>
              <a:cxnLst/>
              <a:rect l="l" t="t" r="r" b="b"/>
              <a:pathLst>
                <a:path w="2582" h="5542" extrusionOk="0">
                  <a:moveTo>
                    <a:pt x="2357" y="1"/>
                  </a:moveTo>
                  <a:lnTo>
                    <a:pt x="927" y="328"/>
                  </a:lnTo>
                  <a:cubicBezTo>
                    <a:pt x="1022" y="829"/>
                    <a:pt x="1038" y="1352"/>
                    <a:pt x="985" y="1871"/>
                  </a:cubicBezTo>
                  <a:cubicBezTo>
                    <a:pt x="932" y="2389"/>
                    <a:pt x="813" y="2906"/>
                    <a:pt x="636" y="3402"/>
                  </a:cubicBezTo>
                  <a:cubicBezTo>
                    <a:pt x="470" y="3867"/>
                    <a:pt x="255" y="4314"/>
                    <a:pt x="1" y="4729"/>
                  </a:cubicBezTo>
                  <a:cubicBezTo>
                    <a:pt x="622" y="4563"/>
                    <a:pt x="1330" y="4097"/>
                    <a:pt x="1330" y="4097"/>
                  </a:cubicBezTo>
                  <a:lnTo>
                    <a:pt x="1588" y="5541"/>
                  </a:lnTo>
                  <a:cubicBezTo>
                    <a:pt x="1860" y="5020"/>
                    <a:pt x="2078" y="4473"/>
                    <a:pt x="2241" y="3911"/>
                  </a:cubicBezTo>
                  <a:cubicBezTo>
                    <a:pt x="2421" y="3281"/>
                    <a:pt x="2531" y="2633"/>
                    <a:pt x="2556" y="1974"/>
                  </a:cubicBezTo>
                  <a:cubicBezTo>
                    <a:pt x="2581" y="1317"/>
                    <a:pt x="2523" y="650"/>
                    <a:pt x="23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41"/>
            <p:cNvSpPr/>
            <p:nvPr/>
          </p:nvSpPr>
          <p:spPr>
            <a:xfrm rot="10800000" flipH="1">
              <a:off x="1885816" y="3651836"/>
              <a:ext cx="813204" cy="1467124"/>
            </a:xfrm>
            <a:custGeom>
              <a:avLst/>
              <a:gdLst/>
              <a:ahLst/>
              <a:cxnLst/>
              <a:rect l="l" t="t" r="r" b="b"/>
              <a:pathLst>
                <a:path w="1828" h="3298" extrusionOk="0">
                  <a:moveTo>
                    <a:pt x="1685" y="1"/>
                  </a:moveTo>
                  <a:lnTo>
                    <a:pt x="256" y="328"/>
                  </a:lnTo>
                  <a:cubicBezTo>
                    <a:pt x="352" y="829"/>
                    <a:pt x="367" y="1352"/>
                    <a:pt x="314" y="1872"/>
                  </a:cubicBezTo>
                  <a:cubicBezTo>
                    <a:pt x="265" y="2355"/>
                    <a:pt x="157" y="2834"/>
                    <a:pt x="1" y="3297"/>
                  </a:cubicBezTo>
                  <a:cubicBezTo>
                    <a:pt x="829" y="2633"/>
                    <a:pt x="1467" y="1734"/>
                    <a:pt x="1828" y="736"/>
                  </a:cubicBezTo>
                  <a:cubicBezTo>
                    <a:pt x="1795" y="488"/>
                    <a:pt x="1748" y="244"/>
                    <a:pt x="16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41"/>
            <p:cNvSpPr/>
            <p:nvPr/>
          </p:nvSpPr>
          <p:spPr>
            <a:xfrm rot="10800000" flipH="1">
              <a:off x="-223705" y="2704689"/>
              <a:ext cx="2896928" cy="2559236"/>
            </a:xfrm>
            <a:custGeom>
              <a:avLst/>
              <a:gdLst/>
              <a:ahLst/>
              <a:cxnLst/>
              <a:rect l="l" t="t" r="r" b="b"/>
              <a:pathLst>
                <a:path w="6512" h="5753" extrusionOk="0">
                  <a:moveTo>
                    <a:pt x="4782" y="1"/>
                  </a:moveTo>
                  <a:cubicBezTo>
                    <a:pt x="4724" y="1"/>
                    <a:pt x="4657" y="14"/>
                    <a:pt x="4571" y="48"/>
                  </a:cubicBezTo>
                  <a:cubicBezTo>
                    <a:pt x="4461" y="91"/>
                    <a:pt x="4388" y="186"/>
                    <a:pt x="4312" y="276"/>
                  </a:cubicBezTo>
                  <a:cubicBezTo>
                    <a:pt x="3607" y="1097"/>
                    <a:pt x="2046" y="2325"/>
                    <a:pt x="628" y="3141"/>
                  </a:cubicBezTo>
                  <a:cubicBezTo>
                    <a:pt x="240" y="3364"/>
                    <a:pt x="2" y="3775"/>
                    <a:pt x="2" y="4220"/>
                  </a:cubicBezTo>
                  <a:lnTo>
                    <a:pt x="2" y="4230"/>
                  </a:lnTo>
                  <a:cubicBezTo>
                    <a:pt x="2" y="4230"/>
                    <a:pt x="0" y="4953"/>
                    <a:pt x="0" y="5037"/>
                  </a:cubicBezTo>
                  <a:cubicBezTo>
                    <a:pt x="0" y="5303"/>
                    <a:pt x="133" y="5553"/>
                    <a:pt x="355" y="5700"/>
                  </a:cubicBezTo>
                  <a:lnTo>
                    <a:pt x="433" y="5752"/>
                  </a:lnTo>
                  <a:lnTo>
                    <a:pt x="433" y="5160"/>
                  </a:lnTo>
                  <a:cubicBezTo>
                    <a:pt x="433" y="5160"/>
                    <a:pt x="4419" y="3342"/>
                    <a:pt x="6450" y="314"/>
                  </a:cubicBezTo>
                  <a:cubicBezTo>
                    <a:pt x="6511" y="222"/>
                    <a:pt x="6475" y="70"/>
                    <a:pt x="6319" y="32"/>
                  </a:cubicBezTo>
                  <a:cubicBezTo>
                    <a:pt x="6281" y="23"/>
                    <a:pt x="6242" y="19"/>
                    <a:pt x="6203" y="19"/>
                  </a:cubicBezTo>
                  <a:cubicBezTo>
                    <a:pt x="6000" y="19"/>
                    <a:pt x="5779" y="128"/>
                    <a:pt x="5451" y="128"/>
                  </a:cubicBezTo>
                  <a:cubicBezTo>
                    <a:pt x="5381" y="128"/>
                    <a:pt x="5307" y="123"/>
                    <a:pt x="5227" y="111"/>
                  </a:cubicBezTo>
                  <a:cubicBezTo>
                    <a:pt x="5017" y="80"/>
                    <a:pt x="4926" y="1"/>
                    <a:pt x="478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1"/>
            <p:cNvSpPr/>
            <p:nvPr/>
          </p:nvSpPr>
          <p:spPr>
            <a:xfrm rot="10800000" flipH="1">
              <a:off x="-222370" y="2701575"/>
              <a:ext cx="1282531" cy="1849252"/>
            </a:xfrm>
            <a:custGeom>
              <a:avLst/>
              <a:gdLst/>
              <a:ahLst/>
              <a:cxnLst/>
              <a:rect l="l" t="t" r="r" b="b"/>
              <a:pathLst>
                <a:path w="2883" h="4157" extrusionOk="0">
                  <a:moveTo>
                    <a:pt x="2883" y="0"/>
                  </a:moveTo>
                  <a:lnTo>
                    <a:pt x="2883" y="0"/>
                  </a:lnTo>
                  <a:cubicBezTo>
                    <a:pt x="2193" y="550"/>
                    <a:pt x="1390" y="1108"/>
                    <a:pt x="627" y="1545"/>
                  </a:cubicBezTo>
                  <a:cubicBezTo>
                    <a:pt x="239" y="1768"/>
                    <a:pt x="1" y="2180"/>
                    <a:pt x="1" y="2626"/>
                  </a:cubicBezTo>
                  <a:lnTo>
                    <a:pt x="1" y="2634"/>
                  </a:lnTo>
                  <a:cubicBezTo>
                    <a:pt x="1" y="2634"/>
                    <a:pt x="0" y="3358"/>
                    <a:pt x="0" y="3441"/>
                  </a:cubicBezTo>
                  <a:cubicBezTo>
                    <a:pt x="0" y="3709"/>
                    <a:pt x="133" y="3958"/>
                    <a:pt x="355" y="4105"/>
                  </a:cubicBezTo>
                  <a:lnTo>
                    <a:pt x="432" y="4157"/>
                  </a:lnTo>
                  <a:lnTo>
                    <a:pt x="432" y="3565"/>
                  </a:lnTo>
                  <a:cubicBezTo>
                    <a:pt x="432" y="3565"/>
                    <a:pt x="1369" y="3138"/>
                    <a:pt x="2564" y="2353"/>
                  </a:cubicBezTo>
                  <a:cubicBezTo>
                    <a:pt x="2422" y="2139"/>
                    <a:pt x="2351" y="1872"/>
                    <a:pt x="2348" y="1612"/>
                  </a:cubicBezTo>
                  <a:cubicBezTo>
                    <a:pt x="2344" y="1235"/>
                    <a:pt x="2467" y="866"/>
                    <a:pt x="2618" y="522"/>
                  </a:cubicBezTo>
                  <a:cubicBezTo>
                    <a:pt x="2698" y="344"/>
                    <a:pt x="2786" y="169"/>
                    <a:pt x="28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1"/>
            <p:cNvSpPr/>
            <p:nvPr/>
          </p:nvSpPr>
          <p:spPr>
            <a:xfrm rot="10800000" flipH="1">
              <a:off x="-224150" y="2704689"/>
              <a:ext cx="455981" cy="1267385"/>
            </a:xfrm>
            <a:custGeom>
              <a:avLst/>
              <a:gdLst/>
              <a:ahLst/>
              <a:cxnLst/>
              <a:rect l="l" t="t" r="r" b="b"/>
              <a:pathLst>
                <a:path w="1025" h="2849" extrusionOk="0">
                  <a:moveTo>
                    <a:pt x="1025" y="0"/>
                  </a:moveTo>
                  <a:lnTo>
                    <a:pt x="1025" y="0"/>
                  </a:lnTo>
                  <a:cubicBezTo>
                    <a:pt x="894" y="81"/>
                    <a:pt x="761" y="159"/>
                    <a:pt x="630" y="235"/>
                  </a:cubicBezTo>
                  <a:cubicBezTo>
                    <a:pt x="242" y="458"/>
                    <a:pt x="2" y="869"/>
                    <a:pt x="2" y="1316"/>
                  </a:cubicBezTo>
                  <a:lnTo>
                    <a:pt x="2" y="1326"/>
                  </a:lnTo>
                  <a:cubicBezTo>
                    <a:pt x="2" y="1326"/>
                    <a:pt x="0" y="2049"/>
                    <a:pt x="0" y="2133"/>
                  </a:cubicBezTo>
                  <a:cubicBezTo>
                    <a:pt x="0" y="2399"/>
                    <a:pt x="133" y="2649"/>
                    <a:pt x="355" y="2796"/>
                  </a:cubicBezTo>
                  <a:lnTo>
                    <a:pt x="433" y="2848"/>
                  </a:lnTo>
                  <a:lnTo>
                    <a:pt x="433" y="2256"/>
                  </a:lnTo>
                  <a:cubicBezTo>
                    <a:pt x="433" y="2256"/>
                    <a:pt x="491" y="2229"/>
                    <a:pt x="593" y="2181"/>
                  </a:cubicBezTo>
                  <a:cubicBezTo>
                    <a:pt x="559" y="2089"/>
                    <a:pt x="541" y="1991"/>
                    <a:pt x="541" y="1891"/>
                  </a:cubicBezTo>
                  <a:cubicBezTo>
                    <a:pt x="541" y="1805"/>
                    <a:pt x="542" y="1055"/>
                    <a:pt x="542" y="1055"/>
                  </a:cubicBezTo>
                  <a:lnTo>
                    <a:pt x="542" y="1046"/>
                  </a:lnTo>
                  <a:cubicBezTo>
                    <a:pt x="542" y="707"/>
                    <a:pt x="757" y="291"/>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9" name="Google Shape;729;p41"/>
          <p:cNvGrpSpPr/>
          <p:nvPr/>
        </p:nvGrpSpPr>
        <p:grpSpPr>
          <a:xfrm rot="-1138865" flipH="1">
            <a:off x="6696506" y="4625098"/>
            <a:ext cx="735532" cy="652320"/>
            <a:chOff x="6757038" y="4568926"/>
            <a:chExt cx="163860" cy="145334"/>
          </a:xfrm>
        </p:grpSpPr>
        <p:sp>
          <p:nvSpPr>
            <p:cNvPr id="730" name="Google Shape;730;p41"/>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1"/>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1"/>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1"/>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1"/>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1"/>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9"/>
        <p:cNvGrpSpPr/>
        <p:nvPr/>
      </p:nvGrpSpPr>
      <p:grpSpPr>
        <a:xfrm>
          <a:off x="0" y="0"/>
          <a:ext cx="0" cy="0"/>
          <a:chOff x="0" y="0"/>
          <a:chExt cx="0" cy="0"/>
        </a:xfrm>
      </p:grpSpPr>
      <p:sp>
        <p:nvSpPr>
          <p:cNvPr id="70" name="Google Shape;70;p6"/>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1" name="Google Shape;71;p6"/>
          <p:cNvSpPr/>
          <p:nvPr/>
        </p:nvSpPr>
        <p:spPr>
          <a:xfrm>
            <a:off x="537771" y="4293172"/>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 name="Google Shape;72;p6"/>
          <p:cNvGrpSpPr/>
          <p:nvPr/>
        </p:nvGrpSpPr>
        <p:grpSpPr>
          <a:xfrm>
            <a:off x="-226854" y="4573481"/>
            <a:ext cx="854172" cy="446695"/>
            <a:chOff x="6482201" y="670208"/>
            <a:chExt cx="882957" cy="461748"/>
          </a:xfrm>
        </p:grpSpPr>
        <p:sp>
          <p:nvSpPr>
            <p:cNvPr id="73" name="Google Shape;73;p6"/>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6"/>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6"/>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6"/>
        <p:cNvGrpSpPr/>
        <p:nvPr/>
      </p:nvGrpSpPr>
      <p:grpSpPr>
        <a:xfrm>
          <a:off x="0" y="0"/>
          <a:ext cx="0" cy="0"/>
          <a:chOff x="0" y="0"/>
          <a:chExt cx="0" cy="0"/>
        </a:xfrm>
      </p:grpSpPr>
      <p:sp>
        <p:nvSpPr>
          <p:cNvPr id="77" name="Google Shape;77;p7"/>
          <p:cNvSpPr txBox="1">
            <a:spLocks noGrp="1"/>
          </p:cNvSpPr>
          <p:nvPr>
            <p:ph type="title"/>
          </p:nvPr>
        </p:nvSpPr>
        <p:spPr>
          <a:xfrm>
            <a:off x="4572000" y="1029000"/>
            <a:ext cx="3771900" cy="1107900"/>
          </a:xfrm>
          <a:prstGeom prst="rect">
            <a:avLst/>
          </a:prstGeom>
        </p:spPr>
        <p:txBody>
          <a:bodyPr spcFirstLastPara="1" wrap="square" lIns="91425" tIns="91425" rIns="91425" bIns="91425" anchor="ctr"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8" name="Google Shape;78;p7"/>
          <p:cNvSpPr txBox="1">
            <a:spLocks noGrp="1"/>
          </p:cNvSpPr>
          <p:nvPr>
            <p:ph type="subTitle" idx="1"/>
          </p:nvPr>
        </p:nvSpPr>
        <p:spPr>
          <a:xfrm rot="-273">
            <a:off x="4572000" y="2137059"/>
            <a:ext cx="3771900" cy="1977300"/>
          </a:xfrm>
          <a:prstGeom prst="rect">
            <a:avLst/>
          </a:prstGeom>
          <a:noFill/>
          <a:ln>
            <a:noFill/>
          </a:ln>
        </p:spPr>
        <p:txBody>
          <a:bodyPr spcFirstLastPara="1" wrap="square" lIns="91425" tIns="91425" rIns="91425" bIns="91425" anchor="t" anchorCtr="0">
            <a:noAutofit/>
          </a:bodyPr>
          <a:lstStyle>
            <a:lvl1pPr lvl="0" rtl="0">
              <a:lnSpc>
                <a:spcPct val="100000"/>
              </a:lnSpc>
              <a:spcBef>
                <a:spcPts val="0"/>
              </a:spcBef>
              <a:spcAft>
                <a:spcPts val="0"/>
              </a:spcAft>
              <a:buClr>
                <a:schemeClr val="accent3"/>
              </a:buClr>
              <a:buSzPts val="1400"/>
              <a:buChar char="●"/>
              <a:defRPr/>
            </a:lvl1pPr>
            <a:lvl2pPr lvl="1" algn="ctr" rtl="0">
              <a:lnSpc>
                <a:spcPct val="100000"/>
              </a:lnSpc>
              <a:spcBef>
                <a:spcPts val="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79" name="Google Shape;79;p7"/>
          <p:cNvSpPr>
            <a:spLocks noGrp="1"/>
          </p:cNvSpPr>
          <p:nvPr>
            <p:ph type="pic" idx="2"/>
          </p:nvPr>
        </p:nvSpPr>
        <p:spPr>
          <a:xfrm>
            <a:off x="0" y="0"/>
            <a:ext cx="3924300" cy="5143500"/>
          </a:xfrm>
          <a:prstGeom prst="rect">
            <a:avLst/>
          </a:prstGeom>
          <a:noFill/>
          <a:ln>
            <a:noFill/>
          </a:ln>
        </p:spPr>
      </p:sp>
      <p:grpSp>
        <p:nvGrpSpPr>
          <p:cNvPr id="80" name="Google Shape;80;p7"/>
          <p:cNvGrpSpPr/>
          <p:nvPr/>
        </p:nvGrpSpPr>
        <p:grpSpPr>
          <a:xfrm>
            <a:off x="7078110" y="3388917"/>
            <a:ext cx="2236247" cy="1977667"/>
            <a:chOff x="7548509" y="3681302"/>
            <a:chExt cx="1790000" cy="1583020"/>
          </a:xfrm>
        </p:grpSpPr>
        <p:sp>
          <p:nvSpPr>
            <p:cNvPr id="81" name="Google Shape;81;p7"/>
            <p:cNvSpPr/>
            <p:nvPr/>
          </p:nvSpPr>
          <p:spPr>
            <a:xfrm rot="10800000">
              <a:off x="7548509" y="3683226"/>
              <a:ext cx="1789726" cy="1581097"/>
            </a:xfrm>
            <a:custGeom>
              <a:avLst/>
              <a:gdLst/>
              <a:ahLst/>
              <a:cxnLst/>
              <a:rect l="l" t="t" r="r" b="b"/>
              <a:pathLst>
                <a:path w="6512" h="5753" extrusionOk="0">
                  <a:moveTo>
                    <a:pt x="4782" y="1"/>
                  </a:moveTo>
                  <a:cubicBezTo>
                    <a:pt x="4724" y="1"/>
                    <a:pt x="4657" y="14"/>
                    <a:pt x="4571" y="48"/>
                  </a:cubicBezTo>
                  <a:cubicBezTo>
                    <a:pt x="4461" y="91"/>
                    <a:pt x="4388" y="186"/>
                    <a:pt x="4312" y="276"/>
                  </a:cubicBezTo>
                  <a:cubicBezTo>
                    <a:pt x="3607" y="1097"/>
                    <a:pt x="2046" y="2325"/>
                    <a:pt x="628" y="3141"/>
                  </a:cubicBezTo>
                  <a:cubicBezTo>
                    <a:pt x="240" y="3364"/>
                    <a:pt x="2" y="3775"/>
                    <a:pt x="2" y="4220"/>
                  </a:cubicBezTo>
                  <a:lnTo>
                    <a:pt x="2" y="4230"/>
                  </a:lnTo>
                  <a:cubicBezTo>
                    <a:pt x="2" y="4230"/>
                    <a:pt x="0" y="4953"/>
                    <a:pt x="0" y="5037"/>
                  </a:cubicBezTo>
                  <a:cubicBezTo>
                    <a:pt x="0" y="5303"/>
                    <a:pt x="133" y="5553"/>
                    <a:pt x="355" y="5700"/>
                  </a:cubicBezTo>
                  <a:lnTo>
                    <a:pt x="433" y="5752"/>
                  </a:lnTo>
                  <a:lnTo>
                    <a:pt x="433" y="5160"/>
                  </a:lnTo>
                  <a:cubicBezTo>
                    <a:pt x="433" y="5160"/>
                    <a:pt x="4419" y="3342"/>
                    <a:pt x="6450" y="314"/>
                  </a:cubicBezTo>
                  <a:cubicBezTo>
                    <a:pt x="6511" y="222"/>
                    <a:pt x="6475" y="70"/>
                    <a:pt x="6319" y="32"/>
                  </a:cubicBezTo>
                  <a:cubicBezTo>
                    <a:pt x="6281" y="23"/>
                    <a:pt x="6242" y="19"/>
                    <a:pt x="6203" y="19"/>
                  </a:cubicBezTo>
                  <a:cubicBezTo>
                    <a:pt x="6000" y="19"/>
                    <a:pt x="5779" y="128"/>
                    <a:pt x="5451" y="128"/>
                  </a:cubicBezTo>
                  <a:cubicBezTo>
                    <a:pt x="5381" y="128"/>
                    <a:pt x="5307" y="123"/>
                    <a:pt x="5227" y="111"/>
                  </a:cubicBezTo>
                  <a:cubicBezTo>
                    <a:pt x="5017" y="80"/>
                    <a:pt x="4926" y="1"/>
                    <a:pt x="478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7"/>
            <p:cNvSpPr/>
            <p:nvPr/>
          </p:nvSpPr>
          <p:spPr>
            <a:xfrm rot="10800000">
              <a:off x="8545061" y="3681302"/>
              <a:ext cx="792349" cy="1142468"/>
            </a:xfrm>
            <a:custGeom>
              <a:avLst/>
              <a:gdLst/>
              <a:ahLst/>
              <a:cxnLst/>
              <a:rect l="l" t="t" r="r" b="b"/>
              <a:pathLst>
                <a:path w="2883" h="4157" extrusionOk="0">
                  <a:moveTo>
                    <a:pt x="2883" y="0"/>
                  </a:moveTo>
                  <a:lnTo>
                    <a:pt x="2883" y="0"/>
                  </a:lnTo>
                  <a:cubicBezTo>
                    <a:pt x="2193" y="550"/>
                    <a:pt x="1390" y="1108"/>
                    <a:pt x="627" y="1545"/>
                  </a:cubicBezTo>
                  <a:cubicBezTo>
                    <a:pt x="239" y="1768"/>
                    <a:pt x="1" y="2180"/>
                    <a:pt x="1" y="2626"/>
                  </a:cubicBezTo>
                  <a:lnTo>
                    <a:pt x="1" y="2634"/>
                  </a:lnTo>
                  <a:cubicBezTo>
                    <a:pt x="1" y="2634"/>
                    <a:pt x="0" y="3358"/>
                    <a:pt x="0" y="3441"/>
                  </a:cubicBezTo>
                  <a:cubicBezTo>
                    <a:pt x="0" y="3709"/>
                    <a:pt x="133" y="3958"/>
                    <a:pt x="355" y="4105"/>
                  </a:cubicBezTo>
                  <a:lnTo>
                    <a:pt x="432" y="4157"/>
                  </a:lnTo>
                  <a:lnTo>
                    <a:pt x="432" y="3565"/>
                  </a:lnTo>
                  <a:cubicBezTo>
                    <a:pt x="432" y="3565"/>
                    <a:pt x="1369" y="3138"/>
                    <a:pt x="2564" y="2353"/>
                  </a:cubicBezTo>
                  <a:cubicBezTo>
                    <a:pt x="2422" y="2139"/>
                    <a:pt x="2351" y="1872"/>
                    <a:pt x="2348" y="1612"/>
                  </a:cubicBezTo>
                  <a:cubicBezTo>
                    <a:pt x="2344" y="1235"/>
                    <a:pt x="2467" y="866"/>
                    <a:pt x="2618" y="522"/>
                  </a:cubicBezTo>
                  <a:cubicBezTo>
                    <a:pt x="2698" y="344"/>
                    <a:pt x="2786" y="169"/>
                    <a:pt x="28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7"/>
            <p:cNvSpPr/>
            <p:nvPr/>
          </p:nvSpPr>
          <p:spPr>
            <a:xfrm rot="10800000">
              <a:off x="9056803" y="3683226"/>
              <a:ext cx="281706" cy="782991"/>
            </a:xfrm>
            <a:custGeom>
              <a:avLst/>
              <a:gdLst/>
              <a:ahLst/>
              <a:cxnLst/>
              <a:rect l="l" t="t" r="r" b="b"/>
              <a:pathLst>
                <a:path w="1025" h="2849" extrusionOk="0">
                  <a:moveTo>
                    <a:pt x="1025" y="0"/>
                  </a:moveTo>
                  <a:lnTo>
                    <a:pt x="1025" y="0"/>
                  </a:lnTo>
                  <a:cubicBezTo>
                    <a:pt x="894" y="81"/>
                    <a:pt x="761" y="159"/>
                    <a:pt x="630" y="235"/>
                  </a:cubicBezTo>
                  <a:cubicBezTo>
                    <a:pt x="242" y="458"/>
                    <a:pt x="2" y="869"/>
                    <a:pt x="2" y="1316"/>
                  </a:cubicBezTo>
                  <a:lnTo>
                    <a:pt x="2" y="1326"/>
                  </a:lnTo>
                  <a:cubicBezTo>
                    <a:pt x="2" y="1326"/>
                    <a:pt x="0" y="2049"/>
                    <a:pt x="0" y="2133"/>
                  </a:cubicBezTo>
                  <a:cubicBezTo>
                    <a:pt x="0" y="2399"/>
                    <a:pt x="133" y="2649"/>
                    <a:pt x="355" y="2796"/>
                  </a:cubicBezTo>
                  <a:lnTo>
                    <a:pt x="433" y="2848"/>
                  </a:lnTo>
                  <a:lnTo>
                    <a:pt x="433" y="2256"/>
                  </a:lnTo>
                  <a:cubicBezTo>
                    <a:pt x="433" y="2256"/>
                    <a:pt x="491" y="2229"/>
                    <a:pt x="593" y="2181"/>
                  </a:cubicBezTo>
                  <a:cubicBezTo>
                    <a:pt x="559" y="2089"/>
                    <a:pt x="541" y="1991"/>
                    <a:pt x="541" y="1891"/>
                  </a:cubicBezTo>
                  <a:cubicBezTo>
                    <a:pt x="541" y="1805"/>
                    <a:pt x="542" y="1055"/>
                    <a:pt x="542" y="1055"/>
                  </a:cubicBezTo>
                  <a:lnTo>
                    <a:pt x="542" y="1046"/>
                  </a:lnTo>
                  <a:cubicBezTo>
                    <a:pt x="542" y="707"/>
                    <a:pt x="757" y="291"/>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4"/>
        <p:cNvGrpSpPr/>
        <p:nvPr/>
      </p:nvGrpSpPr>
      <p:grpSpPr>
        <a:xfrm>
          <a:off x="0" y="0"/>
          <a:ext cx="0" cy="0"/>
          <a:chOff x="0" y="0"/>
          <a:chExt cx="0" cy="0"/>
        </a:xfrm>
      </p:grpSpPr>
      <p:sp>
        <p:nvSpPr>
          <p:cNvPr id="85" name="Google Shape;85;p8"/>
          <p:cNvSpPr txBox="1">
            <a:spLocks noGrp="1"/>
          </p:cNvSpPr>
          <p:nvPr>
            <p:ph type="title"/>
          </p:nvPr>
        </p:nvSpPr>
        <p:spPr>
          <a:xfrm>
            <a:off x="2338700" y="1543050"/>
            <a:ext cx="4466700" cy="20574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86" name="Google Shape;86;p8"/>
          <p:cNvSpPr/>
          <p:nvPr/>
        </p:nvSpPr>
        <p:spPr>
          <a:xfrm>
            <a:off x="8381506" y="42739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a:off x="1600368" y="4685919"/>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8" name="Google Shape;88;p8"/>
          <p:cNvGrpSpPr/>
          <p:nvPr/>
        </p:nvGrpSpPr>
        <p:grpSpPr>
          <a:xfrm>
            <a:off x="184395" y="4131549"/>
            <a:ext cx="902470" cy="471953"/>
            <a:chOff x="6482201" y="670208"/>
            <a:chExt cx="882957" cy="461748"/>
          </a:xfrm>
        </p:grpSpPr>
        <p:sp>
          <p:nvSpPr>
            <p:cNvPr id="89" name="Google Shape;89;p8"/>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8"/>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8"/>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2"/>
        <p:cNvGrpSpPr/>
        <p:nvPr/>
      </p:nvGrpSpPr>
      <p:grpSpPr>
        <a:xfrm>
          <a:off x="0" y="0"/>
          <a:ext cx="0" cy="0"/>
          <a:chOff x="0" y="0"/>
          <a:chExt cx="0" cy="0"/>
        </a:xfrm>
      </p:grpSpPr>
      <p:sp>
        <p:nvSpPr>
          <p:cNvPr id="93" name="Google Shape;93;p9"/>
          <p:cNvSpPr txBox="1">
            <a:spLocks noGrp="1"/>
          </p:cNvSpPr>
          <p:nvPr>
            <p:ph type="title"/>
          </p:nvPr>
        </p:nvSpPr>
        <p:spPr>
          <a:xfrm>
            <a:off x="2042250" y="2256500"/>
            <a:ext cx="5059500" cy="7971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3600"/>
              <a:buNone/>
              <a:defRPr sz="42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4" name="Google Shape;94;p9"/>
          <p:cNvSpPr txBox="1">
            <a:spLocks noGrp="1"/>
          </p:cNvSpPr>
          <p:nvPr>
            <p:ph type="subTitle" idx="1"/>
          </p:nvPr>
        </p:nvSpPr>
        <p:spPr>
          <a:xfrm>
            <a:off x="2042250" y="3053600"/>
            <a:ext cx="5059500" cy="88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95" name="Google Shape;95;p9"/>
          <p:cNvGrpSpPr/>
          <p:nvPr/>
        </p:nvGrpSpPr>
        <p:grpSpPr>
          <a:xfrm>
            <a:off x="441314" y="1094223"/>
            <a:ext cx="970016" cy="507276"/>
            <a:chOff x="6482201" y="670208"/>
            <a:chExt cx="882957" cy="461748"/>
          </a:xfrm>
        </p:grpSpPr>
        <p:sp>
          <p:nvSpPr>
            <p:cNvPr id="96" name="Google Shape;96;p9"/>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9"/>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 name="Google Shape;99;p9"/>
          <p:cNvSpPr/>
          <p:nvPr/>
        </p:nvSpPr>
        <p:spPr>
          <a:xfrm>
            <a:off x="237593" y="37055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 name="Google Shape;100;p9"/>
          <p:cNvGrpSpPr/>
          <p:nvPr/>
        </p:nvGrpSpPr>
        <p:grpSpPr>
          <a:xfrm flipH="1">
            <a:off x="7732653" y="1094223"/>
            <a:ext cx="970016" cy="507276"/>
            <a:chOff x="6482201" y="670208"/>
            <a:chExt cx="882957" cy="461748"/>
          </a:xfrm>
        </p:grpSpPr>
        <p:sp>
          <p:nvSpPr>
            <p:cNvPr id="101" name="Google Shape;101;p9"/>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9"/>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9"/>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 name="Google Shape;104;p9"/>
          <p:cNvSpPr/>
          <p:nvPr/>
        </p:nvSpPr>
        <p:spPr>
          <a:xfrm flipH="1">
            <a:off x="8521694" y="37055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5"/>
        <p:cNvGrpSpPr/>
        <p:nvPr/>
      </p:nvGrpSpPr>
      <p:grpSpPr>
        <a:xfrm>
          <a:off x="0" y="0"/>
          <a:ext cx="0" cy="0"/>
          <a:chOff x="0" y="0"/>
          <a:chExt cx="0" cy="0"/>
        </a:xfrm>
      </p:grpSpPr>
      <p:sp>
        <p:nvSpPr>
          <p:cNvPr id="106" name="Google Shape;106;p10"/>
          <p:cNvSpPr>
            <a:spLocks noGrp="1"/>
          </p:cNvSpPr>
          <p:nvPr>
            <p:ph type="pic" idx="2"/>
          </p:nvPr>
        </p:nvSpPr>
        <p:spPr>
          <a:xfrm>
            <a:off x="-42900" y="-42900"/>
            <a:ext cx="9229800" cy="5229300"/>
          </a:xfrm>
          <a:prstGeom prst="rect">
            <a:avLst/>
          </a:prstGeom>
          <a:noFill/>
          <a:ln>
            <a:noFill/>
          </a:ln>
        </p:spPr>
      </p:sp>
      <p:sp>
        <p:nvSpPr>
          <p:cNvPr id="107" name="Google Shape;107;p10"/>
          <p:cNvSpPr txBox="1">
            <a:spLocks noGrp="1"/>
          </p:cNvSpPr>
          <p:nvPr>
            <p:ph type="title"/>
          </p:nvPr>
        </p:nvSpPr>
        <p:spPr>
          <a:xfrm>
            <a:off x="3933600" y="2409825"/>
            <a:ext cx="4490400" cy="1200000"/>
          </a:xfrm>
          <a:prstGeom prst="rect">
            <a:avLst/>
          </a:prstGeom>
          <a:solidFill>
            <a:schemeClr val="lt1"/>
          </a:solidFill>
          <a:ln w="2857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643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Clr>
                <a:schemeClr val="dk1"/>
              </a:buClr>
              <a:buSzPts val="3100"/>
              <a:buFont typeface="Rubik ExtraBold"/>
              <a:buNone/>
              <a:defRPr sz="3100">
                <a:solidFill>
                  <a:schemeClr val="dk1"/>
                </a:solidFill>
                <a:latin typeface="Rubik ExtraBold"/>
                <a:ea typeface="Rubik ExtraBold"/>
                <a:cs typeface="Rubik ExtraBold"/>
                <a:sym typeface="Rubik ExtraBold"/>
              </a:defRPr>
            </a:lvl1pPr>
            <a:lvl2pPr lvl="1" rtl="0">
              <a:spcBef>
                <a:spcPts val="0"/>
              </a:spcBef>
              <a:spcAft>
                <a:spcPts val="0"/>
              </a:spcAft>
              <a:buClr>
                <a:schemeClr val="dk1"/>
              </a:buClr>
              <a:buSzPts val="3100"/>
              <a:buFont typeface="Rubik ExtraBold"/>
              <a:buNone/>
              <a:defRPr sz="3100">
                <a:solidFill>
                  <a:schemeClr val="dk1"/>
                </a:solidFill>
                <a:latin typeface="Rubik ExtraBold"/>
                <a:ea typeface="Rubik ExtraBold"/>
                <a:cs typeface="Rubik ExtraBold"/>
                <a:sym typeface="Rubik ExtraBold"/>
              </a:defRPr>
            </a:lvl2pPr>
            <a:lvl3pPr lvl="2" rtl="0">
              <a:spcBef>
                <a:spcPts val="0"/>
              </a:spcBef>
              <a:spcAft>
                <a:spcPts val="0"/>
              </a:spcAft>
              <a:buClr>
                <a:schemeClr val="dk1"/>
              </a:buClr>
              <a:buSzPts val="3100"/>
              <a:buFont typeface="Rubik ExtraBold"/>
              <a:buNone/>
              <a:defRPr sz="3100">
                <a:solidFill>
                  <a:schemeClr val="dk1"/>
                </a:solidFill>
                <a:latin typeface="Rubik ExtraBold"/>
                <a:ea typeface="Rubik ExtraBold"/>
                <a:cs typeface="Rubik ExtraBold"/>
                <a:sym typeface="Rubik ExtraBold"/>
              </a:defRPr>
            </a:lvl3pPr>
            <a:lvl4pPr lvl="3" rtl="0">
              <a:spcBef>
                <a:spcPts val="0"/>
              </a:spcBef>
              <a:spcAft>
                <a:spcPts val="0"/>
              </a:spcAft>
              <a:buClr>
                <a:schemeClr val="dk1"/>
              </a:buClr>
              <a:buSzPts val="3100"/>
              <a:buFont typeface="Rubik ExtraBold"/>
              <a:buNone/>
              <a:defRPr sz="3100">
                <a:solidFill>
                  <a:schemeClr val="dk1"/>
                </a:solidFill>
                <a:latin typeface="Rubik ExtraBold"/>
                <a:ea typeface="Rubik ExtraBold"/>
                <a:cs typeface="Rubik ExtraBold"/>
                <a:sym typeface="Rubik ExtraBold"/>
              </a:defRPr>
            </a:lvl4pPr>
            <a:lvl5pPr lvl="4" rtl="0">
              <a:spcBef>
                <a:spcPts val="0"/>
              </a:spcBef>
              <a:spcAft>
                <a:spcPts val="0"/>
              </a:spcAft>
              <a:buClr>
                <a:schemeClr val="dk1"/>
              </a:buClr>
              <a:buSzPts val="3100"/>
              <a:buFont typeface="Rubik ExtraBold"/>
              <a:buNone/>
              <a:defRPr sz="3100">
                <a:solidFill>
                  <a:schemeClr val="dk1"/>
                </a:solidFill>
                <a:latin typeface="Rubik ExtraBold"/>
                <a:ea typeface="Rubik ExtraBold"/>
                <a:cs typeface="Rubik ExtraBold"/>
                <a:sym typeface="Rubik ExtraBold"/>
              </a:defRPr>
            </a:lvl5pPr>
            <a:lvl6pPr lvl="5" rtl="0">
              <a:spcBef>
                <a:spcPts val="0"/>
              </a:spcBef>
              <a:spcAft>
                <a:spcPts val="0"/>
              </a:spcAft>
              <a:buClr>
                <a:schemeClr val="dk1"/>
              </a:buClr>
              <a:buSzPts val="3100"/>
              <a:buFont typeface="Rubik ExtraBold"/>
              <a:buNone/>
              <a:defRPr sz="3100">
                <a:solidFill>
                  <a:schemeClr val="dk1"/>
                </a:solidFill>
                <a:latin typeface="Rubik ExtraBold"/>
                <a:ea typeface="Rubik ExtraBold"/>
                <a:cs typeface="Rubik ExtraBold"/>
                <a:sym typeface="Rubik ExtraBold"/>
              </a:defRPr>
            </a:lvl6pPr>
            <a:lvl7pPr lvl="6" rtl="0">
              <a:spcBef>
                <a:spcPts val="0"/>
              </a:spcBef>
              <a:spcAft>
                <a:spcPts val="0"/>
              </a:spcAft>
              <a:buClr>
                <a:schemeClr val="dk1"/>
              </a:buClr>
              <a:buSzPts val="3100"/>
              <a:buFont typeface="Rubik ExtraBold"/>
              <a:buNone/>
              <a:defRPr sz="3100">
                <a:solidFill>
                  <a:schemeClr val="dk1"/>
                </a:solidFill>
                <a:latin typeface="Rubik ExtraBold"/>
                <a:ea typeface="Rubik ExtraBold"/>
                <a:cs typeface="Rubik ExtraBold"/>
                <a:sym typeface="Rubik ExtraBold"/>
              </a:defRPr>
            </a:lvl7pPr>
            <a:lvl8pPr lvl="7" rtl="0">
              <a:spcBef>
                <a:spcPts val="0"/>
              </a:spcBef>
              <a:spcAft>
                <a:spcPts val="0"/>
              </a:spcAft>
              <a:buClr>
                <a:schemeClr val="dk1"/>
              </a:buClr>
              <a:buSzPts val="3100"/>
              <a:buFont typeface="Rubik ExtraBold"/>
              <a:buNone/>
              <a:defRPr sz="3100">
                <a:solidFill>
                  <a:schemeClr val="dk1"/>
                </a:solidFill>
                <a:latin typeface="Rubik ExtraBold"/>
                <a:ea typeface="Rubik ExtraBold"/>
                <a:cs typeface="Rubik ExtraBold"/>
                <a:sym typeface="Rubik ExtraBold"/>
              </a:defRPr>
            </a:lvl8pPr>
            <a:lvl9pPr lvl="8" rtl="0">
              <a:spcBef>
                <a:spcPts val="0"/>
              </a:spcBef>
              <a:spcAft>
                <a:spcPts val="0"/>
              </a:spcAft>
              <a:buClr>
                <a:schemeClr val="dk1"/>
              </a:buClr>
              <a:buSzPts val="3100"/>
              <a:buFont typeface="Rubik ExtraBold"/>
              <a:buNone/>
              <a:defRPr sz="3100">
                <a:solidFill>
                  <a:schemeClr val="dk1"/>
                </a:solidFill>
                <a:latin typeface="Rubik ExtraBold"/>
                <a:ea typeface="Rubik ExtraBold"/>
                <a:cs typeface="Rubik ExtraBold"/>
                <a:sym typeface="Rubik ExtraBold"/>
              </a:defRPr>
            </a:lvl9pPr>
          </a:lstStyle>
          <a:p>
            <a:endParaRPr/>
          </a:p>
        </p:txBody>
      </p:sp>
      <p:sp>
        <p:nvSpPr>
          <p:cNvPr id="7" name="Google Shape;7;p1"/>
          <p:cNvSpPr txBox="1">
            <a:spLocks noGrp="1"/>
          </p:cNvSpPr>
          <p:nvPr>
            <p:ph type="body" idx="1"/>
          </p:nvPr>
        </p:nvSpPr>
        <p:spPr>
          <a:xfrm>
            <a:off x="720000" y="1237083"/>
            <a:ext cx="7704000" cy="33663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Cabin"/>
              <a:buChar char="●"/>
              <a:defRPr>
                <a:solidFill>
                  <a:schemeClr val="dk1"/>
                </a:solidFill>
                <a:latin typeface="Cabin"/>
                <a:ea typeface="Cabin"/>
                <a:cs typeface="Cabin"/>
                <a:sym typeface="Cabin"/>
              </a:defRPr>
            </a:lvl1pPr>
            <a:lvl2pPr marL="914400" lvl="1" indent="-317500">
              <a:lnSpc>
                <a:spcPct val="100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2pPr>
            <a:lvl3pPr marL="1371600" lvl="2" indent="-317500">
              <a:lnSpc>
                <a:spcPct val="100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3pPr>
            <a:lvl4pPr marL="1828800" lvl="3" indent="-317500">
              <a:lnSpc>
                <a:spcPct val="100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4pPr>
            <a:lvl5pPr marL="2286000" lvl="4" indent="-317500">
              <a:lnSpc>
                <a:spcPct val="100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5pPr>
            <a:lvl6pPr marL="2743200" lvl="5" indent="-317500">
              <a:lnSpc>
                <a:spcPct val="100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6pPr>
            <a:lvl7pPr marL="3200400" lvl="6" indent="-317500">
              <a:lnSpc>
                <a:spcPct val="100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7pPr>
            <a:lvl8pPr marL="3657600" lvl="7" indent="-317500">
              <a:lnSpc>
                <a:spcPct val="100000"/>
              </a:lnSpc>
              <a:spcBef>
                <a:spcPts val="1600"/>
              </a:spcBef>
              <a:spcAft>
                <a:spcPts val="0"/>
              </a:spcAft>
              <a:buClr>
                <a:schemeClr val="dk1"/>
              </a:buClr>
              <a:buSzPts val="1400"/>
              <a:buFont typeface="Cabin"/>
              <a:buChar char="○"/>
              <a:defRPr>
                <a:solidFill>
                  <a:schemeClr val="dk1"/>
                </a:solidFill>
                <a:latin typeface="Cabin"/>
                <a:ea typeface="Cabin"/>
                <a:cs typeface="Cabin"/>
                <a:sym typeface="Cabin"/>
              </a:defRPr>
            </a:lvl8pPr>
            <a:lvl9pPr marL="4114800" lvl="8" indent="-317500">
              <a:lnSpc>
                <a:spcPct val="100000"/>
              </a:lnSpc>
              <a:spcBef>
                <a:spcPts val="1600"/>
              </a:spcBef>
              <a:spcAft>
                <a:spcPts val="1600"/>
              </a:spcAft>
              <a:buClr>
                <a:schemeClr val="dk1"/>
              </a:buClr>
              <a:buSzPts val="1400"/>
              <a:buFont typeface="Cabin"/>
              <a:buChar char="■"/>
              <a:defRPr>
                <a:solidFill>
                  <a:schemeClr val="dk1"/>
                </a:solidFill>
                <a:latin typeface="Cabin"/>
                <a:ea typeface="Cabin"/>
                <a:cs typeface="Cabin"/>
                <a:sym typeface="Cabi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40">
          <p15:clr>
            <a:srgbClr val="EA4335"/>
          </p15:clr>
        </p15:guide>
        <p15:guide id="2" pos="454">
          <p15:clr>
            <a:srgbClr val="EA4335"/>
          </p15:clr>
        </p15:guide>
        <p15:guide id="3" orient="horz" pos="2900">
          <p15:clr>
            <a:srgbClr val="EA4335"/>
          </p15:clr>
        </p15:guide>
        <p15:guide id="4" pos="5306">
          <p15:clr>
            <a:srgbClr val="EA4335"/>
          </p15:clr>
        </p15:guide>
        <p15:guide id="5" orient="horz" pos="1620">
          <p15:clr>
            <a:srgbClr val="EA4335"/>
          </p15:clr>
        </p15:guide>
        <p15:guide id="6" pos="2880">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8" Type="http://schemas.openxmlformats.org/officeDocument/2006/relationships/hyperlink" Target="http://bit.ly/30B07Gq" TargetMode="External"/><Relationship Id="rId13" Type="http://schemas.openxmlformats.org/officeDocument/2006/relationships/hyperlink" Target="https://wepik.com/?utm_source=slidesgo_template&amp;utm_medium=referral-link&amp;utm_campaign=promo-slide&amp;utm_term=slidesgo&amp;utm_content=wepik" TargetMode="External"/><Relationship Id="rId3" Type="http://schemas.openxmlformats.org/officeDocument/2006/relationships/slide" Target="slide38.xml"/><Relationship Id="rId7" Type="http://schemas.openxmlformats.org/officeDocument/2006/relationships/hyperlink" Target="https://bit.ly/3A1uf1Q" TargetMode="External"/><Relationship Id="rId12" Type="http://schemas.openxmlformats.org/officeDocument/2006/relationships/hyperlink" Target="https://storyset.com/?utm_source=slidesgo_template&amp;utm_medium=referral-link&amp;utm_campaign=promo-slide&amp;utm_term=slidesgo&amp;utm_content=storyset"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slidesgo.com/slidesgo-school/presentation-tips/how-to-edit-the-master-slides-in-our-templates?utm_source=slidesgo_template&amp;utm_medium=referral-link&amp;utm_campaign=how-to-edit-the-master-slides-in-our-templates&amp;utm_term=slidesgo-school&amp;utm_content=how-to-edit-the-master-slides-in-our-templates" TargetMode="External"/><Relationship Id="rId11" Type="http://schemas.openxmlformats.org/officeDocument/2006/relationships/hyperlink" Target="https://www.flaticon.com/?utm_source=slidesgo_template&amp;utm_medium=referral-link&amp;utm_campaign=promo-slide&amp;utm_term=slidesgo&amp;utm_content=flaticon" TargetMode="External"/><Relationship Id="rId5" Type="http://schemas.openxmlformats.org/officeDocument/2006/relationships/slide" Target="slide35.xml"/><Relationship Id="rId10" Type="http://schemas.openxmlformats.org/officeDocument/2006/relationships/hyperlink" Target="https://www.freepik.com/?utm_source=slidesgo_template&amp;utm_medium=referral-link&amp;utm_campaign=promo-slide&amp;utm_term=slidesgo&amp;utm_content=freepik" TargetMode="External"/><Relationship Id="rId4" Type="http://schemas.openxmlformats.org/officeDocument/2006/relationships/slide" Target="slide37.xml"/><Relationship Id="rId9" Type="http://schemas.openxmlformats.org/officeDocument/2006/relationships/hyperlink" Target="http://bit.ly/33VAFh3" TargetMode="External"/><Relationship Id="rId14" Type="http://schemas.openxmlformats.org/officeDocument/2006/relationships/hyperlink" Target="https://www.videvo.net/?utm_source=slidesgo_template&amp;utm_medium=referral-link&amp;utm_campaign=sg_resources&amp;utm_content=videvo"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hyperlink" Target="https://slidesgo.com/slidesgo-school/presentation-tips/how-to-modify-a-graph-in-our-templates?utm_source=slidesgo_template&amp;utm_medium=referral-link&amp;utm_campaign=how-to-modify-a-graph-in-our-templates&amp;utm_term=slidesgo-school&amp;utm_content=how-to-modify-a-graph-in-our-templates" TargetMode="External"/><Relationship Id="rId2" Type="http://schemas.openxmlformats.org/officeDocument/2006/relationships/notesSlide" Target="../notesSlides/notesSlide29.xml"/><Relationship Id="rId1" Type="http://schemas.openxmlformats.org/officeDocument/2006/relationships/slideLayout" Target="../slideLayouts/slideLayout20.xml"/><Relationship Id="rId5" Type="http://schemas.openxmlformats.org/officeDocument/2006/relationships/image" Target="../media/image7.png"/><Relationship Id="rId4" Type="http://schemas.openxmlformats.org/officeDocument/2006/relationships/hyperlink" Target="https://docs.google.com/spreadsheets/d/1NbBl3oRTopfYvaAgcZ49xrj_JU8OTtl9BD9byXiDoO8/copy#gid=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0.xml"/><Relationship Id="rId1" Type="http://schemas.openxmlformats.org/officeDocument/2006/relationships/slideLayout" Target="../slideLayouts/slideLayout31.xml"/><Relationship Id="rId4" Type="http://schemas.openxmlformats.org/officeDocument/2006/relationships/image" Target="../media/image9.jp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hyperlink" Target="https://www.freepik.com/free-vector/flat-chinese-new-year-celebration-ornaments-collection_34916501.htm/?utm_source=slidesgo_template&amp;utm_medium=referral-link&amp;utm_campaign=sg_resources&amp;utm_content=freepik" TargetMode="External"/><Relationship Id="rId2" Type="http://schemas.openxmlformats.org/officeDocument/2006/relationships/notesSlide" Target="../notesSlides/notesSlide37.xml"/><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8" Type="http://schemas.openxmlformats.org/officeDocument/2006/relationships/hyperlink" Target="https://www.freepik.com/free-vector/map-china-with-borders_2455161.htm/?utm_source=slidesgo_template&amp;utm_medium=referral-link&amp;utm_campaign=sg_resources&amp;utm_content=freepik" TargetMode="External"/><Relationship Id="rId13" Type="http://schemas.openxmlformats.org/officeDocument/2006/relationships/hyperlink" Target="https://www.freepik.com/free-vector/flat-vertical-poster-template-usa-memorial-day-celebration_40411473.htm/?utm_source=slidesgo_template&amp;utm_medium=referral-link&amp;utm_campaign=sg_resources&amp;utm_content=freepik" TargetMode="External"/><Relationship Id="rId3" Type="http://schemas.openxmlformats.org/officeDocument/2006/relationships/hyperlink" Target="https://www.freepik.com/free-photo/touristic-attraction-place-visit_12976854.htm/?utm_source=slidesgo_template&amp;utm_medium=referral-link&amp;utm_campaign=sg_resources&amp;utm_content=freepik" TargetMode="External"/><Relationship Id="rId7" Type="http://schemas.openxmlformats.org/officeDocument/2006/relationships/hyperlink" Target="https://www.freepik.com/free-photo/young-adult-spending-time-together-city_28888073.htm/?utm_source=slidesgo_template&amp;utm_medium=referral-link&amp;utm_campaign=sg_resources&amp;utm_content=freepik" TargetMode="External"/><Relationship Id="rId12" Type="http://schemas.openxmlformats.org/officeDocument/2006/relationships/hyperlink" Target="https://www.freepik.com/free-vector/flat-background-usa-memorial-day-celebration_40411457.htm/?utm_source=slidesgo_template&amp;utm_medium=referral-link&amp;utm_campaign=sg_resources&amp;utm_content=freepik"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hyperlink" Target="https://www.freepik.com/free-photo/young-man-wearing-ao-dai-costume_29666158.htm/?utm_source=slidesgo_template&amp;utm_medium=referral-link&amp;utm_campaign=sg_resources&amp;utm_content=freepik" TargetMode="External"/><Relationship Id="rId11" Type="http://schemas.openxmlformats.org/officeDocument/2006/relationships/hyperlink" Target="https://www.freepik.com/free-vector/flat-illustration-usa-memorial-day-celebration_40411469.htm/?utm_source=slidesgo_template&amp;utm_medium=referral-link&amp;utm_campaign=sg_resources&amp;utm_content=freepik" TargetMode="External"/><Relationship Id="rId5" Type="http://schemas.openxmlformats.org/officeDocument/2006/relationships/hyperlink" Target="https://www.freepik.com/free-photo/medium-shot-woman-garden_34002159.htm/?utm_source=slidesgo_template&amp;utm_medium=referral-link&amp;utm_campaign=sg_resources&amp;utm_content=freepik" TargetMode="External"/><Relationship Id="rId10" Type="http://schemas.openxmlformats.org/officeDocument/2006/relationships/hyperlink" Target="https://www.freepik.com/free-vector/flat-chinese-new-year-celebration-ornaments-collection_34916501.htm/?utm_source=slidesgo_template&amp;utm_medium=referral-link&amp;utm_campaign=sg_resources&amp;utm_content=freepik" TargetMode="External"/><Relationship Id="rId4" Type="http://schemas.openxmlformats.org/officeDocument/2006/relationships/hyperlink" Target="https://www.freepik.com/free-photo/touristic-attraction-place-visit_12976866.htm/?utm_source=slidesgo_template&amp;utm_medium=referral-link&amp;utm_campaign=sg_resources&amp;utm_content=freepik" TargetMode="External"/><Relationship Id="rId9" Type="http://schemas.openxmlformats.org/officeDocument/2006/relationships/hyperlink" Target="https://www.freepik.com/free-vector/china-frame_2455156.htm/?utm_source=slidesgo_template&amp;utm_medium=referral-link&amp;utm_campaign=sg_resources&amp;utm_content=freepik" TargetMode="External"/><Relationship Id="rId14" Type="http://schemas.openxmlformats.org/officeDocument/2006/relationships/hyperlink" Target="https://www.flaticon.com/packs/china-73/?utm_source=slidesgo_template&amp;utm_medium=referral-link&amp;utm_campaign=sg_resources&amp;utm_content=flatico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5"/>
        <p:cNvGrpSpPr/>
        <p:nvPr/>
      </p:nvGrpSpPr>
      <p:grpSpPr>
        <a:xfrm>
          <a:off x="0" y="0"/>
          <a:ext cx="0" cy="0"/>
          <a:chOff x="0" y="0"/>
          <a:chExt cx="0" cy="0"/>
        </a:xfrm>
      </p:grpSpPr>
      <p:grpSp>
        <p:nvGrpSpPr>
          <p:cNvPr id="746" name="Google Shape;746;p45"/>
          <p:cNvGrpSpPr/>
          <p:nvPr/>
        </p:nvGrpSpPr>
        <p:grpSpPr>
          <a:xfrm rot="788562">
            <a:off x="2497242" y="390428"/>
            <a:ext cx="1824604" cy="1718592"/>
            <a:chOff x="2945209" y="1912198"/>
            <a:chExt cx="877481" cy="826498"/>
          </a:xfrm>
        </p:grpSpPr>
        <p:sp>
          <p:nvSpPr>
            <p:cNvPr id="747" name="Google Shape;747;p45"/>
            <p:cNvSpPr/>
            <p:nvPr/>
          </p:nvSpPr>
          <p:spPr>
            <a:xfrm>
              <a:off x="2945209" y="1950551"/>
              <a:ext cx="323402" cy="788145"/>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5"/>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5"/>
            <p:cNvSpPr/>
            <p:nvPr/>
          </p:nvSpPr>
          <p:spPr>
            <a:xfrm>
              <a:off x="3231929" y="2024425"/>
              <a:ext cx="349358" cy="537828"/>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5"/>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5"/>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5"/>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3" name="Google Shape;753;p45"/>
          <p:cNvSpPr txBox="1">
            <a:spLocks noGrp="1"/>
          </p:cNvSpPr>
          <p:nvPr>
            <p:ph type="subTitle" idx="1"/>
          </p:nvPr>
        </p:nvSpPr>
        <p:spPr>
          <a:xfrm rot="-648">
            <a:off x="5259225" y="3667401"/>
            <a:ext cx="3184200" cy="426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Here is where your presentation begins</a:t>
            </a:r>
            <a:endParaRPr/>
          </a:p>
        </p:txBody>
      </p:sp>
      <p:sp>
        <p:nvSpPr>
          <p:cNvPr id="754" name="Google Shape;754;p45"/>
          <p:cNvSpPr txBox="1">
            <a:spLocks noGrp="1"/>
          </p:cNvSpPr>
          <p:nvPr>
            <p:ph type="ctrTitle"/>
          </p:nvPr>
        </p:nvSpPr>
        <p:spPr>
          <a:xfrm>
            <a:off x="3976700" y="1400175"/>
            <a:ext cx="4466700" cy="22671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a:buNone/>
            </a:pPr>
            <a:r>
              <a:rPr lang="fa-IR" sz="3000" dirty="0">
                <a:solidFill>
                  <a:schemeClr val="accent3"/>
                </a:solidFill>
              </a:rPr>
              <a:t>روز ارتش چین:</a:t>
            </a:r>
            <a:br>
              <a:rPr lang="fa-IR" sz="3000" dirty="0">
                <a:solidFill>
                  <a:schemeClr val="accent3"/>
                </a:solidFill>
              </a:rPr>
            </a:br>
            <a:r>
              <a:rPr lang="fa-IR" sz="4800" dirty="0">
                <a:solidFill>
                  <a:schemeClr val="dk1"/>
                </a:solidFill>
              </a:rPr>
              <a:t>نگهبان ملت</a:t>
            </a:r>
            <a:endParaRPr sz="4800" dirty="0">
              <a:solidFill>
                <a:schemeClr val="dk1"/>
              </a:solidFill>
            </a:endParaRPr>
          </a:p>
        </p:txBody>
      </p:sp>
      <p:grpSp>
        <p:nvGrpSpPr>
          <p:cNvPr id="755" name="Google Shape;755;p45"/>
          <p:cNvGrpSpPr/>
          <p:nvPr/>
        </p:nvGrpSpPr>
        <p:grpSpPr>
          <a:xfrm>
            <a:off x="-1271402" y="484676"/>
            <a:ext cx="5144198" cy="4658811"/>
            <a:chOff x="-1271402" y="484676"/>
            <a:chExt cx="5144198" cy="4658811"/>
          </a:xfrm>
        </p:grpSpPr>
        <p:grpSp>
          <p:nvGrpSpPr>
            <p:cNvPr id="756" name="Google Shape;756;p45"/>
            <p:cNvGrpSpPr/>
            <p:nvPr/>
          </p:nvGrpSpPr>
          <p:grpSpPr>
            <a:xfrm>
              <a:off x="-1271402" y="484676"/>
              <a:ext cx="5144198" cy="4658811"/>
              <a:chOff x="-1271402" y="484676"/>
              <a:chExt cx="5144198" cy="4658811"/>
            </a:xfrm>
          </p:grpSpPr>
          <p:sp>
            <p:nvSpPr>
              <p:cNvPr id="757" name="Google Shape;757;p45"/>
              <p:cNvSpPr/>
              <p:nvPr/>
            </p:nvSpPr>
            <p:spPr>
              <a:xfrm>
                <a:off x="1255778" y="1927131"/>
                <a:ext cx="715477" cy="506933"/>
              </a:xfrm>
              <a:custGeom>
                <a:avLst/>
                <a:gdLst/>
                <a:ahLst/>
                <a:cxnLst/>
                <a:rect l="l" t="t" r="r" b="b"/>
                <a:pathLst>
                  <a:path w="3050" h="2161" extrusionOk="0">
                    <a:moveTo>
                      <a:pt x="3050" y="1"/>
                    </a:moveTo>
                    <a:cubicBezTo>
                      <a:pt x="2953" y="147"/>
                      <a:pt x="2832" y="284"/>
                      <a:pt x="2684" y="401"/>
                    </a:cubicBezTo>
                    <a:cubicBezTo>
                      <a:pt x="2406" y="620"/>
                      <a:pt x="2031" y="768"/>
                      <a:pt x="1522" y="768"/>
                    </a:cubicBezTo>
                    <a:cubicBezTo>
                      <a:pt x="921" y="768"/>
                      <a:pt x="506" y="561"/>
                      <a:pt x="218" y="274"/>
                    </a:cubicBezTo>
                    <a:cubicBezTo>
                      <a:pt x="136" y="190"/>
                      <a:pt x="63" y="101"/>
                      <a:pt x="1" y="6"/>
                    </a:cubicBezTo>
                    <a:lnTo>
                      <a:pt x="1" y="1365"/>
                    </a:lnTo>
                    <a:lnTo>
                      <a:pt x="3" y="1369"/>
                    </a:lnTo>
                    <a:cubicBezTo>
                      <a:pt x="81" y="1456"/>
                      <a:pt x="734" y="2161"/>
                      <a:pt x="1582" y="2161"/>
                    </a:cubicBezTo>
                    <a:cubicBezTo>
                      <a:pt x="2035" y="2161"/>
                      <a:pt x="2543" y="1961"/>
                      <a:pt x="3050" y="1360"/>
                    </a:cubicBezTo>
                    <a:lnTo>
                      <a:pt x="3050" y="1"/>
                    </a:lnTo>
                    <a:close/>
                  </a:path>
                </a:pathLst>
              </a:custGeom>
              <a:solidFill>
                <a:srgbClr val="E39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5"/>
              <p:cNvSpPr/>
              <p:nvPr/>
            </p:nvSpPr>
            <p:spPr>
              <a:xfrm>
                <a:off x="913988" y="909976"/>
                <a:ext cx="1398346" cy="1197544"/>
              </a:xfrm>
              <a:custGeom>
                <a:avLst/>
                <a:gdLst/>
                <a:ahLst/>
                <a:cxnLst/>
                <a:rect l="l" t="t" r="r" b="b"/>
                <a:pathLst>
                  <a:path w="5961" h="5105" extrusionOk="0">
                    <a:moveTo>
                      <a:pt x="2980" y="0"/>
                    </a:moveTo>
                    <a:cubicBezTo>
                      <a:pt x="2980" y="0"/>
                      <a:pt x="2440" y="5"/>
                      <a:pt x="1995" y="181"/>
                    </a:cubicBezTo>
                    <a:cubicBezTo>
                      <a:pt x="1828" y="247"/>
                      <a:pt x="1495" y="372"/>
                      <a:pt x="1223" y="390"/>
                    </a:cubicBezTo>
                    <a:lnTo>
                      <a:pt x="1025" y="1676"/>
                    </a:lnTo>
                    <a:cubicBezTo>
                      <a:pt x="1025" y="1676"/>
                      <a:pt x="942" y="1315"/>
                      <a:pt x="673" y="1315"/>
                    </a:cubicBezTo>
                    <a:cubicBezTo>
                      <a:pt x="664" y="1315"/>
                      <a:pt x="656" y="1316"/>
                      <a:pt x="647" y="1316"/>
                    </a:cubicBezTo>
                    <a:cubicBezTo>
                      <a:pt x="609" y="1320"/>
                      <a:pt x="566" y="1330"/>
                      <a:pt x="520" y="1350"/>
                    </a:cubicBezTo>
                    <a:cubicBezTo>
                      <a:pt x="149" y="1510"/>
                      <a:pt x="0" y="2914"/>
                      <a:pt x="1028" y="2922"/>
                    </a:cubicBezTo>
                    <a:cubicBezTo>
                      <a:pt x="1011" y="3020"/>
                      <a:pt x="1001" y="3123"/>
                      <a:pt x="1001" y="3227"/>
                    </a:cubicBezTo>
                    <a:lnTo>
                      <a:pt x="1001" y="3293"/>
                    </a:lnTo>
                    <a:cubicBezTo>
                      <a:pt x="1001" y="4289"/>
                      <a:pt x="1816" y="5104"/>
                      <a:pt x="2812" y="5104"/>
                    </a:cubicBezTo>
                    <a:lnTo>
                      <a:pt x="3156" y="5104"/>
                    </a:lnTo>
                    <a:cubicBezTo>
                      <a:pt x="4153" y="5104"/>
                      <a:pt x="4968" y="4289"/>
                      <a:pt x="4968" y="3293"/>
                    </a:cubicBezTo>
                    <a:lnTo>
                      <a:pt x="4968" y="3227"/>
                    </a:lnTo>
                    <a:cubicBezTo>
                      <a:pt x="4968" y="3123"/>
                      <a:pt x="4958" y="3020"/>
                      <a:pt x="4941" y="2922"/>
                    </a:cubicBezTo>
                    <a:cubicBezTo>
                      <a:pt x="5960" y="2909"/>
                      <a:pt x="5811" y="1510"/>
                      <a:pt x="5439" y="1350"/>
                    </a:cubicBezTo>
                    <a:cubicBezTo>
                      <a:pt x="5393" y="1330"/>
                      <a:pt x="5351" y="1320"/>
                      <a:pt x="5313" y="1316"/>
                    </a:cubicBezTo>
                    <a:cubicBezTo>
                      <a:pt x="5304" y="1316"/>
                      <a:pt x="5295" y="1315"/>
                      <a:pt x="5287" y="1315"/>
                    </a:cubicBezTo>
                    <a:cubicBezTo>
                      <a:pt x="5018" y="1315"/>
                      <a:pt x="4935" y="1676"/>
                      <a:pt x="4935" y="1676"/>
                    </a:cubicBezTo>
                    <a:lnTo>
                      <a:pt x="4737" y="390"/>
                    </a:lnTo>
                    <a:cubicBezTo>
                      <a:pt x="4464" y="372"/>
                      <a:pt x="4132" y="247"/>
                      <a:pt x="3965" y="181"/>
                    </a:cubicBezTo>
                    <a:cubicBezTo>
                      <a:pt x="3522" y="5"/>
                      <a:pt x="2980" y="0"/>
                      <a:pt x="2980" y="0"/>
                    </a:cubicBezTo>
                    <a:close/>
                  </a:path>
                </a:pathLst>
              </a:custGeom>
              <a:solidFill>
                <a:srgbClr val="ECB3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5"/>
              <p:cNvSpPr/>
              <p:nvPr/>
            </p:nvSpPr>
            <p:spPr>
              <a:xfrm>
                <a:off x="1593110" y="1238628"/>
                <a:ext cx="154121" cy="357504"/>
              </a:xfrm>
              <a:custGeom>
                <a:avLst/>
                <a:gdLst/>
                <a:ahLst/>
                <a:cxnLst/>
                <a:rect l="l" t="t" r="r" b="b"/>
                <a:pathLst>
                  <a:path w="657" h="1524" extrusionOk="0">
                    <a:moveTo>
                      <a:pt x="30" y="0"/>
                    </a:moveTo>
                    <a:lnTo>
                      <a:pt x="30" y="0"/>
                    </a:lnTo>
                    <a:cubicBezTo>
                      <a:pt x="8" y="391"/>
                      <a:pt x="0" y="878"/>
                      <a:pt x="92" y="975"/>
                    </a:cubicBezTo>
                    <a:cubicBezTo>
                      <a:pt x="113" y="998"/>
                      <a:pt x="141" y="1011"/>
                      <a:pt x="171" y="1011"/>
                    </a:cubicBezTo>
                    <a:cubicBezTo>
                      <a:pt x="205" y="1011"/>
                      <a:pt x="250" y="1004"/>
                      <a:pt x="301" y="995"/>
                    </a:cubicBezTo>
                    <a:cubicBezTo>
                      <a:pt x="340" y="988"/>
                      <a:pt x="412" y="975"/>
                      <a:pt x="457" y="975"/>
                    </a:cubicBezTo>
                    <a:cubicBezTo>
                      <a:pt x="402" y="1086"/>
                      <a:pt x="220" y="1290"/>
                      <a:pt x="109" y="1402"/>
                    </a:cubicBezTo>
                    <a:lnTo>
                      <a:pt x="231" y="1524"/>
                    </a:lnTo>
                    <a:cubicBezTo>
                      <a:pt x="267" y="1490"/>
                      <a:pt x="571" y="1181"/>
                      <a:pt x="632" y="1006"/>
                    </a:cubicBezTo>
                    <a:cubicBezTo>
                      <a:pt x="656" y="928"/>
                      <a:pt x="629" y="881"/>
                      <a:pt x="611" y="858"/>
                    </a:cubicBezTo>
                    <a:cubicBezTo>
                      <a:pt x="575" y="817"/>
                      <a:pt x="520" y="803"/>
                      <a:pt x="457" y="803"/>
                    </a:cubicBezTo>
                    <a:cubicBezTo>
                      <a:pt x="400" y="803"/>
                      <a:pt x="336" y="814"/>
                      <a:pt x="273" y="825"/>
                    </a:cubicBezTo>
                    <a:cubicBezTo>
                      <a:pt x="252" y="827"/>
                      <a:pt x="231" y="832"/>
                      <a:pt x="213" y="834"/>
                    </a:cubicBezTo>
                    <a:cubicBezTo>
                      <a:pt x="183" y="714"/>
                      <a:pt x="184" y="334"/>
                      <a:pt x="203" y="11"/>
                    </a:cubicBezTo>
                    <a:lnTo>
                      <a:pt x="30" y="0"/>
                    </a:ln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5"/>
              <p:cNvSpPr/>
              <p:nvPr/>
            </p:nvSpPr>
            <p:spPr>
              <a:xfrm>
                <a:off x="1459397" y="1688559"/>
                <a:ext cx="307772" cy="97586"/>
              </a:xfrm>
              <a:custGeom>
                <a:avLst/>
                <a:gdLst/>
                <a:ahLst/>
                <a:cxnLst/>
                <a:rect l="l" t="t" r="r" b="b"/>
                <a:pathLst>
                  <a:path w="1312" h="416" extrusionOk="0">
                    <a:moveTo>
                      <a:pt x="106" y="78"/>
                    </a:moveTo>
                    <a:lnTo>
                      <a:pt x="53" y="146"/>
                    </a:lnTo>
                    <a:lnTo>
                      <a:pt x="108" y="79"/>
                    </a:lnTo>
                    <a:lnTo>
                      <a:pt x="108" y="79"/>
                    </a:lnTo>
                    <a:cubicBezTo>
                      <a:pt x="108" y="79"/>
                      <a:pt x="108" y="79"/>
                      <a:pt x="108" y="79"/>
                    </a:cubicBezTo>
                    <a:lnTo>
                      <a:pt x="108" y="79"/>
                    </a:lnTo>
                    <a:lnTo>
                      <a:pt x="108" y="78"/>
                    </a:lnTo>
                    <a:lnTo>
                      <a:pt x="108" y="79"/>
                    </a:lnTo>
                    <a:lnTo>
                      <a:pt x="108" y="79"/>
                    </a:lnTo>
                    <a:cubicBezTo>
                      <a:pt x="107" y="79"/>
                      <a:pt x="107" y="79"/>
                      <a:pt x="106" y="78"/>
                    </a:cubicBezTo>
                    <a:close/>
                    <a:moveTo>
                      <a:pt x="1199" y="1"/>
                    </a:moveTo>
                    <a:cubicBezTo>
                      <a:pt x="986" y="186"/>
                      <a:pt x="780" y="245"/>
                      <a:pt x="606" y="245"/>
                    </a:cubicBezTo>
                    <a:cubicBezTo>
                      <a:pt x="328" y="245"/>
                      <a:pt x="129" y="97"/>
                      <a:pt x="108" y="79"/>
                    </a:cubicBezTo>
                    <a:lnTo>
                      <a:pt x="108" y="79"/>
                    </a:lnTo>
                    <a:lnTo>
                      <a:pt x="0" y="214"/>
                    </a:lnTo>
                    <a:cubicBezTo>
                      <a:pt x="4" y="218"/>
                      <a:pt x="258" y="416"/>
                      <a:pt x="614" y="416"/>
                    </a:cubicBezTo>
                    <a:cubicBezTo>
                      <a:pt x="822" y="416"/>
                      <a:pt x="1065" y="347"/>
                      <a:pt x="1311" y="130"/>
                    </a:cubicBezTo>
                    <a:lnTo>
                      <a:pt x="1199" y="1"/>
                    </a:ln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5"/>
              <p:cNvSpPr/>
              <p:nvPr/>
            </p:nvSpPr>
            <p:spPr>
              <a:xfrm>
                <a:off x="1275014" y="1096236"/>
                <a:ext cx="200803" cy="74832"/>
              </a:xfrm>
              <a:custGeom>
                <a:avLst/>
                <a:gdLst/>
                <a:ahLst/>
                <a:cxnLst/>
                <a:rect l="l" t="t" r="r" b="b"/>
                <a:pathLst>
                  <a:path w="856" h="319" extrusionOk="0">
                    <a:moveTo>
                      <a:pt x="693" y="0"/>
                    </a:moveTo>
                    <a:cubicBezTo>
                      <a:pt x="377" y="0"/>
                      <a:pt x="19" y="151"/>
                      <a:pt x="1" y="159"/>
                    </a:cubicBezTo>
                    <a:lnTo>
                      <a:pt x="69" y="319"/>
                    </a:lnTo>
                    <a:cubicBezTo>
                      <a:pt x="72" y="318"/>
                      <a:pt x="415" y="172"/>
                      <a:pt x="692" y="172"/>
                    </a:cubicBezTo>
                    <a:cubicBezTo>
                      <a:pt x="736" y="172"/>
                      <a:pt x="779" y="176"/>
                      <a:pt x="818" y="185"/>
                    </a:cubicBezTo>
                    <a:lnTo>
                      <a:pt x="855" y="16"/>
                    </a:lnTo>
                    <a:cubicBezTo>
                      <a:pt x="804" y="5"/>
                      <a:pt x="749" y="0"/>
                      <a:pt x="693" y="0"/>
                    </a:cubicBez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5"/>
              <p:cNvSpPr/>
              <p:nvPr/>
            </p:nvSpPr>
            <p:spPr>
              <a:xfrm>
                <a:off x="1783593" y="1086852"/>
                <a:ext cx="197049" cy="89376"/>
              </a:xfrm>
              <a:custGeom>
                <a:avLst/>
                <a:gdLst/>
                <a:ahLst/>
                <a:cxnLst/>
                <a:rect l="l" t="t" r="r" b="b"/>
                <a:pathLst>
                  <a:path w="840" h="381" extrusionOk="0">
                    <a:moveTo>
                      <a:pt x="231" y="0"/>
                    </a:moveTo>
                    <a:cubicBezTo>
                      <a:pt x="97" y="0"/>
                      <a:pt x="8" y="34"/>
                      <a:pt x="0" y="37"/>
                    </a:cubicBezTo>
                    <a:lnTo>
                      <a:pt x="64" y="198"/>
                    </a:lnTo>
                    <a:cubicBezTo>
                      <a:pt x="66" y="197"/>
                      <a:pt x="130" y="173"/>
                      <a:pt x="231" y="173"/>
                    </a:cubicBezTo>
                    <a:cubicBezTo>
                      <a:pt x="356" y="173"/>
                      <a:pt x="537" y="211"/>
                      <a:pt x="722" y="381"/>
                    </a:cubicBezTo>
                    <a:lnTo>
                      <a:pt x="839" y="255"/>
                    </a:lnTo>
                    <a:cubicBezTo>
                      <a:pt x="614" y="48"/>
                      <a:pt x="390" y="0"/>
                      <a:pt x="231" y="0"/>
                    </a:cubicBez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5"/>
              <p:cNvSpPr/>
              <p:nvPr/>
            </p:nvSpPr>
            <p:spPr>
              <a:xfrm>
                <a:off x="1256247" y="2246399"/>
                <a:ext cx="715007" cy="426940"/>
              </a:xfrm>
              <a:custGeom>
                <a:avLst/>
                <a:gdLst/>
                <a:ahLst/>
                <a:cxnLst/>
                <a:rect l="l" t="t" r="r" b="b"/>
                <a:pathLst>
                  <a:path w="3048" h="1820" extrusionOk="0">
                    <a:moveTo>
                      <a:pt x="3048" y="1"/>
                    </a:moveTo>
                    <a:cubicBezTo>
                      <a:pt x="2541" y="601"/>
                      <a:pt x="2033" y="801"/>
                      <a:pt x="1581" y="801"/>
                    </a:cubicBezTo>
                    <a:cubicBezTo>
                      <a:pt x="732" y="801"/>
                      <a:pt x="79" y="96"/>
                      <a:pt x="1" y="8"/>
                    </a:cubicBezTo>
                    <a:lnTo>
                      <a:pt x="1" y="8"/>
                    </a:lnTo>
                    <a:lnTo>
                      <a:pt x="1521" y="1819"/>
                    </a:lnTo>
                    <a:lnTo>
                      <a:pt x="304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5"/>
              <p:cNvSpPr/>
              <p:nvPr/>
            </p:nvSpPr>
            <p:spPr>
              <a:xfrm>
                <a:off x="1085938" y="719963"/>
                <a:ext cx="1054918" cy="281499"/>
              </a:xfrm>
              <a:custGeom>
                <a:avLst/>
                <a:gdLst/>
                <a:ahLst/>
                <a:cxnLst/>
                <a:rect l="l" t="t" r="r" b="b"/>
                <a:pathLst>
                  <a:path w="4497" h="1200" extrusionOk="0">
                    <a:moveTo>
                      <a:pt x="2129" y="1"/>
                    </a:moveTo>
                    <a:cubicBezTo>
                      <a:pt x="1700" y="1"/>
                      <a:pt x="252" y="51"/>
                      <a:pt x="90" y="719"/>
                    </a:cubicBezTo>
                    <a:cubicBezTo>
                      <a:pt x="1" y="1087"/>
                      <a:pt x="179" y="1200"/>
                      <a:pt x="428" y="1200"/>
                    </a:cubicBezTo>
                    <a:cubicBezTo>
                      <a:pt x="449" y="1200"/>
                      <a:pt x="470" y="1199"/>
                      <a:pt x="491" y="1198"/>
                    </a:cubicBezTo>
                    <a:cubicBezTo>
                      <a:pt x="763" y="1182"/>
                      <a:pt x="1096" y="1056"/>
                      <a:pt x="1263" y="989"/>
                    </a:cubicBezTo>
                    <a:cubicBezTo>
                      <a:pt x="1707" y="814"/>
                      <a:pt x="2248" y="809"/>
                      <a:pt x="2248" y="809"/>
                    </a:cubicBezTo>
                    <a:cubicBezTo>
                      <a:pt x="2248" y="809"/>
                      <a:pt x="2790" y="814"/>
                      <a:pt x="3233" y="989"/>
                    </a:cubicBezTo>
                    <a:cubicBezTo>
                      <a:pt x="3400" y="1056"/>
                      <a:pt x="3733" y="1181"/>
                      <a:pt x="4005" y="1198"/>
                    </a:cubicBezTo>
                    <a:cubicBezTo>
                      <a:pt x="4025" y="1199"/>
                      <a:pt x="4045" y="1199"/>
                      <a:pt x="4064" y="1199"/>
                    </a:cubicBezTo>
                    <a:cubicBezTo>
                      <a:pt x="4316" y="1199"/>
                      <a:pt x="4496" y="1090"/>
                      <a:pt x="4406" y="719"/>
                    </a:cubicBezTo>
                    <a:cubicBezTo>
                      <a:pt x="4243" y="51"/>
                      <a:pt x="2796" y="1"/>
                      <a:pt x="2367" y="1"/>
                    </a:cubicBezTo>
                    <a:cubicBezTo>
                      <a:pt x="2292" y="1"/>
                      <a:pt x="2248" y="2"/>
                      <a:pt x="2248" y="2"/>
                    </a:cubicBezTo>
                    <a:cubicBezTo>
                      <a:pt x="2248" y="2"/>
                      <a:pt x="2204"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5"/>
              <p:cNvSpPr/>
              <p:nvPr/>
            </p:nvSpPr>
            <p:spPr>
              <a:xfrm>
                <a:off x="1613050" y="2167345"/>
                <a:ext cx="450164" cy="701167"/>
              </a:xfrm>
              <a:custGeom>
                <a:avLst/>
                <a:gdLst/>
                <a:ahLst/>
                <a:cxnLst/>
                <a:rect l="l" t="t" r="r" b="b"/>
                <a:pathLst>
                  <a:path w="1919" h="2989" extrusionOk="0">
                    <a:moveTo>
                      <a:pt x="1527" y="0"/>
                    </a:moveTo>
                    <a:lnTo>
                      <a:pt x="1527" y="339"/>
                    </a:lnTo>
                    <a:lnTo>
                      <a:pt x="0" y="2159"/>
                    </a:lnTo>
                    <a:cubicBezTo>
                      <a:pt x="0" y="2159"/>
                      <a:pt x="1017" y="2989"/>
                      <a:pt x="1415" y="2989"/>
                    </a:cubicBezTo>
                    <a:cubicBezTo>
                      <a:pt x="1462" y="2989"/>
                      <a:pt x="1500" y="2977"/>
                      <a:pt x="1527" y="2952"/>
                    </a:cubicBezTo>
                    <a:cubicBezTo>
                      <a:pt x="1744" y="2745"/>
                      <a:pt x="1875" y="895"/>
                      <a:pt x="1909" y="338"/>
                    </a:cubicBezTo>
                    <a:cubicBezTo>
                      <a:pt x="1915" y="237"/>
                      <a:pt x="1919" y="179"/>
                      <a:pt x="1919" y="179"/>
                    </a:cubicBezTo>
                    <a:lnTo>
                      <a:pt x="152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5"/>
              <p:cNvSpPr/>
              <p:nvPr/>
            </p:nvSpPr>
            <p:spPr>
              <a:xfrm>
                <a:off x="1163117" y="2165937"/>
                <a:ext cx="450398" cy="702340"/>
              </a:xfrm>
              <a:custGeom>
                <a:avLst/>
                <a:gdLst/>
                <a:ahLst/>
                <a:cxnLst/>
                <a:rect l="l" t="t" r="r" b="b"/>
                <a:pathLst>
                  <a:path w="1920" h="2994" extrusionOk="0">
                    <a:moveTo>
                      <a:pt x="397" y="1"/>
                    </a:moveTo>
                    <a:lnTo>
                      <a:pt x="1" y="183"/>
                    </a:lnTo>
                    <a:cubicBezTo>
                      <a:pt x="1" y="183"/>
                      <a:pt x="4" y="243"/>
                      <a:pt x="10" y="342"/>
                    </a:cubicBezTo>
                    <a:cubicBezTo>
                      <a:pt x="43" y="899"/>
                      <a:pt x="174" y="2750"/>
                      <a:pt x="392" y="2957"/>
                    </a:cubicBezTo>
                    <a:cubicBezTo>
                      <a:pt x="419" y="2982"/>
                      <a:pt x="457" y="2994"/>
                      <a:pt x="504" y="2994"/>
                    </a:cubicBezTo>
                    <a:cubicBezTo>
                      <a:pt x="902" y="2994"/>
                      <a:pt x="1919" y="2162"/>
                      <a:pt x="1919" y="2162"/>
                    </a:cubicBezTo>
                    <a:lnTo>
                      <a:pt x="399" y="351"/>
                    </a:lnTo>
                    <a:lnTo>
                      <a:pt x="397" y="347"/>
                    </a:lnTo>
                    <a:cubicBezTo>
                      <a:pt x="394" y="344"/>
                      <a:pt x="393" y="342"/>
                      <a:pt x="393" y="342"/>
                    </a:cubicBezTo>
                    <a:lnTo>
                      <a:pt x="397" y="326"/>
                    </a:lnTo>
                    <a:lnTo>
                      <a:pt x="39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5"/>
              <p:cNvSpPr/>
              <p:nvPr/>
            </p:nvSpPr>
            <p:spPr>
              <a:xfrm>
                <a:off x="1014390" y="484676"/>
                <a:ext cx="1198247" cy="566048"/>
              </a:xfrm>
              <a:custGeom>
                <a:avLst/>
                <a:gdLst/>
                <a:ahLst/>
                <a:cxnLst/>
                <a:rect l="l" t="t" r="r" b="b"/>
                <a:pathLst>
                  <a:path w="5108" h="2413" extrusionOk="0">
                    <a:moveTo>
                      <a:pt x="2470" y="0"/>
                    </a:moveTo>
                    <a:cubicBezTo>
                      <a:pt x="2289" y="0"/>
                      <a:pt x="1815" y="48"/>
                      <a:pt x="1031" y="452"/>
                    </a:cubicBezTo>
                    <a:cubicBezTo>
                      <a:pt x="0" y="982"/>
                      <a:pt x="220" y="957"/>
                      <a:pt x="220" y="2105"/>
                    </a:cubicBezTo>
                    <a:lnTo>
                      <a:pt x="220" y="2413"/>
                    </a:lnTo>
                    <a:lnTo>
                      <a:pt x="238" y="2413"/>
                    </a:lnTo>
                    <a:lnTo>
                      <a:pt x="796" y="2201"/>
                    </a:lnTo>
                    <a:lnTo>
                      <a:pt x="796" y="2201"/>
                    </a:lnTo>
                    <a:cubicBezTo>
                      <a:pt x="776" y="2202"/>
                      <a:pt x="755" y="2203"/>
                      <a:pt x="735" y="2203"/>
                    </a:cubicBezTo>
                    <a:cubicBezTo>
                      <a:pt x="485" y="2203"/>
                      <a:pt x="305" y="2092"/>
                      <a:pt x="395" y="1722"/>
                    </a:cubicBezTo>
                    <a:cubicBezTo>
                      <a:pt x="557" y="1054"/>
                      <a:pt x="2007" y="1004"/>
                      <a:pt x="2436" y="1004"/>
                    </a:cubicBezTo>
                    <a:cubicBezTo>
                      <a:pt x="2511" y="1004"/>
                      <a:pt x="2555" y="1005"/>
                      <a:pt x="2555" y="1005"/>
                    </a:cubicBezTo>
                    <a:cubicBezTo>
                      <a:pt x="2555" y="1005"/>
                      <a:pt x="2599" y="1004"/>
                      <a:pt x="2675" y="1004"/>
                    </a:cubicBezTo>
                    <a:cubicBezTo>
                      <a:pt x="3104" y="1004"/>
                      <a:pt x="4551" y="1054"/>
                      <a:pt x="4714" y="1722"/>
                    </a:cubicBezTo>
                    <a:cubicBezTo>
                      <a:pt x="4803" y="2090"/>
                      <a:pt x="4625" y="2203"/>
                      <a:pt x="4376" y="2203"/>
                    </a:cubicBezTo>
                    <a:cubicBezTo>
                      <a:pt x="4355" y="2203"/>
                      <a:pt x="4334" y="2202"/>
                      <a:pt x="4312" y="2201"/>
                    </a:cubicBezTo>
                    <a:lnTo>
                      <a:pt x="4312" y="2201"/>
                    </a:lnTo>
                    <a:lnTo>
                      <a:pt x="4872" y="2413"/>
                    </a:lnTo>
                    <a:lnTo>
                      <a:pt x="4889" y="2413"/>
                    </a:lnTo>
                    <a:lnTo>
                      <a:pt x="4889" y="2105"/>
                    </a:lnTo>
                    <a:cubicBezTo>
                      <a:pt x="4889" y="956"/>
                      <a:pt x="5108" y="982"/>
                      <a:pt x="4078" y="452"/>
                    </a:cubicBezTo>
                    <a:cubicBezTo>
                      <a:pt x="3292" y="48"/>
                      <a:pt x="2820" y="0"/>
                      <a:pt x="2639" y="0"/>
                    </a:cubicBezTo>
                    <a:cubicBezTo>
                      <a:pt x="2582" y="0"/>
                      <a:pt x="2554" y="5"/>
                      <a:pt x="2554" y="5"/>
                    </a:cubicBezTo>
                    <a:cubicBezTo>
                      <a:pt x="2554" y="5"/>
                      <a:pt x="2526" y="0"/>
                      <a:pt x="24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5"/>
              <p:cNvSpPr/>
              <p:nvPr/>
            </p:nvSpPr>
            <p:spPr>
              <a:xfrm>
                <a:off x="-1271402" y="1081691"/>
                <a:ext cx="4693292" cy="4061796"/>
              </a:xfrm>
              <a:custGeom>
                <a:avLst/>
                <a:gdLst/>
                <a:ahLst/>
                <a:cxnLst/>
                <a:rect l="l" t="t" r="r" b="b"/>
                <a:pathLst>
                  <a:path w="20007" h="17315" extrusionOk="0">
                    <a:moveTo>
                      <a:pt x="6324" y="1"/>
                    </a:moveTo>
                    <a:lnTo>
                      <a:pt x="982" y="4157"/>
                    </a:lnTo>
                    <a:cubicBezTo>
                      <a:pt x="0" y="4921"/>
                      <a:pt x="82" y="6429"/>
                      <a:pt x="1138" y="7085"/>
                    </a:cubicBezTo>
                    <a:lnTo>
                      <a:pt x="6818" y="10610"/>
                    </a:lnTo>
                    <a:lnTo>
                      <a:pt x="6532" y="17315"/>
                    </a:lnTo>
                    <a:lnTo>
                      <a:pt x="18233" y="17315"/>
                    </a:lnTo>
                    <a:lnTo>
                      <a:pt x="18062" y="14994"/>
                    </a:lnTo>
                    <a:cubicBezTo>
                      <a:pt x="19155" y="14994"/>
                      <a:pt x="20007" y="14101"/>
                      <a:pt x="20007" y="13052"/>
                    </a:cubicBezTo>
                    <a:cubicBezTo>
                      <a:pt x="20007" y="12929"/>
                      <a:pt x="19996" y="12804"/>
                      <a:pt x="19972" y="12679"/>
                    </a:cubicBezTo>
                    <a:lnTo>
                      <a:pt x="19237" y="8884"/>
                    </a:lnTo>
                    <a:cubicBezTo>
                      <a:pt x="18799" y="6609"/>
                      <a:pt x="16806" y="4967"/>
                      <a:pt x="14490" y="4967"/>
                    </a:cubicBezTo>
                    <a:lnTo>
                      <a:pt x="14207" y="4967"/>
                    </a:lnTo>
                    <a:cubicBezTo>
                      <a:pt x="14172" y="5524"/>
                      <a:pt x="14043" y="7374"/>
                      <a:pt x="13825" y="7581"/>
                    </a:cubicBezTo>
                    <a:cubicBezTo>
                      <a:pt x="13798" y="7606"/>
                      <a:pt x="13759" y="7618"/>
                      <a:pt x="13712" y="7618"/>
                    </a:cubicBezTo>
                    <a:cubicBezTo>
                      <a:pt x="13314" y="7618"/>
                      <a:pt x="12297" y="6788"/>
                      <a:pt x="12297" y="6788"/>
                    </a:cubicBezTo>
                    <a:cubicBezTo>
                      <a:pt x="12297" y="6788"/>
                      <a:pt x="11279" y="7618"/>
                      <a:pt x="10882" y="7618"/>
                    </a:cubicBezTo>
                    <a:cubicBezTo>
                      <a:pt x="10835" y="7618"/>
                      <a:pt x="10797" y="7606"/>
                      <a:pt x="10770" y="7581"/>
                    </a:cubicBezTo>
                    <a:cubicBezTo>
                      <a:pt x="10553" y="7374"/>
                      <a:pt x="10423" y="5524"/>
                      <a:pt x="10388" y="4967"/>
                    </a:cubicBezTo>
                    <a:lnTo>
                      <a:pt x="4639" y="4967"/>
                    </a:lnTo>
                    <a:lnTo>
                      <a:pt x="7845" y="2603"/>
                    </a:lnTo>
                    <a:lnTo>
                      <a:pt x="6324" y="1"/>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5"/>
              <p:cNvSpPr/>
              <p:nvPr/>
            </p:nvSpPr>
            <p:spPr>
              <a:xfrm>
                <a:off x="2025450" y="1000760"/>
                <a:ext cx="135120" cy="302377"/>
              </a:xfrm>
              <a:custGeom>
                <a:avLst/>
                <a:gdLst/>
                <a:ahLst/>
                <a:cxnLst/>
                <a:rect l="l" t="t" r="r" b="b"/>
                <a:pathLst>
                  <a:path w="576" h="1289" extrusionOk="0">
                    <a:moveTo>
                      <a:pt x="0" y="1"/>
                    </a:moveTo>
                    <a:lnTo>
                      <a:pt x="198" y="1288"/>
                    </a:lnTo>
                    <a:cubicBezTo>
                      <a:pt x="198" y="1288"/>
                      <a:pt x="281" y="927"/>
                      <a:pt x="549" y="927"/>
                    </a:cubicBezTo>
                    <a:cubicBezTo>
                      <a:pt x="557" y="927"/>
                      <a:pt x="566" y="928"/>
                      <a:pt x="576" y="928"/>
                    </a:cubicBezTo>
                    <a:lnTo>
                      <a:pt x="576" y="213"/>
                    </a:lnTo>
                    <a:lnTo>
                      <a:pt x="559" y="213"/>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5"/>
              <p:cNvSpPr/>
              <p:nvPr/>
            </p:nvSpPr>
            <p:spPr>
              <a:xfrm>
                <a:off x="1065764" y="1001229"/>
                <a:ext cx="135589" cy="302142"/>
              </a:xfrm>
              <a:custGeom>
                <a:avLst/>
                <a:gdLst/>
                <a:ahLst/>
                <a:cxnLst/>
                <a:rect l="l" t="t" r="r" b="b"/>
                <a:pathLst>
                  <a:path w="578" h="1288" extrusionOk="0">
                    <a:moveTo>
                      <a:pt x="577" y="1"/>
                    </a:moveTo>
                    <a:lnTo>
                      <a:pt x="19" y="211"/>
                    </a:lnTo>
                    <a:lnTo>
                      <a:pt x="1" y="211"/>
                    </a:lnTo>
                    <a:lnTo>
                      <a:pt x="1" y="927"/>
                    </a:lnTo>
                    <a:cubicBezTo>
                      <a:pt x="10" y="927"/>
                      <a:pt x="18" y="926"/>
                      <a:pt x="27" y="926"/>
                    </a:cubicBezTo>
                    <a:cubicBezTo>
                      <a:pt x="296" y="926"/>
                      <a:pt x="380" y="1287"/>
                      <a:pt x="380" y="1287"/>
                    </a:cubicBezTo>
                    <a:lnTo>
                      <a:pt x="5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5"/>
              <p:cNvSpPr/>
              <p:nvPr/>
            </p:nvSpPr>
            <p:spPr>
              <a:xfrm>
                <a:off x="311340" y="4092338"/>
                <a:ext cx="933638" cy="501068"/>
              </a:xfrm>
              <a:custGeom>
                <a:avLst/>
                <a:gdLst/>
                <a:ahLst/>
                <a:cxnLst/>
                <a:rect l="l" t="t" r="r" b="b"/>
                <a:pathLst>
                  <a:path w="3980" h="2136" extrusionOk="0">
                    <a:moveTo>
                      <a:pt x="2735" y="1"/>
                    </a:moveTo>
                    <a:cubicBezTo>
                      <a:pt x="1941" y="1"/>
                      <a:pt x="1398" y="158"/>
                      <a:pt x="1398" y="158"/>
                    </a:cubicBezTo>
                    <a:lnTo>
                      <a:pt x="1398" y="442"/>
                    </a:lnTo>
                    <a:lnTo>
                      <a:pt x="233" y="442"/>
                    </a:lnTo>
                    <a:cubicBezTo>
                      <a:pt x="233" y="442"/>
                      <a:pt x="0" y="1640"/>
                      <a:pt x="1113" y="2136"/>
                    </a:cubicBezTo>
                    <a:lnTo>
                      <a:pt x="3979" y="2136"/>
                    </a:lnTo>
                    <a:lnTo>
                      <a:pt x="3979" y="499"/>
                    </a:lnTo>
                    <a:cubicBezTo>
                      <a:pt x="3979" y="499"/>
                      <a:pt x="3702" y="18"/>
                      <a:pt x="2847" y="2"/>
                    </a:cubicBezTo>
                    <a:cubicBezTo>
                      <a:pt x="2810" y="1"/>
                      <a:pt x="2772" y="1"/>
                      <a:pt x="2735" y="1"/>
                    </a:cubicBezTo>
                    <a:close/>
                  </a:path>
                </a:pathLst>
              </a:custGeom>
              <a:solidFill>
                <a:srgbClr val="ECB3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5"/>
              <p:cNvSpPr/>
              <p:nvPr/>
            </p:nvSpPr>
            <p:spPr>
              <a:xfrm>
                <a:off x="258793" y="813562"/>
                <a:ext cx="1006594" cy="760282"/>
              </a:xfrm>
              <a:custGeom>
                <a:avLst/>
                <a:gdLst/>
                <a:ahLst/>
                <a:cxnLst/>
                <a:rect l="l" t="t" r="r" b="b"/>
                <a:pathLst>
                  <a:path w="4291" h="3241" extrusionOk="0">
                    <a:moveTo>
                      <a:pt x="3035" y="0"/>
                    </a:moveTo>
                    <a:lnTo>
                      <a:pt x="0" y="1483"/>
                    </a:lnTo>
                    <a:lnTo>
                      <a:pt x="853" y="2940"/>
                    </a:lnTo>
                    <a:cubicBezTo>
                      <a:pt x="979" y="3157"/>
                      <a:pt x="1173" y="3240"/>
                      <a:pt x="1397" y="3240"/>
                    </a:cubicBezTo>
                    <a:cubicBezTo>
                      <a:pt x="2129" y="3240"/>
                      <a:pt x="3173" y="2345"/>
                      <a:pt x="3173" y="2345"/>
                    </a:cubicBezTo>
                    <a:lnTo>
                      <a:pt x="2910" y="1991"/>
                    </a:lnTo>
                    <a:lnTo>
                      <a:pt x="4290" y="923"/>
                    </a:lnTo>
                    <a:lnTo>
                      <a:pt x="3035" y="0"/>
                    </a:lnTo>
                    <a:close/>
                  </a:path>
                </a:pathLst>
              </a:custGeom>
              <a:solidFill>
                <a:srgbClr val="ECB3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5"/>
              <p:cNvSpPr/>
              <p:nvPr/>
            </p:nvSpPr>
            <p:spPr>
              <a:xfrm>
                <a:off x="1344451" y="1230652"/>
                <a:ext cx="105562" cy="121045"/>
              </a:xfrm>
              <a:custGeom>
                <a:avLst/>
                <a:gdLst/>
                <a:ahLst/>
                <a:cxnLst/>
                <a:rect l="l" t="t" r="r" b="b"/>
                <a:pathLst>
                  <a:path w="450" h="516" extrusionOk="0">
                    <a:moveTo>
                      <a:pt x="225" y="0"/>
                    </a:moveTo>
                    <a:cubicBezTo>
                      <a:pt x="102" y="0"/>
                      <a:pt x="1" y="116"/>
                      <a:pt x="1" y="257"/>
                    </a:cubicBezTo>
                    <a:cubicBezTo>
                      <a:pt x="1" y="400"/>
                      <a:pt x="102" y="515"/>
                      <a:pt x="225" y="515"/>
                    </a:cubicBezTo>
                    <a:cubicBezTo>
                      <a:pt x="349" y="515"/>
                      <a:pt x="450" y="400"/>
                      <a:pt x="450" y="257"/>
                    </a:cubicBezTo>
                    <a:cubicBezTo>
                      <a:pt x="450" y="116"/>
                      <a:pt x="349" y="0"/>
                      <a:pt x="2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5"/>
              <p:cNvSpPr/>
              <p:nvPr/>
            </p:nvSpPr>
            <p:spPr>
              <a:xfrm>
                <a:off x="1781247" y="1232059"/>
                <a:ext cx="105328" cy="121045"/>
              </a:xfrm>
              <a:custGeom>
                <a:avLst/>
                <a:gdLst/>
                <a:ahLst/>
                <a:cxnLst/>
                <a:rect l="l" t="t" r="r" b="b"/>
                <a:pathLst>
                  <a:path w="449" h="516" extrusionOk="0">
                    <a:moveTo>
                      <a:pt x="223" y="1"/>
                    </a:moveTo>
                    <a:cubicBezTo>
                      <a:pt x="101" y="1"/>
                      <a:pt x="1" y="116"/>
                      <a:pt x="1" y="259"/>
                    </a:cubicBezTo>
                    <a:cubicBezTo>
                      <a:pt x="1" y="400"/>
                      <a:pt x="102" y="516"/>
                      <a:pt x="225" y="516"/>
                    </a:cubicBezTo>
                    <a:cubicBezTo>
                      <a:pt x="348" y="516"/>
                      <a:pt x="449" y="400"/>
                      <a:pt x="449" y="259"/>
                    </a:cubicBezTo>
                    <a:cubicBezTo>
                      <a:pt x="449" y="117"/>
                      <a:pt x="348" y="1"/>
                      <a:pt x="225" y="1"/>
                    </a:cubicBezTo>
                    <a:cubicBezTo>
                      <a:pt x="224" y="1"/>
                      <a:pt x="224" y="1"/>
                      <a:pt x="2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5"/>
              <p:cNvSpPr/>
              <p:nvPr/>
            </p:nvSpPr>
            <p:spPr>
              <a:xfrm>
                <a:off x="1134028" y="1383366"/>
                <a:ext cx="25100" cy="210421"/>
              </a:xfrm>
              <a:custGeom>
                <a:avLst/>
                <a:gdLst/>
                <a:ahLst/>
                <a:cxnLst/>
                <a:rect l="l" t="t" r="r" b="b"/>
                <a:pathLst>
                  <a:path w="107" h="897" extrusionOk="0">
                    <a:moveTo>
                      <a:pt x="44" y="1"/>
                    </a:moveTo>
                    <a:cubicBezTo>
                      <a:pt x="22" y="1"/>
                      <a:pt x="0" y="15"/>
                      <a:pt x="1" y="44"/>
                    </a:cubicBezTo>
                    <a:cubicBezTo>
                      <a:pt x="6" y="314"/>
                      <a:pt x="12" y="583"/>
                      <a:pt x="18" y="854"/>
                    </a:cubicBezTo>
                    <a:cubicBezTo>
                      <a:pt x="19" y="882"/>
                      <a:pt x="41" y="897"/>
                      <a:pt x="63" y="897"/>
                    </a:cubicBezTo>
                    <a:cubicBezTo>
                      <a:pt x="85" y="897"/>
                      <a:pt x="106" y="882"/>
                      <a:pt x="106" y="854"/>
                    </a:cubicBezTo>
                    <a:cubicBezTo>
                      <a:pt x="100" y="583"/>
                      <a:pt x="94" y="312"/>
                      <a:pt x="89" y="44"/>
                    </a:cubicBezTo>
                    <a:cubicBezTo>
                      <a:pt x="88" y="15"/>
                      <a:pt x="65"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5"/>
              <p:cNvSpPr/>
              <p:nvPr/>
            </p:nvSpPr>
            <p:spPr>
              <a:xfrm>
                <a:off x="2061576" y="1396972"/>
                <a:ext cx="29557" cy="207840"/>
              </a:xfrm>
              <a:custGeom>
                <a:avLst/>
                <a:gdLst/>
                <a:ahLst/>
                <a:cxnLst/>
                <a:rect l="l" t="t" r="r" b="b"/>
                <a:pathLst>
                  <a:path w="126" h="886" extrusionOk="0">
                    <a:moveTo>
                      <a:pt x="43" y="0"/>
                    </a:moveTo>
                    <a:cubicBezTo>
                      <a:pt x="21" y="0"/>
                      <a:pt x="0" y="14"/>
                      <a:pt x="1" y="42"/>
                    </a:cubicBezTo>
                    <a:lnTo>
                      <a:pt x="37" y="842"/>
                    </a:lnTo>
                    <a:cubicBezTo>
                      <a:pt x="38" y="871"/>
                      <a:pt x="61" y="885"/>
                      <a:pt x="83" y="885"/>
                    </a:cubicBezTo>
                    <a:cubicBezTo>
                      <a:pt x="105" y="885"/>
                      <a:pt x="126" y="871"/>
                      <a:pt x="124" y="842"/>
                    </a:cubicBezTo>
                    <a:cubicBezTo>
                      <a:pt x="114" y="575"/>
                      <a:pt x="101" y="310"/>
                      <a:pt x="89" y="42"/>
                    </a:cubicBezTo>
                    <a:cubicBezTo>
                      <a:pt x="88" y="14"/>
                      <a:pt x="65" y="0"/>
                      <a:pt x="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5"/>
              <p:cNvSpPr/>
              <p:nvPr/>
            </p:nvSpPr>
            <p:spPr>
              <a:xfrm>
                <a:off x="759631" y="1276161"/>
                <a:ext cx="190950" cy="136058"/>
              </a:xfrm>
              <a:custGeom>
                <a:avLst/>
                <a:gdLst/>
                <a:ahLst/>
                <a:cxnLst/>
                <a:rect l="l" t="t" r="r" b="b"/>
                <a:pathLst>
                  <a:path w="814" h="580" extrusionOk="0">
                    <a:moveTo>
                      <a:pt x="754" y="0"/>
                    </a:moveTo>
                    <a:cubicBezTo>
                      <a:pt x="747" y="0"/>
                      <a:pt x="739" y="3"/>
                      <a:pt x="731" y="8"/>
                    </a:cubicBezTo>
                    <a:cubicBezTo>
                      <a:pt x="501" y="172"/>
                      <a:pt x="270" y="333"/>
                      <a:pt x="39" y="497"/>
                    </a:cubicBezTo>
                    <a:cubicBezTo>
                      <a:pt x="1" y="523"/>
                      <a:pt x="24" y="580"/>
                      <a:pt x="60" y="580"/>
                    </a:cubicBezTo>
                    <a:cubicBezTo>
                      <a:pt x="67" y="580"/>
                      <a:pt x="75" y="578"/>
                      <a:pt x="83" y="572"/>
                    </a:cubicBezTo>
                    <a:cubicBezTo>
                      <a:pt x="313" y="408"/>
                      <a:pt x="545" y="247"/>
                      <a:pt x="775" y="84"/>
                    </a:cubicBezTo>
                    <a:cubicBezTo>
                      <a:pt x="814" y="57"/>
                      <a:pt x="790" y="0"/>
                      <a:pt x="7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5"/>
              <p:cNvSpPr/>
              <p:nvPr/>
            </p:nvSpPr>
            <p:spPr>
              <a:xfrm>
                <a:off x="350516" y="4291734"/>
                <a:ext cx="516785" cy="30027"/>
              </a:xfrm>
              <a:custGeom>
                <a:avLst/>
                <a:gdLst/>
                <a:ahLst/>
                <a:cxnLst/>
                <a:rect l="l" t="t" r="r" b="b"/>
                <a:pathLst>
                  <a:path w="2203" h="128" extrusionOk="0">
                    <a:moveTo>
                      <a:pt x="57" y="0"/>
                    </a:moveTo>
                    <a:cubicBezTo>
                      <a:pt x="1" y="0"/>
                      <a:pt x="1" y="86"/>
                      <a:pt x="58" y="88"/>
                    </a:cubicBezTo>
                    <a:cubicBezTo>
                      <a:pt x="755" y="101"/>
                      <a:pt x="1450" y="115"/>
                      <a:pt x="2146" y="127"/>
                    </a:cubicBezTo>
                    <a:cubicBezTo>
                      <a:pt x="2147" y="127"/>
                      <a:pt x="2147" y="127"/>
                      <a:pt x="2147" y="127"/>
                    </a:cubicBezTo>
                    <a:cubicBezTo>
                      <a:pt x="2203" y="127"/>
                      <a:pt x="2202" y="41"/>
                      <a:pt x="2146" y="40"/>
                    </a:cubicBezTo>
                    <a:cubicBezTo>
                      <a:pt x="1450" y="27"/>
                      <a:pt x="755" y="14"/>
                      <a:pt x="58" y="0"/>
                    </a:cubicBezTo>
                    <a:cubicBezTo>
                      <a:pt x="58" y="0"/>
                      <a:pt x="57" y="0"/>
                      <a:pt x="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5"/>
              <p:cNvSpPr/>
              <p:nvPr/>
            </p:nvSpPr>
            <p:spPr>
              <a:xfrm>
                <a:off x="389222" y="4426385"/>
                <a:ext cx="476437" cy="35891"/>
              </a:xfrm>
              <a:custGeom>
                <a:avLst/>
                <a:gdLst/>
                <a:ahLst/>
                <a:cxnLst/>
                <a:rect l="l" t="t" r="r" b="b"/>
                <a:pathLst>
                  <a:path w="2031" h="153" extrusionOk="0">
                    <a:moveTo>
                      <a:pt x="57" y="0"/>
                    </a:moveTo>
                    <a:cubicBezTo>
                      <a:pt x="0" y="0"/>
                      <a:pt x="1" y="87"/>
                      <a:pt x="58" y="89"/>
                    </a:cubicBezTo>
                    <a:cubicBezTo>
                      <a:pt x="697" y="110"/>
                      <a:pt x="1335" y="131"/>
                      <a:pt x="1975" y="152"/>
                    </a:cubicBezTo>
                    <a:cubicBezTo>
                      <a:pt x="1975" y="152"/>
                      <a:pt x="1976" y="152"/>
                      <a:pt x="1976" y="152"/>
                    </a:cubicBezTo>
                    <a:cubicBezTo>
                      <a:pt x="2030" y="152"/>
                      <a:pt x="2030" y="66"/>
                      <a:pt x="1975" y="64"/>
                    </a:cubicBezTo>
                    <a:cubicBezTo>
                      <a:pt x="1335" y="43"/>
                      <a:pt x="697" y="22"/>
                      <a:pt x="58" y="0"/>
                    </a:cubicBezTo>
                    <a:cubicBezTo>
                      <a:pt x="57" y="0"/>
                      <a:pt x="57" y="0"/>
                      <a:pt x="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5"/>
              <p:cNvSpPr/>
              <p:nvPr/>
            </p:nvSpPr>
            <p:spPr>
              <a:xfrm>
                <a:off x="499711" y="4547900"/>
                <a:ext cx="284314" cy="23927"/>
              </a:xfrm>
              <a:custGeom>
                <a:avLst/>
                <a:gdLst/>
                <a:ahLst/>
                <a:cxnLst/>
                <a:rect l="l" t="t" r="r" b="b"/>
                <a:pathLst>
                  <a:path w="1212" h="102" extrusionOk="0">
                    <a:moveTo>
                      <a:pt x="1157" y="0"/>
                    </a:moveTo>
                    <a:cubicBezTo>
                      <a:pt x="1156" y="0"/>
                      <a:pt x="1156" y="0"/>
                      <a:pt x="1156" y="1"/>
                    </a:cubicBezTo>
                    <a:cubicBezTo>
                      <a:pt x="789" y="5"/>
                      <a:pt x="423" y="10"/>
                      <a:pt x="57" y="13"/>
                    </a:cubicBezTo>
                    <a:cubicBezTo>
                      <a:pt x="1" y="15"/>
                      <a:pt x="1" y="101"/>
                      <a:pt x="56" y="101"/>
                    </a:cubicBezTo>
                    <a:cubicBezTo>
                      <a:pt x="56" y="101"/>
                      <a:pt x="57" y="101"/>
                      <a:pt x="57" y="101"/>
                    </a:cubicBezTo>
                    <a:cubicBezTo>
                      <a:pt x="423" y="97"/>
                      <a:pt x="789" y="92"/>
                      <a:pt x="1156" y="88"/>
                    </a:cubicBezTo>
                    <a:cubicBezTo>
                      <a:pt x="1212" y="87"/>
                      <a:pt x="1212" y="0"/>
                      <a:pt x="11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5"/>
              <p:cNvSpPr/>
              <p:nvPr/>
            </p:nvSpPr>
            <p:spPr>
              <a:xfrm>
                <a:off x="630610" y="4180307"/>
                <a:ext cx="347651" cy="24397"/>
              </a:xfrm>
              <a:custGeom>
                <a:avLst/>
                <a:gdLst/>
                <a:ahLst/>
                <a:cxnLst/>
                <a:rect l="l" t="t" r="r" b="b"/>
                <a:pathLst>
                  <a:path w="1482" h="104" extrusionOk="0">
                    <a:moveTo>
                      <a:pt x="1425" y="1"/>
                    </a:moveTo>
                    <a:cubicBezTo>
                      <a:pt x="968" y="6"/>
                      <a:pt x="513" y="11"/>
                      <a:pt x="56" y="16"/>
                    </a:cubicBezTo>
                    <a:cubicBezTo>
                      <a:pt x="0" y="16"/>
                      <a:pt x="0" y="104"/>
                      <a:pt x="55" y="104"/>
                    </a:cubicBezTo>
                    <a:cubicBezTo>
                      <a:pt x="56" y="104"/>
                      <a:pt x="56" y="104"/>
                      <a:pt x="56" y="104"/>
                    </a:cubicBezTo>
                    <a:cubicBezTo>
                      <a:pt x="513" y="98"/>
                      <a:pt x="968" y="93"/>
                      <a:pt x="1425" y="88"/>
                    </a:cubicBezTo>
                    <a:cubicBezTo>
                      <a:pt x="1481" y="88"/>
                      <a:pt x="1481" y="1"/>
                      <a:pt x="14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5"/>
              <p:cNvSpPr/>
              <p:nvPr/>
            </p:nvSpPr>
            <p:spPr>
              <a:xfrm>
                <a:off x="761742" y="852034"/>
                <a:ext cx="276338" cy="194234"/>
              </a:xfrm>
              <a:custGeom>
                <a:avLst/>
                <a:gdLst/>
                <a:ahLst/>
                <a:cxnLst/>
                <a:rect l="l" t="t" r="r" b="b"/>
                <a:pathLst>
                  <a:path w="1178" h="828" extrusionOk="0">
                    <a:moveTo>
                      <a:pt x="1118" y="0"/>
                    </a:moveTo>
                    <a:cubicBezTo>
                      <a:pt x="1111" y="0"/>
                      <a:pt x="1103" y="3"/>
                      <a:pt x="1095" y="8"/>
                    </a:cubicBezTo>
                    <a:cubicBezTo>
                      <a:pt x="744" y="254"/>
                      <a:pt x="391" y="499"/>
                      <a:pt x="39" y="744"/>
                    </a:cubicBezTo>
                    <a:cubicBezTo>
                      <a:pt x="1" y="770"/>
                      <a:pt x="24" y="827"/>
                      <a:pt x="59" y="827"/>
                    </a:cubicBezTo>
                    <a:cubicBezTo>
                      <a:pt x="67" y="827"/>
                      <a:pt x="74" y="825"/>
                      <a:pt x="82" y="819"/>
                    </a:cubicBezTo>
                    <a:cubicBezTo>
                      <a:pt x="435" y="574"/>
                      <a:pt x="787" y="330"/>
                      <a:pt x="1139" y="85"/>
                    </a:cubicBezTo>
                    <a:cubicBezTo>
                      <a:pt x="1177" y="58"/>
                      <a:pt x="1154" y="0"/>
                      <a:pt x="11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5"/>
              <p:cNvSpPr/>
              <p:nvPr/>
            </p:nvSpPr>
            <p:spPr>
              <a:xfrm>
                <a:off x="837279" y="920063"/>
                <a:ext cx="283610" cy="201272"/>
              </a:xfrm>
              <a:custGeom>
                <a:avLst/>
                <a:gdLst/>
                <a:ahLst/>
                <a:cxnLst/>
                <a:rect l="l" t="t" r="r" b="b"/>
                <a:pathLst>
                  <a:path w="1209" h="858" extrusionOk="0">
                    <a:moveTo>
                      <a:pt x="1150" y="0"/>
                    </a:moveTo>
                    <a:cubicBezTo>
                      <a:pt x="1142" y="0"/>
                      <a:pt x="1134" y="3"/>
                      <a:pt x="1127" y="8"/>
                    </a:cubicBezTo>
                    <a:cubicBezTo>
                      <a:pt x="765" y="263"/>
                      <a:pt x="402" y="519"/>
                      <a:pt x="39" y="773"/>
                    </a:cubicBezTo>
                    <a:cubicBezTo>
                      <a:pt x="1" y="800"/>
                      <a:pt x="25" y="857"/>
                      <a:pt x="60" y="857"/>
                    </a:cubicBezTo>
                    <a:cubicBezTo>
                      <a:pt x="67" y="857"/>
                      <a:pt x="75" y="855"/>
                      <a:pt x="83" y="849"/>
                    </a:cubicBezTo>
                    <a:cubicBezTo>
                      <a:pt x="445" y="594"/>
                      <a:pt x="808" y="338"/>
                      <a:pt x="1170" y="83"/>
                    </a:cubicBezTo>
                    <a:cubicBezTo>
                      <a:pt x="1209" y="57"/>
                      <a:pt x="1185" y="0"/>
                      <a:pt x="11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5"/>
              <p:cNvSpPr/>
              <p:nvPr/>
            </p:nvSpPr>
            <p:spPr>
              <a:xfrm>
                <a:off x="926186" y="967918"/>
                <a:ext cx="272350" cy="225903"/>
              </a:xfrm>
              <a:custGeom>
                <a:avLst/>
                <a:gdLst/>
                <a:ahLst/>
                <a:cxnLst/>
                <a:rect l="l" t="t" r="r" b="b"/>
                <a:pathLst>
                  <a:path w="1161" h="963" extrusionOk="0">
                    <a:moveTo>
                      <a:pt x="1094" y="0"/>
                    </a:moveTo>
                    <a:cubicBezTo>
                      <a:pt x="1084" y="0"/>
                      <a:pt x="1074" y="3"/>
                      <a:pt x="1065" y="11"/>
                    </a:cubicBezTo>
                    <a:cubicBezTo>
                      <a:pt x="721" y="304"/>
                      <a:pt x="378" y="597"/>
                      <a:pt x="35" y="889"/>
                    </a:cubicBezTo>
                    <a:cubicBezTo>
                      <a:pt x="1" y="918"/>
                      <a:pt x="32" y="963"/>
                      <a:pt x="68" y="963"/>
                    </a:cubicBezTo>
                    <a:cubicBezTo>
                      <a:pt x="78" y="963"/>
                      <a:pt x="88" y="959"/>
                      <a:pt x="97" y="952"/>
                    </a:cubicBezTo>
                    <a:cubicBezTo>
                      <a:pt x="441" y="659"/>
                      <a:pt x="784" y="366"/>
                      <a:pt x="1127" y="74"/>
                    </a:cubicBezTo>
                    <a:cubicBezTo>
                      <a:pt x="1160" y="44"/>
                      <a:pt x="1129" y="0"/>
                      <a:pt x="10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5"/>
              <p:cNvSpPr/>
              <p:nvPr/>
            </p:nvSpPr>
            <p:spPr>
              <a:xfrm>
                <a:off x="1233961" y="3457555"/>
                <a:ext cx="1742010" cy="1151800"/>
              </a:xfrm>
              <a:custGeom>
                <a:avLst/>
                <a:gdLst/>
                <a:ahLst/>
                <a:cxnLst/>
                <a:rect l="l" t="t" r="r" b="b"/>
                <a:pathLst>
                  <a:path w="7426" h="4910" extrusionOk="0">
                    <a:moveTo>
                      <a:pt x="5132" y="0"/>
                    </a:moveTo>
                    <a:cubicBezTo>
                      <a:pt x="5131" y="0"/>
                      <a:pt x="5129" y="1"/>
                      <a:pt x="5128" y="1"/>
                    </a:cubicBezTo>
                    <a:cubicBezTo>
                      <a:pt x="5105" y="4"/>
                      <a:pt x="5088" y="26"/>
                      <a:pt x="5090" y="51"/>
                    </a:cubicBezTo>
                    <a:lnTo>
                      <a:pt x="5281" y="1709"/>
                    </a:lnTo>
                    <a:lnTo>
                      <a:pt x="40" y="2420"/>
                    </a:lnTo>
                    <a:cubicBezTo>
                      <a:pt x="16" y="2423"/>
                      <a:pt x="0" y="2441"/>
                      <a:pt x="0" y="2464"/>
                    </a:cubicBezTo>
                    <a:lnTo>
                      <a:pt x="0" y="4866"/>
                    </a:lnTo>
                    <a:cubicBezTo>
                      <a:pt x="0" y="4889"/>
                      <a:pt x="21" y="4910"/>
                      <a:pt x="45" y="4910"/>
                    </a:cubicBezTo>
                    <a:lnTo>
                      <a:pt x="7382" y="4910"/>
                    </a:lnTo>
                    <a:cubicBezTo>
                      <a:pt x="7407" y="4910"/>
                      <a:pt x="7425" y="4889"/>
                      <a:pt x="7425" y="4866"/>
                    </a:cubicBezTo>
                    <a:cubicBezTo>
                      <a:pt x="7425" y="4842"/>
                      <a:pt x="7405" y="4822"/>
                      <a:pt x="7382" y="4822"/>
                    </a:cubicBezTo>
                    <a:lnTo>
                      <a:pt x="89" y="4822"/>
                    </a:lnTo>
                    <a:lnTo>
                      <a:pt x="89" y="2503"/>
                    </a:lnTo>
                    <a:lnTo>
                      <a:pt x="5335" y="1791"/>
                    </a:lnTo>
                    <a:cubicBezTo>
                      <a:pt x="5358" y="1787"/>
                      <a:pt x="5375" y="1766"/>
                      <a:pt x="5372" y="1742"/>
                    </a:cubicBezTo>
                    <a:lnTo>
                      <a:pt x="5178" y="39"/>
                    </a:lnTo>
                    <a:cubicBezTo>
                      <a:pt x="5175" y="17"/>
                      <a:pt x="5155" y="0"/>
                      <a:pt x="51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5"/>
              <p:cNvSpPr/>
              <p:nvPr/>
            </p:nvSpPr>
            <p:spPr>
              <a:xfrm>
                <a:off x="133290" y="1155585"/>
                <a:ext cx="154824" cy="661288"/>
              </a:xfrm>
              <a:custGeom>
                <a:avLst/>
                <a:gdLst/>
                <a:ahLst/>
                <a:cxnLst/>
                <a:rect l="l" t="t" r="r" b="b"/>
                <a:pathLst>
                  <a:path w="660" h="2819" extrusionOk="0">
                    <a:moveTo>
                      <a:pt x="54" y="1"/>
                    </a:moveTo>
                    <a:cubicBezTo>
                      <a:pt x="28" y="1"/>
                      <a:pt x="1" y="23"/>
                      <a:pt x="7" y="56"/>
                    </a:cubicBezTo>
                    <a:lnTo>
                      <a:pt x="568" y="2788"/>
                    </a:lnTo>
                    <a:cubicBezTo>
                      <a:pt x="572" y="2809"/>
                      <a:pt x="588" y="2819"/>
                      <a:pt x="605" y="2819"/>
                    </a:cubicBezTo>
                    <a:cubicBezTo>
                      <a:pt x="631" y="2819"/>
                      <a:pt x="659" y="2797"/>
                      <a:pt x="653" y="2763"/>
                    </a:cubicBezTo>
                    <a:lnTo>
                      <a:pt x="92" y="33"/>
                    </a:lnTo>
                    <a:cubicBezTo>
                      <a:pt x="87" y="10"/>
                      <a:pt x="71" y="1"/>
                      <a:pt x="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5"/>
              <p:cNvSpPr/>
              <p:nvPr/>
            </p:nvSpPr>
            <p:spPr>
              <a:xfrm>
                <a:off x="303599" y="1621234"/>
                <a:ext cx="126675" cy="117291"/>
              </a:xfrm>
              <a:custGeom>
                <a:avLst/>
                <a:gdLst/>
                <a:ahLst/>
                <a:cxnLst/>
                <a:rect l="l" t="t" r="r" b="b"/>
                <a:pathLst>
                  <a:path w="540" h="500" extrusionOk="0">
                    <a:moveTo>
                      <a:pt x="267" y="88"/>
                    </a:moveTo>
                    <a:cubicBezTo>
                      <a:pt x="305" y="88"/>
                      <a:pt x="343" y="100"/>
                      <a:pt x="373" y="125"/>
                    </a:cubicBezTo>
                    <a:cubicBezTo>
                      <a:pt x="425" y="169"/>
                      <a:pt x="442" y="242"/>
                      <a:pt x="421" y="305"/>
                    </a:cubicBezTo>
                    <a:cubicBezTo>
                      <a:pt x="399" y="367"/>
                      <a:pt x="333" y="412"/>
                      <a:pt x="269" y="412"/>
                    </a:cubicBezTo>
                    <a:cubicBezTo>
                      <a:pt x="268" y="412"/>
                      <a:pt x="267" y="412"/>
                      <a:pt x="266" y="412"/>
                    </a:cubicBezTo>
                    <a:cubicBezTo>
                      <a:pt x="203" y="412"/>
                      <a:pt x="142" y="372"/>
                      <a:pt x="116" y="311"/>
                    </a:cubicBezTo>
                    <a:cubicBezTo>
                      <a:pt x="88" y="247"/>
                      <a:pt x="109" y="161"/>
                      <a:pt x="168" y="119"/>
                    </a:cubicBezTo>
                    <a:cubicBezTo>
                      <a:pt x="171" y="116"/>
                      <a:pt x="174" y="113"/>
                      <a:pt x="176" y="109"/>
                    </a:cubicBezTo>
                    <a:cubicBezTo>
                      <a:pt x="181" y="108"/>
                      <a:pt x="184" y="108"/>
                      <a:pt x="187" y="107"/>
                    </a:cubicBezTo>
                    <a:cubicBezTo>
                      <a:pt x="211" y="94"/>
                      <a:pt x="239" y="88"/>
                      <a:pt x="267" y="88"/>
                    </a:cubicBezTo>
                    <a:close/>
                    <a:moveTo>
                      <a:pt x="268" y="0"/>
                    </a:moveTo>
                    <a:cubicBezTo>
                      <a:pt x="225" y="0"/>
                      <a:pt x="182" y="10"/>
                      <a:pt x="143" y="31"/>
                    </a:cubicBezTo>
                    <a:cubicBezTo>
                      <a:pt x="138" y="34"/>
                      <a:pt x="136" y="38"/>
                      <a:pt x="133" y="40"/>
                    </a:cubicBezTo>
                    <a:cubicBezTo>
                      <a:pt x="131" y="41"/>
                      <a:pt x="126" y="41"/>
                      <a:pt x="123" y="45"/>
                    </a:cubicBezTo>
                    <a:cubicBezTo>
                      <a:pt x="42" y="105"/>
                      <a:pt x="0" y="210"/>
                      <a:pt x="25" y="310"/>
                    </a:cubicBezTo>
                    <a:cubicBezTo>
                      <a:pt x="47" y="406"/>
                      <a:pt x="133" y="482"/>
                      <a:pt x="229" y="497"/>
                    </a:cubicBezTo>
                    <a:cubicBezTo>
                      <a:pt x="242" y="499"/>
                      <a:pt x="254" y="500"/>
                      <a:pt x="266" y="500"/>
                    </a:cubicBezTo>
                    <a:cubicBezTo>
                      <a:pt x="357" y="500"/>
                      <a:pt x="444" y="449"/>
                      <a:pt x="488" y="370"/>
                    </a:cubicBezTo>
                    <a:cubicBezTo>
                      <a:pt x="539" y="278"/>
                      <a:pt x="521" y="161"/>
                      <a:pt x="456" y="83"/>
                    </a:cubicBezTo>
                    <a:cubicBezTo>
                      <a:pt x="409" y="28"/>
                      <a:pt x="339" y="0"/>
                      <a:pt x="2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5"/>
              <p:cNvSpPr/>
              <p:nvPr/>
            </p:nvSpPr>
            <p:spPr>
              <a:xfrm>
                <a:off x="-530584" y="2265870"/>
                <a:ext cx="311291" cy="139107"/>
              </a:xfrm>
              <a:custGeom>
                <a:avLst/>
                <a:gdLst/>
                <a:ahLst/>
                <a:cxnLst/>
                <a:rect l="l" t="t" r="r" b="b"/>
                <a:pathLst>
                  <a:path w="1327" h="593" extrusionOk="0">
                    <a:moveTo>
                      <a:pt x="1256" y="1"/>
                    </a:moveTo>
                    <a:cubicBezTo>
                      <a:pt x="1249" y="1"/>
                      <a:pt x="1243" y="2"/>
                      <a:pt x="1236" y="5"/>
                    </a:cubicBezTo>
                    <a:cubicBezTo>
                      <a:pt x="839" y="175"/>
                      <a:pt x="443" y="344"/>
                      <a:pt x="46" y="513"/>
                    </a:cubicBezTo>
                    <a:cubicBezTo>
                      <a:pt x="1" y="533"/>
                      <a:pt x="29" y="593"/>
                      <a:pt x="71" y="593"/>
                    </a:cubicBezTo>
                    <a:cubicBezTo>
                      <a:pt x="77" y="593"/>
                      <a:pt x="83" y="592"/>
                      <a:pt x="90" y="589"/>
                    </a:cubicBezTo>
                    <a:lnTo>
                      <a:pt x="1280" y="80"/>
                    </a:lnTo>
                    <a:cubicBezTo>
                      <a:pt x="1326" y="61"/>
                      <a:pt x="1298" y="1"/>
                      <a:pt x="12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5"/>
              <p:cNvSpPr/>
              <p:nvPr/>
            </p:nvSpPr>
            <p:spPr>
              <a:xfrm>
                <a:off x="-430886" y="2312786"/>
                <a:ext cx="237163" cy="164208"/>
              </a:xfrm>
              <a:custGeom>
                <a:avLst/>
                <a:gdLst/>
                <a:ahLst/>
                <a:cxnLst/>
                <a:rect l="l" t="t" r="r" b="b"/>
                <a:pathLst>
                  <a:path w="1011" h="700" extrusionOk="0">
                    <a:moveTo>
                      <a:pt x="951" y="0"/>
                    </a:moveTo>
                    <a:cubicBezTo>
                      <a:pt x="944" y="0"/>
                      <a:pt x="936" y="2"/>
                      <a:pt x="928" y="8"/>
                    </a:cubicBezTo>
                    <a:cubicBezTo>
                      <a:pt x="632" y="212"/>
                      <a:pt x="335" y="413"/>
                      <a:pt x="40" y="616"/>
                    </a:cubicBezTo>
                    <a:cubicBezTo>
                      <a:pt x="1" y="643"/>
                      <a:pt x="24" y="699"/>
                      <a:pt x="60" y="699"/>
                    </a:cubicBezTo>
                    <a:cubicBezTo>
                      <a:pt x="67" y="699"/>
                      <a:pt x="75" y="697"/>
                      <a:pt x="83" y="691"/>
                    </a:cubicBezTo>
                    <a:cubicBezTo>
                      <a:pt x="379" y="489"/>
                      <a:pt x="677" y="287"/>
                      <a:pt x="972" y="84"/>
                    </a:cubicBezTo>
                    <a:cubicBezTo>
                      <a:pt x="1011" y="58"/>
                      <a:pt x="987" y="0"/>
                      <a:pt x="9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45"/>
              <p:cNvSpPr/>
              <p:nvPr/>
            </p:nvSpPr>
            <p:spPr>
              <a:xfrm>
                <a:off x="1455644" y="4054570"/>
                <a:ext cx="284549" cy="511390"/>
              </a:xfrm>
              <a:custGeom>
                <a:avLst/>
                <a:gdLst/>
                <a:ahLst/>
                <a:cxnLst/>
                <a:rect l="l" t="t" r="r" b="b"/>
                <a:pathLst>
                  <a:path w="1213" h="2180" extrusionOk="0">
                    <a:moveTo>
                      <a:pt x="1153" y="1"/>
                    </a:moveTo>
                    <a:cubicBezTo>
                      <a:pt x="1140" y="1"/>
                      <a:pt x="1127" y="7"/>
                      <a:pt x="1118" y="22"/>
                    </a:cubicBezTo>
                    <a:cubicBezTo>
                      <a:pt x="720" y="702"/>
                      <a:pt x="353" y="1400"/>
                      <a:pt x="16" y="2112"/>
                    </a:cubicBezTo>
                    <a:cubicBezTo>
                      <a:pt x="0" y="2147"/>
                      <a:pt x="31" y="2180"/>
                      <a:pt x="59" y="2180"/>
                    </a:cubicBezTo>
                    <a:cubicBezTo>
                      <a:pt x="72" y="2180"/>
                      <a:pt x="85" y="2173"/>
                      <a:pt x="93" y="2157"/>
                    </a:cubicBezTo>
                    <a:cubicBezTo>
                      <a:pt x="428" y="1443"/>
                      <a:pt x="795" y="745"/>
                      <a:pt x="1194" y="65"/>
                    </a:cubicBezTo>
                    <a:cubicBezTo>
                      <a:pt x="1213" y="32"/>
                      <a:pt x="1182" y="1"/>
                      <a:pt x="11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45"/>
              <p:cNvSpPr/>
              <p:nvPr/>
            </p:nvSpPr>
            <p:spPr>
              <a:xfrm>
                <a:off x="1328264" y="4367974"/>
                <a:ext cx="117291" cy="116588"/>
              </a:xfrm>
              <a:custGeom>
                <a:avLst/>
                <a:gdLst/>
                <a:ahLst/>
                <a:cxnLst/>
                <a:rect l="l" t="t" r="r" b="b"/>
                <a:pathLst>
                  <a:path w="500" h="497" extrusionOk="0">
                    <a:moveTo>
                      <a:pt x="247" y="88"/>
                    </a:moveTo>
                    <a:cubicBezTo>
                      <a:pt x="253" y="88"/>
                      <a:pt x="258" y="88"/>
                      <a:pt x="264" y="89"/>
                    </a:cubicBezTo>
                    <a:cubicBezTo>
                      <a:pt x="335" y="99"/>
                      <a:pt x="386" y="156"/>
                      <a:pt x="400" y="223"/>
                    </a:cubicBezTo>
                    <a:cubicBezTo>
                      <a:pt x="415" y="290"/>
                      <a:pt x="389" y="361"/>
                      <a:pt x="329" y="395"/>
                    </a:cubicBezTo>
                    <a:cubicBezTo>
                      <a:pt x="309" y="406"/>
                      <a:pt x="286" y="411"/>
                      <a:pt x="264" y="411"/>
                    </a:cubicBezTo>
                    <a:cubicBezTo>
                      <a:pt x="227" y="411"/>
                      <a:pt x="190" y="396"/>
                      <a:pt x="161" y="370"/>
                    </a:cubicBezTo>
                    <a:cubicBezTo>
                      <a:pt x="108" y="322"/>
                      <a:pt x="92" y="246"/>
                      <a:pt x="115" y="178"/>
                    </a:cubicBezTo>
                    <a:cubicBezTo>
                      <a:pt x="116" y="177"/>
                      <a:pt x="118" y="174"/>
                      <a:pt x="118" y="173"/>
                    </a:cubicBezTo>
                    <a:cubicBezTo>
                      <a:pt x="137" y="121"/>
                      <a:pt x="192" y="88"/>
                      <a:pt x="247" y="88"/>
                    </a:cubicBezTo>
                    <a:close/>
                    <a:moveTo>
                      <a:pt x="246" y="1"/>
                    </a:moveTo>
                    <a:cubicBezTo>
                      <a:pt x="173" y="1"/>
                      <a:pt x="105" y="37"/>
                      <a:pt x="62" y="95"/>
                    </a:cubicBezTo>
                    <a:cubicBezTo>
                      <a:pt x="55" y="100"/>
                      <a:pt x="50" y="104"/>
                      <a:pt x="47" y="110"/>
                    </a:cubicBezTo>
                    <a:cubicBezTo>
                      <a:pt x="1" y="210"/>
                      <a:pt x="7" y="327"/>
                      <a:pt x="80" y="412"/>
                    </a:cubicBezTo>
                    <a:cubicBezTo>
                      <a:pt x="126" y="466"/>
                      <a:pt x="194" y="497"/>
                      <a:pt x="263" y="497"/>
                    </a:cubicBezTo>
                    <a:cubicBezTo>
                      <a:pt x="289" y="497"/>
                      <a:pt x="315" y="492"/>
                      <a:pt x="340" y="483"/>
                    </a:cubicBezTo>
                    <a:cubicBezTo>
                      <a:pt x="441" y="446"/>
                      <a:pt x="500" y="347"/>
                      <a:pt x="490" y="241"/>
                    </a:cubicBezTo>
                    <a:cubicBezTo>
                      <a:pt x="482" y="133"/>
                      <a:pt x="411" y="36"/>
                      <a:pt x="304" y="8"/>
                    </a:cubicBezTo>
                    <a:cubicBezTo>
                      <a:pt x="285" y="3"/>
                      <a:pt x="265" y="1"/>
                      <a:pt x="2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5"/>
              <p:cNvSpPr/>
              <p:nvPr/>
            </p:nvSpPr>
            <p:spPr>
              <a:xfrm>
                <a:off x="2485939" y="3913585"/>
                <a:ext cx="119168" cy="204556"/>
              </a:xfrm>
              <a:custGeom>
                <a:avLst/>
                <a:gdLst/>
                <a:ahLst/>
                <a:cxnLst/>
                <a:rect l="l" t="t" r="r" b="b"/>
                <a:pathLst>
                  <a:path w="508" h="872" extrusionOk="0">
                    <a:moveTo>
                      <a:pt x="60" y="0"/>
                    </a:moveTo>
                    <a:cubicBezTo>
                      <a:pt x="31" y="0"/>
                      <a:pt x="1" y="31"/>
                      <a:pt x="18" y="66"/>
                    </a:cubicBezTo>
                    <a:cubicBezTo>
                      <a:pt x="150" y="327"/>
                      <a:pt x="283" y="589"/>
                      <a:pt x="414" y="849"/>
                    </a:cubicBezTo>
                    <a:cubicBezTo>
                      <a:pt x="422" y="865"/>
                      <a:pt x="435" y="872"/>
                      <a:pt x="448" y="872"/>
                    </a:cubicBezTo>
                    <a:cubicBezTo>
                      <a:pt x="477" y="872"/>
                      <a:pt x="507" y="840"/>
                      <a:pt x="490" y="805"/>
                    </a:cubicBezTo>
                    <a:cubicBezTo>
                      <a:pt x="358" y="544"/>
                      <a:pt x="225" y="283"/>
                      <a:pt x="94" y="23"/>
                    </a:cubicBezTo>
                    <a:cubicBezTo>
                      <a:pt x="86" y="7"/>
                      <a:pt x="73" y="0"/>
                      <a:pt x="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5"/>
              <p:cNvSpPr/>
              <p:nvPr/>
            </p:nvSpPr>
            <p:spPr>
              <a:xfrm>
                <a:off x="2536844" y="3910067"/>
                <a:ext cx="135823" cy="129959"/>
              </a:xfrm>
              <a:custGeom>
                <a:avLst/>
                <a:gdLst/>
                <a:ahLst/>
                <a:cxnLst/>
                <a:rect l="l" t="t" r="r" b="b"/>
                <a:pathLst>
                  <a:path w="579" h="554" extrusionOk="0">
                    <a:moveTo>
                      <a:pt x="64" y="1"/>
                    </a:moveTo>
                    <a:cubicBezTo>
                      <a:pt x="31" y="1"/>
                      <a:pt x="0" y="44"/>
                      <a:pt x="31" y="76"/>
                    </a:cubicBezTo>
                    <a:cubicBezTo>
                      <a:pt x="182" y="231"/>
                      <a:pt x="335" y="386"/>
                      <a:pt x="486" y="540"/>
                    </a:cubicBezTo>
                    <a:cubicBezTo>
                      <a:pt x="495" y="549"/>
                      <a:pt x="506" y="553"/>
                      <a:pt x="516" y="553"/>
                    </a:cubicBezTo>
                    <a:cubicBezTo>
                      <a:pt x="549" y="553"/>
                      <a:pt x="579" y="509"/>
                      <a:pt x="549" y="478"/>
                    </a:cubicBezTo>
                    <a:cubicBezTo>
                      <a:pt x="397" y="322"/>
                      <a:pt x="245" y="167"/>
                      <a:pt x="93" y="13"/>
                    </a:cubicBezTo>
                    <a:cubicBezTo>
                      <a:pt x="84" y="4"/>
                      <a:pt x="74" y="1"/>
                      <a:pt x="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5"/>
              <p:cNvSpPr/>
              <p:nvPr/>
            </p:nvSpPr>
            <p:spPr>
              <a:xfrm>
                <a:off x="2040463" y="2016273"/>
                <a:ext cx="571678" cy="1914193"/>
              </a:xfrm>
              <a:custGeom>
                <a:avLst/>
                <a:gdLst/>
                <a:ahLst/>
                <a:cxnLst/>
                <a:rect l="l" t="t" r="r" b="b"/>
                <a:pathLst>
                  <a:path w="2437" h="8160" extrusionOk="0">
                    <a:moveTo>
                      <a:pt x="2383" y="1"/>
                    </a:moveTo>
                    <a:cubicBezTo>
                      <a:pt x="2366" y="1"/>
                      <a:pt x="2349" y="10"/>
                      <a:pt x="2343" y="32"/>
                    </a:cubicBezTo>
                    <a:lnTo>
                      <a:pt x="11" y="8105"/>
                    </a:lnTo>
                    <a:cubicBezTo>
                      <a:pt x="1" y="8138"/>
                      <a:pt x="28" y="8160"/>
                      <a:pt x="55" y="8160"/>
                    </a:cubicBezTo>
                    <a:cubicBezTo>
                      <a:pt x="72" y="8160"/>
                      <a:pt x="89" y="8150"/>
                      <a:pt x="96" y="8129"/>
                    </a:cubicBezTo>
                    <a:lnTo>
                      <a:pt x="2428" y="55"/>
                    </a:lnTo>
                    <a:cubicBezTo>
                      <a:pt x="2437" y="23"/>
                      <a:pt x="2410" y="1"/>
                      <a:pt x="23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5"/>
              <p:cNvSpPr/>
              <p:nvPr/>
            </p:nvSpPr>
            <p:spPr>
              <a:xfrm>
                <a:off x="2430577" y="1982727"/>
                <a:ext cx="586456" cy="859510"/>
              </a:xfrm>
              <a:custGeom>
                <a:avLst/>
                <a:gdLst/>
                <a:ahLst/>
                <a:cxnLst/>
                <a:rect l="l" t="t" r="r" b="b"/>
                <a:pathLst>
                  <a:path w="2500" h="3664" extrusionOk="0">
                    <a:moveTo>
                      <a:pt x="652" y="1"/>
                    </a:moveTo>
                    <a:cubicBezTo>
                      <a:pt x="435" y="751"/>
                      <a:pt x="218" y="1503"/>
                      <a:pt x="1" y="2253"/>
                    </a:cubicBezTo>
                    <a:cubicBezTo>
                      <a:pt x="732" y="2655"/>
                      <a:pt x="1309" y="3073"/>
                      <a:pt x="1840" y="3663"/>
                    </a:cubicBezTo>
                    <a:cubicBezTo>
                      <a:pt x="2057" y="2912"/>
                      <a:pt x="2282" y="2155"/>
                      <a:pt x="2500" y="1404"/>
                    </a:cubicBezTo>
                    <a:cubicBezTo>
                      <a:pt x="1968" y="813"/>
                      <a:pt x="1428" y="258"/>
                      <a:pt x="652"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5"/>
              <p:cNvSpPr/>
              <p:nvPr/>
            </p:nvSpPr>
            <p:spPr>
              <a:xfrm>
                <a:off x="2994753" y="2311379"/>
                <a:ext cx="878042" cy="949121"/>
              </a:xfrm>
              <a:custGeom>
                <a:avLst/>
                <a:gdLst/>
                <a:ahLst/>
                <a:cxnLst/>
                <a:rect l="l" t="t" r="r" b="b"/>
                <a:pathLst>
                  <a:path w="3743" h="4046" extrusionOk="0">
                    <a:moveTo>
                      <a:pt x="94" y="1"/>
                    </a:moveTo>
                    <a:cubicBezTo>
                      <a:pt x="56" y="129"/>
                      <a:pt x="37" y="194"/>
                      <a:pt x="0" y="324"/>
                    </a:cubicBezTo>
                    <a:cubicBezTo>
                      <a:pt x="981" y="1540"/>
                      <a:pt x="2025" y="3595"/>
                      <a:pt x="3650" y="4046"/>
                    </a:cubicBezTo>
                    <a:cubicBezTo>
                      <a:pt x="3687" y="3917"/>
                      <a:pt x="3705" y="3852"/>
                      <a:pt x="3742" y="3723"/>
                    </a:cubicBezTo>
                    <a:cubicBezTo>
                      <a:pt x="2117" y="3272"/>
                      <a:pt x="1076" y="1218"/>
                      <a:pt x="94"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5"/>
              <p:cNvSpPr/>
              <p:nvPr/>
            </p:nvSpPr>
            <p:spPr>
              <a:xfrm>
                <a:off x="2972702" y="2386680"/>
                <a:ext cx="878277" cy="949121"/>
              </a:xfrm>
              <a:custGeom>
                <a:avLst/>
                <a:gdLst/>
                <a:ahLst/>
                <a:cxnLst/>
                <a:rect l="l" t="t" r="r" b="b"/>
                <a:pathLst>
                  <a:path w="3744" h="4046" extrusionOk="0">
                    <a:moveTo>
                      <a:pt x="93" y="1"/>
                    </a:moveTo>
                    <a:cubicBezTo>
                      <a:pt x="56" y="130"/>
                      <a:pt x="38" y="195"/>
                      <a:pt x="1" y="323"/>
                    </a:cubicBezTo>
                    <a:cubicBezTo>
                      <a:pt x="981" y="1540"/>
                      <a:pt x="2024" y="3594"/>
                      <a:pt x="3650" y="4045"/>
                    </a:cubicBezTo>
                    <a:cubicBezTo>
                      <a:pt x="3687" y="3917"/>
                      <a:pt x="3706" y="3853"/>
                      <a:pt x="3743" y="3724"/>
                    </a:cubicBezTo>
                    <a:cubicBezTo>
                      <a:pt x="2117" y="3273"/>
                      <a:pt x="1075" y="1218"/>
                      <a:pt x="9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5"/>
              <p:cNvSpPr/>
              <p:nvPr/>
            </p:nvSpPr>
            <p:spPr>
              <a:xfrm>
                <a:off x="2950886" y="2462451"/>
                <a:ext cx="878042" cy="949121"/>
              </a:xfrm>
              <a:custGeom>
                <a:avLst/>
                <a:gdLst/>
                <a:ahLst/>
                <a:cxnLst/>
                <a:rect l="l" t="t" r="r" b="b"/>
                <a:pathLst>
                  <a:path w="3743" h="4046" extrusionOk="0">
                    <a:moveTo>
                      <a:pt x="94" y="0"/>
                    </a:moveTo>
                    <a:cubicBezTo>
                      <a:pt x="57" y="129"/>
                      <a:pt x="37" y="195"/>
                      <a:pt x="0" y="323"/>
                    </a:cubicBezTo>
                    <a:cubicBezTo>
                      <a:pt x="981" y="1540"/>
                      <a:pt x="2024" y="3594"/>
                      <a:pt x="3650" y="4045"/>
                    </a:cubicBezTo>
                    <a:cubicBezTo>
                      <a:pt x="3687" y="3917"/>
                      <a:pt x="3705" y="3852"/>
                      <a:pt x="3743" y="3722"/>
                    </a:cubicBezTo>
                    <a:cubicBezTo>
                      <a:pt x="2117" y="3271"/>
                      <a:pt x="1076" y="1217"/>
                      <a:pt x="94"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5"/>
              <p:cNvSpPr/>
              <p:nvPr/>
            </p:nvSpPr>
            <p:spPr>
              <a:xfrm>
                <a:off x="2928366" y="2537752"/>
                <a:ext cx="878981" cy="949121"/>
              </a:xfrm>
              <a:custGeom>
                <a:avLst/>
                <a:gdLst/>
                <a:ahLst/>
                <a:cxnLst/>
                <a:rect l="l" t="t" r="r" b="b"/>
                <a:pathLst>
                  <a:path w="3747" h="4046" extrusionOk="0">
                    <a:moveTo>
                      <a:pt x="96" y="1"/>
                    </a:moveTo>
                    <a:cubicBezTo>
                      <a:pt x="59" y="129"/>
                      <a:pt x="38" y="192"/>
                      <a:pt x="1" y="321"/>
                    </a:cubicBezTo>
                    <a:cubicBezTo>
                      <a:pt x="983" y="1537"/>
                      <a:pt x="2027" y="3595"/>
                      <a:pt x="3653" y="4046"/>
                    </a:cubicBezTo>
                    <a:cubicBezTo>
                      <a:pt x="3690" y="3916"/>
                      <a:pt x="3709" y="3853"/>
                      <a:pt x="3746" y="3723"/>
                    </a:cubicBezTo>
                    <a:cubicBezTo>
                      <a:pt x="2120" y="3272"/>
                      <a:pt x="1078" y="1218"/>
                      <a:pt x="96"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5"/>
              <p:cNvSpPr/>
              <p:nvPr/>
            </p:nvSpPr>
            <p:spPr>
              <a:xfrm>
                <a:off x="2906784" y="2612819"/>
                <a:ext cx="878511" cy="949590"/>
              </a:xfrm>
              <a:custGeom>
                <a:avLst/>
                <a:gdLst/>
                <a:ahLst/>
                <a:cxnLst/>
                <a:rect l="l" t="t" r="r" b="b"/>
                <a:pathLst>
                  <a:path w="3745" h="4048" extrusionOk="0">
                    <a:moveTo>
                      <a:pt x="93" y="1"/>
                    </a:moveTo>
                    <a:cubicBezTo>
                      <a:pt x="56" y="129"/>
                      <a:pt x="37" y="194"/>
                      <a:pt x="0" y="323"/>
                    </a:cubicBezTo>
                    <a:cubicBezTo>
                      <a:pt x="980" y="1541"/>
                      <a:pt x="2026" y="3596"/>
                      <a:pt x="3652" y="4048"/>
                    </a:cubicBezTo>
                    <a:cubicBezTo>
                      <a:pt x="3690" y="3919"/>
                      <a:pt x="3708" y="3854"/>
                      <a:pt x="3745" y="3726"/>
                    </a:cubicBezTo>
                    <a:cubicBezTo>
                      <a:pt x="2119" y="3275"/>
                      <a:pt x="1075" y="1217"/>
                      <a:pt x="9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5"/>
              <p:cNvSpPr/>
              <p:nvPr/>
            </p:nvSpPr>
            <p:spPr>
              <a:xfrm>
                <a:off x="2884498" y="2688824"/>
                <a:ext cx="878746" cy="949355"/>
              </a:xfrm>
              <a:custGeom>
                <a:avLst/>
                <a:gdLst/>
                <a:ahLst/>
                <a:cxnLst/>
                <a:rect l="l" t="t" r="r" b="b"/>
                <a:pathLst>
                  <a:path w="3746" h="4047" extrusionOk="0">
                    <a:moveTo>
                      <a:pt x="93" y="0"/>
                    </a:moveTo>
                    <a:cubicBezTo>
                      <a:pt x="56" y="129"/>
                      <a:pt x="38" y="193"/>
                      <a:pt x="1" y="321"/>
                    </a:cubicBezTo>
                    <a:cubicBezTo>
                      <a:pt x="983" y="1539"/>
                      <a:pt x="2029" y="3595"/>
                      <a:pt x="3654" y="4046"/>
                    </a:cubicBezTo>
                    <a:cubicBezTo>
                      <a:pt x="3691" y="3917"/>
                      <a:pt x="3710" y="3853"/>
                      <a:pt x="3745" y="3726"/>
                    </a:cubicBezTo>
                    <a:cubicBezTo>
                      <a:pt x="2120" y="3274"/>
                      <a:pt x="1075" y="1217"/>
                      <a:pt x="93"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5"/>
              <p:cNvSpPr/>
              <p:nvPr/>
            </p:nvSpPr>
            <p:spPr>
              <a:xfrm>
                <a:off x="2862213" y="2763656"/>
                <a:ext cx="879919" cy="949825"/>
              </a:xfrm>
              <a:custGeom>
                <a:avLst/>
                <a:gdLst/>
                <a:ahLst/>
                <a:cxnLst/>
                <a:rect l="l" t="t" r="r" b="b"/>
                <a:pathLst>
                  <a:path w="3751" h="4049" extrusionOk="0">
                    <a:moveTo>
                      <a:pt x="97" y="1"/>
                    </a:moveTo>
                    <a:cubicBezTo>
                      <a:pt x="60" y="129"/>
                      <a:pt x="38" y="206"/>
                      <a:pt x="0" y="334"/>
                    </a:cubicBezTo>
                    <a:cubicBezTo>
                      <a:pt x="981" y="1551"/>
                      <a:pt x="2030" y="3598"/>
                      <a:pt x="3657" y="4049"/>
                    </a:cubicBezTo>
                    <a:cubicBezTo>
                      <a:pt x="3694" y="3919"/>
                      <a:pt x="3712" y="3856"/>
                      <a:pt x="3750" y="3726"/>
                    </a:cubicBezTo>
                    <a:cubicBezTo>
                      <a:pt x="2125" y="3275"/>
                      <a:pt x="1079" y="1218"/>
                      <a:pt x="97"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5"/>
              <p:cNvSpPr/>
              <p:nvPr/>
            </p:nvSpPr>
            <p:spPr>
              <a:xfrm>
                <a:off x="2408292" y="2511010"/>
                <a:ext cx="1311785" cy="1278005"/>
              </a:xfrm>
              <a:custGeom>
                <a:avLst/>
                <a:gdLst/>
                <a:ahLst/>
                <a:cxnLst/>
                <a:rect l="l" t="t" r="r" b="b"/>
                <a:pathLst>
                  <a:path w="5592" h="5448" extrusionOk="0">
                    <a:moveTo>
                      <a:pt x="93" y="0"/>
                    </a:moveTo>
                    <a:cubicBezTo>
                      <a:pt x="56" y="129"/>
                      <a:pt x="37" y="195"/>
                      <a:pt x="0" y="323"/>
                    </a:cubicBezTo>
                    <a:cubicBezTo>
                      <a:pt x="2440" y="1353"/>
                      <a:pt x="3060" y="4418"/>
                      <a:pt x="5498" y="5448"/>
                    </a:cubicBezTo>
                    <a:cubicBezTo>
                      <a:pt x="5535" y="5319"/>
                      <a:pt x="5555" y="5254"/>
                      <a:pt x="5592" y="5126"/>
                    </a:cubicBezTo>
                    <a:cubicBezTo>
                      <a:pt x="3152" y="4096"/>
                      <a:pt x="2532" y="1030"/>
                      <a:pt x="93"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5"/>
              <p:cNvSpPr/>
              <p:nvPr/>
            </p:nvSpPr>
            <p:spPr>
              <a:xfrm>
                <a:off x="2386475" y="2586546"/>
                <a:ext cx="1311785" cy="1278005"/>
              </a:xfrm>
              <a:custGeom>
                <a:avLst/>
                <a:gdLst/>
                <a:ahLst/>
                <a:cxnLst/>
                <a:rect l="l" t="t" r="r" b="b"/>
                <a:pathLst>
                  <a:path w="5592" h="5448" extrusionOk="0">
                    <a:moveTo>
                      <a:pt x="93" y="0"/>
                    </a:moveTo>
                    <a:cubicBezTo>
                      <a:pt x="56" y="128"/>
                      <a:pt x="38" y="193"/>
                      <a:pt x="1" y="322"/>
                    </a:cubicBezTo>
                    <a:cubicBezTo>
                      <a:pt x="2439" y="1351"/>
                      <a:pt x="3059" y="4418"/>
                      <a:pt x="5499" y="5447"/>
                    </a:cubicBezTo>
                    <a:cubicBezTo>
                      <a:pt x="5536" y="5319"/>
                      <a:pt x="5554" y="5255"/>
                      <a:pt x="5591" y="5125"/>
                    </a:cubicBezTo>
                    <a:cubicBezTo>
                      <a:pt x="3153" y="4095"/>
                      <a:pt x="2533" y="1030"/>
                      <a:pt x="93"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5"/>
              <p:cNvSpPr/>
              <p:nvPr/>
            </p:nvSpPr>
            <p:spPr>
              <a:xfrm>
                <a:off x="2364659" y="2661847"/>
                <a:ext cx="1311785" cy="1278475"/>
              </a:xfrm>
              <a:custGeom>
                <a:avLst/>
                <a:gdLst/>
                <a:ahLst/>
                <a:cxnLst/>
                <a:rect l="l" t="t" r="r" b="b"/>
                <a:pathLst>
                  <a:path w="5592" h="5450" extrusionOk="0">
                    <a:moveTo>
                      <a:pt x="94" y="1"/>
                    </a:moveTo>
                    <a:cubicBezTo>
                      <a:pt x="56" y="130"/>
                      <a:pt x="37" y="195"/>
                      <a:pt x="0" y="323"/>
                    </a:cubicBezTo>
                    <a:cubicBezTo>
                      <a:pt x="2440" y="1353"/>
                      <a:pt x="3060" y="4419"/>
                      <a:pt x="5498" y="5449"/>
                    </a:cubicBezTo>
                    <a:cubicBezTo>
                      <a:pt x="5536" y="5320"/>
                      <a:pt x="5555" y="5255"/>
                      <a:pt x="5592" y="5126"/>
                    </a:cubicBezTo>
                    <a:cubicBezTo>
                      <a:pt x="3152" y="4097"/>
                      <a:pt x="2532" y="1030"/>
                      <a:pt x="94"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5"/>
              <p:cNvSpPr/>
              <p:nvPr/>
            </p:nvSpPr>
            <p:spPr>
              <a:xfrm>
                <a:off x="2342843" y="2737383"/>
                <a:ext cx="1311785" cy="1278005"/>
              </a:xfrm>
              <a:custGeom>
                <a:avLst/>
                <a:gdLst/>
                <a:ahLst/>
                <a:cxnLst/>
                <a:rect l="l" t="t" r="r" b="b"/>
                <a:pathLst>
                  <a:path w="5592" h="5448" extrusionOk="0">
                    <a:moveTo>
                      <a:pt x="93" y="0"/>
                    </a:moveTo>
                    <a:cubicBezTo>
                      <a:pt x="56" y="129"/>
                      <a:pt x="38" y="194"/>
                      <a:pt x="1" y="323"/>
                    </a:cubicBezTo>
                    <a:cubicBezTo>
                      <a:pt x="2439" y="1353"/>
                      <a:pt x="3059" y="4418"/>
                      <a:pt x="5499" y="5448"/>
                    </a:cubicBezTo>
                    <a:cubicBezTo>
                      <a:pt x="5536" y="5319"/>
                      <a:pt x="5554" y="5255"/>
                      <a:pt x="5591" y="5125"/>
                    </a:cubicBezTo>
                    <a:cubicBezTo>
                      <a:pt x="3153" y="4095"/>
                      <a:pt x="2533" y="1030"/>
                      <a:pt x="93"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5"/>
              <p:cNvSpPr/>
              <p:nvPr/>
            </p:nvSpPr>
            <p:spPr>
              <a:xfrm>
                <a:off x="2321026" y="2813153"/>
                <a:ext cx="1312020" cy="1278005"/>
              </a:xfrm>
              <a:custGeom>
                <a:avLst/>
                <a:gdLst/>
                <a:ahLst/>
                <a:cxnLst/>
                <a:rect l="l" t="t" r="r" b="b"/>
                <a:pathLst>
                  <a:path w="5593" h="5448" extrusionOk="0">
                    <a:moveTo>
                      <a:pt x="94" y="0"/>
                    </a:moveTo>
                    <a:cubicBezTo>
                      <a:pt x="57" y="129"/>
                      <a:pt x="38" y="193"/>
                      <a:pt x="0" y="322"/>
                    </a:cubicBezTo>
                    <a:cubicBezTo>
                      <a:pt x="2440" y="1352"/>
                      <a:pt x="3060" y="4418"/>
                      <a:pt x="5499" y="5447"/>
                    </a:cubicBezTo>
                    <a:cubicBezTo>
                      <a:pt x="5536" y="5319"/>
                      <a:pt x="5555" y="5253"/>
                      <a:pt x="5592" y="5125"/>
                    </a:cubicBezTo>
                    <a:cubicBezTo>
                      <a:pt x="3152" y="4095"/>
                      <a:pt x="2532" y="1030"/>
                      <a:pt x="94"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5"/>
              <p:cNvSpPr/>
              <p:nvPr/>
            </p:nvSpPr>
            <p:spPr>
              <a:xfrm>
                <a:off x="2299444" y="2888455"/>
                <a:ext cx="1311551" cy="1278475"/>
              </a:xfrm>
              <a:custGeom>
                <a:avLst/>
                <a:gdLst/>
                <a:ahLst/>
                <a:cxnLst/>
                <a:rect l="l" t="t" r="r" b="b"/>
                <a:pathLst>
                  <a:path w="5591" h="5450" extrusionOk="0">
                    <a:moveTo>
                      <a:pt x="92" y="1"/>
                    </a:moveTo>
                    <a:cubicBezTo>
                      <a:pt x="55" y="130"/>
                      <a:pt x="37" y="195"/>
                      <a:pt x="0" y="324"/>
                    </a:cubicBezTo>
                    <a:cubicBezTo>
                      <a:pt x="2439" y="1353"/>
                      <a:pt x="3059" y="4419"/>
                      <a:pt x="5498" y="5449"/>
                    </a:cubicBezTo>
                    <a:cubicBezTo>
                      <a:pt x="5535" y="5320"/>
                      <a:pt x="5554" y="5255"/>
                      <a:pt x="5591" y="5126"/>
                    </a:cubicBezTo>
                    <a:cubicBezTo>
                      <a:pt x="3152" y="4097"/>
                      <a:pt x="2532" y="1031"/>
                      <a:pt x="92"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5"/>
              <p:cNvSpPr/>
              <p:nvPr/>
            </p:nvSpPr>
            <p:spPr>
              <a:xfrm>
                <a:off x="1174611" y="3546931"/>
                <a:ext cx="203618" cy="473622"/>
              </a:xfrm>
              <a:custGeom>
                <a:avLst/>
                <a:gdLst/>
                <a:ahLst/>
                <a:cxnLst/>
                <a:rect l="l" t="t" r="r" b="b"/>
                <a:pathLst>
                  <a:path w="868" h="2019" extrusionOk="0">
                    <a:moveTo>
                      <a:pt x="62" y="1"/>
                    </a:moveTo>
                    <a:cubicBezTo>
                      <a:pt x="31" y="1"/>
                      <a:pt x="0" y="26"/>
                      <a:pt x="15" y="63"/>
                    </a:cubicBezTo>
                    <a:cubicBezTo>
                      <a:pt x="265" y="715"/>
                      <a:pt x="516" y="1368"/>
                      <a:pt x="766" y="2019"/>
                    </a:cubicBezTo>
                    <a:cubicBezTo>
                      <a:pt x="767" y="2017"/>
                      <a:pt x="771" y="2016"/>
                      <a:pt x="777" y="2014"/>
                    </a:cubicBezTo>
                    <a:cubicBezTo>
                      <a:pt x="808" y="2008"/>
                      <a:pt x="836" y="2005"/>
                      <a:pt x="867" y="2001"/>
                    </a:cubicBezTo>
                    <a:cubicBezTo>
                      <a:pt x="771" y="1751"/>
                      <a:pt x="676" y="1502"/>
                      <a:pt x="580" y="1254"/>
                    </a:cubicBezTo>
                    <a:cubicBezTo>
                      <a:pt x="424" y="848"/>
                      <a:pt x="268" y="441"/>
                      <a:pt x="113" y="36"/>
                    </a:cubicBezTo>
                    <a:cubicBezTo>
                      <a:pt x="104" y="11"/>
                      <a:pt x="82" y="1"/>
                      <a:pt x="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5"/>
              <p:cNvSpPr/>
              <p:nvPr/>
            </p:nvSpPr>
            <p:spPr>
              <a:xfrm>
                <a:off x="1574343" y="4593878"/>
                <a:ext cx="129020" cy="276104"/>
              </a:xfrm>
              <a:custGeom>
                <a:avLst/>
                <a:gdLst/>
                <a:ahLst/>
                <a:cxnLst/>
                <a:rect l="l" t="t" r="r" b="b"/>
                <a:pathLst>
                  <a:path w="550" h="1177" extrusionOk="0">
                    <a:moveTo>
                      <a:pt x="108" y="1"/>
                    </a:moveTo>
                    <a:cubicBezTo>
                      <a:pt x="72" y="2"/>
                      <a:pt x="36" y="2"/>
                      <a:pt x="1" y="3"/>
                    </a:cubicBezTo>
                    <a:cubicBezTo>
                      <a:pt x="146" y="383"/>
                      <a:pt x="293" y="762"/>
                      <a:pt x="437" y="1142"/>
                    </a:cubicBezTo>
                    <a:cubicBezTo>
                      <a:pt x="446" y="1166"/>
                      <a:pt x="467" y="1176"/>
                      <a:pt x="487" y="1176"/>
                    </a:cubicBezTo>
                    <a:cubicBezTo>
                      <a:pt x="519" y="1176"/>
                      <a:pt x="549" y="1152"/>
                      <a:pt x="535" y="1114"/>
                    </a:cubicBezTo>
                    <a:cubicBezTo>
                      <a:pt x="393" y="744"/>
                      <a:pt x="250" y="372"/>
                      <a:pt x="1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5"/>
              <p:cNvSpPr/>
              <p:nvPr/>
            </p:nvSpPr>
            <p:spPr>
              <a:xfrm>
                <a:off x="1601086" y="3615664"/>
                <a:ext cx="37299" cy="368295"/>
              </a:xfrm>
              <a:custGeom>
                <a:avLst/>
                <a:gdLst/>
                <a:ahLst/>
                <a:cxnLst/>
                <a:rect l="l" t="t" r="r" b="b"/>
                <a:pathLst>
                  <a:path w="159" h="1570" extrusionOk="0">
                    <a:moveTo>
                      <a:pt x="52" y="1"/>
                    </a:moveTo>
                    <a:cubicBezTo>
                      <a:pt x="26" y="1"/>
                      <a:pt x="1" y="17"/>
                      <a:pt x="1" y="51"/>
                    </a:cubicBezTo>
                    <a:cubicBezTo>
                      <a:pt x="10" y="557"/>
                      <a:pt x="27" y="1063"/>
                      <a:pt x="55" y="1570"/>
                    </a:cubicBezTo>
                    <a:cubicBezTo>
                      <a:pt x="89" y="1566"/>
                      <a:pt x="123" y="1561"/>
                      <a:pt x="158" y="1558"/>
                    </a:cubicBezTo>
                    <a:cubicBezTo>
                      <a:pt x="152" y="1431"/>
                      <a:pt x="144" y="1303"/>
                      <a:pt x="138" y="1176"/>
                    </a:cubicBezTo>
                    <a:cubicBezTo>
                      <a:pt x="121" y="801"/>
                      <a:pt x="111" y="425"/>
                      <a:pt x="104" y="51"/>
                    </a:cubicBezTo>
                    <a:cubicBezTo>
                      <a:pt x="103" y="17"/>
                      <a:pt x="77" y="1"/>
                      <a:pt x="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5"/>
              <p:cNvSpPr/>
              <p:nvPr/>
            </p:nvSpPr>
            <p:spPr>
              <a:xfrm>
                <a:off x="1669819" y="4592940"/>
                <a:ext cx="58176" cy="245608"/>
              </a:xfrm>
              <a:custGeom>
                <a:avLst/>
                <a:gdLst/>
                <a:ahLst/>
                <a:cxnLst/>
                <a:rect l="l" t="t" r="r" b="b"/>
                <a:pathLst>
                  <a:path w="248" h="1047" extrusionOk="0">
                    <a:moveTo>
                      <a:pt x="0" y="1"/>
                    </a:moveTo>
                    <a:cubicBezTo>
                      <a:pt x="43" y="338"/>
                      <a:pt x="90" y="674"/>
                      <a:pt x="143" y="1009"/>
                    </a:cubicBezTo>
                    <a:cubicBezTo>
                      <a:pt x="147" y="1035"/>
                      <a:pt x="165" y="1046"/>
                      <a:pt x="185" y="1046"/>
                    </a:cubicBezTo>
                    <a:cubicBezTo>
                      <a:pt x="214" y="1046"/>
                      <a:pt x="248" y="1021"/>
                      <a:pt x="241" y="982"/>
                    </a:cubicBezTo>
                    <a:cubicBezTo>
                      <a:pt x="190" y="655"/>
                      <a:pt x="146" y="328"/>
                      <a:pt x="1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5"/>
              <p:cNvSpPr/>
              <p:nvPr/>
            </p:nvSpPr>
            <p:spPr>
              <a:xfrm>
                <a:off x="1767641" y="4592705"/>
                <a:ext cx="29792" cy="267189"/>
              </a:xfrm>
              <a:custGeom>
                <a:avLst/>
                <a:gdLst/>
                <a:ahLst/>
                <a:cxnLst/>
                <a:rect l="l" t="t" r="r" b="b"/>
                <a:pathLst>
                  <a:path w="127" h="1139" extrusionOk="0">
                    <a:moveTo>
                      <a:pt x="127" y="1"/>
                    </a:moveTo>
                    <a:lnTo>
                      <a:pt x="127" y="1"/>
                    </a:lnTo>
                    <a:cubicBezTo>
                      <a:pt x="92" y="2"/>
                      <a:pt x="58" y="2"/>
                      <a:pt x="23" y="2"/>
                    </a:cubicBezTo>
                    <a:cubicBezTo>
                      <a:pt x="22" y="23"/>
                      <a:pt x="22" y="43"/>
                      <a:pt x="21" y="64"/>
                    </a:cubicBezTo>
                    <a:cubicBezTo>
                      <a:pt x="8" y="405"/>
                      <a:pt x="2" y="748"/>
                      <a:pt x="0" y="1089"/>
                    </a:cubicBezTo>
                    <a:cubicBezTo>
                      <a:pt x="0" y="1122"/>
                      <a:pt x="26" y="1138"/>
                      <a:pt x="51" y="1138"/>
                    </a:cubicBezTo>
                    <a:cubicBezTo>
                      <a:pt x="77" y="1138"/>
                      <a:pt x="102" y="1122"/>
                      <a:pt x="102" y="1089"/>
                    </a:cubicBezTo>
                    <a:cubicBezTo>
                      <a:pt x="106" y="727"/>
                      <a:pt x="113" y="363"/>
                      <a:pt x="1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5"/>
              <p:cNvSpPr/>
              <p:nvPr/>
            </p:nvSpPr>
            <p:spPr>
              <a:xfrm>
                <a:off x="1818546" y="3747500"/>
                <a:ext cx="49262" cy="213470"/>
              </a:xfrm>
              <a:custGeom>
                <a:avLst/>
                <a:gdLst/>
                <a:ahLst/>
                <a:cxnLst/>
                <a:rect l="l" t="t" r="r" b="b"/>
                <a:pathLst>
                  <a:path w="210" h="910" extrusionOk="0">
                    <a:moveTo>
                      <a:pt x="160" y="1"/>
                    </a:moveTo>
                    <a:cubicBezTo>
                      <a:pt x="135" y="1"/>
                      <a:pt x="107" y="17"/>
                      <a:pt x="103" y="49"/>
                    </a:cubicBezTo>
                    <a:cubicBezTo>
                      <a:pt x="65" y="336"/>
                      <a:pt x="32" y="623"/>
                      <a:pt x="0" y="909"/>
                    </a:cubicBezTo>
                    <a:cubicBezTo>
                      <a:pt x="34" y="906"/>
                      <a:pt x="69" y="902"/>
                      <a:pt x="103" y="899"/>
                    </a:cubicBezTo>
                    <a:cubicBezTo>
                      <a:pt x="134" y="616"/>
                      <a:pt x="168" y="333"/>
                      <a:pt x="205" y="49"/>
                    </a:cubicBezTo>
                    <a:cubicBezTo>
                      <a:pt x="209" y="17"/>
                      <a:pt x="186" y="1"/>
                      <a:pt x="160" y="1"/>
                    </a:cubicBezTo>
                    <a:close/>
                  </a:path>
                </a:pathLst>
              </a:custGeom>
              <a:solidFill>
                <a:srgbClr val="283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45"/>
              <p:cNvSpPr/>
              <p:nvPr/>
            </p:nvSpPr>
            <p:spPr>
              <a:xfrm>
                <a:off x="1812916" y="4591767"/>
                <a:ext cx="75536" cy="253115"/>
              </a:xfrm>
              <a:custGeom>
                <a:avLst/>
                <a:gdLst/>
                <a:ahLst/>
                <a:cxnLst/>
                <a:rect l="l" t="t" r="r" b="b"/>
                <a:pathLst>
                  <a:path w="322" h="1079" extrusionOk="0">
                    <a:moveTo>
                      <a:pt x="321" y="0"/>
                    </a:moveTo>
                    <a:lnTo>
                      <a:pt x="321" y="0"/>
                    </a:lnTo>
                    <a:cubicBezTo>
                      <a:pt x="286" y="1"/>
                      <a:pt x="250" y="4"/>
                      <a:pt x="216" y="4"/>
                    </a:cubicBezTo>
                    <a:lnTo>
                      <a:pt x="184" y="146"/>
                    </a:lnTo>
                    <a:cubicBezTo>
                      <a:pt x="122" y="436"/>
                      <a:pt x="63" y="724"/>
                      <a:pt x="8" y="1014"/>
                    </a:cubicBezTo>
                    <a:cubicBezTo>
                      <a:pt x="0" y="1053"/>
                      <a:pt x="33" y="1078"/>
                      <a:pt x="63" y="1078"/>
                    </a:cubicBezTo>
                    <a:cubicBezTo>
                      <a:pt x="83" y="1078"/>
                      <a:pt x="101" y="1067"/>
                      <a:pt x="106" y="1042"/>
                    </a:cubicBezTo>
                    <a:cubicBezTo>
                      <a:pt x="174" y="695"/>
                      <a:pt x="245" y="346"/>
                      <a:pt x="32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45"/>
              <p:cNvSpPr/>
              <p:nvPr/>
            </p:nvSpPr>
            <p:spPr>
              <a:xfrm>
                <a:off x="1123472" y="3852125"/>
                <a:ext cx="127613" cy="251942"/>
              </a:xfrm>
              <a:custGeom>
                <a:avLst/>
                <a:gdLst/>
                <a:ahLst/>
                <a:cxnLst/>
                <a:rect l="l" t="t" r="r" b="b"/>
                <a:pathLst>
                  <a:path w="544" h="1074" extrusionOk="0">
                    <a:moveTo>
                      <a:pt x="71" y="0"/>
                    </a:moveTo>
                    <a:cubicBezTo>
                      <a:pt x="37" y="0"/>
                      <a:pt x="1" y="37"/>
                      <a:pt x="21" y="78"/>
                    </a:cubicBezTo>
                    <a:cubicBezTo>
                      <a:pt x="194" y="408"/>
                      <a:pt x="364" y="741"/>
                      <a:pt x="531" y="1074"/>
                    </a:cubicBezTo>
                    <a:cubicBezTo>
                      <a:pt x="532" y="1066"/>
                      <a:pt x="533" y="1057"/>
                      <a:pt x="533" y="1049"/>
                    </a:cubicBezTo>
                    <a:cubicBezTo>
                      <a:pt x="537" y="997"/>
                      <a:pt x="538" y="946"/>
                      <a:pt x="539" y="895"/>
                    </a:cubicBezTo>
                    <a:cubicBezTo>
                      <a:pt x="539" y="887"/>
                      <a:pt x="540" y="879"/>
                      <a:pt x="544" y="871"/>
                    </a:cubicBezTo>
                    <a:cubicBezTo>
                      <a:pt x="401" y="588"/>
                      <a:pt x="257" y="307"/>
                      <a:pt x="110" y="26"/>
                    </a:cubicBezTo>
                    <a:cubicBezTo>
                      <a:pt x="101" y="8"/>
                      <a:pt x="86" y="0"/>
                      <a:pt x="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45"/>
              <p:cNvSpPr/>
              <p:nvPr/>
            </p:nvSpPr>
            <p:spPr>
              <a:xfrm>
                <a:off x="1483794" y="4597866"/>
                <a:ext cx="123860" cy="231768"/>
              </a:xfrm>
              <a:custGeom>
                <a:avLst/>
                <a:gdLst/>
                <a:ahLst/>
                <a:cxnLst/>
                <a:rect l="l" t="t" r="r" b="b"/>
                <a:pathLst>
                  <a:path w="528" h="988" extrusionOk="0">
                    <a:moveTo>
                      <a:pt x="106" y="1"/>
                    </a:moveTo>
                    <a:cubicBezTo>
                      <a:pt x="70" y="4"/>
                      <a:pt x="34" y="6"/>
                      <a:pt x="0" y="9"/>
                    </a:cubicBezTo>
                    <a:cubicBezTo>
                      <a:pt x="7" y="22"/>
                      <a:pt x="13" y="37"/>
                      <a:pt x="18" y="50"/>
                    </a:cubicBezTo>
                    <a:cubicBezTo>
                      <a:pt x="155" y="352"/>
                      <a:pt x="289" y="655"/>
                      <a:pt x="421" y="961"/>
                    </a:cubicBezTo>
                    <a:cubicBezTo>
                      <a:pt x="429" y="980"/>
                      <a:pt x="443" y="987"/>
                      <a:pt x="458" y="987"/>
                    </a:cubicBezTo>
                    <a:cubicBezTo>
                      <a:pt x="491" y="987"/>
                      <a:pt x="527" y="949"/>
                      <a:pt x="510" y="909"/>
                    </a:cubicBezTo>
                    <a:cubicBezTo>
                      <a:pt x="378" y="605"/>
                      <a:pt x="243" y="302"/>
                      <a:pt x="10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5"/>
              <p:cNvSpPr/>
              <p:nvPr/>
            </p:nvSpPr>
            <p:spPr>
              <a:xfrm>
                <a:off x="1473707" y="3240330"/>
                <a:ext cx="771073" cy="696945"/>
              </a:xfrm>
              <a:custGeom>
                <a:avLst/>
                <a:gdLst/>
                <a:ahLst/>
                <a:cxnLst/>
                <a:rect l="l" t="t" r="r" b="b"/>
                <a:pathLst>
                  <a:path w="3287" h="2971" extrusionOk="0">
                    <a:moveTo>
                      <a:pt x="3115" y="0"/>
                    </a:moveTo>
                    <a:cubicBezTo>
                      <a:pt x="3079" y="0"/>
                      <a:pt x="3043" y="14"/>
                      <a:pt x="3010" y="39"/>
                    </a:cubicBezTo>
                    <a:cubicBezTo>
                      <a:pt x="2936" y="97"/>
                      <a:pt x="2883" y="188"/>
                      <a:pt x="2837" y="271"/>
                    </a:cubicBezTo>
                    <a:cubicBezTo>
                      <a:pt x="2790" y="358"/>
                      <a:pt x="2751" y="451"/>
                      <a:pt x="2714" y="542"/>
                    </a:cubicBezTo>
                    <a:cubicBezTo>
                      <a:pt x="2648" y="704"/>
                      <a:pt x="2582" y="866"/>
                      <a:pt x="2517" y="1027"/>
                    </a:cubicBezTo>
                    <a:cubicBezTo>
                      <a:pt x="2534" y="892"/>
                      <a:pt x="2545" y="755"/>
                      <a:pt x="2539" y="618"/>
                    </a:cubicBezTo>
                    <a:cubicBezTo>
                      <a:pt x="2530" y="451"/>
                      <a:pt x="2491" y="283"/>
                      <a:pt x="2405" y="139"/>
                    </a:cubicBezTo>
                    <a:cubicBezTo>
                      <a:pt x="2371" y="82"/>
                      <a:pt x="2321" y="22"/>
                      <a:pt x="2250" y="22"/>
                    </a:cubicBezTo>
                    <a:cubicBezTo>
                      <a:pt x="2247" y="22"/>
                      <a:pt x="2244" y="22"/>
                      <a:pt x="2241" y="22"/>
                    </a:cubicBezTo>
                    <a:cubicBezTo>
                      <a:pt x="2171" y="26"/>
                      <a:pt x="2135" y="92"/>
                      <a:pt x="2134" y="157"/>
                    </a:cubicBezTo>
                    <a:cubicBezTo>
                      <a:pt x="2134" y="197"/>
                      <a:pt x="2144" y="236"/>
                      <a:pt x="2153" y="274"/>
                    </a:cubicBezTo>
                    <a:cubicBezTo>
                      <a:pt x="2163" y="318"/>
                      <a:pt x="2174" y="363"/>
                      <a:pt x="2187" y="405"/>
                    </a:cubicBezTo>
                    <a:cubicBezTo>
                      <a:pt x="2210" y="493"/>
                      <a:pt x="2237" y="581"/>
                      <a:pt x="2264" y="667"/>
                    </a:cubicBezTo>
                    <a:cubicBezTo>
                      <a:pt x="2317" y="828"/>
                      <a:pt x="2379" y="985"/>
                      <a:pt x="2447" y="1139"/>
                    </a:cubicBezTo>
                    <a:cubicBezTo>
                      <a:pt x="2341" y="1248"/>
                      <a:pt x="2225" y="1348"/>
                      <a:pt x="2104" y="1439"/>
                    </a:cubicBezTo>
                    <a:cubicBezTo>
                      <a:pt x="1940" y="1562"/>
                      <a:pt x="1767" y="1669"/>
                      <a:pt x="1584" y="1758"/>
                    </a:cubicBezTo>
                    <a:cubicBezTo>
                      <a:pt x="1715" y="1652"/>
                      <a:pt x="1828" y="1521"/>
                      <a:pt x="1914" y="1377"/>
                    </a:cubicBezTo>
                    <a:cubicBezTo>
                      <a:pt x="2015" y="1210"/>
                      <a:pt x="2083" y="1021"/>
                      <a:pt x="2109" y="828"/>
                    </a:cubicBezTo>
                    <a:cubicBezTo>
                      <a:pt x="2123" y="729"/>
                      <a:pt x="2140" y="606"/>
                      <a:pt x="2073" y="522"/>
                    </a:cubicBezTo>
                    <a:cubicBezTo>
                      <a:pt x="2041" y="481"/>
                      <a:pt x="1999" y="463"/>
                      <a:pt x="1955" y="463"/>
                    </a:cubicBezTo>
                    <a:cubicBezTo>
                      <a:pt x="1909" y="463"/>
                      <a:pt x="1862" y="482"/>
                      <a:pt x="1823" y="515"/>
                    </a:cubicBezTo>
                    <a:cubicBezTo>
                      <a:pt x="1744" y="579"/>
                      <a:pt x="1696" y="676"/>
                      <a:pt x="1663" y="771"/>
                    </a:cubicBezTo>
                    <a:cubicBezTo>
                      <a:pt x="1627" y="874"/>
                      <a:pt x="1606" y="983"/>
                      <a:pt x="1584" y="1089"/>
                    </a:cubicBezTo>
                    <a:cubicBezTo>
                      <a:pt x="1531" y="1335"/>
                      <a:pt x="1477" y="1584"/>
                      <a:pt x="1424" y="1831"/>
                    </a:cubicBezTo>
                    <a:cubicBezTo>
                      <a:pt x="1208" y="1924"/>
                      <a:pt x="982" y="1993"/>
                      <a:pt x="750" y="2038"/>
                    </a:cubicBezTo>
                    <a:cubicBezTo>
                      <a:pt x="925" y="1898"/>
                      <a:pt x="1075" y="1730"/>
                      <a:pt x="1195" y="1540"/>
                    </a:cubicBezTo>
                    <a:cubicBezTo>
                      <a:pt x="1256" y="1444"/>
                      <a:pt x="1308" y="1341"/>
                      <a:pt x="1350" y="1235"/>
                    </a:cubicBezTo>
                    <a:cubicBezTo>
                      <a:pt x="1393" y="1128"/>
                      <a:pt x="1431" y="1015"/>
                      <a:pt x="1450" y="900"/>
                    </a:cubicBezTo>
                    <a:cubicBezTo>
                      <a:pt x="1467" y="792"/>
                      <a:pt x="1447" y="659"/>
                      <a:pt x="1338" y="605"/>
                    </a:cubicBezTo>
                    <a:cubicBezTo>
                      <a:pt x="1308" y="590"/>
                      <a:pt x="1276" y="583"/>
                      <a:pt x="1244" y="583"/>
                    </a:cubicBezTo>
                    <a:cubicBezTo>
                      <a:pt x="1181" y="583"/>
                      <a:pt x="1117" y="608"/>
                      <a:pt x="1067" y="642"/>
                    </a:cubicBezTo>
                    <a:cubicBezTo>
                      <a:pt x="882" y="771"/>
                      <a:pt x="835" y="1016"/>
                      <a:pt x="791" y="1221"/>
                    </a:cubicBezTo>
                    <a:lnTo>
                      <a:pt x="611" y="2060"/>
                    </a:lnTo>
                    <a:cubicBezTo>
                      <a:pt x="459" y="2082"/>
                      <a:pt x="306" y="2094"/>
                      <a:pt x="150" y="2094"/>
                    </a:cubicBezTo>
                    <a:cubicBezTo>
                      <a:pt x="117" y="2094"/>
                      <a:pt x="83" y="2093"/>
                      <a:pt x="49" y="2092"/>
                    </a:cubicBezTo>
                    <a:cubicBezTo>
                      <a:pt x="1" y="2092"/>
                      <a:pt x="7" y="2172"/>
                      <a:pt x="58" y="2173"/>
                    </a:cubicBezTo>
                    <a:cubicBezTo>
                      <a:pt x="91" y="2174"/>
                      <a:pt x="125" y="2175"/>
                      <a:pt x="158" y="2175"/>
                    </a:cubicBezTo>
                    <a:cubicBezTo>
                      <a:pt x="324" y="2175"/>
                      <a:pt x="490" y="2161"/>
                      <a:pt x="654" y="2136"/>
                    </a:cubicBezTo>
                    <a:cubicBezTo>
                      <a:pt x="782" y="2317"/>
                      <a:pt x="925" y="2490"/>
                      <a:pt x="1084" y="2649"/>
                    </a:cubicBezTo>
                    <a:cubicBezTo>
                      <a:pt x="1158" y="2724"/>
                      <a:pt x="1234" y="2797"/>
                      <a:pt x="1317" y="2864"/>
                    </a:cubicBezTo>
                    <a:cubicBezTo>
                      <a:pt x="1381" y="2918"/>
                      <a:pt x="1456" y="2970"/>
                      <a:pt x="1542" y="2970"/>
                    </a:cubicBezTo>
                    <a:cubicBezTo>
                      <a:pt x="1549" y="2970"/>
                      <a:pt x="1556" y="2970"/>
                      <a:pt x="1563" y="2969"/>
                    </a:cubicBezTo>
                    <a:cubicBezTo>
                      <a:pt x="1652" y="2962"/>
                      <a:pt x="1716" y="2898"/>
                      <a:pt x="1720" y="2809"/>
                    </a:cubicBezTo>
                    <a:cubicBezTo>
                      <a:pt x="1722" y="2712"/>
                      <a:pt x="1654" y="2634"/>
                      <a:pt x="1590" y="2567"/>
                    </a:cubicBezTo>
                    <a:cubicBezTo>
                      <a:pt x="1385" y="2348"/>
                      <a:pt x="1118" y="2188"/>
                      <a:pt x="830" y="2103"/>
                    </a:cubicBezTo>
                    <a:cubicBezTo>
                      <a:pt x="1045" y="2056"/>
                      <a:pt x="1256" y="1990"/>
                      <a:pt x="1459" y="1903"/>
                    </a:cubicBezTo>
                    <a:cubicBezTo>
                      <a:pt x="1569" y="2076"/>
                      <a:pt x="1698" y="2236"/>
                      <a:pt x="1844" y="2378"/>
                    </a:cubicBezTo>
                    <a:cubicBezTo>
                      <a:pt x="1912" y="2444"/>
                      <a:pt x="1982" y="2508"/>
                      <a:pt x="2059" y="2565"/>
                    </a:cubicBezTo>
                    <a:cubicBezTo>
                      <a:pt x="2116" y="2605"/>
                      <a:pt x="2181" y="2637"/>
                      <a:pt x="2250" y="2637"/>
                    </a:cubicBezTo>
                    <a:cubicBezTo>
                      <a:pt x="2264" y="2637"/>
                      <a:pt x="2279" y="2636"/>
                      <a:pt x="2294" y="2633"/>
                    </a:cubicBezTo>
                    <a:cubicBezTo>
                      <a:pt x="2372" y="2615"/>
                      <a:pt x="2422" y="2551"/>
                      <a:pt x="2426" y="2471"/>
                    </a:cubicBezTo>
                    <a:cubicBezTo>
                      <a:pt x="2428" y="2379"/>
                      <a:pt x="2369" y="2301"/>
                      <a:pt x="2310" y="2237"/>
                    </a:cubicBezTo>
                    <a:cubicBezTo>
                      <a:pt x="2116" y="2029"/>
                      <a:pt x="1849" y="1895"/>
                      <a:pt x="1569" y="1853"/>
                    </a:cubicBezTo>
                    <a:cubicBezTo>
                      <a:pt x="1765" y="1760"/>
                      <a:pt x="1953" y="1649"/>
                      <a:pt x="2126" y="1520"/>
                    </a:cubicBezTo>
                    <a:cubicBezTo>
                      <a:pt x="2284" y="1652"/>
                      <a:pt x="2450" y="1774"/>
                      <a:pt x="2622" y="1885"/>
                    </a:cubicBezTo>
                    <a:cubicBezTo>
                      <a:pt x="2693" y="1932"/>
                      <a:pt x="2766" y="1985"/>
                      <a:pt x="2845" y="2018"/>
                    </a:cubicBezTo>
                    <a:cubicBezTo>
                      <a:pt x="2879" y="2032"/>
                      <a:pt x="2916" y="2040"/>
                      <a:pt x="2953" y="2040"/>
                    </a:cubicBezTo>
                    <a:cubicBezTo>
                      <a:pt x="2991" y="2040"/>
                      <a:pt x="3029" y="2031"/>
                      <a:pt x="3060" y="2006"/>
                    </a:cubicBezTo>
                    <a:cubicBezTo>
                      <a:pt x="3116" y="1964"/>
                      <a:pt x="3129" y="1892"/>
                      <a:pt x="3112" y="1828"/>
                    </a:cubicBezTo>
                    <a:cubicBezTo>
                      <a:pt x="3091" y="1749"/>
                      <a:pt x="3026" y="1691"/>
                      <a:pt x="2963" y="1646"/>
                    </a:cubicBezTo>
                    <a:cubicBezTo>
                      <a:pt x="2786" y="1520"/>
                      <a:pt x="2572" y="1454"/>
                      <a:pt x="2357" y="1454"/>
                    </a:cubicBezTo>
                    <a:cubicBezTo>
                      <a:pt x="2303" y="1454"/>
                      <a:pt x="2249" y="1458"/>
                      <a:pt x="2196" y="1466"/>
                    </a:cubicBezTo>
                    <a:cubicBezTo>
                      <a:pt x="2301" y="1383"/>
                      <a:pt x="2401" y="1296"/>
                      <a:pt x="2496" y="1202"/>
                    </a:cubicBezTo>
                    <a:cubicBezTo>
                      <a:pt x="2496" y="1202"/>
                      <a:pt x="2498" y="1202"/>
                      <a:pt x="2499" y="1202"/>
                    </a:cubicBezTo>
                    <a:cubicBezTo>
                      <a:pt x="2502" y="1202"/>
                      <a:pt x="2506" y="1201"/>
                      <a:pt x="2509" y="1199"/>
                    </a:cubicBezTo>
                    <a:cubicBezTo>
                      <a:pt x="2704" y="1078"/>
                      <a:pt x="2903" y="955"/>
                      <a:pt x="3053" y="781"/>
                    </a:cubicBezTo>
                    <a:cubicBezTo>
                      <a:pt x="3165" y="653"/>
                      <a:pt x="3251" y="493"/>
                      <a:pt x="3273" y="322"/>
                    </a:cubicBezTo>
                    <a:cubicBezTo>
                      <a:pt x="3283" y="236"/>
                      <a:pt x="3287" y="129"/>
                      <a:pt x="3229" y="58"/>
                    </a:cubicBezTo>
                    <a:cubicBezTo>
                      <a:pt x="3198" y="19"/>
                      <a:pt x="3157" y="0"/>
                      <a:pt x="31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5"/>
              <p:cNvSpPr/>
              <p:nvPr/>
            </p:nvSpPr>
            <p:spPr>
              <a:xfrm>
                <a:off x="1274310" y="2739729"/>
                <a:ext cx="553615" cy="1001433"/>
              </a:xfrm>
              <a:custGeom>
                <a:avLst/>
                <a:gdLst/>
                <a:ahLst/>
                <a:cxnLst/>
                <a:rect l="l" t="t" r="r" b="b"/>
                <a:pathLst>
                  <a:path w="2360" h="4269" extrusionOk="0">
                    <a:moveTo>
                      <a:pt x="428" y="0"/>
                    </a:moveTo>
                    <a:cubicBezTo>
                      <a:pt x="357" y="0"/>
                      <a:pt x="312" y="66"/>
                      <a:pt x="314" y="135"/>
                    </a:cubicBezTo>
                    <a:cubicBezTo>
                      <a:pt x="315" y="177"/>
                      <a:pt x="333" y="219"/>
                      <a:pt x="356" y="255"/>
                    </a:cubicBezTo>
                    <a:cubicBezTo>
                      <a:pt x="384" y="298"/>
                      <a:pt x="415" y="341"/>
                      <a:pt x="447" y="383"/>
                    </a:cubicBezTo>
                    <a:lnTo>
                      <a:pt x="635" y="645"/>
                    </a:lnTo>
                    <a:lnTo>
                      <a:pt x="910" y="1028"/>
                    </a:lnTo>
                    <a:cubicBezTo>
                      <a:pt x="947" y="1134"/>
                      <a:pt x="982" y="1243"/>
                      <a:pt x="1010" y="1351"/>
                    </a:cubicBezTo>
                    <a:cubicBezTo>
                      <a:pt x="1017" y="1383"/>
                      <a:pt x="1026" y="1414"/>
                      <a:pt x="1033" y="1446"/>
                    </a:cubicBezTo>
                    <a:cubicBezTo>
                      <a:pt x="943" y="1304"/>
                      <a:pt x="850" y="1166"/>
                      <a:pt x="736" y="1040"/>
                    </a:cubicBezTo>
                    <a:cubicBezTo>
                      <a:pt x="611" y="898"/>
                      <a:pt x="462" y="771"/>
                      <a:pt x="290" y="687"/>
                    </a:cubicBezTo>
                    <a:cubicBezTo>
                      <a:pt x="250" y="667"/>
                      <a:pt x="192" y="640"/>
                      <a:pt x="140" y="640"/>
                    </a:cubicBezTo>
                    <a:cubicBezTo>
                      <a:pt x="107" y="640"/>
                      <a:pt x="76" y="652"/>
                      <a:pt x="55" y="684"/>
                    </a:cubicBezTo>
                    <a:cubicBezTo>
                      <a:pt x="0" y="765"/>
                      <a:pt x="72" y="850"/>
                      <a:pt x="129" y="903"/>
                    </a:cubicBezTo>
                    <a:cubicBezTo>
                      <a:pt x="276" y="1038"/>
                      <a:pt x="432" y="1163"/>
                      <a:pt x="597" y="1279"/>
                    </a:cubicBezTo>
                    <a:cubicBezTo>
                      <a:pt x="747" y="1385"/>
                      <a:pt x="903" y="1482"/>
                      <a:pt x="1062" y="1569"/>
                    </a:cubicBezTo>
                    <a:cubicBezTo>
                      <a:pt x="1102" y="1769"/>
                      <a:pt x="1131" y="1970"/>
                      <a:pt x="1144" y="2173"/>
                    </a:cubicBezTo>
                    <a:cubicBezTo>
                      <a:pt x="1145" y="2202"/>
                      <a:pt x="1148" y="2231"/>
                      <a:pt x="1149" y="2261"/>
                    </a:cubicBezTo>
                    <a:cubicBezTo>
                      <a:pt x="1153" y="2363"/>
                      <a:pt x="1154" y="2464"/>
                      <a:pt x="1152" y="2565"/>
                    </a:cubicBezTo>
                    <a:cubicBezTo>
                      <a:pt x="1121" y="2401"/>
                      <a:pt x="1076" y="2239"/>
                      <a:pt x="1016" y="2084"/>
                    </a:cubicBezTo>
                    <a:cubicBezTo>
                      <a:pt x="929" y="1855"/>
                      <a:pt x="810" y="1635"/>
                      <a:pt x="666" y="1435"/>
                    </a:cubicBezTo>
                    <a:cubicBezTo>
                      <a:pt x="639" y="1398"/>
                      <a:pt x="606" y="1354"/>
                      <a:pt x="564" y="1325"/>
                    </a:cubicBezTo>
                    <a:cubicBezTo>
                      <a:pt x="540" y="1309"/>
                      <a:pt x="514" y="1299"/>
                      <a:pt x="485" y="1299"/>
                    </a:cubicBezTo>
                    <a:cubicBezTo>
                      <a:pt x="475" y="1299"/>
                      <a:pt x="464" y="1300"/>
                      <a:pt x="454" y="1303"/>
                    </a:cubicBezTo>
                    <a:cubicBezTo>
                      <a:pt x="410" y="1313"/>
                      <a:pt x="378" y="1350"/>
                      <a:pt x="362" y="1392"/>
                    </a:cubicBezTo>
                    <a:cubicBezTo>
                      <a:pt x="343" y="1442"/>
                      <a:pt x="352" y="1495"/>
                      <a:pt x="372" y="1542"/>
                    </a:cubicBezTo>
                    <a:cubicBezTo>
                      <a:pt x="394" y="1599"/>
                      <a:pt x="427" y="1651"/>
                      <a:pt x="458" y="1704"/>
                    </a:cubicBezTo>
                    <a:lnTo>
                      <a:pt x="561" y="1878"/>
                    </a:lnTo>
                    <a:cubicBezTo>
                      <a:pt x="629" y="1993"/>
                      <a:pt x="698" y="2105"/>
                      <a:pt x="767" y="2220"/>
                    </a:cubicBezTo>
                    <a:cubicBezTo>
                      <a:pt x="888" y="2417"/>
                      <a:pt x="1012" y="2613"/>
                      <a:pt x="1138" y="2806"/>
                    </a:cubicBezTo>
                    <a:cubicBezTo>
                      <a:pt x="1134" y="2847"/>
                      <a:pt x="1132" y="2890"/>
                      <a:pt x="1127" y="2931"/>
                    </a:cubicBezTo>
                    <a:cubicBezTo>
                      <a:pt x="1095" y="3221"/>
                      <a:pt x="1033" y="3507"/>
                      <a:pt x="943" y="3784"/>
                    </a:cubicBezTo>
                    <a:cubicBezTo>
                      <a:pt x="968" y="3565"/>
                      <a:pt x="961" y="3343"/>
                      <a:pt x="924" y="3125"/>
                    </a:cubicBezTo>
                    <a:cubicBezTo>
                      <a:pt x="877" y="2859"/>
                      <a:pt x="787" y="2599"/>
                      <a:pt x="653" y="2363"/>
                    </a:cubicBezTo>
                    <a:cubicBezTo>
                      <a:pt x="619" y="2303"/>
                      <a:pt x="584" y="2244"/>
                      <a:pt x="544" y="2189"/>
                    </a:cubicBezTo>
                    <a:cubicBezTo>
                      <a:pt x="508" y="2140"/>
                      <a:pt x="464" y="2093"/>
                      <a:pt x="406" y="2074"/>
                    </a:cubicBezTo>
                    <a:cubicBezTo>
                      <a:pt x="390" y="2069"/>
                      <a:pt x="373" y="2067"/>
                      <a:pt x="356" y="2067"/>
                    </a:cubicBezTo>
                    <a:cubicBezTo>
                      <a:pt x="316" y="2067"/>
                      <a:pt x="277" y="2082"/>
                      <a:pt x="250" y="2115"/>
                    </a:cubicBezTo>
                    <a:cubicBezTo>
                      <a:pt x="215" y="2156"/>
                      <a:pt x="207" y="2211"/>
                      <a:pt x="208" y="2263"/>
                    </a:cubicBezTo>
                    <a:cubicBezTo>
                      <a:pt x="210" y="2332"/>
                      <a:pt x="229" y="2402"/>
                      <a:pt x="248" y="2469"/>
                    </a:cubicBezTo>
                    <a:cubicBezTo>
                      <a:pt x="269" y="2544"/>
                      <a:pt x="298" y="2615"/>
                      <a:pt x="326" y="2685"/>
                    </a:cubicBezTo>
                    <a:cubicBezTo>
                      <a:pt x="389" y="2836"/>
                      <a:pt x="457" y="2984"/>
                      <a:pt x="522" y="3134"/>
                    </a:cubicBezTo>
                    <a:cubicBezTo>
                      <a:pt x="641" y="3406"/>
                      <a:pt x="761" y="3677"/>
                      <a:pt x="878" y="3950"/>
                    </a:cubicBezTo>
                    <a:cubicBezTo>
                      <a:pt x="876" y="3963"/>
                      <a:pt x="873" y="3978"/>
                      <a:pt x="871" y="3993"/>
                    </a:cubicBezTo>
                    <a:cubicBezTo>
                      <a:pt x="845" y="4059"/>
                      <a:pt x="818" y="4123"/>
                      <a:pt x="789" y="4189"/>
                    </a:cubicBezTo>
                    <a:cubicBezTo>
                      <a:pt x="807" y="4216"/>
                      <a:pt x="823" y="4242"/>
                      <a:pt x="840" y="4269"/>
                    </a:cubicBezTo>
                    <a:cubicBezTo>
                      <a:pt x="874" y="4191"/>
                      <a:pt x="909" y="4115"/>
                      <a:pt x="940" y="4036"/>
                    </a:cubicBezTo>
                    <a:cubicBezTo>
                      <a:pt x="943" y="4035"/>
                      <a:pt x="947" y="4032"/>
                      <a:pt x="951" y="4028"/>
                    </a:cubicBezTo>
                    <a:cubicBezTo>
                      <a:pt x="962" y="4010"/>
                      <a:pt x="974" y="3991"/>
                      <a:pt x="988" y="3973"/>
                    </a:cubicBezTo>
                    <a:cubicBezTo>
                      <a:pt x="993" y="3972"/>
                      <a:pt x="999" y="3972"/>
                      <a:pt x="1005" y="3969"/>
                    </a:cubicBezTo>
                    <a:cubicBezTo>
                      <a:pt x="1261" y="3925"/>
                      <a:pt x="1510" y="3852"/>
                      <a:pt x="1749" y="3750"/>
                    </a:cubicBezTo>
                    <a:cubicBezTo>
                      <a:pt x="1866" y="3699"/>
                      <a:pt x="1980" y="3642"/>
                      <a:pt x="2089" y="3580"/>
                    </a:cubicBezTo>
                    <a:cubicBezTo>
                      <a:pt x="2180" y="3528"/>
                      <a:pt x="2285" y="3469"/>
                      <a:pt x="2325" y="3364"/>
                    </a:cubicBezTo>
                    <a:cubicBezTo>
                      <a:pt x="2359" y="3273"/>
                      <a:pt x="2329" y="3174"/>
                      <a:pt x="2237" y="3132"/>
                    </a:cubicBezTo>
                    <a:cubicBezTo>
                      <a:pt x="2205" y="3117"/>
                      <a:pt x="2171" y="3111"/>
                      <a:pt x="2138" y="3111"/>
                    </a:cubicBezTo>
                    <a:cubicBezTo>
                      <a:pt x="2065" y="3111"/>
                      <a:pt x="1992" y="3139"/>
                      <a:pt x="1925" y="3166"/>
                    </a:cubicBezTo>
                    <a:cubicBezTo>
                      <a:pt x="1554" y="3319"/>
                      <a:pt x="1230" y="3574"/>
                      <a:pt x="994" y="3898"/>
                    </a:cubicBezTo>
                    <a:cubicBezTo>
                      <a:pt x="1048" y="3745"/>
                      <a:pt x="1094" y="3589"/>
                      <a:pt x="1129" y="3430"/>
                    </a:cubicBezTo>
                    <a:cubicBezTo>
                      <a:pt x="1166" y="3267"/>
                      <a:pt x="1193" y="3102"/>
                      <a:pt x="1211" y="2936"/>
                    </a:cubicBezTo>
                    <a:cubicBezTo>
                      <a:pt x="1451" y="2816"/>
                      <a:pt x="1668" y="2654"/>
                      <a:pt x="1850" y="2456"/>
                    </a:cubicBezTo>
                    <a:cubicBezTo>
                      <a:pt x="1933" y="2367"/>
                      <a:pt x="2007" y="2272"/>
                      <a:pt x="2073" y="2171"/>
                    </a:cubicBezTo>
                    <a:cubicBezTo>
                      <a:pt x="2137" y="2071"/>
                      <a:pt x="2204" y="1964"/>
                      <a:pt x="2238" y="1848"/>
                    </a:cubicBezTo>
                    <a:cubicBezTo>
                      <a:pt x="2269" y="1746"/>
                      <a:pt x="2262" y="1625"/>
                      <a:pt x="2183" y="1546"/>
                    </a:cubicBezTo>
                    <a:cubicBezTo>
                      <a:pt x="2144" y="1506"/>
                      <a:pt x="2093" y="1490"/>
                      <a:pt x="2041" y="1490"/>
                    </a:cubicBezTo>
                    <a:cubicBezTo>
                      <a:pt x="1988" y="1490"/>
                      <a:pt x="1933" y="1507"/>
                      <a:pt x="1888" y="1536"/>
                    </a:cubicBezTo>
                    <a:cubicBezTo>
                      <a:pt x="1784" y="1604"/>
                      <a:pt x="1712" y="1722"/>
                      <a:pt x="1646" y="1824"/>
                    </a:cubicBezTo>
                    <a:cubicBezTo>
                      <a:pt x="1575" y="1933"/>
                      <a:pt x="1513" y="2047"/>
                      <a:pt x="1457" y="2162"/>
                    </a:cubicBezTo>
                    <a:cubicBezTo>
                      <a:pt x="1371" y="2338"/>
                      <a:pt x="1299" y="2518"/>
                      <a:pt x="1229" y="2700"/>
                    </a:cubicBezTo>
                    <a:cubicBezTo>
                      <a:pt x="1238" y="2522"/>
                      <a:pt x="1236" y="2344"/>
                      <a:pt x="1226" y="2168"/>
                    </a:cubicBezTo>
                    <a:cubicBezTo>
                      <a:pt x="1215" y="1994"/>
                      <a:pt x="1193" y="1821"/>
                      <a:pt x="1161" y="1649"/>
                    </a:cubicBezTo>
                    <a:cubicBezTo>
                      <a:pt x="1328" y="1503"/>
                      <a:pt x="1473" y="1334"/>
                      <a:pt x="1592" y="1148"/>
                    </a:cubicBezTo>
                    <a:cubicBezTo>
                      <a:pt x="1648" y="1059"/>
                      <a:pt x="1697" y="969"/>
                      <a:pt x="1740" y="877"/>
                    </a:cubicBezTo>
                    <a:cubicBezTo>
                      <a:pt x="1784" y="786"/>
                      <a:pt x="1830" y="687"/>
                      <a:pt x="1846" y="586"/>
                    </a:cubicBezTo>
                    <a:cubicBezTo>
                      <a:pt x="1860" y="498"/>
                      <a:pt x="1843" y="399"/>
                      <a:pt x="1769" y="342"/>
                    </a:cubicBezTo>
                    <a:cubicBezTo>
                      <a:pt x="1738" y="318"/>
                      <a:pt x="1704" y="308"/>
                      <a:pt x="1670" y="308"/>
                    </a:cubicBezTo>
                    <a:cubicBezTo>
                      <a:pt x="1616" y="308"/>
                      <a:pt x="1563" y="333"/>
                      <a:pt x="1522" y="374"/>
                    </a:cubicBezTo>
                    <a:cubicBezTo>
                      <a:pt x="1485" y="410"/>
                      <a:pt x="1461" y="457"/>
                      <a:pt x="1440" y="504"/>
                    </a:cubicBezTo>
                    <a:cubicBezTo>
                      <a:pt x="1417" y="557"/>
                      <a:pt x="1395" y="610"/>
                      <a:pt x="1376" y="663"/>
                    </a:cubicBezTo>
                    <a:cubicBezTo>
                      <a:pt x="1336" y="767"/>
                      <a:pt x="1300" y="873"/>
                      <a:pt x="1268" y="980"/>
                    </a:cubicBezTo>
                    <a:cubicBezTo>
                      <a:pt x="1214" y="1163"/>
                      <a:pt x="1170" y="1349"/>
                      <a:pt x="1137" y="1537"/>
                    </a:cubicBezTo>
                    <a:cubicBezTo>
                      <a:pt x="1123" y="1468"/>
                      <a:pt x="1107" y="1399"/>
                      <a:pt x="1086" y="1332"/>
                    </a:cubicBezTo>
                    <a:cubicBezTo>
                      <a:pt x="1073" y="1277"/>
                      <a:pt x="1058" y="1223"/>
                      <a:pt x="1041" y="1169"/>
                    </a:cubicBezTo>
                    <a:cubicBezTo>
                      <a:pt x="1047" y="1163"/>
                      <a:pt x="1049" y="1154"/>
                      <a:pt x="1043" y="1144"/>
                    </a:cubicBezTo>
                    <a:cubicBezTo>
                      <a:pt x="1037" y="1137"/>
                      <a:pt x="1031" y="1128"/>
                      <a:pt x="1025" y="1120"/>
                    </a:cubicBezTo>
                    <a:cubicBezTo>
                      <a:pt x="1015" y="942"/>
                      <a:pt x="975" y="765"/>
                      <a:pt x="910" y="601"/>
                    </a:cubicBezTo>
                    <a:cubicBezTo>
                      <a:pt x="841" y="427"/>
                      <a:pt x="745" y="264"/>
                      <a:pt x="621" y="124"/>
                    </a:cubicBezTo>
                    <a:cubicBezTo>
                      <a:pt x="574" y="70"/>
                      <a:pt x="515" y="7"/>
                      <a:pt x="439" y="1"/>
                    </a:cubicBezTo>
                    <a:cubicBezTo>
                      <a:pt x="435" y="1"/>
                      <a:pt x="431" y="0"/>
                      <a:pt x="42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5"/>
              <p:cNvSpPr/>
              <p:nvPr/>
            </p:nvSpPr>
            <p:spPr>
              <a:xfrm>
                <a:off x="1426790" y="3609330"/>
                <a:ext cx="319267" cy="304723"/>
              </a:xfrm>
              <a:custGeom>
                <a:avLst/>
                <a:gdLst/>
                <a:ahLst/>
                <a:cxnLst/>
                <a:rect l="l" t="t" r="r" b="b"/>
                <a:pathLst>
                  <a:path w="1361" h="1299" extrusionOk="0">
                    <a:moveTo>
                      <a:pt x="934" y="0"/>
                    </a:moveTo>
                    <a:lnTo>
                      <a:pt x="174" y="124"/>
                    </a:lnTo>
                    <a:cubicBezTo>
                      <a:pt x="111" y="266"/>
                      <a:pt x="64" y="413"/>
                      <a:pt x="35" y="564"/>
                    </a:cubicBezTo>
                    <a:cubicBezTo>
                      <a:pt x="33" y="569"/>
                      <a:pt x="33" y="573"/>
                      <a:pt x="32" y="579"/>
                    </a:cubicBezTo>
                    <a:cubicBezTo>
                      <a:pt x="11" y="693"/>
                      <a:pt x="0" y="813"/>
                      <a:pt x="36" y="925"/>
                    </a:cubicBezTo>
                    <a:cubicBezTo>
                      <a:pt x="82" y="1067"/>
                      <a:pt x="203" y="1178"/>
                      <a:pt x="341" y="1236"/>
                    </a:cubicBezTo>
                    <a:cubicBezTo>
                      <a:pt x="450" y="1282"/>
                      <a:pt x="569" y="1298"/>
                      <a:pt x="688" y="1298"/>
                    </a:cubicBezTo>
                    <a:cubicBezTo>
                      <a:pt x="719" y="1298"/>
                      <a:pt x="750" y="1297"/>
                      <a:pt x="781" y="1295"/>
                    </a:cubicBezTo>
                    <a:cubicBezTo>
                      <a:pt x="882" y="1289"/>
                      <a:pt x="984" y="1272"/>
                      <a:pt x="1079" y="1232"/>
                    </a:cubicBezTo>
                    <a:cubicBezTo>
                      <a:pt x="1173" y="1190"/>
                      <a:pt x="1258" y="1124"/>
                      <a:pt x="1306" y="1034"/>
                    </a:cubicBezTo>
                    <a:cubicBezTo>
                      <a:pt x="1348" y="955"/>
                      <a:pt x="1360" y="861"/>
                      <a:pt x="1352" y="773"/>
                    </a:cubicBezTo>
                    <a:cubicBezTo>
                      <a:pt x="1346" y="715"/>
                      <a:pt x="1331" y="658"/>
                      <a:pt x="1312" y="603"/>
                    </a:cubicBezTo>
                    <a:cubicBezTo>
                      <a:pt x="1302" y="572"/>
                      <a:pt x="1290" y="543"/>
                      <a:pt x="1278" y="514"/>
                    </a:cubicBezTo>
                    <a:cubicBezTo>
                      <a:pt x="1197" y="323"/>
                      <a:pt x="1079" y="149"/>
                      <a:pt x="9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45"/>
              <p:cNvSpPr/>
              <p:nvPr/>
            </p:nvSpPr>
            <p:spPr>
              <a:xfrm>
                <a:off x="1566133" y="3437615"/>
                <a:ext cx="293932" cy="313402"/>
              </a:xfrm>
              <a:custGeom>
                <a:avLst/>
                <a:gdLst/>
                <a:ahLst/>
                <a:cxnLst/>
                <a:rect l="l" t="t" r="r" b="b"/>
                <a:pathLst>
                  <a:path w="1253" h="1336" extrusionOk="0">
                    <a:moveTo>
                      <a:pt x="790" y="1"/>
                    </a:moveTo>
                    <a:cubicBezTo>
                      <a:pt x="728" y="1"/>
                      <a:pt x="666" y="10"/>
                      <a:pt x="605" y="24"/>
                    </a:cubicBezTo>
                    <a:cubicBezTo>
                      <a:pt x="580" y="29"/>
                      <a:pt x="557" y="36"/>
                      <a:pt x="535" y="42"/>
                    </a:cubicBezTo>
                    <a:cubicBezTo>
                      <a:pt x="349" y="95"/>
                      <a:pt x="172" y="181"/>
                      <a:pt x="15" y="295"/>
                    </a:cubicBezTo>
                    <a:lnTo>
                      <a:pt x="1" y="1084"/>
                    </a:lnTo>
                    <a:cubicBezTo>
                      <a:pt x="139" y="1169"/>
                      <a:pt x="287" y="1238"/>
                      <a:pt x="441" y="1287"/>
                    </a:cubicBezTo>
                    <a:cubicBezTo>
                      <a:pt x="526" y="1315"/>
                      <a:pt x="616" y="1335"/>
                      <a:pt x="704" y="1335"/>
                    </a:cubicBezTo>
                    <a:cubicBezTo>
                      <a:pt x="709" y="1335"/>
                      <a:pt x="713" y="1335"/>
                      <a:pt x="717" y="1335"/>
                    </a:cubicBezTo>
                    <a:cubicBezTo>
                      <a:pt x="740" y="1333"/>
                      <a:pt x="763" y="1332"/>
                      <a:pt x="785" y="1327"/>
                    </a:cubicBezTo>
                    <a:cubicBezTo>
                      <a:pt x="933" y="1299"/>
                      <a:pt x="1056" y="1193"/>
                      <a:pt x="1131" y="1062"/>
                    </a:cubicBezTo>
                    <a:cubicBezTo>
                      <a:pt x="1206" y="933"/>
                      <a:pt x="1236" y="781"/>
                      <a:pt x="1246" y="632"/>
                    </a:cubicBezTo>
                    <a:cubicBezTo>
                      <a:pt x="1252" y="530"/>
                      <a:pt x="1248" y="427"/>
                      <a:pt x="1220" y="329"/>
                    </a:cubicBezTo>
                    <a:cubicBezTo>
                      <a:pt x="1193" y="231"/>
                      <a:pt x="1137" y="138"/>
                      <a:pt x="1053" y="79"/>
                    </a:cubicBezTo>
                    <a:cubicBezTo>
                      <a:pt x="981" y="27"/>
                      <a:pt x="888" y="4"/>
                      <a:pt x="800" y="1"/>
                    </a:cubicBezTo>
                    <a:cubicBezTo>
                      <a:pt x="797" y="1"/>
                      <a:pt x="793" y="1"/>
                      <a:pt x="79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45"/>
              <p:cNvSpPr/>
              <p:nvPr/>
            </p:nvSpPr>
            <p:spPr>
              <a:xfrm>
                <a:off x="1395825" y="3300149"/>
                <a:ext cx="312698" cy="293932"/>
              </a:xfrm>
              <a:custGeom>
                <a:avLst/>
                <a:gdLst/>
                <a:ahLst/>
                <a:cxnLst/>
                <a:rect l="l" t="t" r="r" b="b"/>
                <a:pathLst>
                  <a:path w="1333" h="1253" extrusionOk="0">
                    <a:moveTo>
                      <a:pt x="529" y="0"/>
                    </a:moveTo>
                    <a:cubicBezTo>
                      <a:pt x="467" y="0"/>
                      <a:pt x="405" y="6"/>
                      <a:pt x="344" y="22"/>
                    </a:cubicBezTo>
                    <a:cubicBezTo>
                      <a:pt x="246" y="47"/>
                      <a:pt x="152" y="100"/>
                      <a:pt x="90" y="181"/>
                    </a:cubicBezTo>
                    <a:cubicBezTo>
                      <a:pt x="35" y="252"/>
                      <a:pt x="9" y="341"/>
                      <a:pt x="4" y="432"/>
                    </a:cubicBezTo>
                    <a:cubicBezTo>
                      <a:pt x="0" y="490"/>
                      <a:pt x="5" y="548"/>
                      <a:pt x="15" y="606"/>
                    </a:cubicBezTo>
                    <a:cubicBezTo>
                      <a:pt x="21" y="638"/>
                      <a:pt x="27" y="668"/>
                      <a:pt x="35" y="698"/>
                    </a:cubicBezTo>
                    <a:cubicBezTo>
                      <a:pt x="81" y="886"/>
                      <a:pt x="163" y="1064"/>
                      <a:pt x="270" y="1226"/>
                    </a:cubicBezTo>
                    <a:lnTo>
                      <a:pt x="1066" y="1252"/>
                    </a:lnTo>
                    <a:cubicBezTo>
                      <a:pt x="1151" y="1121"/>
                      <a:pt x="1221" y="978"/>
                      <a:pt x="1274" y="831"/>
                    </a:cubicBezTo>
                    <a:cubicBezTo>
                      <a:pt x="1301" y="760"/>
                      <a:pt x="1322" y="684"/>
                      <a:pt x="1330" y="608"/>
                    </a:cubicBezTo>
                    <a:cubicBezTo>
                      <a:pt x="1333" y="569"/>
                      <a:pt x="1333" y="528"/>
                      <a:pt x="1326" y="489"/>
                    </a:cubicBezTo>
                    <a:cubicBezTo>
                      <a:pt x="1304" y="341"/>
                      <a:pt x="1202" y="214"/>
                      <a:pt x="1075" y="134"/>
                    </a:cubicBezTo>
                    <a:cubicBezTo>
                      <a:pt x="947" y="56"/>
                      <a:pt x="797" y="21"/>
                      <a:pt x="648" y="7"/>
                    </a:cubicBezTo>
                    <a:cubicBezTo>
                      <a:pt x="608" y="3"/>
                      <a:pt x="569" y="0"/>
                      <a:pt x="52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45"/>
              <p:cNvSpPr/>
              <p:nvPr/>
            </p:nvSpPr>
            <p:spPr>
              <a:xfrm>
                <a:off x="1242406" y="3441369"/>
                <a:ext cx="310587" cy="308945"/>
              </a:xfrm>
              <a:custGeom>
                <a:avLst/>
                <a:gdLst/>
                <a:ahLst/>
                <a:cxnLst/>
                <a:rect l="l" t="t" r="r" b="b"/>
                <a:pathLst>
                  <a:path w="1324" h="1317" extrusionOk="0">
                    <a:moveTo>
                      <a:pt x="600" y="1"/>
                    </a:moveTo>
                    <a:cubicBezTo>
                      <a:pt x="451" y="5"/>
                      <a:pt x="312" y="91"/>
                      <a:pt x="217" y="207"/>
                    </a:cubicBezTo>
                    <a:cubicBezTo>
                      <a:pt x="123" y="323"/>
                      <a:pt x="69" y="467"/>
                      <a:pt x="37" y="613"/>
                    </a:cubicBezTo>
                    <a:cubicBezTo>
                      <a:pt x="14" y="712"/>
                      <a:pt x="0" y="816"/>
                      <a:pt x="14" y="917"/>
                    </a:cubicBezTo>
                    <a:cubicBezTo>
                      <a:pt x="26" y="1018"/>
                      <a:pt x="67" y="1119"/>
                      <a:pt x="140" y="1189"/>
                    </a:cubicBezTo>
                    <a:cubicBezTo>
                      <a:pt x="203" y="1251"/>
                      <a:pt x="289" y="1289"/>
                      <a:pt x="378" y="1305"/>
                    </a:cubicBezTo>
                    <a:cubicBezTo>
                      <a:pt x="423" y="1314"/>
                      <a:pt x="469" y="1317"/>
                      <a:pt x="515" y="1317"/>
                    </a:cubicBezTo>
                    <a:cubicBezTo>
                      <a:pt x="559" y="1317"/>
                      <a:pt x="603" y="1314"/>
                      <a:pt x="647" y="1309"/>
                    </a:cubicBezTo>
                    <a:cubicBezTo>
                      <a:pt x="705" y="1301"/>
                      <a:pt x="763" y="1291"/>
                      <a:pt x="819" y="1278"/>
                    </a:cubicBezTo>
                    <a:cubicBezTo>
                      <a:pt x="997" y="1236"/>
                      <a:pt x="1168" y="1166"/>
                      <a:pt x="1323" y="1071"/>
                    </a:cubicBezTo>
                    <a:lnTo>
                      <a:pt x="1233" y="281"/>
                    </a:lnTo>
                    <a:cubicBezTo>
                      <a:pt x="1140" y="211"/>
                      <a:pt x="1040" y="148"/>
                      <a:pt x="935" y="95"/>
                    </a:cubicBezTo>
                    <a:cubicBezTo>
                      <a:pt x="851" y="53"/>
                      <a:pt x="763" y="15"/>
                      <a:pt x="669" y="5"/>
                    </a:cubicBezTo>
                    <a:cubicBezTo>
                      <a:pt x="647" y="3"/>
                      <a:pt x="625" y="1"/>
                      <a:pt x="6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45"/>
              <p:cNvSpPr/>
              <p:nvPr/>
            </p:nvSpPr>
            <p:spPr>
              <a:xfrm>
                <a:off x="1457990" y="3504472"/>
                <a:ext cx="188839" cy="188370"/>
              </a:xfrm>
              <a:custGeom>
                <a:avLst/>
                <a:gdLst/>
                <a:ahLst/>
                <a:cxnLst/>
                <a:rect l="l" t="t" r="r" b="b"/>
                <a:pathLst>
                  <a:path w="805" h="803" extrusionOk="0">
                    <a:moveTo>
                      <a:pt x="402" y="0"/>
                    </a:moveTo>
                    <a:cubicBezTo>
                      <a:pt x="371" y="0"/>
                      <a:pt x="343" y="4"/>
                      <a:pt x="313" y="11"/>
                    </a:cubicBezTo>
                    <a:cubicBezTo>
                      <a:pt x="149" y="48"/>
                      <a:pt x="24" y="184"/>
                      <a:pt x="4" y="355"/>
                    </a:cubicBezTo>
                    <a:cubicBezTo>
                      <a:pt x="3" y="371"/>
                      <a:pt x="1" y="387"/>
                      <a:pt x="1" y="403"/>
                    </a:cubicBezTo>
                    <a:cubicBezTo>
                      <a:pt x="1" y="462"/>
                      <a:pt x="15" y="519"/>
                      <a:pt x="38" y="570"/>
                    </a:cubicBezTo>
                    <a:cubicBezTo>
                      <a:pt x="102" y="707"/>
                      <a:pt x="241" y="803"/>
                      <a:pt x="402" y="803"/>
                    </a:cubicBezTo>
                    <a:lnTo>
                      <a:pt x="404" y="803"/>
                    </a:lnTo>
                    <a:cubicBezTo>
                      <a:pt x="424" y="803"/>
                      <a:pt x="444" y="802"/>
                      <a:pt x="462" y="799"/>
                    </a:cubicBezTo>
                    <a:cubicBezTo>
                      <a:pt x="641" y="772"/>
                      <a:pt x="781" y="628"/>
                      <a:pt x="801" y="447"/>
                    </a:cubicBezTo>
                    <a:cubicBezTo>
                      <a:pt x="802" y="432"/>
                      <a:pt x="805" y="416"/>
                      <a:pt x="805" y="403"/>
                    </a:cubicBezTo>
                    <a:cubicBezTo>
                      <a:pt x="805" y="395"/>
                      <a:pt x="805" y="389"/>
                      <a:pt x="801" y="379"/>
                    </a:cubicBezTo>
                    <a:cubicBezTo>
                      <a:pt x="792" y="192"/>
                      <a:pt x="654" y="40"/>
                      <a:pt x="475" y="7"/>
                    </a:cubicBezTo>
                    <a:cubicBezTo>
                      <a:pt x="451" y="2"/>
                      <a:pt x="428" y="0"/>
                      <a:pt x="4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45"/>
              <p:cNvSpPr/>
              <p:nvPr/>
            </p:nvSpPr>
            <p:spPr>
              <a:xfrm>
                <a:off x="983659" y="3857989"/>
                <a:ext cx="236694" cy="225199"/>
              </a:xfrm>
              <a:custGeom>
                <a:avLst/>
                <a:gdLst/>
                <a:ahLst/>
                <a:cxnLst/>
                <a:rect l="l" t="t" r="r" b="b"/>
                <a:pathLst>
                  <a:path w="1009" h="960" extrusionOk="0">
                    <a:moveTo>
                      <a:pt x="694" y="1"/>
                    </a:moveTo>
                    <a:lnTo>
                      <a:pt x="131" y="92"/>
                    </a:lnTo>
                    <a:cubicBezTo>
                      <a:pt x="84" y="196"/>
                      <a:pt x="48" y="305"/>
                      <a:pt x="27" y="417"/>
                    </a:cubicBezTo>
                    <a:cubicBezTo>
                      <a:pt x="26" y="421"/>
                      <a:pt x="26" y="424"/>
                      <a:pt x="25" y="428"/>
                    </a:cubicBezTo>
                    <a:cubicBezTo>
                      <a:pt x="9" y="512"/>
                      <a:pt x="0" y="602"/>
                      <a:pt x="27" y="684"/>
                    </a:cubicBezTo>
                    <a:cubicBezTo>
                      <a:pt x="60" y="788"/>
                      <a:pt x="150" y="871"/>
                      <a:pt x="253" y="914"/>
                    </a:cubicBezTo>
                    <a:cubicBezTo>
                      <a:pt x="335" y="948"/>
                      <a:pt x="424" y="959"/>
                      <a:pt x="513" y="959"/>
                    </a:cubicBezTo>
                    <a:cubicBezTo>
                      <a:pt x="535" y="959"/>
                      <a:pt x="557" y="959"/>
                      <a:pt x="579" y="957"/>
                    </a:cubicBezTo>
                    <a:cubicBezTo>
                      <a:pt x="653" y="953"/>
                      <a:pt x="731" y="941"/>
                      <a:pt x="800" y="911"/>
                    </a:cubicBezTo>
                    <a:cubicBezTo>
                      <a:pt x="870" y="882"/>
                      <a:pt x="933" y="831"/>
                      <a:pt x="969" y="765"/>
                    </a:cubicBezTo>
                    <a:cubicBezTo>
                      <a:pt x="1001" y="707"/>
                      <a:pt x="1009" y="638"/>
                      <a:pt x="1003" y="571"/>
                    </a:cubicBezTo>
                    <a:cubicBezTo>
                      <a:pt x="997" y="527"/>
                      <a:pt x="987" y="486"/>
                      <a:pt x="974" y="446"/>
                    </a:cubicBezTo>
                    <a:cubicBezTo>
                      <a:pt x="965" y="424"/>
                      <a:pt x="958" y="401"/>
                      <a:pt x="948" y="380"/>
                    </a:cubicBezTo>
                    <a:cubicBezTo>
                      <a:pt x="887" y="240"/>
                      <a:pt x="801" y="111"/>
                      <a:pt x="69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45"/>
              <p:cNvSpPr/>
              <p:nvPr/>
            </p:nvSpPr>
            <p:spPr>
              <a:xfrm>
                <a:off x="1087580" y="3731314"/>
                <a:ext cx="217223" cy="231298"/>
              </a:xfrm>
              <a:custGeom>
                <a:avLst/>
                <a:gdLst/>
                <a:ahLst/>
                <a:cxnLst/>
                <a:rect l="l" t="t" r="r" b="b"/>
                <a:pathLst>
                  <a:path w="926" h="986" extrusionOk="0">
                    <a:moveTo>
                      <a:pt x="581" y="0"/>
                    </a:moveTo>
                    <a:cubicBezTo>
                      <a:pt x="536" y="0"/>
                      <a:pt x="491" y="6"/>
                      <a:pt x="447" y="16"/>
                    </a:cubicBezTo>
                    <a:cubicBezTo>
                      <a:pt x="430" y="21"/>
                      <a:pt x="412" y="25"/>
                      <a:pt x="395" y="30"/>
                    </a:cubicBezTo>
                    <a:cubicBezTo>
                      <a:pt x="257" y="69"/>
                      <a:pt x="126" y="133"/>
                      <a:pt x="11" y="217"/>
                    </a:cubicBezTo>
                    <a:lnTo>
                      <a:pt x="0" y="801"/>
                    </a:lnTo>
                    <a:cubicBezTo>
                      <a:pt x="102" y="863"/>
                      <a:pt x="212" y="914"/>
                      <a:pt x="326" y="951"/>
                    </a:cubicBezTo>
                    <a:cubicBezTo>
                      <a:pt x="389" y="971"/>
                      <a:pt x="454" y="986"/>
                      <a:pt x="519" y="986"/>
                    </a:cubicBezTo>
                    <a:cubicBezTo>
                      <a:pt x="523" y="986"/>
                      <a:pt x="527" y="986"/>
                      <a:pt x="531" y="986"/>
                    </a:cubicBezTo>
                    <a:cubicBezTo>
                      <a:pt x="548" y="986"/>
                      <a:pt x="564" y="982"/>
                      <a:pt x="581" y="980"/>
                    </a:cubicBezTo>
                    <a:cubicBezTo>
                      <a:pt x="690" y="959"/>
                      <a:pt x="782" y="880"/>
                      <a:pt x="837" y="785"/>
                    </a:cubicBezTo>
                    <a:cubicBezTo>
                      <a:pt x="893" y="689"/>
                      <a:pt x="914" y="577"/>
                      <a:pt x="922" y="466"/>
                    </a:cubicBezTo>
                    <a:cubicBezTo>
                      <a:pt x="926" y="391"/>
                      <a:pt x="925" y="314"/>
                      <a:pt x="904" y="242"/>
                    </a:cubicBezTo>
                    <a:cubicBezTo>
                      <a:pt x="882" y="169"/>
                      <a:pt x="841" y="101"/>
                      <a:pt x="780" y="58"/>
                    </a:cubicBezTo>
                    <a:cubicBezTo>
                      <a:pt x="725" y="19"/>
                      <a:pt x="657" y="1"/>
                      <a:pt x="591" y="0"/>
                    </a:cubicBezTo>
                    <a:cubicBezTo>
                      <a:pt x="588" y="0"/>
                      <a:pt x="584" y="0"/>
                      <a:pt x="5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45"/>
              <p:cNvSpPr/>
              <p:nvPr/>
            </p:nvSpPr>
            <p:spPr>
              <a:xfrm>
                <a:off x="961139" y="3628801"/>
                <a:ext cx="232002" cy="217458"/>
              </a:xfrm>
              <a:custGeom>
                <a:avLst/>
                <a:gdLst/>
                <a:ahLst/>
                <a:cxnLst/>
                <a:rect l="l" t="t" r="r" b="b"/>
                <a:pathLst>
                  <a:path w="989" h="927" extrusionOk="0">
                    <a:moveTo>
                      <a:pt x="393" y="1"/>
                    </a:moveTo>
                    <a:cubicBezTo>
                      <a:pt x="346" y="1"/>
                      <a:pt x="300" y="5"/>
                      <a:pt x="255" y="17"/>
                    </a:cubicBezTo>
                    <a:cubicBezTo>
                      <a:pt x="181" y="35"/>
                      <a:pt x="112" y="75"/>
                      <a:pt x="66" y="135"/>
                    </a:cubicBezTo>
                    <a:cubicBezTo>
                      <a:pt x="26" y="188"/>
                      <a:pt x="6" y="255"/>
                      <a:pt x="2" y="321"/>
                    </a:cubicBezTo>
                    <a:cubicBezTo>
                      <a:pt x="1" y="363"/>
                      <a:pt x="4" y="407"/>
                      <a:pt x="12" y="449"/>
                    </a:cubicBezTo>
                    <a:cubicBezTo>
                      <a:pt x="16" y="473"/>
                      <a:pt x="21" y="496"/>
                      <a:pt x="26" y="518"/>
                    </a:cubicBezTo>
                    <a:cubicBezTo>
                      <a:pt x="61" y="656"/>
                      <a:pt x="121" y="789"/>
                      <a:pt x="200" y="909"/>
                    </a:cubicBezTo>
                    <a:lnTo>
                      <a:pt x="792" y="927"/>
                    </a:lnTo>
                    <a:cubicBezTo>
                      <a:pt x="854" y="829"/>
                      <a:pt x="906" y="724"/>
                      <a:pt x="946" y="616"/>
                    </a:cubicBezTo>
                    <a:cubicBezTo>
                      <a:pt x="965" y="563"/>
                      <a:pt x="981" y="506"/>
                      <a:pt x="986" y="451"/>
                    </a:cubicBezTo>
                    <a:cubicBezTo>
                      <a:pt x="988" y="421"/>
                      <a:pt x="987" y="391"/>
                      <a:pt x="983" y="362"/>
                    </a:cubicBezTo>
                    <a:cubicBezTo>
                      <a:pt x="966" y="252"/>
                      <a:pt x="891" y="157"/>
                      <a:pt x="796" y="99"/>
                    </a:cubicBezTo>
                    <a:cubicBezTo>
                      <a:pt x="702" y="40"/>
                      <a:pt x="590" y="16"/>
                      <a:pt x="480" y="5"/>
                    </a:cubicBezTo>
                    <a:cubicBezTo>
                      <a:pt x="451" y="2"/>
                      <a:pt x="422" y="1"/>
                      <a:pt x="39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45"/>
              <p:cNvSpPr/>
              <p:nvPr/>
            </p:nvSpPr>
            <p:spPr>
              <a:xfrm>
                <a:off x="847366" y="3733660"/>
                <a:ext cx="229891" cy="229187"/>
              </a:xfrm>
              <a:custGeom>
                <a:avLst/>
                <a:gdLst/>
                <a:ahLst/>
                <a:cxnLst/>
                <a:rect l="l" t="t" r="r" b="b"/>
                <a:pathLst>
                  <a:path w="980" h="977" extrusionOk="0">
                    <a:moveTo>
                      <a:pt x="446" y="1"/>
                    </a:moveTo>
                    <a:cubicBezTo>
                      <a:pt x="334" y="5"/>
                      <a:pt x="231" y="68"/>
                      <a:pt x="161" y="154"/>
                    </a:cubicBezTo>
                    <a:cubicBezTo>
                      <a:pt x="91" y="240"/>
                      <a:pt x="51" y="347"/>
                      <a:pt x="27" y="455"/>
                    </a:cubicBezTo>
                    <a:cubicBezTo>
                      <a:pt x="11" y="530"/>
                      <a:pt x="1" y="605"/>
                      <a:pt x="10" y="680"/>
                    </a:cubicBezTo>
                    <a:cubicBezTo>
                      <a:pt x="19" y="755"/>
                      <a:pt x="50" y="829"/>
                      <a:pt x="103" y="882"/>
                    </a:cubicBezTo>
                    <a:cubicBezTo>
                      <a:pt x="150" y="929"/>
                      <a:pt x="214" y="956"/>
                      <a:pt x="279" y="968"/>
                    </a:cubicBezTo>
                    <a:cubicBezTo>
                      <a:pt x="311" y="974"/>
                      <a:pt x="343" y="977"/>
                      <a:pt x="376" y="977"/>
                    </a:cubicBezTo>
                    <a:cubicBezTo>
                      <a:pt x="410" y="977"/>
                      <a:pt x="444" y="974"/>
                      <a:pt x="478" y="970"/>
                    </a:cubicBezTo>
                    <a:cubicBezTo>
                      <a:pt x="521" y="965"/>
                      <a:pt x="564" y="956"/>
                      <a:pt x="606" y="947"/>
                    </a:cubicBezTo>
                    <a:cubicBezTo>
                      <a:pt x="738" y="917"/>
                      <a:pt x="865" y="865"/>
                      <a:pt x="980" y="795"/>
                    </a:cubicBezTo>
                    <a:lnTo>
                      <a:pt x="914" y="208"/>
                    </a:lnTo>
                    <a:cubicBezTo>
                      <a:pt x="845" y="155"/>
                      <a:pt x="770" y="110"/>
                      <a:pt x="692" y="70"/>
                    </a:cubicBezTo>
                    <a:cubicBezTo>
                      <a:pt x="629" y="38"/>
                      <a:pt x="564" y="12"/>
                      <a:pt x="495" y="4"/>
                    </a:cubicBezTo>
                    <a:cubicBezTo>
                      <a:pt x="478" y="1"/>
                      <a:pt x="463" y="1"/>
                      <a:pt x="4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45"/>
              <p:cNvSpPr/>
              <p:nvPr/>
            </p:nvSpPr>
            <p:spPr>
              <a:xfrm>
                <a:off x="1007822" y="3780107"/>
                <a:ext cx="139342" cy="140280"/>
              </a:xfrm>
              <a:custGeom>
                <a:avLst/>
                <a:gdLst/>
                <a:ahLst/>
                <a:cxnLst/>
                <a:rect l="l" t="t" r="r" b="b"/>
                <a:pathLst>
                  <a:path w="594" h="598" extrusionOk="0">
                    <a:moveTo>
                      <a:pt x="298" y="0"/>
                    </a:moveTo>
                    <a:cubicBezTo>
                      <a:pt x="274" y="0"/>
                      <a:pt x="253" y="4"/>
                      <a:pt x="232" y="9"/>
                    </a:cubicBezTo>
                    <a:cubicBezTo>
                      <a:pt x="110" y="37"/>
                      <a:pt x="17" y="138"/>
                      <a:pt x="3" y="264"/>
                    </a:cubicBezTo>
                    <a:cubicBezTo>
                      <a:pt x="1" y="275"/>
                      <a:pt x="0" y="287"/>
                      <a:pt x="0" y="300"/>
                    </a:cubicBezTo>
                    <a:cubicBezTo>
                      <a:pt x="0" y="343"/>
                      <a:pt x="11" y="386"/>
                      <a:pt x="28" y="424"/>
                    </a:cubicBezTo>
                    <a:cubicBezTo>
                      <a:pt x="76" y="526"/>
                      <a:pt x="178" y="597"/>
                      <a:pt x="298" y="597"/>
                    </a:cubicBezTo>
                    <a:lnTo>
                      <a:pt x="299" y="597"/>
                    </a:lnTo>
                    <a:cubicBezTo>
                      <a:pt x="314" y="595"/>
                      <a:pt x="327" y="595"/>
                      <a:pt x="341" y="593"/>
                    </a:cubicBezTo>
                    <a:cubicBezTo>
                      <a:pt x="473" y="574"/>
                      <a:pt x="577" y="467"/>
                      <a:pt x="592" y="333"/>
                    </a:cubicBezTo>
                    <a:cubicBezTo>
                      <a:pt x="592" y="322"/>
                      <a:pt x="593" y="312"/>
                      <a:pt x="593" y="300"/>
                    </a:cubicBezTo>
                    <a:cubicBezTo>
                      <a:pt x="593" y="295"/>
                      <a:pt x="593" y="289"/>
                      <a:pt x="594" y="282"/>
                    </a:cubicBezTo>
                    <a:cubicBezTo>
                      <a:pt x="586" y="144"/>
                      <a:pt x="485" y="30"/>
                      <a:pt x="352" y="6"/>
                    </a:cubicBezTo>
                    <a:cubicBezTo>
                      <a:pt x="334" y="3"/>
                      <a:pt x="316" y="0"/>
                      <a:pt x="2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45"/>
              <p:cNvSpPr/>
              <p:nvPr/>
            </p:nvSpPr>
            <p:spPr>
              <a:xfrm>
                <a:off x="1008525" y="3384130"/>
                <a:ext cx="236928" cy="225199"/>
              </a:xfrm>
              <a:custGeom>
                <a:avLst/>
                <a:gdLst/>
                <a:ahLst/>
                <a:cxnLst/>
                <a:rect l="l" t="t" r="r" b="b"/>
                <a:pathLst>
                  <a:path w="1010" h="960" extrusionOk="0">
                    <a:moveTo>
                      <a:pt x="694" y="0"/>
                    </a:moveTo>
                    <a:lnTo>
                      <a:pt x="131" y="93"/>
                    </a:lnTo>
                    <a:cubicBezTo>
                      <a:pt x="84" y="196"/>
                      <a:pt x="48" y="306"/>
                      <a:pt x="27" y="418"/>
                    </a:cubicBezTo>
                    <a:cubicBezTo>
                      <a:pt x="26" y="422"/>
                      <a:pt x="26" y="424"/>
                      <a:pt x="25" y="428"/>
                    </a:cubicBezTo>
                    <a:cubicBezTo>
                      <a:pt x="9" y="513"/>
                      <a:pt x="1" y="602"/>
                      <a:pt x="27" y="684"/>
                    </a:cubicBezTo>
                    <a:cubicBezTo>
                      <a:pt x="60" y="789"/>
                      <a:pt x="150" y="871"/>
                      <a:pt x="253" y="913"/>
                    </a:cubicBezTo>
                    <a:cubicBezTo>
                      <a:pt x="336" y="948"/>
                      <a:pt x="427" y="960"/>
                      <a:pt x="516" y="960"/>
                    </a:cubicBezTo>
                    <a:cubicBezTo>
                      <a:pt x="537" y="960"/>
                      <a:pt x="558" y="959"/>
                      <a:pt x="579" y="958"/>
                    </a:cubicBezTo>
                    <a:cubicBezTo>
                      <a:pt x="654" y="954"/>
                      <a:pt x="729" y="940"/>
                      <a:pt x="800" y="911"/>
                    </a:cubicBezTo>
                    <a:cubicBezTo>
                      <a:pt x="870" y="882"/>
                      <a:pt x="933" y="832"/>
                      <a:pt x="969" y="765"/>
                    </a:cubicBezTo>
                    <a:cubicBezTo>
                      <a:pt x="1001" y="706"/>
                      <a:pt x="1009" y="637"/>
                      <a:pt x="1003" y="572"/>
                    </a:cubicBezTo>
                    <a:cubicBezTo>
                      <a:pt x="997" y="528"/>
                      <a:pt x="987" y="487"/>
                      <a:pt x="974" y="445"/>
                    </a:cubicBezTo>
                    <a:cubicBezTo>
                      <a:pt x="966" y="424"/>
                      <a:pt x="958" y="402"/>
                      <a:pt x="949" y="381"/>
                    </a:cubicBezTo>
                    <a:cubicBezTo>
                      <a:pt x="887" y="239"/>
                      <a:pt x="801" y="111"/>
                      <a:pt x="69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45"/>
              <p:cNvSpPr/>
              <p:nvPr/>
            </p:nvSpPr>
            <p:spPr>
              <a:xfrm>
                <a:off x="1112446" y="3257455"/>
                <a:ext cx="217458" cy="231298"/>
              </a:xfrm>
              <a:custGeom>
                <a:avLst/>
                <a:gdLst/>
                <a:ahLst/>
                <a:cxnLst/>
                <a:rect l="l" t="t" r="r" b="b"/>
                <a:pathLst>
                  <a:path w="927" h="986" extrusionOk="0">
                    <a:moveTo>
                      <a:pt x="575" y="1"/>
                    </a:moveTo>
                    <a:cubicBezTo>
                      <a:pt x="532" y="1"/>
                      <a:pt x="490" y="8"/>
                      <a:pt x="447" y="17"/>
                    </a:cubicBezTo>
                    <a:cubicBezTo>
                      <a:pt x="430" y="20"/>
                      <a:pt x="412" y="24"/>
                      <a:pt x="395" y="30"/>
                    </a:cubicBezTo>
                    <a:cubicBezTo>
                      <a:pt x="257" y="70"/>
                      <a:pt x="127" y="134"/>
                      <a:pt x="11" y="217"/>
                    </a:cubicBezTo>
                    <a:lnTo>
                      <a:pt x="0" y="801"/>
                    </a:lnTo>
                    <a:cubicBezTo>
                      <a:pt x="102" y="863"/>
                      <a:pt x="213" y="915"/>
                      <a:pt x="326" y="951"/>
                    </a:cubicBezTo>
                    <a:cubicBezTo>
                      <a:pt x="387" y="971"/>
                      <a:pt x="450" y="986"/>
                      <a:pt x="513" y="986"/>
                    </a:cubicBezTo>
                    <a:cubicBezTo>
                      <a:pt x="519" y="986"/>
                      <a:pt x="525" y="986"/>
                      <a:pt x="531" y="985"/>
                    </a:cubicBezTo>
                    <a:cubicBezTo>
                      <a:pt x="548" y="985"/>
                      <a:pt x="564" y="983"/>
                      <a:pt x="581" y="980"/>
                    </a:cubicBezTo>
                    <a:cubicBezTo>
                      <a:pt x="690" y="959"/>
                      <a:pt x="782" y="880"/>
                      <a:pt x="837" y="785"/>
                    </a:cubicBezTo>
                    <a:cubicBezTo>
                      <a:pt x="893" y="689"/>
                      <a:pt x="914" y="577"/>
                      <a:pt x="922" y="466"/>
                    </a:cubicBezTo>
                    <a:cubicBezTo>
                      <a:pt x="926" y="391"/>
                      <a:pt x="925" y="314"/>
                      <a:pt x="904" y="242"/>
                    </a:cubicBezTo>
                    <a:cubicBezTo>
                      <a:pt x="883" y="169"/>
                      <a:pt x="841" y="102"/>
                      <a:pt x="781" y="57"/>
                    </a:cubicBezTo>
                    <a:cubicBezTo>
                      <a:pt x="725" y="19"/>
                      <a:pt x="657" y="2"/>
                      <a:pt x="592" y="1"/>
                    </a:cubicBezTo>
                    <a:cubicBezTo>
                      <a:pt x="586" y="1"/>
                      <a:pt x="580" y="1"/>
                      <a:pt x="57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45"/>
              <p:cNvSpPr/>
              <p:nvPr/>
            </p:nvSpPr>
            <p:spPr>
              <a:xfrm>
                <a:off x="986240" y="3155176"/>
                <a:ext cx="231768" cy="217693"/>
              </a:xfrm>
              <a:custGeom>
                <a:avLst/>
                <a:gdLst/>
                <a:ahLst/>
                <a:cxnLst/>
                <a:rect l="l" t="t" r="r" b="b"/>
                <a:pathLst>
                  <a:path w="988" h="928" extrusionOk="0">
                    <a:moveTo>
                      <a:pt x="394" y="0"/>
                    </a:moveTo>
                    <a:cubicBezTo>
                      <a:pt x="347" y="0"/>
                      <a:pt x="300" y="4"/>
                      <a:pt x="254" y="16"/>
                    </a:cubicBezTo>
                    <a:cubicBezTo>
                      <a:pt x="181" y="35"/>
                      <a:pt x="112" y="74"/>
                      <a:pt x="65" y="135"/>
                    </a:cubicBezTo>
                    <a:cubicBezTo>
                      <a:pt x="26" y="188"/>
                      <a:pt x="5" y="253"/>
                      <a:pt x="1" y="320"/>
                    </a:cubicBezTo>
                    <a:cubicBezTo>
                      <a:pt x="0" y="363"/>
                      <a:pt x="3" y="406"/>
                      <a:pt x="11" y="449"/>
                    </a:cubicBezTo>
                    <a:cubicBezTo>
                      <a:pt x="15" y="472"/>
                      <a:pt x="20" y="496"/>
                      <a:pt x="26" y="518"/>
                    </a:cubicBezTo>
                    <a:cubicBezTo>
                      <a:pt x="61" y="656"/>
                      <a:pt x="120" y="789"/>
                      <a:pt x="200" y="907"/>
                    </a:cubicBezTo>
                    <a:lnTo>
                      <a:pt x="791" y="928"/>
                    </a:lnTo>
                    <a:cubicBezTo>
                      <a:pt x="854" y="830"/>
                      <a:pt x="906" y="725"/>
                      <a:pt x="945" y="615"/>
                    </a:cubicBezTo>
                    <a:cubicBezTo>
                      <a:pt x="964" y="562"/>
                      <a:pt x="980" y="507"/>
                      <a:pt x="985" y="451"/>
                    </a:cubicBezTo>
                    <a:cubicBezTo>
                      <a:pt x="987" y="422"/>
                      <a:pt x="986" y="391"/>
                      <a:pt x="982" y="363"/>
                    </a:cubicBezTo>
                    <a:cubicBezTo>
                      <a:pt x="965" y="252"/>
                      <a:pt x="890" y="158"/>
                      <a:pt x="795" y="100"/>
                    </a:cubicBezTo>
                    <a:cubicBezTo>
                      <a:pt x="701" y="40"/>
                      <a:pt x="589" y="15"/>
                      <a:pt x="479" y="4"/>
                    </a:cubicBezTo>
                    <a:cubicBezTo>
                      <a:pt x="451" y="2"/>
                      <a:pt x="423" y="0"/>
                      <a:pt x="39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45"/>
              <p:cNvSpPr/>
              <p:nvPr/>
            </p:nvSpPr>
            <p:spPr>
              <a:xfrm>
                <a:off x="872232" y="3259566"/>
                <a:ext cx="229891" cy="229187"/>
              </a:xfrm>
              <a:custGeom>
                <a:avLst/>
                <a:gdLst/>
                <a:ahLst/>
                <a:cxnLst/>
                <a:rect l="l" t="t" r="r" b="b"/>
                <a:pathLst>
                  <a:path w="980" h="977" extrusionOk="0">
                    <a:moveTo>
                      <a:pt x="446" y="1"/>
                    </a:moveTo>
                    <a:cubicBezTo>
                      <a:pt x="334" y="5"/>
                      <a:pt x="231" y="68"/>
                      <a:pt x="161" y="154"/>
                    </a:cubicBezTo>
                    <a:cubicBezTo>
                      <a:pt x="91" y="240"/>
                      <a:pt x="51" y="348"/>
                      <a:pt x="27" y="455"/>
                    </a:cubicBezTo>
                    <a:cubicBezTo>
                      <a:pt x="12" y="529"/>
                      <a:pt x="1" y="605"/>
                      <a:pt x="10" y="680"/>
                    </a:cubicBezTo>
                    <a:cubicBezTo>
                      <a:pt x="19" y="754"/>
                      <a:pt x="50" y="829"/>
                      <a:pt x="103" y="882"/>
                    </a:cubicBezTo>
                    <a:cubicBezTo>
                      <a:pt x="151" y="929"/>
                      <a:pt x="214" y="956"/>
                      <a:pt x="279" y="969"/>
                    </a:cubicBezTo>
                    <a:cubicBezTo>
                      <a:pt x="310" y="974"/>
                      <a:pt x="341" y="977"/>
                      <a:pt x="373" y="977"/>
                    </a:cubicBezTo>
                    <a:cubicBezTo>
                      <a:pt x="408" y="977"/>
                      <a:pt x="443" y="974"/>
                      <a:pt x="479" y="970"/>
                    </a:cubicBezTo>
                    <a:cubicBezTo>
                      <a:pt x="521" y="965"/>
                      <a:pt x="565" y="956"/>
                      <a:pt x="606" y="948"/>
                    </a:cubicBezTo>
                    <a:cubicBezTo>
                      <a:pt x="738" y="917"/>
                      <a:pt x="865" y="865"/>
                      <a:pt x="980" y="795"/>
                    </a:cubicBezTo>
                    <a:lnTo>
                      <a:pt x="914" y="208"/>
                    </a:lnTo>
                    <a:cubicBezTo>
                      <a:pt x="845" y="155"/>
                      <a:pt x="771" y="110"/>
                      <a:pt x="692" y="70"/>
                    </a:cubicBezTo>
                    <a:cubicBezTo>
                      <a:pt x="629" y="38"/>
                      <a:pt x="565" y="11"/>
                      <a:pt x="496" y="4"/>
                    </a:cubicBezTo>
                    <a:cubicBezTo>
                      <a:pt x="479" y="1"/>
                      <a:pt x="463" y="1"/>
                      <a:pt x="4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45"/>
              <p:cNvSpPr/>
              <p:nvPr/>
            </p:nvSpPr>
            <p:spPr>
              <a:xfrm>
                <a:off x="1032218" y="3306483"/>
                <a:ext cx="139577" cy="139811"/>
              </a:xfrm>
              <a:custGeom>
                <a:avLst/>
                <a:gdLst/>
                <a:ahLst/>
                <a:cxnLst/>
                <a:rect l="l" t="t" r="r" b="b"/>
                <a:pathLst>
                  <a:path w="595" h="596" extrusionOk="0">
                    <a:moveTo>
                      <a:pt x="298" y="0"/>
                    </a:moveTo>
                    <a:cubicBezTo>
                      <a:pt x="275" y="0"/>
                      <a:pt x="254" y="2"/>
                      <a:pt x="233" y="8"/>
                    </a:cubicBezTo>
                    <a:cubicBezTo>
                      <a:pt x="111" y="36"/>
                      <a:pt x="19" y="137"/>
                      <a:pt x="4" y="262"/>
                    </a:cubicBezTo>
                    <a:cubicBezTo>
                      <a:pt x="3" y="275"/>
                      <a:pt x="0" y="287"/>
                      <a:pt x="0" y="299"/>
                    </a:cubicBezTo>
                    <a:cubicBezTo>
                      <a:pt x="0" y="342"/>
                      <a:pt x="11" y="385"/>
                      <a:pt x="29" y="424"/>
                    </a:cubicBezTo>
                    <a:cubicBezTo>
                      <a:pt x="76" y="526"/>
                      <a:pt x="179" y="596"/>
                      <a:pt x="298" y="596"/>
                    </a:cubicBezTo>
                    <a:lnTo>
                      <a:pt x="300" y="596"/>
                    </a:lnTo>
                    <a:cubicBezTo>
                      <a:pt x="314" y="595"/>
                      <a:pt x="329" y="595"/>
                      <a:pt x="342" y="592"/>
                    </a:cubicBezTo>
                    <a:cubicBezTo>
                      <a:pt x="473" y="574"/>
                      <a:pt x="578" y="466"/>
                      <a:pt x="593" y="331"/>
                    </a:cubicBezTo>
                    <a:cubicBezTo>
                      <a:pt x="593" y="321"/>
                      <a:pt x="594" y="310"/>
                      <a:pt x="594" y="299"/>
                    </a:cubicBezTo>
                    <a:cubicBezTo>
                      <a:pt x="594" y="293"/>
                      <a:pt x="594" y="288"/>
                      <a:pt x="595" y="282"/>
                    </a:cubicBezTo>
                    <a:cubicBezTo>
                      <a:pt x="588" y="144"/>
                      <a:pt x="486" y="29"/>
                      <a:pt x="353" y="6"/>
                    </a:cubicBezTo>
                    <a:cubicBezTo>
                      <a:pt x="335" y="1"/>
                      <a:pt x="317" y="0"/>
                      <a:pt x="2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45"/>
              <p:cNvSpPr/>
              <p:nvPr/>
            </p:nvSpPr>
            <p:spPr>
              <a:xfrm>
                <a:off x="1935604" y="3868076"/>
                <a:ext cx="236694" cy="224965"/>
              </a:xfrm>
              <a:custGeom>
                <a:avLst/>
                <a:gdLst/>
                <a:ahLst/>
                <a:cxnLst/>
                <a:rect l="l" t="t" r="r" b="b"/>
                <a:pathLst>
                  <a:path w="1009" h="959" extrusionOk="0">
                    <a:moveTo>
                      <a:pt x="692" y="0"/>
                    </a:moveTo>
                    <a:lnTo>
                      <a:pt x="130" y="92"/>
                    </a:lnTo>
                    <a:cubicBezTo>
                      <a:pt x="83" y="196"/>
                      <a:pt x="48" y="305"/>
                      <a:pt x="27" y="416"/>
                    </a:cubicBezTo>
                    <a:cubicBezTo>
                      <a:pt x="24" y="421"/>
                      <a:pt x="24" y="424"/>
                      <a:pt x="23" y="427"/>
                    </a:cubicBezTo>
                    <a:cubicBezTo>
                      <a:pt x="7" y="512"/>
                      <a:pt x="0" y="601"/>
                      <a:pt x="27" y="684"/>
                    </a:cubicBezTo>
                    <a:cubicBezTo>
                      <a:pt x="59" y="788"/>
                      <a:pt x="150" y="871"/>
                      <a:pt x="252" y="913"/>
                    </a:cubicBezTo>
                    <a:cubicBezTo>
                      <a:pt x="333" y="947"/>
                      <a:pt x="423" y="959"/>
                      <a:pt x="512" y="959"/>
                    </a:cubicBezTo>
                    <a:cubicBezTo>
                      <a:pt x="534" y="959"/>
                      <a:pt x="557" y="958"/>
                      <a:pt x="579" y="957"/>
                    </a:cubicBezTo>
                    <a:cubicBezTo>
                      <a:pt x="653" y="953"/>
                      <a:pt x="729" y="941"/>
                      <a:pt x="798" y="910"/>
                    </a:cubicBezTo>
                    <a:cubicBezTo>
                      <a:pt x="868" y="881"/>
                      <a:pt x="931" y="830"/>
                      <a:pt x="967" y="765"/>
                    </a:cubicBezTo>
                    <a:cubicBezTo>
                      <a:pt x="999" y="706"/>
                      <a:pt x="1009" y="637"/>
                      <a:pt x="1001" y="570"/>
                    </a:cubicBezTo>
                    <a:cubicBezTo>
                      <a:pt x="996" y="527"/>
                      <a:pt x="985" y="485"/>
                      <a:pt x="972" y="445"/>
                    </a:cubicBezTo>
                    <a:cubicBezTo>
                      <a:pt x="964" y="424"/>
                      <a:pt x="957" y="400"/>
                      <a:pt x="947" y="379"/>
                    </a:cubicBezTo>
                    <a:cubicBezTo>
                      <a:pt x="886" y="239"/>
                      <a:pt x="799" y="111"/>
                      <a:pt x="69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45"/>
              <p:cNvSpPr/>
              <p:nvPr/>
            </p:nvSpPr>
            <p:spPr>
              <a:xfrm>
                <a:off x="2038821" y="3741166"/>
                <a:ext cx="217458" cy="231533"/>
              </a:xfrm>
              <a:custGeom>
                <a:avLst/>
                <a:gdLst/>
                <a:ahLst/>
                <a:cxnLst/>
                <a:rect l="l" t="t" r="r" b="b"/>
                <a:pathLst>
                  <a:path w="927" h="987" extrusionOk="0">
                    <a:moveTo>
                      <a:pt x="581" y="1"/>
                    </a:moveTo>
                    <a:cubicBezTo>
                      <a:pt x="536" y="1"/>
                      <a:pt x="492" y="7"/>
                      <a:pt x="448" y="17"/>
                    </a:cubicBezTo>
                    <a:cubicBezTo>
                      <a:pt x="431" y="21"/>
                      <a:pt x="413" y="25"/>
                      <a:pt x="396" y="31"/>
                    </a:cubicBezTo>
                    <a:cubicBezTo>
                      <a:pt x="258" y="70"/>
                      <a:pt x="127" y="134"/>
                      <a:pt x="11" y="217"/>
                    </a:cubicBezTo>
                    <a:lnTo>
                      <a:pt x="1" y="801"/>
                    </a:lnTo>
                    <a:cubicBezTo>
                      <a:pt x="103" y="864"/>
                      <a:pt x="213" y="915"/>
                      <a:pt x="327" y="951"/>
                    </a:cubicBezTo>
                    <a:cubicBezTo>
                      <a:pt x="389" y="971"/>
                      <a:pt x="454" y="986"/>
                      <a:pt x="519" y="986"/>
                    </a:cubicBezTo>
                    <a:cubicBezTo>
                      <a:pt x="523" y="986"/>
                      <a:pt x="527" y="986"/>
                      <a:pt x="531" y="986"/>
                    </a:cubicBezTo>
                    <a:cubicBezTo>
                      <a:pt x="548" y="986"/>
                      <a:pt x="564" y="983"/>
                      <a:pt x="581" y="981"/>
                    </a:cubicBezTo>
                    <a:cubicBezTo>
                      <a:pt x="691" y="960"/>
                      <a:pt x="782" y="881"/>
                      <a:pt x="837" y="785"/>
                    </a:cubicBezTo>
                    <a:cubicBezTo>
                      <a:pt x="893" y="690"/>
                      <a:pt x="915" y="577"/>
                      <a:pt x="922" y="467"/>
                    </a:cubicBezTo>
                    <a:cubicBezTo>
                      <a:pt x="926" y="392"/>
                      <a:pt x="925" y="314"/>
                      <a:pt x="904" y="243"/>
                    </a:cubicBezTo>
                    <a:cubicBezTo>
                      <a:pt x="883" y="170"/>
                      <a:pt x="841" y="102"/>
                      <a:pt x="781" y="58"/>
                    </a:cubicBezTo>
                    <a:cubicBezTo>
                      <a:pt x="726" y="20"/>
                      <a:pt x="658" y="2"/>
                      <a:pt x="592" y="1"/>
                    </a:cubicBezTo>
                    <a:cubicBezTo>
                      <a:pt x="588" y="1"/>
                      <a:pt x="585" y="1"/>
                      <a:pt x="58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45"/>
              <p:cNvSpPr/>
              <p:nvPr/>
            </p:nvSpPr>
            <p:spPr>
              <a:xfrm>
                <a:off x="1912614" y="3638888"/>
                <a:ext cx="231768" cy="217927"/>
              </a:xfrm>
              <a:custGeom>
                <a:avLst/>
                <a:gdLst/>
                <a:ahLst/>
                <a:cxnLst/>
                <a:rect l="l" t="t" r="r" b="b"/>
                <a:pathLst>
                  <a:path w="988" h="929" extrusionOk="0">
                    <a:moveTo>
                      <a:pt x="392" y="0"/>
                    </a:moveTo>
                    <a:cubicBezTo>
                      <a:pt x="346" y="0"/>
                      <a:pt x="299" y="5"/>
                      <a:pt x="254" y="16"/>
                    </a:cubicBezTo>
                    <a:cubicBezTo>
                      <a:pt x="181" y="34"/>
                      <a:pt x="112" y="75"/>
                      <a:pt x="65" y="134"/>
                    </a:cubicBezTo>
                    <a:cubicBezTo>
                      <a:pt x="26" y="187"/>
                      <a:pt x="6" y="254"/>
                      <a:pt x="1" y="320"/>
                    </a:cubicBezTo>
                    <a:cubicBezTo>
                      <a:pt x="0" y="363"/>
                      <a:pt x="4" y="406"/>
                      <a:pt x="11" y="449"/>
                    </a:cubicBezTo>
                    <a:cubicBezTo>
                      <a:pt x="15" y="473"/>
                      <a:pt x="21" y="495"/>
                      <a:pt x="26" y="518"/>
                    </a:cubicBezTo>
                    <a:cubicBezTo>
                      <a:pt x="61" y="656"/>
                      <a:pt x="120" y="788"/>
                      <a:pt x="200" y="908"/>
                    </a:cubicBezTo>
                    <a:lnTo>
                      <a:pt x="791" y="928"/>
                    </a:lnTo>
                    <a:cubicBezTo>
                      <a:pt x="854" y="830"/>
                      <a:pt x="906" y="725"/>
                      <a:pt x="945" y="616"/>
                    </a:cubicBezTo>
                    <a:cubicBezTo>
                      <a:pt x="964" y="563"/>
                      <a:pt x="980" y="507"/>
                      <a:pt x="986" y="452"/>
                    </a:cubicBezTo>
                    <a:cubicBezTo>
                      <a:pt x="988" y="422"/>
                      <a:pt x="987" y="392"/>
                      <a:pt x="982" y="363"/>
                    </a:cubicBezTo>
                    <a:cubicBezTo>
                      <a:pt x="965" y="252"/>
                      <a:pt x="890" y="159"/>
                      <a:pt x="796" y="100"/>
                    </a:cubicBezTo>
                    <a:cubicBezTo>
                      <a:pt x="701" y="40"/>
                      <a:pt x="590" y="15"/>
                      <a:pt x="479" y="5"/>
                    </a:cubicBezTo>
                    <a:cubicBezTo>
                      <a:pt x="450" y="2"/>
                      <a:pt x="421" y="0"/>
                      <a:pt x="39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45"/>
              <p:cNvSpPr/>
              <p:nvPr/>
            </p:nvSpPr>
            <p:spPr>
              <a:xfrm>
                <a:off x="1799076" y="3743512"/>
                <a:ext cx="230125" cy="228953"/>
              </a:xfrm>
              <a:custGeom>
                <a:avLst/>
                <a:gdLst/>
                <a:ahLst/>
                <a:cxnLst/>
                <a:rect l="l" t="t" r="r" b="b"/>
                <a:pathLst>
                  <a:path w="981" h="976" extrusionOk="0">
                    <a:moveTo>
                      <a:pt x="445" y="0"/>
                    </a:moveTo>
                    <a:cubicBezTo>
                      <a:pt x="334" y="5"/>
                      <a:pt x="232" y="66"/>
                      <a:pt x="161" y="153"/>
                    </a:cubicBezTo>
                    <a:cubicBezTo>
                      <a:pt x="90" y="239"/>
                      <a:pt x="51" y="346"/>
                      <a:pt x="27" y="454"/>
                    </a:cubicBezTo>
                    <a:cubicBezTo>
                      <a:pt x="11" y="528"/>
                      <a:pt x="0" y="604"/>
                      <a:pt x="10" y="680"/>
                    </a:cubicBezTo>
                    <a:cubicBezTo>
                      <a:pt x="19" y="754"/>
                      <a:pt x="49" y="828"/>
                      <a:pt x="102" y="882"/>
                    </a:cubicBezTo>
                    <a:cubicBezTo>
                      <a:pt x="150" y="928"/>
                      <a:pt x="214" y="956"/>
                      <a:pt x="279" y="968"/>
                    </a:cubicBezTo>
                    <a:cubicBezTo>
                      <a:pt x="311" y="973"/>
                      <a:pt x="343" y="976"/>
                      <a:pt x="376" y="976"/>
                    </a:cubicBezTo>
                    <a:cubicBezTo>
                      <a:pt x="410" y="976"/>
                      <a:pt x="444" y="973"/>
                      <a:pt x="478" y="969"/>
                    </a:cubicBezTo>
                    <a:cubicBezTo>
                      <a:pt x="520" y="963"/>
                      <a:pt x="564" y="956"/>
                      <a:pt x="605" y="946"/>
                    </a:cubicBezTo>
                    <a:cubicBezTo>
                      <a:pt x="737" y="916"/>
                      <a:pt x="864" y="865"/>
                      <a:pt x="980" y="793"/>
                    </a:cubicBezTo>
                    <a:lnTo>
                      <a:pt x="913" y="207"/>
                    </a:lnTo>
                    <a:cubicBezTo>
                      <a:pt x="844" y="154"/>
                      <a:pt x="770" y="109"/>
                      <a:pt x="691" y="69"/>
                    </a:cubicBezTo>
                    <a:cubicBezTo>
                      <a:pt x="629" y="38"/>
                      <a:pt x="564" y="11"/>
                      <a:pt x="495" y="3"/>
                    </a:cubicBezTo>
                    <a:cubicBezTo>
                      <a:pt x="478" y="0"/>
                      <a:pt x="462" y="0"/>
                      <a:pt x="44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45"/>
              <p:cNvSpPr/>
              <p:nvPr/>
            </p:nvSpPr>
            <p:spPr>
              <a:xfrm>
                <a:off x="1959062" y="3789960"/>
                <a:ext cx="139811" cy="140280"/>
              </a:xfrm>
              <a:custGeom>
                <a:avLst/>
                <a:gdLst/>
                <a:ahLst/>
                <a:cxnLst/>
                <a:rect l="l" t="t" r="r" b="b"/>
                <a:pathLst>
                  <a:path w="596" h="598" extrusionOk="0">
                    <a:moveTo>
                      <a:pt x="298" y="1"/>
                    </a:moveTo>
                    <a:cubicBezTo>
                      <a:pt x="275" y="1"/>
                      <a:pt x="254" y="4"/>
                      <a:pt x="232" y="9"/>
                    </a:cubicBezTo>
                    <a:cubicBezTo>
                      <a:pt x="110" y="37"/>
                      <a:pt x="18" y="139"/>
                      <a:pt x="3" y="264"/>
                    </a:cubicBezTo>
                    <a:cubicBezTo>
                      <a:pt x="2" y="276"/>
                      <a:pt x="1" y="288"/>
                      <a:pt x="1" y="300"/>
                    </a:cubicBezTo>
                    <a:cubicBezTo>
                      <a:pt x="1" y="344"/>
                      <a:pt x="11" y="386"/>
                      <a:pt x="28" y="425"/>
                    </a:cubicBezTo>
                    <a:cubicBezTo>
                      <a:pt x="76" y="526"/>
                      <a:pt x="178" y="598"/>
                      <a:pt x="298" y="598"/>
                    </a:cubicBezTo>
                    <a:lnTo>
                      <a:pt x="299" y="598"/>
                    </a:lnTo>
                    <a:cubicBezTo>
                      <a:pt x="314" y="595"/>
                      <a:pt x="328" y="595"/>
                      <a:pt x="342" y="593"/>
                    </a:cubicBezTo>
                    <a:cubicBezTo>
                      <a:pt x="473" y="574"/>
                      <a:pt x="577" y="467"/>
                      <a:pt x="592" y="333"/>
                    </a:cubicBezTo>
                    <a:cubicBezTo>
                      <a:pt x="592" y="323"/>
                      <a:pt x="593" y="312"/>
                      <a:pt x="593" y="300"/>
                    </a:cubicBezTo>
                    <a:cubicBezTo>
                      <a:pt x="593" y="295"/>
                      <a:pt x="593" y="290"/>
                      <a:pt x="595" y="282"/>
                    </a:cubicBezTo>
                    <a:cubicBezTo>
                      <a:pt x="587" y="144"/>
                      <a:pt x="485" y="31"/>
                      <a:pt x="352" y="6"/>
                    </a:cubicBezTo>
                    <a:cubicBezTo>
                      <a:pt x="334" y="3"/>
                      <a:pt x="316" y="1"/>
                      <a:pt x="2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45"/>
              <p:cNvSpPr/>
              <p:nvPr/>
            </p:nvSpPr>
            <p:spPr>
              <a:xfrm>
                <a:off x="1801187" y="3265431"/>
                <a:ext cx="176875" cy="168430"/>
              </a:xfrm>
              <a:custGeom>
                <a:avLst/>
                <a:gdLst/>
                <a:ahLst/>
                <a:cxnLst/>
                <a:rect l="l" t="t" r="r" b="b"/>
                <a:pathLst>
                  <a:path w="754" h="718" extrusionOk="0">
                    <a:moveTo>
                      <a:pt x="518" y="0"/>
                    </a:moveTo>
                    <a:lnTo>
                      <a:pt x="97" y="69"/>
                    </a:lnTo>
                    <a:cubicBezTo>
                      <a:pt x="63" y="148"/>
                      <a:pt x="37" y="228"/>
                      <a:pt x="21" y="312"/>
                    </a:cubicBezTo>
                    <a:cubicBezTo>
                      <a:pt x="21" y="314"/>
                      <a:pt x="19" y="317"/>
                      <a:pt x="19" y="320"/>
                    </a:cubicBezTo>
                    <a:cubicBezTo>
                      <a:pt x="7" y="383"/>
                      <a:pt x="1" y="450"/>
                      <a:pt x="21" y="511"/>
                    </a:cubicBezTo>
                    <a:cubicBezTo>
                      <a:pt x="45" y="589"/>
                      <a:pt x="113" y="650"/>
                      <a:pt x="189" y="682"/>
                    </a:cubicBezTo>
                    <a:cubicBezTo>
                      <a:pt x="251" y="707"/>
                      <a:pt x="319" y="717"/>
                      <a:pt x="386" y="717"/>
                    </a:cubicBezTo>
                    <a:cubicBezTo>
                      <a:pt x="401" y="717"/>
                      <a:pt x="417" y="717"/>
                      <a:pt x="433" y="716"/>
                    </a:cubicBezTo>
                    <a:cubicBezTo>
                      <a:pt x="489" y="712"/>
                      <a:pt x="546" y="703"/>
                      <a:pt x="597" y="681"/>
                    </a:cubicBezTo>
                    <a:cubicBezTo>
                      <a:pt x="649" y="658"/>
                      <a:pt x="696" y="622"/>
                      <a:pt x="723" y="572"/>
                    </a:cubicBezTo>
                    <a:cubicBezTo>
                      <a:pt x="746" y="528"/>
                      <a:pt x="754" y="477"/>
                      <a:pt x="748" y="427"/>
                    </a:cubicBezTo>
                    <a:cubicBezTo>
                      <a:pt x="745" y="395"/>
                      <a:pt x="738" y="363"/>
                      <a:pt x="727" y="333"/>
                    </a:cubicBezTo>
                    <a:cubicBezTo>
                      <a:pt x="722" y="315"/>
                      <a:pt x="714" y="299"/>
                      <a:pt x="708" y="284"/>
                    </a:cubicBezTo>
                    <a:cubicBezTo>
                      <a:pt x="663" y="177"/>
                      <a:pt x="597" y="82"/>
                      <a:pt x="51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45"/>
              <p:cNvSpPr/>
              <p:nvPr/>
            </p:nvSpPr>
            <p:spPr>
              <a:xfrm>
                <a:off x="1878600" y="3170894"/>
                <a:ext cx="162566" cy="172887"/>
              </a:xfrm>
              <a:custGeom>
                <a:avLst/>
                <a:gdLst/>
                <a:ahLst/>
                <a:cxnLst/>
                <a:rect l="l" t="t" r="r" b="b"/>
                <a:pathLst>
                  <a:path w="693" h="737" extrusionOk="0">
                    <a:moveTo>
                      <a:pt x="431" y="1"/>
                    </a:moveTo>
                    <a:cubicBezTo>
                      <a:pt x="398" y="1"/>
                      <a:pt x="365" y="6"/>
                      <a:pt x="332" y="12"/>
                    </a:cubicBezTo>
                    <a:cubicBezTo>
                      <a:pt x="319" y="16"/>
                      <a:pt x="306" y="20"/>
                      <a:pt x="294" y="23"/>
                    </a:cubicBezTo>
                    <a:cubicBezTo>
                      <a:pt x="192" y="53"/>
                      <a:pt x="93" y="100"/>
                      <a:pt x="7" y="163"/>
                    </a:cubicBezTo>
                    <a:lnTo>
                      <a:pt x="1" y="596"/>
                    </a:lnTo>
                    <a:cubicBezTo>
                      <a:pt x="78" y="643"/>
                      <a:pt x="159" y="681"/>
                      <a:pt x="245" y="710"/>
                    </a:cubicBezTo>
                    <a:cubicBezTo>
                      <a:pt x="292" y="725"/>
                      <a:pt x="342" y="736"/>
                      <a:pt x="391" y="736"/>
                    </a:cubicBezTo>
                    <a:cubicBezTo>
                      <a:pt x="394" y="736"/>
                      <a:pt x="396" y="736"/>
                      <a:pt x="398" y="736"/>
                    </a:cubicBezTo>
                    <a:cubicBezTo>
                      <a:pt x="410" y="736"/>
                      <a:pt x="424" y="734"/>
                      <a:pt x="435" y="732"/>
                    </a:cubicBezTo>
                    <a:cubicBezTo>
                      <a:pt x="516" y="716"/>
                      <a:pt x="585" y="658"/>
                      <a:pt x="626" y="586"/>
                    </a:cubicBezTo>
                    <a:cubicBezTo>
                      <a:pt x="668" y="515"/>
                      <a:pt x="685" y="431"/>
                      <a:pt x="689" y="349"/>
                    </a:cubicBezTo>
                    <a:cubicBezTo>
                      <a:pt x="692" y="293"/>
                      <a:pt x="690" y="234"/>
                      <a:pt x="674" y="181"/>
                    </a:cubicBezTo>
                    <a:cubicBezTo>
                      <a:pt x="658" y="127"/>
                      <a:pt x="627" y="76"/>
                      <a:pt x="581" y="43"/>
                    </a:cubicBezTo>
                    <a:cubicBezTo>
                      <a:pt x="540" y="14"/>
                      <a:pt x="490" y="2"/>
                      <a:pt x="440" y="1"/>
                    </a:cubicBezTo>
                    <a:cubicBezTo>
                      <a:pt x="437" y="1"/>
                      <a:pt x="434" y="1"/>
                      <a:pt x="43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45"/>
              <p:cNvSpPr/>
              <p:nvPr/>
            </p:nvSpPr>
            <p:spPr>
              <a:xfrm>
                <a:off x="1784297" y="3094419"/>
                <a:ext cx="173122" cy="162566"/>
              </a:xfrm>
              <a:custGeom>
                <a:avLst/>
                <a:gdLst/>
                <a:ahLst/>
                <a:cxnLst/>
                <a:rect l="l" t="t" r="r" b="b"/>
                <a:pathLst>
                  <a:path w="738" h="693" extrusionOk="0">
                    <a:moveTo>
                      <a:pt x="294" y="1"/>
                    </a:moveTo>
                    <a:cubicBezTo>
                      <a:pt x="259" y="1"/>
                      <a:pt x="224" y="4"/>
                      <a:pt x="191" y="12"/>
                    </a:cubicBezTo>
                    <a:cubicBezTo>
                      <a:pt x="137" y="25"/>
                      <a:pt x="84" y="55"/>
                      <a:pt x="51" y="99"/>
                    </a:cubicBezTo>
                    <a:cubicBezTo>
                      <a:pt x="20" y="140"/>
                      <a:pt x="5" y="190"/>
                      <a:pt x="3" y="240"/>
                    </a:cubicBezTo>
                    <a:cubicBezTo>
                      <a:pt x="1" y="271"/>
                      <a:pt x="4" y="303"/>
                      <a:pt x="9" y="335"/>
                    </a:cubicBezTo>
                    <a:cubicBezTo>
                      <a:pt x="11" y="352"/>
                      <a:pt x="15" y="369"/>
                      <a:pt x="20" y="386"/>
                    </a:cubicBezTo>
                    <a:cubicBezTo>
                      <a:pt x="46" y="490"/>
                      <a:pt x="90" y="588"/>
                      <a:pt x="149" y="677"/>
                    </a:cubicBezTo>
                    <a:lnTo>
                      <a:pt x="590" y="693"/>
                    </a:lnTo>
                    <a:cubicBezTo>
                      <a:pt x="638" y="620"/>
                      <a:pt x="677" y="542"/>
                      <a:pt x="706" y="460"/>
                    </a:cubicBezTo>
                    <a:cubicBezTo>
                      <a:pt x="719" y="421"/>
                      <a:pt x="731" y="380"/>
                      <a:pt x="735" y="337"/>
                    </a:cubicBezTo>
                    <a:cubicBezTo>
                      <a:pt x="737" y="315"/>
                      <a:pt x="737" y="294"/>
                      <a:pt x="733" y="271"/>
                    </a:cubicBezTo>
                    <a:cubicBezTo>
                      <a:pt x="720" y="189"/>
                      <a:pt x="664" y="119"/>
                      <a:pt x="594" y="75"/>
                    </a:cubicBezTo>
                    <a:cubicBezTo>
                      <a:pt x="525" y="30"/>
                      <a:pt x="441" y="12"/>
                      <a:pt x="359" y="4"/>
                    </a:cubicBezTo>
                    <a:cubicBezTo>
                      <a:pt x="338" y="2"/>
                      <a:pt x="316" y="1"/>
                      <a:pt x="29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45"/>
              <p:cNvSpPr/>
              <p:nvPr/>
            </p:nvSpPr>
            <p:spPr>
              <a:xfrm>
                <a:off x="1699377" y="3172066"/>
                <a:ext cx="171949" cy="171480"/>
              </a:xfrm>
              <a:custGeom>
                <a:avLst/>
                <a:gdLst/>
                <a:ahLst/>
                <a:cxnLst/>
                <a:rect l="l" t="t" r="r" b="b"/>
                <a:pathLst>
                  <a:path w="733" h="731" extrusionOk="0">
                    <a:moveTo>
                      <a:pt x="344" y="1"/>
                    </a:moveTo>
                    <a:cubicBezTo>
                      <a:pt x="340" y="1"/>
                      <a:pt x="337" y="1"/>
                      <a:pt x="333" y="1"/>
                    </a:cubicBezTo>
                    <a:cubicBezTo>
                      <a:pt x="250" y="3"/>
                      <a:pt x="174" y="50"/>
                      <a:pt x="121" y="115"/>
                    </a:cubicBezTo>
                    <a:cubicBezTo>
                      <a:pt x="69" y="179"/>
                      <a:pt x="38" y="260"/>
                      <a:pt x="21" y="340"/>
                    </a:cubicBezTo>
                    <a:cubicBezTo>
                      <a:pt x="9" y="395"/>
                      <a:pt x="1" y="451"/>
                      <a:pt x="9" y="507"/>
                    </a:cubicBezTo>
                    <a:cubicBezTo>
                      <a:pt x="15" y="564"/>
                      <a:pt x="38" y="619"/>
                      <a:pt x="78" y="659"/>
                    </a:cubicBezTo>
                    <a:cubicBezTo>
                      <a:pt x="113" y="693"/>
                      <a:pt x="160" y="714"/>
                      <a:pt x="209" y="724"/>
                    </a:cubicBezTo>
                    <a:cubicBezTo>
                      <a:pt x="232" y="728"/>
                      <a:pt x="255" y="730"/>
                      <a:pt x="278" y="730"/>
                    </a:cubicBezTo>
                    <a:cubicBezTo>
                      <a:pt x="305" y="730"/>
                      <a:pt x="331" y="728"/>
                      <a:pt x="357" y="725"/>
                    </a:cubicBezTo>
                    <a:cubicBezTo>
                      <a:pt x="389" y="722"/>
                      <a:pt x="421" y="717"/>
                      <a:pt x="453" y="708"/>
                    </a:cubicBezTo>
                    <a:cubicBezTo>
                      <a:pt x="552" y="686"/>
                      <a:pt x="646" y="648"/>
                      <a:pt x="732" y="594"/>
                    </a:cubicBezTo>
                    <a:lnTo>
                      <a:pt x="683" y="156"/>
                    </a:lnTo>
                    <a:cubicBezTo>
                      <a:pt x="631" y="117"/>
                      <a:pt x="575" y="82"/>
                      <a:pt x="517" y="53"/>
                    </a:cubicBezTo>
                    <a:cubicBezTo>
                      <a:pt x="471" y="29"/>
                      <a:pt x="421" y="8"/>
                      <a:pt x="371" y="2"/>
                    </a:cubicBezTo>
                    <a:cubicBezTo>
                      <a:pt x="363" y="1"/>
                      <a:pt x="354" y="1"/>
                      <a:pt x="34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45"/>
              <p:cNvSpPr/>
              <p:nvPr/>
            </p:nvSpPr>
            <p:spPr>
              <a:xfrm>
                <a:off x="1819015" y="3207254"/>
                <a:ext cx="104155" cy="104389"/>
              </a:xfrm>
              <a:custGeom>
                <a:avLst/>
                <a:gdLst/>
                <a:ahLst/>
                <a:cxnLst/>
                <a:rect l="l" t="t" r="r" b="b"/>
                <a:pathLst>
                  <a:path w="444" h="445" extrusionOk="0">
                    <a:moveTo>
                      <a:pt x="222" y="1"/>
                    </a:moveTo>
                    <a:cubicBezTo>
                      <a:pt x="204" y="1"/>
                      <a:pt x="188" y="3"/>
                      <a:pt x="172" y="6"/>
                    </a:cubicBezTo>
                    <a:cubicBezTo>
                      <a:pt x="82" y="26"/>
                      <a:pt x="12" y="104"/>
                      <a:pt x="1" y="196"/>
                    </a:cubicBezTo>
                    <a:cubicBezTo>
                      <a:pt x="0" y="206"/>
                      <a:pt x="0" y="213"/>
                      <a:pt x="0" y="223"/>
                    </a:cubicBezTo>
                    <a:cubicBezTo>
                      <a:pt x="0" y="255"/>
                      <a:pt x="8" y="287"/>
                      <a:pt x="21" y="316"/>
                    </a:cubicBezTo>
                    <a:cubicBezTo>
                      <a:pt x="55" y="391"/>
                      <a:pt x="133" y="444"/>
                      <a:pt x="222" y="444"/>
                    </a:cubicBezTo>
                    <a:lnTo>
                      <a:pt x="223" y="444"/>
                    </a:lnTo>
                    <a:cubicBezTo>
                      <a:pt x="234" y="444"/>
                      <a:pt x="244" y="443"/>
                      <a:pt x="255" y="441"/>
                    </a:cubicBezTo>
                    <a:cubicBezTo>
                      <a:pt x="353" y="427"/>
                      <a:pt x="431" y="348"/>
                      <a:pt x="442" y="248"/>
                    </a:cubicBezTo>
                    <a:cubicBezTo>
                      <a:pt x="444" y="240"/>
                      <a:pt x="444" y="231"/>
                      <a:pt x="444" y="223"/>
                    </a:cubicBezTo>
                    <a:lnTo>
                      <a:pt x="444" y="211"/>
                    </a:lnTo>
                    <a:cubicBezTo>
                      <a:pt x="439" y="109"/>
                      <a:pt x="362" y="24"/>
                      <a:pt x="263" y="5"/>
                    </a:cubicBezTo>
                    <a:cubicBezTo>
                      <a:pt x="250" y="3"/>
                      <a:pt x="235" y="1"/>
                      <a:pt x="2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5" name="Google Shape;845;p45"/>
            <p:cNvGrpSpPr/>
            <p:nvPr/>
          </p:nvGrpSpPr>
          <p:grpSpPr>
            <a:xfrm rot="2700064">
              <a:off x="2472862" y="2407998"/>
              <a:ext cx="632042" cy="517951"/>
              <a:chOff x="2448427" y="-809026"/>
              <a:chExt cx="166182" cy="136187"/>
            </a:xfrm>
          </p:grpSpPr>
          <p:sp>
            <p:nvSpPr>
              <p:cNvPr id="846" name="Google Shape;846;p45"/>
              <p:cNvSpPr/>
              <p:nvPr/>
            </p:nvSpPr>
            <p:spPr>
              <a:xfrm>
                <a:off x="2448427" y="-795514"/>
                <a:ext cx="87943" cy="83486"/>
              </a:xfrm>
              <a:custGeom>
                <a:avLst/>
                <a:gdLst/>
                <a:ahLst/>
                <a:cxnLst/>
                <a:rect l="l" t="t" r="r" b="b"/>
                <a:pathLst>
                  <a:path w="1894" h="1798" extrusionOk="0">
                    <a:moveTo>
                      <a:pt x="946" y="0"/>
                    </a:moveTo>
                    <a:lnTo>
                      <a:pt x="723" y="686"/>
                    </a:lnTo>
                    <a:lnTo>
                      <a:pt x="0" y="686"/>
                    </a:lnTo>
                    <a:lnTo>
                      <a:pt x="585" y="1111"/>
                    </a:lnTo>
                    <a:lnTo>
                      <a:pt x="361" y="1798"/>
                    </a:lnTo>
                    <a:lnTo>
                      <a:pt x="946" y="1373"/>
                    </a:lnTo>
                    <a:lnTo>
                      <a:pt x="1530" y="1798"/>
                    </a:lnTo>
                    <a:lnTo>
                      <a:pt x="1307" y="1111"/>
                    </a:lnTo>
                    <a:lnTo>
                      <a:pt x="1893" y="686"/>
                    </a:lnTo>
                    <a:lnTo>
                      <a:pt x="1169" y="686"/>
                    </a:lnTo>
                    <a:lnTo>
                      <a:pt x="9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5"/>
              <p:cNvSpPr/>
              <p:nvPr/>
            </p:nvSpPr>
            <p:spPr>
              <a:xfrm>
                <a:off x="2585775" y="-733341"/>
                <a:ext cx="28835" cy="27395"/>
              </a:xfrm>
              <a:custGeom>
                <a:avLst/>
                <a:gdLst/>
                <a:ahLst/>
                <a:cxnLst/>
                <a:rect l="l" t="t" r="r" b="b"/>
                <a:pathLst>
                  <a:path w="621" h="590" extrusionOk="0">
                    <a:moveTo>
                      <a:pt x="310" y="0"/>
                    </a:moveTo>
                    <a:lnTo>
                      <a:pt x="237" y="225"/>
                    </a:lnTo>
                    <a:lnTo>
                      <a:pt x="0" y="225"/>
                    </a:lnTo>
                    <a:lnTo>
                      <a:pt x="191" y="365"/>
                    </a:lnTo>
                    <a:lnTo>
                      <a:pt x="119" y="589"/>
                    </a:lnTo>
                    <a:lnTo>
                      <a:pt x="119" y="589"/>
                    </a:lnTo>
                    <a:lnTo>
                      <a:pt x="310" y="450"/>
                    </a:lnTo>
                    <a:lnTo>
                      <a:pt x="502" y="589"/>
                    </a:lnTo>
                    <a:lnTo>
                      <a:pt x="429" y="365"/>
                    </a:lnTo>
                    <a:lnTo>
                      <a:pt x="620" y="225"/>
                    </a:lnTo>
                    <a:lnTo>
                      <a:pt x="382" y="225"/>
                    </a:lnTo>
                    <a:lnTo>
                      <a:pt x="3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5"/>
              <p:cNvSpPr/>
              <p:nvPr/>
            </p:nvSpPr>
            <p:spPr>
              <a:xfrm>
                <a:off x="2585171" y="-778009"/>
                <a:ext cx="28370" cy="28463"/>
              </a:xfrm>
              <a:custGeom>
                <a:avLst/>
                <a:gdLst/>
                <a:ahLst/>
                <a:cxnLst/>
                <a:rect l="l" t="t" r="r" b="b"/>
                <a:pathLst>
                  <a:path w="611" h="613" extrusionOk="0">
                    <a:moveTo>
                      <a:pt x="180" y="0"/>
                    </a:moveTo>
                    <a:lnTo>
                      <a:pt x="213" y="235"/>
                    </a:lnTo>
                    <a:lnTo>
                      <a:pt x="0" y="338"/>
                    </a:lnTo>
                    <a:lnTo>
                      <a:pt x="234" y="379"/>
                    </a:lnTo>
                    <a:lnTo>
                      <a:pt x="267" y="613"/>
                    </a:lnTo>
                    <a:lnTo>
                      <a:pt x="377" y="404"/>
                    </a:lnTo>
                    <a:lnTo>
                      <a:pt x="611" y="444"/>
                    </a:lnTo>
                    <a:lnTo>
                      <a:pt x="446" y="274"/>
                    </a:lnTo>
                    <a:lnTo>
                      <a:pt x="557" y="65"/>
                    </a:lnTo>
                    <a:lnTo>
                      <a:pt x="344" y="170"/>
                    </a:lnTo>
                    <a:lnTo>
                      <a:pt x="18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45"/>
              <p:cNvSpPr/>
              <p:nvPr/>
            </p:nvSpPr>
            <p:spPr>
              <a:xfrm>
                <a:off x="2556011" y="-809026"/>
                <a:ext cx="28185" cy="28649"/>
              </a:xfrm>
              <a:custGeom>
                <a:avLst/>
                <a:gdLst/>
                <a:ahLst/>
                <a:cxnLst/>
                <a:rect l="l" t="t" r="r" b="b"/>
                <a:pathLst>
                  <a:path w="607" h="617" extrusionOk="0">
                    <a:moveTo>
                      <a:pt x="412" y="1"/>
                    </a:moveTo>
                    <a:lnTo>
                      <a:pt x="256" y="177"/>
                    </a:lnTo>
                    <a:lnTo>
                      <a:pt x="38" y="82"/>
                    </a:lnTo>
                    <a:lnTo>
                      <a:pt x="158" y="286"/>
                    </a:lnTo>
                    <a:lnTo>
                      <a:pt x="1" y="463"/>
                    </a:lnTo>
                    <a:lnTo>
                      <a:pt x="231" y="411"/>
                    </a:lnTo>
                    <a:lnTo>
                      <a:pt x="352" y="616"/>
                    </a:lnTo>
                    <a:lnTo>
                      <a:pt x="375" y="382"/>
                    </a:lnTo>
                    <a:lnTo>
                      <a:pt x="606" y="330"/>
                    </a:lnTo>
                    <a:lnTo>
                      <a:pt x="389" y="235"/>
                    </a:lnTo>
                    <a:lnTo>
                      <a:pt x="41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45"/>
              <p:cNvSpPr/>
              <p:nvPr/>
            </p:nvSpPr>
            <p:spPr>
              <a:xfrm>
                <a:off x="2556847" y="-701581"/>
                <a:ext cx="27860" cy="28742"/>
              </a:xfrm>
              <a:custGeom>
                <a:avLst/>
                <a:gdLst/>
                <a:ahLst/>
                <a:cxnLst/>
                <a:rect l="l" t="t" r="r" b="b"/>
                <a:pathLst>
                  <a:path w="600" h="619" extrusionOk="0">
                    <a:moveTo>
                      <a:pt x="388" y="1"/>
                    </a:moveTo>
                    <a:lnTo>
                      <a:pt x="241" y="186"/>
                    </a:lnTo>
                    <a:lnTo>
                      <a:pt x="20" y="102"/>
                    </a:lnTo>
                    <a:lnTo>
                      <a:pt x="20" y="102"/>
                    </a:lnTo>
                    <a:lnTo>
                      <a:pt x="150" y="299"/>
                    </a:lnTo>
                    <a:lnTo>
                      <a:pt x="1" y="484"/>
                    </a:lnTo>
                    <a:lnTo>
                      <a:pt x="229" y="421"/>
                    </a:lnTo>
                    <a:lnTo>
                      <a:pt x="360" y="619"/>
                    </a:lnTo>
                    <a:lnTo>
                      <a:pt x="371" y="383"/>
                    </a:lnTo>
                    <a:lnTo>
                      <a:pt x="600" y="322"/>
                    </a:lnTo>
                    <a:lnTo>
                      <a:pt x="378" y="237"/>
                    </a:lnTo>
                    <a:lnTo>
                      <a:pt x="38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 name="TextBox 2">
            <a:extLst>
              <a:ext uri="{FF2B5EF4-FFF2-40B4-BE49-F238E27FC236}">
                <a16:creationId xmlns:a16="http://schemas.microsoft.com/office/drawing/2014/main" id="{C1D81F40-0032-2DAD-B6F9-A897A17DF8D4}"/>
              </a:ext>
            </a:extLst>
          </p:cNvPr>
          <p:cNvSpPr txBox="1"/>
          <p:nvPr/>
        </p:nvSpPr>
        <p:spPr>
          <a:xfrm>
            <a:off x="1628775" y="2608362"/>
            <a:ext cx="5657850" cy="307777"/>
          </a:xfrm>
          <a:prstGeom prst="rect">
            <a:avLst/>
          </a:prstGeom>
          <a:noFill/>
        </p:spPr>
        <p:txBody>
          <a:bodyPr wrap="square">
            <a:spAutoFit/>
          </a:bodyPr>
          <a:lstStyle/>
          <a:p>
            <a:r>
              <a:rPr lang="en-US" dirty="0" err="1"/>
              <a:t>نگهبان</a:t>
            </a:r>
            <a:r>
              <a:rPr lang="en-US" dirty="0"/>
              <a:t> </a:t>
            </a:r>
            <a:r>
              <a:rPr lang="en-US" dirty="0" err="1"/>
              <a:t>ملت</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3"/>
        <p:cNvGrpSpPr/>
        <p:nvPr/>
      </p:nvGrpSpPr>
      <p:grpSpPr>
        <a:xfrm>
          <a:off x="0" y="0"/>
          <a:ext cx="0" cy="0"/>
          <a:chOff x="0" y="0"/>
          <a:chExt cx="0" cy="0"/>
        </a:xfrm>
      </p:grpSpPr>
      <p:sp>
        <p:nvSpPr>
          <p:cNvPr id="1114" name="Google Shape;1114;p54"/>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NATIONAL PRIDE </a:t>
            </a:r>
            <a:r>
              <a:rPr lang="en">
                <a:solidFill>
                  <a:schemeClr val="accent3"/>
                </a:solidFill>
              </a:rPr>
              <a:t>&amp; ADMIRATION</a:t>
            </a:r>
            <a:endParaRPr>
              <a:solidFill>
                <a:schemeClr val="accent3"/>
              </a:solidFill>
            </a:endParaRPr>
          </a:p>
        </p:txBody>
      </p:sp>
      <p:sp>
        <p:nvSpPr>
          <p:cNvPr id="1115" name="Google Shape;1115;p54"/>
          <p:cNvSpPr txBox="1">
            <a:spLocks noGrp="1"/>
          </p:cNvSpPr>
          <p:nvPr>
            <p:ph type="title" idx="2"/>
          </p:nvPr>
        </p:nvSpPr>
        <p:spPr>
          <a:xfrm>
            <a:off x="720000" y="2206563"/>
            <a:ext cx="23364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MERCURY</a:t>
            </a:r>
            <a:endParaRPr/>
          </a:p>
        </p:txBody>
      </p:sp>
      <p:sp>
        <p:nvSpPr>
          <p:cNvPr id="1116" name="Google Shape;1116;p54"/>
          <p:cNvSpPr txBox="1">
            <a:spLocks noGrp="1"/>
          </p:cNvSpPr>
          <p:nvPr>
            <p:ph type="subTitle" idx="1"/>
          </p:nvPr>
        </p:nvSpPr>
        <p:spPr>
          <a:xfrm>
            <a:off x="720000" y="2635199"/>
            <a:ext cx="2336400" cy="7938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Mercury is the closest planet to the Sun and the smallest of them all</a:t>
            </a:r>
            <a:endParaRPr/>
          </a:p>
        </p:txBody>
      </p:sp>
      <p:sp>
        <p:nvSpPr>
          <p:cNvPr id="1117" name="Google Shape;1117;p54"/>
          <p:cNvSpPr txBox="1">
            <a:spLocks noGrp="1"/>
          </p:cNvSpPr>
          <p:nvPr>
            <p:ph type="title" idx="3"/>
          </p:nvPr>
        </p:nvSpPr>
        <p:spPr>
          <a:xfrm>
            <a:off x="3403788" y="2811463"/>
            <a:ext cx="23364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VENUS</a:t>
            </a:r>
            <a:endParaRPr/>
          </a:p>
        </p:txBody>
      </p:sp>
      <p:sp>
        <p:nvSpPr>
          <p:cNvPr id="1118" name="Google Shape;1118;p54"/>
          <p:cNvSpPr txBox="1">
            <a:spLocks noGrp="1"/>
          </p:cNvSpPr>
          <p:nvPr>
            <p:ph type="subTitle" idx="4"/>
          </p:nvPr>
        </p:nvSpPr>
        <p:spPr>
          <a:xfrm>
            <a:off x="3403788" y="3240099"/>
            <a:ext cx="2336400" cy="7938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Venus has a beautiful name and is the second planet from the Sun</a:t>
            </a:r>
            <a:endParaRPr/>
          </a:p>
        </p:txBody>
      </p:sp>
      <p:sp>
        <p:nvSpPr>
          <p:cNvPr id="1119" name="Google Shape;1119;p54"/>
          <p:cNvSpPr txBox="1">
            <a:spLocks noGrp="1"/>
          </p:cNvSpPr>
          <p:nvPr>
            <p:ph type="title" idx="5"/>
          </p:nvPr>
        </p:nvSpPr>
        <p:spPr>
          <a:xfrm>
            <a:off x="6087600" y="2206563"/>
            <a:ext cx="23364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MARS</a:t>
            </a:r>
            <a:endParaRPr/>
          </a:p>
        </p:txBody>
      </p:sp>
      <p:sp>
        <p:nvSpPr>
          <p:cNvPr id="1120" name="Google Shape;1120;p54"/>
          <p:cNvSpPr txBox="1">
            <a:spLocks noGrp="1"/>
          </p:cNvSpPr>
          <p:nvPr>
            <p:ph type="subTitle" idx="6"/>
          </p:nvPr>
        </p:nvSpPr>
        <p:spPr>
          <a:xfrm>
            <a:off x="6087600" y="2635199"/>
            <a:ext cx="2336400" cy="7938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Despite being red, Mars is actually a cold place. It’s full of iron oxide dust</a:t>
            </a:r>
            <a:endParaRPr/>
          </a:p>
        </p:txBody>
      </p:sp>
      <p:sp>
        <p:nvSpPr>
          <p:cNvPr id="1121" name="Google Shape;1121;p54"/>
          <p:cNvSpPr/>
          <p:nvPr/>
        </p:nvSpPr>
        <p:spPr>
          <a:xfrm>
            <a:off x="1699518" y="1649703"/>
            <a:ext cx="377377" cy="378432"/>
          </a:xfrm>
          <a:custGeom>
            <a:avLst/>
            <a:gdLst/>
            <a:ahLst/>
            <a:cxnLst/>
            <a:rect l="l" t="t" r="r" b="b"/>
            <a:pathLst>
              <a:path w="9299" h="9325" extrusionOk="0">
                <a:moveTo>
                  <a:pt x="3437" y="1365"/>
                </a:moveTo>
                <a:lnTo>
                  <a:pt x="2329" y="2750"/>
                </a:lnTo>
                <a:lnTo>
                  <a:pt x="1222" y="2750"/>
                </a:lnTo>
                <a:lnTo>
                  <a:pt x="3437" y="1365"/>
                </a:lnTo>
                <a:close/>
                <a:moveTo>
                  <a:pt x="4377" y="1063"/>
                </a:moveTo>
                <a:lnTo>
                  <a:pt x="4377" y="2750"/>
                </a:lnTo>
                <a:lnTo>
                  <a:pt x="3028" y="2750"/>
                </a:lnTo>
                <a:lnTo>
                  <a:pt x="4377" y="1063"/>
                </a:lnTo>
                <a:close/>
                <a:moveTo>
                  <a:pt x="4922" y="1063"/>
                </a:moveTo>
                <a:lnTo>
                  <a:pt x="6271" y="2750"/>
                </a:lnTo>
                <a:lnTo>
                  <a:pt x="4922" y="2750"/>
                </a:lnTo>
                <a:lnTo>
                  <a:pt x="4922" y="1063"/>
                </a:lnTo>
                <a:close/>
                <a:moveTo>
                  <a:pt x="5866" y="1365"/>
                </a:moveTo>
                <a:lnTo>
                  <a:pt x="8081" y="2750"/>
                </a:lnTo>
                <a:lnTo>
                  <a:pt x="6974" y="2750"/>
                </a:lnTo>
                <a:lnTo>
                  <a:pt x="5866" y="1365"/>
                </a:lnTo>
                <a:close/>
                <a:moveTo>
                  <a:pt x="4377" y="3294"/>
                </a:moveTo>
                <a:lnTo>
                  <a:pt x="4377" y="4005"/>
                </a:lnTo>
                <a:lnTo>
                  <a:pt x="3666" y="3294"/>
                </a:lnTo>
                <a:close/>
                <a:moveTo>
                  <a:pt x="5633" y="3294"/>
                </a:moveTo>
                <a:lnTo>
                  <a:pt x="4922" y="4005"/>
                </a:lnTo>
                <a:lnTo>
                  <a:pt x="4922" y="3294"/>
                </a:lnTo>
                <a:close/>
                <a:moveTo>
                  <a:pt x="4922" y="7125"/>
                </a:moveTo>
                <a:lnTo>
                  <a:pt x="4922" y="8778"/>
                </a:lnTo>
                <a:lnTo>
                  <a:pt x="4377" y="8778"/>
                </a:lnTo>
                <a:lnTo>
                  <a:pt x="4377" y="7125"/>
                </a:lnTo>
                <a:close/>
                <a:moveTo>
                  <a:pt x="4650" y="0"/>
                </a:moveTo>
                <a:cubicBezTo>
                  <a:pt x="4613" y="0"/>
                  <a:pt x="4576" y="10"/>
                  <a:pt x="4543" y="31"/>
                </a:cubicBezTo>
                <a:lnTo>
                  <a:pt x="130" y="2790"/>
                </a:lnTo>
                <a:cubicBezTo>
                  <a:pt x="48" y="2841"/>
                  <a:pt x="1" y="2929"/>
                  <a:pt x="1" y="3021"/>
                </a:cubicBezTo>
                <a:lnTo>
                  <a:pt x="1" y="3451"/>
                </a:lnTo>
                <a:cubicBezTo>
                  <a:pt x="1" y="3591"/>
                  <a:pt x="104" y="3713"/>
                  <a:pt x="243" y="3729"/>
                </a:cubicBezTo>
                <a:cubicBezTo>
                  <a:pt x="253" y="3730"/>
                  <a:pt x="264" y="3731"/>
                  <a:pt x="275" y="3731"/>
                </a:cubicBezTo>
                <a:cubicBezTo>
                  <a:pt x="425" y="3731"/>
                  <a:pt x="545" y="3610"/>
                  <a:pt x="545" y="3459"/>
                </a:cubicBezTo>
                <a:lnTo>
                  <a:pt x="545" y="3294"/>
                </a:lnTo>
                <a:lnTo>
                  <a:pt x="2180" y="3294"/>
                </a:lnTo>
                <a:lnTo>
                  <a:pt x="2180" y="3451"/>
                </a:lnTo>
                <a:cubicBezTo>
                  <a:pt x="2180" y="3591"/>
                  <a:pt x="2283" y="3713"/>
                  <a:pt x="2421" y="3729"/>
                </a:cubicBezTo>
                <a:cubicBezTo>
                  <a:pt x="2432" y="3730"/>
                  <a:pt x="2443" y="3731"/>
                  <a:pt x="2454" y="3731"/>
                </a:cubicBezTo>
                <a:cubicBezTo>
                  <a:pt x="2604" y="3731"/>
                  <a:pt x="2724" y="3610"/>
                  <a:pt x="2724" y="3459"/>
                </a:cubicBezTo>
                <a:lnTo>
                  <a:pt x="2724" y="3294"/>
                </a:lnTo>
                <a:lnTo>
                  <a:pt x="2887" y="3294"/>
                </a:lnTo>
                <a:lnTo>
                  <a:pt x="4377" y="4777"/>
                </a:lnTo>
                <a:lnTo>
                  <a:pt x="4377" y="6581"/>
                </a:lnTo>
                <a:lnTo>
                  <a:pt x="4104" y="6581"/>
                </a:lnTo>
                <a:cubicBezTo>
                  <a:pt x="3953" y="6581"/>
                  <a:pt x="3831" y="6702"/>
                  <a:pt x="3831" y="6854"/>
                </a:cubicBezTo>
                <a:lnTo>
                  <a:pt x="3831" y="9051"/>
                </a:lnTo>
                <a:cubicBezTo>
                  <a:pt x="3831" y="9202"/>
                  <a:pt x="3952" y="9324"/>
                  <a:pt x="4104" y="9324"/>
                </a:cubicBezTo>
                <a:lnTo>
                  <a:pt x="5193" y="9324"/>
                </a:lnTo>
                <a:cubicBezTo>
                  <a:pt x="5344" y="9324"/>
                  <a:pt x="5466" y="9203"/>
                  <a:pt x="5466" y="9051"/>
                </a:cubicBezTo>
                <a:lnTo>
                  <a:pt x="5466" y="6854"/>
                </a:lnTo>
                <a:cubicBezTo>
                  <a:pt x="5466" y="6703"/>
                  <a:pt x="5345" y="6581"/>
                  <a:pt x="5193" y="6581"/>
                </a:cubicBezTo>
                <a:lnTo>
                  <a:pt x="4921" y="6581"/>
                </a:lnTo>
                <a:lnTo>
                  <a:pt x="4921" y="4777"/>
                </a:lnTo>
                <a:lnTo>
                  <a:pt x="6396" y="3294"/>
                </a:lnTo>
                <a:lnTo>
                  <a:pt x="6554" y="3294"/>
                </a:lnTo>
                <a:lnTo>
                  <a:pt x="6554" y="3451"/>
                </a:lnTo>
                <a:cubicBezTo>
                  <a:pt x="6554" y="3591"/>
                  <a:pt x="6657" y="3713"/>
                  <a:pt x="6796" y="3729"/>
                </a:cubicBezTo>
                <a:cubicBezTo>
                  <a:pt x="6806" y="3730"/>
                  <a:pt x="6817" y="3731"/>
                  <a:pt x="6828" y="3731"/>
                </a:cubicBezTo>
                <a:cubicBezTo>
                  <a:pt x="6978" y="3731"/>
                  <a:pt x="7099" y="3610"/>
                  <a:pt x="7099" y="3459"/>
                </a:cubicBezTo>
                <a:lnTo>
                  <a:pt x="7099" y="3294"/>
                </a:lnTo>
                <a:lnTo>
                  <a:pt x="8752" y="3294"/>
                </a:lnTo>
                <a:lnTo>
                  <a:pt x="8752" y="3500"/>
                </a:lnTo>
                <a:cubicBezTo>
                  <a:pt x="8752" y="3568"/>
                  <a:pt x="8783" y="3629"/>
                  <a:pt x="8838" y="3668"/>
                </a:cubicBezTo>
                <a:cubicBezTo>
                  <a:pt x="8901" y="3711"/>
                  <a:pt x="8964" y="3730"/>
                  <a:pt x="9023" y="3730"/>
                </a:cubicBezTo>
                <a:cubicBezTo>
                  <a:pt x="9174" y="3730"/>
                  <a:pt x="9296" y="3608"/>
                  <a:pt x="9296" y="3458"/>
                </a:cubicBezTo>
                <a:lnTo>
                  <a:pt x="9298" y="3021"/>
                </a:lnTo>
                <a:cubicBezTo>
                  <a:pt x="9298" y="2929"/>
                  <a:pt x="9252" y="2841"/>
                  <a:pt x="9169" y="2790"/>
                </a:cubicBezTo>
                <a:lnTo>
                  <a:pt x="4756" y="31"/>
                </a:lnTo>
                <a:cubicBezTo>
                  <a:pt x="4723" y="10"/>
                  <a:pt x="4687" y="0"/>
                  <a:pt x="465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54"/>
          <p:cNvSpPr/>
          <p:nvPr/>
        </p:nvSpPr>
        <p:spPr>
          <a:xfrm>
            <a:off x="4449990" y="2206572"/>
            <a:ext cx="244023" cy="377214"/>
          </a:xfrm>
          <a:custGeom>
            <a:avLst/>
            <a:gdLst/>
            <a:ahLst/>
            <a:cxnLst/>
            <a:rect l="l" t="t" r="r" b="b"/>
            <a:pathLst>
              <a:path w="6013" h="9295" extrusionOk="0">
                <a:moveTo>
                  <a:pt x="5468" y="3827"/>
                </a:moveTo>
                <a:lnTo>
                  <a:pt x="5468" y="4371"/>
                </a:lnTo>
                <a:lnTo>
                  <a:pt x="4922" y="4371"/>
                </a:lnTo>
                <a:lnTo>
                  <a:pt x="4922" y="3827"/>
                </a:lnTo>
                <a:close/>
                <a:moveTo>
                  <a:pt x="1091" y="3827"/>
                </a:moveTo>
                <a:lnTo>
                  <a:pt x="1091" y="4372"/>
                </a:lnTo>
                <a:lnTo>
                  <a:pt x="547" y="4372"/>
                </a:lnTo>
                <a:lnTo>
                  <a:pt x="547" y="3827"/>
                </a:lnTo>
                <a:close/>
                <a:moveTo>
                  <a:pt x="1091" y="4917"/>
                </a:moveTo>
                <a:lnTo>
                  <a:pt x="1091" y="5408"/>
                </a:lnTo>
                <a:lnTo>
                  <a:pt x="547" y="5957"/>
                </a:lnTo>
                <a:lnTo>
                  <a:pt x="547" y="4917"/>
                </a:lnTo>
                <a:close/>
                <a:moveTo>
                  <a:pt x="5468" y="4917"/>
                </a:moveTo>
                <a:lnTo>
                  <a:pt x="5468" y="5408"/>
                </a:lnTo>
                <a:lnTo>
                  <a:pt x="4922" y="5957"/>
                </a:lnTo>
                <a:lnTo>
                  <a:pt x="4922" y="4917"/>
                </a:lnTo>
                <a:close/>
                <a:moveTo>
                  <a:pt x="1091" y="6183"/>
                </a:moveTo>
                <a:lnTo>
                  <a:pt x="1091" y="7047"/>
                </a:lnTo>
                <a:lnTo>
                  <a:pt x="547" y="7591"/>
                </a:lnTo>
                <a:lnTo>
                  <a:pt x="547" y="6727"/>
                </a:lnTo>
                <a:lnTo>
                  <a:pt x="1091" y="6183"/>
                </a:lnTo>
                <a:close/>
                <a:moveTo>
                  <a:pt x="5468" y="6183"/>
                </a:moveTo>
                <a:lnTo>
                  <a:pt x="5468" y="7047"/>
                </a:lnTo>
                <a:lnTo>
                  <a:pt x="4922" y="7591"/>
                </a:lnTo>
                <a:lnTo>
                  <a:pt x="4922" y="6727"/>
                </a:lnTo>
                <a:lnTo>
                  <a:pt x="5468" y="6183"/>
                </a:lnTo>
                <a:close/>
                <a:moveTo>
                  <a:pt x="1091" y="7819"/>
                </a:moveTo>
                <a:lnTo>
                  <a:pt x="1091" y="8748"/>
                </a:lnTo>
                <a:lnTo>
                  <a:pt x="547" y="8748"/>
                </a:lnTo>
                <a:lnTo>
                  <a:pt x="547" y="8369"/>
                </a:lnTo>
                <a:lnTo>
                  <a:pt x="1091" y="7819"/>
                </a:lnTo>
                <a:close/>
                <a:moveTo>
                  <a:pt x="5468" y="7819"/>
                </a:moveTo>
                <a:lnTo>
                  <a:pt x="5468" y="8748"/>
                </a:lnTo>
                <a:lnTo>
                  <a:pt x="4922" y="8748"/>
                </a:lnTo>
                <a:lnTo>
                  <a:pt x="4922" y="8369"/>
                </a:lnTo>
                <a:lnTo>
                  <a:pt x="5468" y="7819"/>
                </a:lnTo>
                <a:close/>
                <a:moveTo>
                  <a:pt x="3009" y="0"/>
                </a:moveTo>
                <a:cubicBezTo>
                  <a:pt x="1652" y="0"/>
                  <a:pt x="547" y="1104"/>
                  <a:pt x="547" y="2461"/>
                </a:cubicBezTo>
                <a:lnTo>
                  <a:pt x="547" y="3282"/>
                </a:lnTo>
                <a:lnTo>
                  <a:pt x="274" y="3282"/>
                </a:lnTo>
                <a:cubicBezTo>
                  <a:pt x="124" y="3282"/>
                  <a:pt x="1" y="3404"/>
                  <a:pt x="1" y="3556"/>
                </a:cubicBezTo>
                <a:lnTo>
                  <a:pt x="1" y="9021"/>
                </a:lnTo>
                <a:cubicBezTo>
                  <a:pt x="1" y="9171"/>
                  <a:pt x="122" y="9294"/>
                  <a:pt x="274" y="9294"/>
                </a:cubicBezTo>
                <a:lnTo>
                  <a:pt x="1364" y="9294"/>
                </a:lnTo>
                <a:cubicBezTo>
                  <a:pt x="1514" y="9294"/>
                  <a:pt x="1636" y="9173"/>
                  <a:pt x="1636" y="9021"/>
                </a:cubicBezTo>
                <a:lnTo>
                  <a:pt x="1636" y="3556"/>
                </a:lnTo>
                <a:cubicBezTo>
                  <a:pt x="1636" y="3405"/>
                  <a:pt x="1515" y="3282"/>
                  <a:pt x="1364" y="3282"/>
                </a:cubicBezTo>
                <a:lnTo>
                  <a:pt x="1090" y="3282"/>
                </a:lnTo>
                <a:lnTo>
                  <a:pt x="1090" y="2482"/>
                </a:lnTo>
                <a:cubicBezTo>
                  <a:pt x="1090" y="1442"/>
                  <a:pt x="1910" y="576"/>
                  <a:pt x="2949" y="546"/>
                </a:cubicBezTo>
                <a:cubicBezTo>
                  <a:pt x="2967" y="545"/>
                  <a:pt x="2985" y="545"/>
                  <a:pt x="3003" y="545"/>
                </a:cubicBezTo>
                <a:cubicBezTo>
                  <a:pt x="4060" y="545"/>
                  <a:pt x="4921" y="1404"/>
                  <a:pt x="4921" y="2461"/>
                </a:cubicBezTo>
                <a:lnTo>
                  <a:pt x="4921" y="3282"/>
                </a:lnTo>
                <a:lnTo>
                  <a:pt x="4648" y="3282"/>
                </a:lnTo>
                <a:cubicBezTo>
                  <a:pt x="4498" y="3282"/>
                  <a:pt x="4376" y="3404"/>
                  <a:pt x="4376" y="3556"/>
                </a:cubicBezTo>
                <a:lnTo>
                  <a:pt x="4376" y="9021"/>
                </a:lnTo>
                <a:cubicBezTo>
                  <a:pt x="4376" y="9171"/>
                  <a:pt x="4497" y="9294"/>
                  <a:pt x="4648" y="9294"/>
                </a:cubicBezTo>
                <a:lnTo>
                  <a:pt x="5738" y="9294"/>
                </a:lnTo>
                <a:cubicBezTo>
                  <a:pt x="5888" y="9294"/>
                  <a:pt x="6011" y="9173"/>
                  <a:pt x="6011" y="9021"/>
                </a:cubicBezTo>
                <a:lnTo>
                  <a:pt x="6011" y="3556"/>
                </a:lnTo>
                <a:cubicBezTo>
                  <a:pt x="6012" y="3405"/>
                  <a:pt x="5891" y="3282"/>
                  <a:pt x="5740" y="3282"/>
                </a:cubicBezTo>
                <a:lnTo>
                  <a:pt x="5468" y="3282"/>
                </a:lnTo>
                <a:lnTo>
                  <a:pt x="5468" y="2487"/>
                </a:lnTo>
                <a:cubicBezTo>
                  <a:pt x="5468" y="1151"/>
                  <a:pt x="4414" y="39"/>
                  <a:pt x="3079" y="1"/>
                </a:cubicBezTo>
                <a:cubicBezTo>
                  <a:pt x="3056" y="1"/>
                  <a:pt x="3032" y="0"/>
                  <a:pt x="300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3" name="Google Shape;1123;p54"/>
          <p:cNvGrpSpPr/>
          <p:nvPr/>
        </p:nvGrpSpPr>
        <p:grpSpPr>
          <a:xfrm>
            <a:off x="7065975" y="1650190"/>
            <a:ext cx="379649" cy="377458"/>
            <a:chOff x="5607563" y="2127648"/>
            <a:chExt cx="379649" cy="377458"/>
          </a:xfrm>
        </p:grpSpPr>
        <p:sp>
          <p:nvSpPr>
            <p:cNvPr id="1124" name="Google Shape;1124;p54"/>
            <p:cNvSpPr/>
            <p:nvPr/>
          </p:nvSpPr>
          <p:spPr>
            <a:xfrm>
              <a:off x="5607563" y="2127648"/>
              <a:ext cx="379649" cy="377458"/>
            </a:xfrm>
            <a:custGeom>
              <a:avLst/>
              <a:gdLst/>
              <a:ahLst/>
              <a:cxnLst/>
              <a:rect l="l" t="t" r="r" b="b"/>
              <a:pathLst>
                <a:path w="9355" h="9301" extrusionOk="0">
                  <a:moveTo>
                    <a:pt x="1120" y="820"/>
                  </a:moveTo>
                  <a:lnTo>
                    <a:pt x="1120" y="1364"/>
                  </a:lnTo>
                  <a:lnTo>
                    <a:pt x="847" y="1364"/>
                  </a:lnTo>
                  <a:cubicBezTo>
                    <a:pt x="693" y="1364"/>
                    <a:pt x="567" y="1235"/>
                    <a:pt x="576" y="1079"/>
                  </a:cubicBezTo>
                  <a:cubicBezTo>
                    <a:pt x="583" y="931"/>
                    <a:pt x="710" y="820"/>
                    <a:pt x="856" y="820"/>
                  </a:cubicBezTo>
                  <a:close/>
                  <a:moveTo>
                    <a:pt x="8511" y="820"/>
                  </a:moveTo>
                  <a:cubicBezTo>
                    <a:pt x="8665" y="820"/>
                    <a:pt x="8790" y="949"/>
                    <a:pt x="8783" y="1104"/>
                  </a:cubicBezTo>
                  <a:cubicBezTo>
                    <a:pt x="8776" y="1252"/>
                    <a:pt x="8649" y="1364"/>
                    <a:pt x="8501" y="1364"/>
                  </a:cubicBezTo>
                  <a:lnTo>
                    <a:pt x="8238" y="1364"/>
                  </a:lnTo>
                  <a:lnTo>
                    <a:pt x="8238" y="820"/>
                  </a:lnTo>
                  <a:close/>
                  <a:moveTo>
                    <a:pt x="7693" y="548"/>
                  </a:moveTo>
                  <a:lnTo>
                    <a:pt x="7693" y="550"/>
                  </a:lnTo>
                  <a:lnTo>
                    <a:pt x="7693" y="1636"/>
                  </a:lnTo>
                  <a:lnTo>
                    <a:pt x="7693" y="1637"/>
                  </a:lnTo>
                  <a:lnTo>
                    <a:pt x="1664" y="1636"/>
                  </a:lnTo>
                  <a:lnTo>
                    <a:pt x="1664" y="550"/>
                  </a:lnTo>
                  <a:lnTo>
                    <a:pt x="1664" y="548"/>
                  </a:lnTo>
                  <a:close/>
                  <a:moveTo>
                    <a:pt x="7130" y="2182"/>
                  </a:moveTo>
                  <a:lnTo>
                    <a:pt x="7130" y="7103"/>
                  </a:lnTo>
                  <a:lnTo>
                    <a:pt x="2210" y="7103"/>
                  </a:lnTo>
                  <a:lnTo>
                    <a:pt x="2210" y="2182"/>
                  </a:lnTo>
                  <a:close/>
                  <a:moveTo>
                    <a:pt x="1120" y="7937"/>
                  </a:moveTo>
                  <a:lnTo>
                    <a:pt x="1120" y="8483"/>
                  </a:lnTo>
                  <a:lnTo>
                    <a:pt x="847" y="8483"/>
                  </a:lnTo>
                  <a:cubicBezTo>
                    <a:pt x="693" y="8483"/>
                    <a:pt x="567" y="8353"/>
                    <a:pt x="576" y="8198"/>
                  </a:cubicBezTo>
                  <a:cubicBezTo>
                    <a:pt x="583" y="8051"/>
                    <a:pt x="710" y="7937"/>
                    <a:pt x="856" y="7937"/>
                  </a:cubicBezTo>
                  <a:close/>
                  <a:moveTo>
                    <a:pt x="8511" y="7937"/>
                  </a:moveTo>
                  <a:cubicBezTo>
                    <a:pt x="8665" y="7937"/>
                    <a:pt x="8790" y="8067"/>
                    <a:pt x="8783" y="8222"/>
                  </a:cubicBezTo>
                  <a:cubicBezTo>
                    <a:pt x="8776" y="8370"/>
                    <a:pt x="8649" y="8483"/>
                    <a:pt x="8501" y="8483"/>
                  </a:cubicBezTo>
                  <a:lnTo>
                    <a:pt x="8238" y="8483"/>
                  </a:lnTo>
                  <a:lnTo>
                    <a:pt x="8238" y="7937"/>
                  </a:lnTo>
                  <a:close/>
                  <a:moveTo>
                    <a:pt x="7693" y="7666"/>
                  </a:moveTo>
                  <a:lnTo>
                    <a:pt x="7693" y="8754"/>
                  </a:lnTo>
                  <a:lnTo>
                    <a:pt x="7693" y="8755"/>
                  </a:lnTo>
                  <a:lnTo>
                    <a:pt x="1664" y="8755"/>
                  </a:lnTo>
                  <a:lnTo>
                    <a:pt x="1664" y="8754"/>
                  </a:lnTo>
                  <a:lnTo>
                    <a:pt x="1664" y="7667"/>
                  </a:lnTo>
                  <a:lnTo>
                    <a:pt x="1664" y="7666"/>
                  </a:lnTo>
                  <a:close/>
                  <a:moveTo>
                    <a:pt x="1392" y="1"/>
                  </a:moveTo>
                  <a:cubicBezTo>
                    <a:pt x="1241" y="1"/>
                    <a:pt x="1119" y="122"/>
                    <a:pt x="1119" y="274"/>
                  </a:cubicBezTo>
                  <a:lnTo>
                    <a:pt x="862" y="274"/>
                  </a:lnTo>
                  <a:cubicBezTo>
                    <a:pt x="386" y="274"/>
                    <a:pt x="2" y="662"/>
                    <a:pt x="28" y="1139"/>
                  </a:cubicBezTo>
                  <a:cubicBezTo>
                    <a:pt x="53" y="1568"/>
                    <a:pt x="409" y="1907"/>
                    <a:pt x="845" y="1907"/>
                  </a:cubicBezTo>
                  <a:lnTo>
                    <a:pt x="1119" y="1907"/>
                  </a:lnTo>
                  <a:cubicBezTo>
                    <a:pt x="1119" y="2058"/>
                    <a:pt x="1240" y="2181"/>
                    <a:pt x="1392" y="2181"/>
                  </a:cubicBezTo>
                  <a:lnTo>
                    <a:pt x="1664" y="2181"/>
                  </a:lnTo>
                  <a:lnTo>
                    <a:pt x="1664" y="7102"/>
                  </a:lnTo>
                  <a:lnTo>
                    <a:pt x="1392" y="7102"/>
                  </a:lnTo>
                  <a:cubicBezTo>
                    <a:pt x="1241" y="7102"/>
                    <a:pt x="1119" y="7223"/>
                    <a:pt x="1119" y="7375"/>
                  </a:cubicBezTo>
                  <a:lnTo>
                    <a:pt x="1119" y="7393"/>
                  </a:lnTo>
                  <a:lnTo>
                    <a:pt x="845" y="7393"/>
                  </a:lnTo>
                  <a:cubicBezTo>
                    <a:pt x="411" y="7393"/>
                    <a:pt x="53" y="7734"/>
                    <a:pt x="28" y="8162"/>
                  </a:cubicBezTo>
                  <a:cubicBezTo>
                    <a:pt x="1" y="8637"/>
                    <a:pt x="386" y="9027"/>
                    <a:pt x="862" y="9027"/>
                  </a:cubicBezTo>
                  <a:lnTo>
                    <a:pt x="1119" y="9027"/>
                  </a:lnTo>
                  <a:cubicBezTo>
                    <a:pt x="1119" y="9177"/>
                    <a:pt x="1240" y="9300"/>
                    <a:pt x="1392" y="9300"/>
                  </a:cubicBezTo>
                  <a:lnTo>
                    <a:pt x="7965" y="9300"/>
                  </a:lnTo>
                  <a:cubicBezTo>
                    <a:pt x="8115" y="9300"/>
                    <a:pt x="8238" y="9179"/>
                    <a:pt x="8238" y="9027"/>
                  </a:cubicBezTo>
                  <a:lnTo>
                    <a:pt x="8495" y="9027"/>
                  </a:lnTo>
                  <a:cubicBezTo>
                    <a:pt x="8971" y="9027"/>
                    <a:pt x="9355" y="8638"/>
                    <a:pt x="9328" y="8162"/>
                  </a:cubicBezTo>
                  <a:cubicBezTo>
                    <a:pt x="9303" y="7735"/>
                    <a:pt x="8948" y="7393"/>
                    <a:pt x="8512" y="7393"/>
                  </a:cubicBezTo>
                  <a:lnTo>
                    <a:pt x="8238" y="7393"/>
                  </a:lnTo>
                  <a:lnTo>
                    <a:pt x="8238" y="7375"/>
                  </a:lnTo>
                  <a:cubicBezTo>
                    <a:pt x="8238" y="7224"/>
                    <a:pt x="8116" y="7102"/>
                    <a:pt x="7965" y="7102"/>
                  </a:cubicBezTo>
                  <a:lnTo>
                    <a:pt x="7692" y="7102"/>
                  </a:lnTo>
                  <a:lnTo>
                    <a:pt x="7692" y="2181"/>
                  </a:lnTo>
                  <a:lnTo>
                    <a:pt x="7965" y="2181"/>
                  </a:lnTo>
                  <a:cubicBezTo>
                    <a:pt x="8115" y="2181"/>
                    <a:pt x="8238" y="2059"/>
                    <a:pt x="8238" y="1907"/>
                  </a:cubicBezTo>
                  <a:lnTo>
                    <a:pt x="8495" y="1907"/>
                  </a:lnTo>
                  <a:cubicBezTo>
                    <a:pt x="8971" y="1907"/>
                    <a:pt x="9355" y="1519"/>
                    <a:pt x="9328" y="1042"/>
                  </a:cubicBezTo>
                  <a:cubicBezTo>
                    <a:pt x="9303" y="614"/>
                    <a:pt x="8948" y="274"/>
                    <a:pt x="8512" y="274"/>
                  </a:cubicBezTo>
                  <a:lnTo>
                    <a:pt x="8238" y="274"/>
                  </a:lnTo>
                  <a:cubicBezTo>
                    <a:pt x="8238" y="123"/>
                    <a:pt x="8116" y="1"/>
                    <a:pt x="796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54"/>
            <p:cNvSpPr/>
            <p:nvPr/>
          </p:nvSpPr>
          <p:spPr>
            <a:xfrm>
              <a:off x="5719611" y="2238600"/>
              <a:ext cx="155472" cy="155472"/>
            </a:xfrm>
            <a:custGeom>
              <a:avLst/>
              <a:gdLst/>
              <a:ahLst/>
              <a:cxnLst/>
              <a:rect l="l" t="t" r="r" b="b"/>
              <a:pathLst>
                <a:path w="3831" h="3831" extrusionOk="0">
                  <a:moveTo>
                    <a:pt x="1917" y="544"/>
                  </a:moveTo>
                  <a:cubicBezTo>
                    <a:pt x="2220" y="544"/>
                    <a:pt x="2466" y="791"/>
                    <a:pt x="2466" y="1093"/>
                  </a:cubicBezTo>
                  <a:cubicBezTo>
                    <a:pt x="2466" y="1394"/>
                    <a:pt x="2220" y="1641"/>
                    <a:pt x="1917" y="1641"/>
                  </a:cubicBezTo>
                  <a:cubicBezTo>
                    <a:pt x="1314" y="1641"/>
                    <a:pt x="824" y="2132"/>
                    <a:pt x="824" y="2734"/>
                  </a:cubicBezTo>
                  <a:lnTo>
                    <a:pt x="824" y="2737"/>
                  </a:lnTo>
                  <a:cubicBezTo>
                    <a:pt x="650" y="2510"/>
                    <a:pt x="547" y="2225"/>
                    <a:pt x="547" y="1914"/>
                  </a:cubicBezTo>
                  <a:cubicBezTo>
                    <a:pt x="547" y="1159"/>
                    <a:pt x="1161" y="544"/>
                    <a:pt x="1917" y="544"/>
                  </a:cubicBezTo>
                  <a:close/>
                  <a:moveTo>
                    <a:pt x="3010" y="1092"/>
                  </a:moveTo>
                  <a:cubicBezTo>
                    <a:pt x="3184" y="1320"/>
                    <a:pt x="3286" y="1605"/>
                    <a:pt x="3286" y="1916"/>
                  </a:cubicBezTo>
                  <a:cubicBezTo>
                    <a:pt x="3286" y="2670"/>
                    <a:pt x="2672" y="3285"/>
                    <a:pt x="1916" y="3285"/>
                  </a:cubicBezTo>
                  <a:cubicBezTo>
                    <a:pt x="1614" y="3285"/>
                    <a:pt x="1367" y="3038"/>
                    <a:pt x="1367" y="2735"/>
                  </a:cubicBezTo>
                  <a:cubicBezTo>
                    <a:pt x="1367" y="2434"/>
                    <a:pt x="1614" y="2187"/>
                    <a:pt x="1916" y="2187"/>
                  </a:cubicBezTo>
                  <a:cubicBezTo>
                    <a:pt x="2519" y="2187"/>
                    <a:pt x="3010" y="1696"/>
                    <a:pt x="3010" y="1094"/>
                  </a:cubicBezTo>
                  <a:lnTo>
                    <a:pt x="3010" y="1092"/>
                  </a:lnTo>
                  <a:close/>
                  <a:moveTo>
                    <a:pt x="1916" y="1"/>
                  </a:moveTo>
                  <a:cubicBezTo>
                    <a:pt x="860" y="1"/>
                    <a:pt x="1" y="859"/>
                    <a:pt x="1" y="1916"/>
                  </a:cubicBezTo>
                  <a:cubicBezTo>
                    <a:pt x="1" y="2972"/>
                    <a:pt x="860" y="3830"/>
                    <a:pt x="1916" y="3830"/>
                  </a:cubicBezTo>
                  <a:cubicBezTo>
                    <a:pt x="2973" y="3830"/>
                    <a:pt x="3831" y="2972"/>
                    <a:pt x="3831" y="1916"/>
                  </a:cubicBezTo>
                  <a:cubicBezTo>
                    <a:pt x="3831" y="859"/>
                    <a:pt x="2972" y="1"/>
                    <a:pt x="191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54"/>
            <p:cNvSpPr/>
            <p:nvPr/>
          </p:nvSpPr>
          <p:spPr>
            <a:xfrm>
              <a:off x="5787871" y="2342370"/>
              <a:ext cx="19033" cy="14691"/>
            </a:xfrm>
            <a:custGeom>
              <a:avLst/>
              <a:gdLst/>
              <a:ahLst/>
              <a:cxnLst/>
              <a:rect l="l" t="t" r="r" b="b"/>
              <a:pathLst>
                <a:path w="469" h="362" extrusionOk="0">
                  <a:moveTo>
                    <a:pt x="234" y="0"/>
                  </a:moveTo>
                  <a:cubicBezTo>
                    <a:pt x="1" y="0"/>
                    <a:pt x="1" y="362"/>
                    <a:pt x="234" y="362"/>
                  </a:cubicBezTo>
                  <a:cubicBezTo>
                    <a:pt x="469" y="362"/>
                    <a:pt x="469" y="0"/>
                    <a:pt x="2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54"/>
            <p:cNvSpPr/>
            <p:nvPr/>
          </p:nvSpPr>
          <p:spPr>
            <a:xfrm>
              <a:off x="5787871" y="2274556"/>
              <a:ext cx="18993" cy="14772"/>
            </a:xfrm>
            <a:custGeom>
              <a:avLst/>
              <a:gdLst/>
              <a:ahLst/>
              <a:cxnLst/>
              <a:rect l="l" t="t" r="r" b="b"/>
              <a:pathLst>
                <a:path w="468" h="364" extrusionOk="0">
                  <a:moveTo>
                    <a:pt x="233" y="1"/>
                  </a:moveTo>
                  <a:cubicBezTo>
                    <a:pt x="1" y="1"/>
                    <a:pt x="1" y="364"/>
                    <a:pt x="234" y="364"/>
                  </a:cubicBezTo>
                  <a:cubicBezTo>
                    <a:pt x="468" y="364"/>
                    <a:pt x="468" y="1"/>
                    <a:pt x="234" y="1"/>
                  </a:cubicBezTo>
                  <a:cubicBezTo>
                    <a:pt x="233" y="1"/>
                    <a:pt x="233" y="1"/>
                    <a:pt x="2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8" name="Google Shape;1128;p54"/>
          <p:cNvSpPr/>
          <p:nvPr/>
        </p:nvSpPr>
        <p:spPr>
          <a:xfrm flipH="1">
            <a:off x="476556" y="3836549"/>
            <a:ext cx="1241644" cy="649504"/>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9" name="Google Shape;1129;p54"/>
          <p:cNvGrpSpPr/>
          <p:nvPr/>
        </p:nvGrpSpPr>
        <p:grpSpPr>
          <a:xfrm rot="10800000">
            <a:off x="7932089" y="399434"/>
            <a:ext cx="854172" cy="446695"/>
            <a:chOff x="6482201" y="670208"/>
            <a:chExt cx="882957" cy="461748"/>
          </a:xfrm>
        </p:grpSpPr>
        <p:sp>
          <p:nvSpPr>
            <p:cNvPr id="1130" name="Google Shape;1130;p54"/>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54"/>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54"/>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3" name="Google Shape;1133;p54"/>
          <p:cNvSpPr/>
          <p:nvPr/>
        </p:nvSpPr>
        <p:spPr>
          <a:xfrm rot="10800000">
            <a:off x="6770371" y="4174323"/>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54"/>
          <p:cNvSpPr/>
          <p:nvPr/>
        </p:nvSpPr>
        <p:spPr>
          <a:xfrm rot="10800000">
            <a:off x="6336230" y="4036547"/>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38"/>
        <p:cNvGrpSpPr/>
        <p:nvPr/>
      </p:nvGrpSpPr>
      <p:grpSpPr>
        <a:xfrm>
          <a:off x="0" y="0"/>
          <a:ext cx="0" cy="0"/>
          <a:chOff x="0" y="0"/>
          <a:chExt cx="0" cy="0"/>
        </a:xfrm>
      </p:grpSpPr>
      <p:sp>
        <p:nvSpPr>
          <p:cNvPr id="1139" name="Google Shape;1139;p55"/>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HUMANITARIAN</a:t>
            </a:r>
            <a:r>
              <a:rPr lang="en">
                <a:solidFill>
                  <a:schemeClr val="accent3"/>
                </a:solidFill>
              </a:rPr>
              <a:t> EFFORTS</a:t>
            </a:r>
            <a:endParaRPr>
              <a:solidFill>
                <a:schemeClr val="accent3"/>
              </a:solidFill>
            </a:endParaRPr>
          </a:p>
        </p:txBody>
      </p:sp>
      <p:sp>
        <p:nvSpPr>
          <p:cNvPr id="1140" name="Google Shape;1140;p55"/>
          <p:cNvSpPr txBox="1">
            <a:spLocks noGrp="1"/>
          </p:cNvSpPr>
          <p:nvPr>
            <p:ph type="title" idx="2"/>
          </p:nvPr>
        </p:nvSpPr>
        <p:spPr>
          <a:xfrm>
            <a:off x="1616896" y="1759050"/>
            <a:ext cx="1904400" cy="527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MARS</a:t>
            </a:r>
            <a:endParaRPr/>
          </a:p>
        </p:txBody>
      </p:sp>
      <p:sp>
        <p:nvSpPr>
          <p:cNvPr id="1141" name="Google Shape;1141;p55"/>
          <p:cNvSpPr txBox="1">
            <a:spLocks noGrp="1"/>
          </p:cNvSpPr>
          <p:nvPr>
            <p:ph type="subTitle" idx="1"/>
          </p:nvPr>
        </p:nvSpPr>
        <p:spPr>
          <a:xfrm>
            <a:off x="1616904" y="2165775"/>
            <a:ext cx="1904400" cy="564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Mars is actually a very cold place</a:t>
            </a:r>
            <a:endParaRPr/>
          </a:p>
        </p:txBody>
      </p:sp>
      <p:sp>
        <p:nvSpPr>
          <p:cNvPr id="1142" name="Google Shape;1142;p55"/>
          <p:cNvSpPr txBox="1">
            <a:spLocks noGrp="1"/>
          </p:cNvSpPr>
          <p:nvPr>
            <p:ph type="title" idx="3"/>
          </p:nvPr>
        </p:nvSpPr>
        <p:spPr>
          <a:xfrm>
            <a:off x="5622703" y="1759050"/>
            <a:ext cx="1904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VENUS</a:t>
            </a:r>
            <a:endParaRPr/>
          </a:p>
        </p:txBody>
      </p:sp>
      <p:sp>
        <p:nvSpPr>
          <p:cNvPr id="1143" name="Google Shape;1143;p55"/>
          <p:cNvSpPr txBox="1">
            <a:spLocks noGrp="1"/>
          </p:cNvSpPr>
          <p:nvPr>
            <p:ph type="subTitle" idx="4"/>
          </p:nvPr>
        </p:nvSpPr>
        <p:spPr>
          <a:xfrm>
            <a:off x="5622709" y="2165775"/>
            <a:ext cx="1904400" cy="56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Venus has extremely high temperatures</a:t>
            </a:r>
            <a:endParaRPr/>
          </a:p>
        </p:txBody>
      </p:sp>
      <p:sp>
        <p:nvSpPr>
          <p:cNvPr id="1144" name="Google Shape;1144;p55"/>
          <p:cNvSpPr txBox="1">
            <a:spLocks noGrp="1"/>
          </p:cNvSpPr>
          <p:nvPr>
            <p:ph type="title" idx="5"/>
          </p:nvPr>
        </p:nvSpPr>
        <p:spPr>
          <a:xfrm>
            <a:off x="1616888" y="3376475"/>
            <a:ext cx="1904400" cy="527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JUPITER</a:t>
            </a:r>
            <a:endParaRPr/>
          </a:p>
        </p:txBody>
      </p:sp>
      <p:sp>
        <p:nvSpPr>
          <p:cNvPr id="1145" name="Google Shape;1145;p55"/>
          <p:cNvSpPr txBox="1">
            <a:spLocks noGrp="1"/>
          </p:cNvSpPr>
          <p:nvPr>
            <p:ph type="subTitle" idx="6"/>
          </p:nvPr>
        </p:nvSpPr>
        <p:spPr>
          <a:xfrm>
            <a:off x="1616896" y="3791550"/>
            <a:ext cx="1904400" cy="564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Jupiter is the biggest planet of them all</a:t>
            </a:r>
            <a:endParaRPr/>
          </a:p>
        </p:txBody>
      </p:sp>
      <p:sp>
        <p:nvSpPr>
          <p:cNvPr id="1146" name="Google Shape;1146;p55"/>
          <p:cNvSpPr txBox="1">
            <a:spLocks noGrp="1"/>
          </p:cNvSpPr>
          <p:nvPr>
            <p:ph type="title" idx="7"/>
          </p:nvPr>
        </p:nvSpPr>
        <p:spPr>
          <a:xfrm>
            <a:off x="5622695" y="3376475"/>
            <a:ext cx="19044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SATURN</a:t>
            </a:r>
            <a:endParaRPr/>
          </a:p>
        </p:txBody>
      </p:sp>
      <p:sp>
        <p:nvSpPr>
          <p:cNvPr id="1147" name="Google Shape;1147;p55"/>
          <p:cNvSpPr txBox="1">
            <a:spLocks noGrp="1"/>
          </p:cNvSpPr>
          <p:nvPr>
            <p:ph type="subTitle" idx="8"/>
          </p:nvPr>
        </p:nvSpPr>
        <p:spPr>
          <a:xfrm>
            <a:off x="5622701" y="3791550"/>
            <a:ext cx="1904400" cy="56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Saturn is a gas giant and has several rings</a:t>
            </a:r>
            <a:endParaRPr/>
          </a:p>
        </p:txBody>
      </p:sp>
      <p:sp>
        <p:nvSpPr>
          <p:cNvPr id="1148" name="Google Shape;1148;p55"/>
          <p:cNvSpPr/>
          <p:nvPr/>
        </p:nvSpPr>
        <p:spPr>
          <a:xfrm>
            <a:off x="4995549" y="3451697"/>
            <a:ext cx="334643" cy="377296"/>
          </a:xfrm>
          <a:custGeom>
            <a:avLst/>
            <a:gdLst/>
            <a:ahLst/>
            <a:cxnLst/>
            <a:rect l="l" t="t" r="r" b="b"/>
            <a:pathLst>
              <a:path w="8246" h="9297" extrusionOk="0">
                <a:moveTo>
                  <a:pt x="5785" y="544"/>
                </a:moveTo>
                <a:cubicBezTo>
                  <a:pt x="5925" y="544"/>
                  <a:pt x="6039" y="656"/>
                  <a:pt x="6039" y="797"/>
                </a:cubicBezTo>
                <a:lnTo>
                  <a:pt x="6039" y="1359"/>
                </a:lnTo>
                <a:cubicBezTo>
                  <a:pt x="6039" y="1510"/>
                  <a:pt x="6160" y="1632"/>
                  <a:pt x="6312" y="1632"/>
                </a:cubicBezTo>
                <a:lnTo>
                  <a:pt x="7420" y="1632"/>
                </a:lnTo>
                <a:cubicBezTo>
                  <a:pt x="7559" y="1632"/>
                  <a:pt x="7673" y="1746"/>
                  <a:pt x="7673" y="1886"/>
                </a:cubicBezTo>
                <a:lnTo>
                  <a:pt x="7673" y="2178"/>
                </a:lnTo>
                <a:lnTo>
                  <a:pt x="1680" y="2178"/>
                </a:lnTo>
                <a:lnTo>
                  <a:pt x="1680" y="1886"/>
                </a:lnTo>
                <a:lnTo>
                  <a:pt x="1681" y="1886"/>
                </a:lnTo>
                <a:cubicBezTo>
                  <a:pt x="1681" y="1746"/>
                  <a:pt x="1794" y="1632"/>
                  <a:pt x="1934" y="1632"/>
                </a:cubicBezTo>
                <a:lnTo>
                  <a:pt x="3042" y="1632"/>
                </a:lnTo>
                <a:cubicBezTo>
                  <a:pt x="3192" y="1632"/>
                  <a:pt x="3315" y="1511"/>
                  <a:pt x="3315" y="1359"/>
                </a:cubicBezTo>
                <a:lnTo>
                  <a:pt x="3315" y="797"/>
                </a:lnTo>
                <a:cubicBezTo>
                  <a:pt x="3315" y="656"/>
                  <a:pt x="3428" y="544"/>
                  <a:pt x="3569" y="544"/>
                </a:cubicBezTo>
                <a:close/>
                <a:moveTo>
                  <a:pt x="6529" y="2722"/>
                </a:moveTo>
                <a:cubicBezTo>
                  <a:pt x="6417" y="3040"/>
                  <a:pt x="6115" y="3267"/>
                  <a:pt x="5760" y="3267"/>
                </a:cubicBezTo>
                <a:lnTo>
                  <a:pt x="4931" y="3267"/>
                </a:lnTo>
                <a:lnTo>
                  <a:pt x="4931" y="2722"/>
                </a:lnTo>
                <a:close/>
                <a:moveTo>
                  <a:pt x="3022" y="3830"/>
                </a:moveTo>
                <a:cubicBezTo>
                  <a:pt x="3165" y="3830"/>
                  <a:pt x="3280" y="3945"/>
                  <a:pt x="3280" y="4087"/>
                </a:cubicBezTo>
                <a:lnTo>
                  <a:pt x="3280" y="4374"/>
                </a:lnTo>
                <a:lnTo>
                  <a:pt x="573" y="4374"/>
                </a:lnTo>
                <a:lnTo>
                  <a:pt x="573" y="4087"/>
                </a:lnTo>
                <a:cubicBezTo>
                  <a:pt x="573" y="3944"/>
                  <a:pt x="688" y="3830"/>
                  <a:pt x="830" y="3830"/>
                </a:cubicBezTo>
                <a:close/>
                <a:moveTo>
                  <a:pt x="3323" y="4919"/>
                </a:moveTo>
                <a:cubicBezTo>
                  <a:pt x="3367" y="5120"/>
                  <a:pt x="3456" y="5305"/>
                  <a:pt x="3578" y="5463"/>
                </a:cubicBezTo>
                <a:lnTo>
                  <a:pt x="3035" y="5482"/>
                </a:lnTo>
                <a:lnTo>
                  <a:pt x="3035" y="5482"/>
                </a:lnTo>
                <a:cubicBezTo>
                  <a:pt x="2812" y="5480"/>
                  <a:pt x="2604" y="5393"/>
                  <a:pt x="2448" y="5235"/>
                </a:cubicBezTo>
                <a:cubicBezTo>
                  <a:pt x="2357" y="5145"/>
                  <a:pt x="2290" y="5036"/>
                  <a:pt x="2250" y="4919"/>
                </a:cubicBezTo>
                <a:close/>
                <a:moveTo>
                  <a:pt x="4386" y="2723"/>
                </a:moveTo>
                <a:lnTo>
                  <a:pt x="4386" y="4648"/>
                </a:lnTo>
                <a:cubicBezTo>
                  <a:pt x="4386" y="4798"/>
                  <a:pt x="4508" y="4920"/>
                  <a:pt x="4659" y="4920"/>
                </a:cubicBezTo>
                <a:lnTo>
                  <a:pt x="5188" y="4920"/>
                </a:lnTo>
                <a:cubicBezTo>
                  <a:pt x="5658" y="4920"/>
                  <a:pt x="6039" y="5302"/>
                  <a:pt x="6039" y="5771"/>
                </a:cubicBezTo>
                <a:lnTo>
                  <a:pt x="6039" y="6663"/>
                </a:lnTo>
                <a:lnTo>
                  <a:pt x="5494" y="6663"/>
                </a:lnTo>
                <a:lnTo>
                  <a:pt x="5494" y="5737"/>
                </a:lnTo>
                <a:cubicBezTo>
                  <a:pt x="5494" y="5587"/>
                  <a:pt x="5371" y="5464"/>
                  <a:pt x="5221" y="5464"/>
                </a:cubicBezTo>
                <a:lnTo>
                  <a:pt x="4692" y="5464"/>
                </a:lnTo>
                <a:cubicBezTo>
                  <a:pt x="4223" y="5464"/>
                  <a:pt x="3841" y="5082"/>
                  <a:pt x="3841" y="4613"/>
                </a:cubicBezTo>
                <a:lnTo>
                  <a:pt x="3841" y="4076"/>
                </a:lnTo>
                <a:lnTo>
                  <a:pt x="3841" y="2723"/>
                </a:lnTo>
                <a:close/>
                <a:moveTo>
                  <a:pt x="7101" y="7224"/>
                </a:moveTo>
                <a:cubicBezTo>
                  <a:pt x="6971" y="8087"/>
                  <a:pt x="6224" y="8751"/>
                  <a:pt x="5324" y="8751"/>
                </a:cubicBezTo>
                <a:lnTo>
                  <a:pt x="2930" y="8751"/>
                </a:lnTo>
                <a:cubicBezTo>
                  <a:pt x="2031" y="8751"/>
                  <a:pt x="1285" y="8087"/>
                  <a:pt x="1154" y="7224"/>
                </a:cubicBezTo>
                <a:close/>
                <a:moveTo>
                  <a:pt x="3572" y="0"/>
                </a:moveTo>
                <a:cubicBezTo>
                  <a:pt x="3132" y="0"/>
                  <a:pt x="2774" y="358"/>
                  <a:pt x="2774" y="798"/>
                </a:cubicBezTo>
                <a:lnTo>
                  <a:pt x="2774" y="1089"/>
                </a:lnTo>
                <a:lnTo>
                  <a:pt x="1939" y="1089"/>
                </a:lnTo>
                <a:cubicBezTo>
                  <a:pt x="1498" y="1089"/>
                  <a:pt x="1140" y="1447"/>
                  <a:pt x="1140" y="1888"/>
                </a:cubicBezTo>
                <a:lnTo>
                  <a:pt x="1140" y="2450"/>
                </a:lnTo>
                <a:cubicBezTo>
                  <a:pt x="1140" y="2601"/>
                  <a:pt x="1261" y="2723"/>
                  <a:pt x="1413" y="2723"/>
                </a:cubicBezTo>
                <a:lnTo>
                  <a:pt x="3284" y="2723"/>
                </a:lnTo>
                <a:lnTo>
                  <a:pt x="3284" y="3310"/>
                </a:lnTo>
                <a:cubicBezTo>
                  <a:pt x="3203" y="3282"/>
                  <a:pt x="3116" y="3268"/>
                  <a:pt x="3026" y="3268"/>
                </a:cubicBezTo>
                <a:lnTo>
                  <a:pt x="834" y="3268"/>
                </a:lnTo>
                <a:cubicBezTo>
                  <a:pt x="391" y="3268"/>
                  <a:pt x="32" y="3626"/>
                  <a:pt x="32" y="4070"/>
                </a:cubicBezTo>
                <a:lnTo>
                  <a:pt x="32" y="4648"/>
                </a:lnTo>
                <a:cubicBezTo>
                  <a:pt x="32" y="4798"/>
                  <a:pt x="153" y="4921"/>
                  <a:pt x="305" y="4921"/>
                </a:cubicBezTo>
                <a:lnTo>
                  <a:pt x="1685" y="4921"/>
                </a:lnTo>
                <a:cubicBezTo>
                  <a:pt x="1738" y="5181"/>
                  <a:pt x="1865" y="5419"/>
                  <a:pt x="2057" y="5612"/>
                </a:cubicBezTo>
                <a:cubicBezTo>
                  <a:pt x="2314" y="5868"/>
                  <a:pt x="2656" y="6010"/>
                  <a:pt x="3020" y="6010"/>
                </a:cubicBezTo>
                <a:lnTo>
                  <a:pt x="4664" y="6010"/>
                </a:lnTo>
                <a:lnTo>
                  <a:pt x="4664" y="6011"/>
                </a:lnTo>
                <a:cubicBezTo>
                  <a:pt x="4669" y="6011"/>
                  <a:pt x="4680" y="6013"/>
                  <a:pt x="4689" y="6029"/>
                </a:cubicBezTo>
                <a:lnTo>
                  <a:pt x="4954" y="6029"/>
                </a:lnTo>
                <a:lnTo>
                  <a:pt x="4954" y="6664"/>
                </a:lnTo>
                <a:lnTo>
                  <a:pt x="317" y="6664"/>
                </a:lnTo>
                <a:cubicBezTo>
                  <a:pt x="189" y="6664"/>
                  <a:pt x="76" y="6749"/>
                  <a:pt x="46" y="6873"/>
                </a:cubicBezTo>
                <a:cubicBezTo>
                  <a:pt x="0" y="7060"/>
                  <a:pt x="135" y="7226"/>
                  <a:pt x="310" y="7226"/>
                </a:cubicBezTo>
                <a:lnTo>
                  <a:pt x="607" y="7226"/>
                </a:lnTo>
                <a:cubicBezTo>
                  <a:pt x="742" y="8389"/>
                  <a:pt x="1734" y="9296"/>
                  <a:pt x="2932" y="9296"/>
                </a:cubicBezTo>
                <a:lnTo>
                  <a:pt x="5333" y="9296"/>
                </a:lnTo>
                <a:cubicBezTo>
                  <a:pt x="6531" y="9296"/>
                  <a:pt x="7523" y="8390"/>
                  <a:pt x="7658" y="7226"/>
                </a:cubicBezTo>
                <a:lnTo>
                  <a:pt x="7955" y="7226"/>
                </a:lnTo>
                <a:cubicBezTo>
                  <a:pt x="8095" y="7226"/>
                  <a:pt x="8217" y="7123"/>
                  <a:pt x="8233" y="6985"/>
                </a:cubicBezTo>
                <a:cubicBezTo>
                  <a:pt x="8246" y="6819"/>
                  <a:pt x="8117" y="6681"/>
                  <a:pt x="7958" y="6681"/>
                </a:cubicBezTo>
                <a:lnTo>
                  <a:pt x="6584" y="6681"/>
                </a:lnTo>
                <a:lnTo>
                  <a:pt x="6584" y="5771"/>
                </a:lnTo>
                <a:cubicBezTo>
                  <a:pt x="6584" y="4999"/>
                  <a:pt x="5959" y="4376"/>
                  <a:pt x="5189" y="4376"/>
                </a:cubicBezTo>
                <a:lnTo>
                  <a:pt x="4933" y="4376"/>
                </a:lnTo>
                <a:lnTo>
                  <a:pt x="4933" y="3812"/>
                </a:lnTo>
                <a:lnTo>
                  <a:pt x="5766" y="3812"/>
                </a:lnTo>
                <a:cubicBezTo>
                  <a:pt x="6425" y="3812"/>
                  <a:pt x="6974" y="3345"/>
                  <a:pt x="7100" y="2723"/>
                </a:cubicBezTo>
                <a:lnTo>
                  <a:pt x="8079" y="2723"/>
                </a:lnTo>
                <a:cubicBezTo>
                  <a:pt x="8156" y="2723"/>
                  <a:pt x="8221" y="2660"/>
                  <a:pt x="8221" y="2581"/>
                </a:cubicBezTo>
                <a:lnTo>
                  <a:pt x="8221" y="1505"/>
                </a:lnTo>
                <a:cubicBezTo>
                  <a:pt x="8221" y="1276"/>
                  <a:pt x="8035" y="1089"/>
                  <a:pt x="7806" y="1089"/>
                </a:cubicBezTo>
                <a:lnTo>
                  <a:pt x="6587" y="1089"/>
                </a:lnTo>
                <a:lnTo>
                  <a:pt x="6587" y="796"/>
                </a:lnTo>
                <a:cubicBezTo>
                  <a:pt x="6587" y="357"/>
                  <a:pt x="6228" y="0"/>
                  <a:pt x="578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55"/>
          <p:cNvSpPr/>
          <p:nvPr/>
        </p:nvSpPr>
        <p:spPr>
          <a:xfrm>
            <a:off x="5077621" y="1834163"/>
            <a:ext cx="236961" cy="377458"/>
          </a:xfrm>
          <a:custGeom>
            <a:avLst/>
            <a:gdLst/>
            <a:ahLst/>
            <a:cxnLst/>
            <a:rect l="l" t="t" r="r" b="b"/>
            <a:pathLst>
              <a:path w="5839" h="9301" extrusionOk="0">
                <a:moveTo>
                  <a:pt x="4773" y="545"/>
                </a:moveTo>
                <a:cubicBezTo>
                  <a:pt x="4660" y="862"/>
                  <a:pt x="4359" y="1091"/>
                  <a:pt x="4004" y="1091"/>
                </a:cubicBezTo>
                <a:lnTo>
                  <a:pt x="1835" y="1091"/>
                </a:lnTo>
                <a:cubicBezTo>
                  <a:pt x="1834" y="1091"/>
                  <a:pt x="1833" y="1091"/>
                  <a:pt x="1832" y="1091"/>
                </a:cubicBezTo>
                <a:cubicBezTo>
                  <a:pt x="1478" y="1091"/>
                  <a:pt x="1177" y="863"/>
                  <a:pt x="1066" y="545"/>
                </a:cubicBezTo>
                <a:close/>
                <a:moveTo>
                  <a:pt x="4038" y="1637"/>
                </a:moveTo>
                <a:cubicBezTo>
                  <a:pt x="4083" y="1887"/>
                  <a:pt x="4188" y="2091"/>
                  <a:pt x="4315" y="2284"/>
                </a:cubicBezTo>
                <a:cubicBezTo>
                  <a:pt x="3895" y="2395"/>
                  <a:pt x="3415" y="2455"/>
                  <a:pt x="2925" y="2455"/>
                </a:cubicBezTo>
                <a:cubicBezTo>
                  <a:pt x="2431" y="2455"/>
                  <a:pt x="1947" y="2395"/>
                  <a:pt x="1526" y="2283"/>
                </a:cubicBezTo>
                <a:cubicBezTo>
                  <a:pt x="1652" y="2091"/>
                  <a:pt x="1757" y="1887"/>
                  <a:pt x="1800" y="1637"/>
                </a:cubicBezTo>
                <a:close/>
                <a:moveTo>
                  <a:pt x="1831" y="4196"/>
                </a:moveTo>
                <a:cubicBezTo>
                  <a:pt x="2186" y="4196"/>
                  <a:pt x="2489" y="4425"/>
                  <a:pt x="2602" y="4741"/>
                </a:cubicBezTo>
                <a:lnTo>
                  <a:pt x="2376" y="4741"/>
                </a:lnTo>
                <a:cubicBezTo>
                  <a:pt x="2022" y="4741"/>
                  <a:pt x="1719" y="4512"/>
                  <a:pt x="1605" y="4196"/>
                </a:cubicBezTo>
                <a:close/>
                <a:moveTo>
                  <a:pt x="4235" y="4196"/>
                </a:moveTo>
                <a:cubicBezTo>
                  <a:pt x="4122" y="4512"/>
                  <a:pt x="3819" y="4741"/>
                  <a:pt x="3463" y="4741"/>
                </a:cubicBezTo>
                <a:lnTo>
                  <a:pt x="3238" y="4741"/>
                </a:lnTo>
                <a:cubicBezTo>
                  <a:pt x="3350" y="4425"/>
                  <a:pt x="3653" y="4196"/>
                  <a:pt x="4009" y="4196"/>
                </a:cubicBezTo>
                <a:close/>
                <a:moveTo>
                  <a:pt x="1182" y="2759"/>
                </a:moveTo>
                <a:cubicBezTo>
                  <a:pt x="1698" y="2922"/>
                  <a:pt x="2295" y="3009"/>
                  <a:pt x="2924" y="3009"/>
                </a:cubicBezTo>
                <a:cubicBezTo>
                  <a:pt x="3549" y="3009"/>
                  <a:pt x="4143" y="2923"/>
                  <a:pt x="4658" y="2761"/>
                </a:cubicBezTo>
                <a:cubicBezTo>
                  <a:pt x="4977" y="3200"/>
                  <a:pt x="5292" y="3754"/>
                  <a:pt x="5292" y="4909"/>
                </a:cubicBezTo>
                <a:cubicBezTo>
                  <a:pt x="5293" y="6035"/>
                  <a:pt x="4983" y="7017"/>
                  <a:pt x="4712" y="7665"/>
                </a:cubicBezTo>
                <a:lnTo>
                  <a:pt x="1129" y="7665"/>
                </a:lnTo>
                <a:cubicBezTo>
                  <a:pt x="1061" y="7506"/>
                  <a:pt x="993" y="7326"/>
                  <a:pt x="925" y="7128"/>
                </a:cubicBezTo>
                <a:cubicBezTo>
                  <a:pt x="1584" y="7076"/>
                  <a:pt x="2111" y="6884"/>
                  <a:pt x="2501" y="6551"/>
                </a:cubicBezTo>
                <a:cubicBezTo>
                  <a:pt x="2666" y="6614"/>
                  <a:pt x="2993" y="6718"/>
                  <a:pt x="3350" y="6718"/>
                </a:cubicBezTo>
                <a:cubicBezTo>
                  <a:pt x="3641" y="6718"/>
                  <a:pt x="3951" y="6648"/>
                  <a:pt x="4206" y="6427"/>
                </a:cubicBezTo>
                <a:cubicBezTo>
                  <a:pt x="4319" y="6329"/>
                  <a:pt x="4332" y="6157"/>
                  <a:pt x="4233" y="6044"/>
                </a:cubicBezTo>
                <a:cubicBezTo>
                  <a:pt x="4179" y="5982"/>
                  <a:pt x="4103" y="5949"/>
                  <a:pt x="4026" y="5949"/>
                </a:cubicBezTo>
                <a:cubicBezTo>
                  <a:pt x="3963" y="5949"/>
                  <a:pt x="3900" y="5971"/>
                  <a:pt x="3849" y="6016"/>
                </a:cubicBezTo>
                <a:cubicBezTo>
                  <a:pt x="3714" y="6133"/>
                  <a:pt x="3531" y="6174"/>
                  <a:pt x="3344" y="6174"/>
                </a:cubicBezTo>
                <a:cubicBezTo>
                  <a:pt x="3184" y="6174"/>
                  <a:pt x="3022" y="6144"/>
                  <a:pt x="2886" y="6106"/>
                </a:cubicBezTo>
                <a:cubicBezTo>
                  <a:pt x="3073" y="5804"/>
                  <a:pt x="3147" y="5499"/>
                  <a:pt x="3177" y="5287"/>
                </a:cubicBezTo>
                <a:lnTo>
                  <a:pt x="3466" y="5287"/>
                </a:lnTo>
                <a:cubicBezTo>
                  <a:pt x="4217" y="5287"/>
                  <a:pt x="4829" y="4675"/>
                  <a:pt x="4827" y="3924"/>
                </a:cubicBezTo>
                <a:cubicBezTo>
                  <a:pt x="4827" y="3774"/>
                  <a:pt x="4705" y="3653"/>
                  <a:pt x="4554" y="3653"/>
                </a:cubicBezTo>
                <a:lnTo>
                  <a:pt x="4009" y="3653"/>
                </a:lnTo>
                <a:cubicBezTo>
                  <a:pt x="3564" y="3653"/>
                  <a:pt x="3168" y="3868"/>
                  <a:pt x="2919" y="4198"/>
                </a:cubicBezTo>
                <a:cubicBezTo>
                  <a:pt x="2670" y="3867"/>
                  <a:pt x="2276" y="3653"/>
                  <a:pt x="1831" y="3653"/>
                </a:cubicBezTo>
                <a:lnTo>
                  <a:pt x="1286" y="3653"/>
                </a:lnTo>
                <a:cubicBezTo>
                  <a:pt x="1136" y="3653"/>
                  <a:pt x="1014" y="3773"/>
                  <a:pt x="1013" y="3924"/>
                </a:cubicBezTo>
                <a:cubicBezTo>
                  <a:pt x="1011" y="4675"/>
                  <a:pt x="1622" y="5287"/>
                  <a:pt x="2374" y="5287"/>
                </a:cubicBezTo>
                <a:lnTo>
                  <a:pt x="2623" y="5287"/>
                </a:lnTo>
                <a:cubicBezTo>
                  <a:pt x="2586" y="5489"/>
                  <a:pt x="2492" y="5782"/>
                  <a:pt x="2255" y="6034"/>
                </a:cubicBezTo>
                <a:cubicBezTo>
                  <a:pt x="1933" y="6374"/>
                  <a:pt x="1434" y="6562"/>
                  <a:pt x="765" y="6594"/>
                </a:cubicBezTo>
                <a:cubicBezTo>
                  <a:pt x="636" y="6095"/>
                  <a:pt x="543" y="5523"/>
                  <a:pt x="543" y="4910"/>
                </a:cubicBezTo>
                <a:cubicBezTo>
                  <a:pt x="543" y="3753"/>
                  <a:pt x="861" y="3199"/>
                  <a:pt x="1182" y="2759"/>
                </a:cubicBezTo>
                <a:close/>
                <a:moveTo>
                  <a:pt x="2062" y="8209"/>
                </a:moveTo>
                <a:cubicBezTo>
                  <a:pt x="2095" y="8430"/>
                  <a:pt x="2127" y="8613"/>
                  <a:pt x="2153" y="8754"/>
                </a:cubicBezTo>
                <a:lnTo>
                  <a:pt x="1699" y="8754"/>
                </a:lnTo>
                <a:cubicBezTo>
                  <a:pt x="1629" y="8645"/>
                  <a:pt x="1515" y="8458"/>
                  <a:pt x="1387" y="8209"/>
                </a:cubicBezTo>
                <a:close/>
                <a:moveTo>
                  <a:pt x="3223" y="8209"/>
                </a:moveTo>
                <a:cubicBezTo>
                  <a:pt x="3186" y="8440"/>
                  <a:pt x="3154" y="8625"/>
                  <a:pt x="3128" y="8754"/>
                </a:cubicBezTo>
                <a:lnTo>
                  <a:pt x="2712" y="8754"/>
                </a:lnTo>
                <a:cubicBezTo>
                  <a:pt x="2686" y="8625"/>
                  <a:pt x="2654" y="8442"/>
                  <a:pt x="2617" y="8209"/>
                </a:cubicBezTo>
                <a:close/>
                <a:moveTo>
                  <a:pt x="4453" y="8209"/>
                </a:moveTo>
                <a:cubicBezTo>
                  <a:pt x="4326" y="8458"/>
                  <a:pt x="4212" y="8645"/>
                  <a:pt x="4141" y="8754"/>
                </a:cubicBezTo>
                <a:lnTo>
                  <a:pt x="3687" y="8754"/>
                </a:lnTo>
                <a:cubicBezTo>
                  <a:pt x="3714" y="8613"/>
                  <a:pt x="3746" y="8430"/>
                  <a:pt x="3779" y="8209"/>
                </a:cubicBezTo>
                <a:close/>
                <a:moveTo>
                  <a:pt x="730" y="1"/>
                </a:moveTo>
                <a:cubicBezTo>
                  <a:pt x="580" y="1"/>
                  <a:pt x="459" y="122"/>
                  <a:pt x="457" y="272"/>
                </a:cubicBezTo>
                <a:cubicBezTo>
                  <a:pt x="457" y="828"/>
                  <a:pt x="789" y="1306"/>
                  <a:pt x="1266" y="1520"/>
                </a:cubicBezTo>
                <a:cubicBezTo>
                  <a:pt x="1224" y="1790"/>
                  <a:pt x="1072" y="1993"/>
                  <a:pt x="873" y="2258"/>
                </a:cubicBezTo>
                <a:cubicBezTo>
                  <a:pt x="504" y="2745"/>
                  <a:pt x="0" y="3415"/>
                  <a:pt x="0" y="4904"/>
                </a:cubicBezTo>
                <a:cubicBezTo>
                  <a:pt x="0" y="6166"/>
                  <a:pt x="360" y="7260"/>
                  <a:pt x="662" y="7956"/>
                </a:cubicBezTo>
                <a:cubicBezTo>
                  <a:pt x="989" y="8711"/>
                  <a:pt x="1316" y="9166"/>
                  <a:pt x="1329" y="9186"/>
                </a:cubicBezTo>
                <a:cubicBezTo>
                  <a:pt x="1380" y="9258"/>
                  <a:pt x="1462" y="9300"/>
                  <a:pt x="1550" y="9300"/>
                </a:cubicBezTo>
                <a:lnTo>
                  <a:pt x="4288" y="9300"/>
                </a:lnTo>
                <a:cubicBezTo>
                  <a:pt x="4374" y="9300"/>
                  <a:pt x="4456" y="9258"/>
                  <a:pt x="4507" y="9187"/>
                </a:cubicBezTo>
                <a:cubicBezTo>
                  <a:pt x="4521" y="9170"/>
                  <a:pt x="4848" y="8715"/>
                  <a:pt x="5176" y="7960"/>
                </a:cubicBezTo>
                <a:cubicBezTo>
                  <a:pt x="5478" y="7265"/>
                  <a:pt x="5839" y="6172"/>
                  <a:pt x="5839" y="4906"/>
                </a:cubicBezTo>
                <a:cubicBezTo>
                  <a:pt x="5837" y="3409"/>
                  <a:pt x="5332" y="2740"/>
                  <a:pt x="4963" y="2254"/>
                </a:cubicBezTo>
                <a:cubicBezTo>
                  <a:pt x="4764" y="1991"/>
                  <a:pt x="4612" y="1789"/>
                  <a:pt x="4571" y="1520"/>
                </a:cubicBezTo>
                <a:cubicBezTo>
                  <a:pt x="5047" y="1307"/>
                  <a:pt x="5379" y="828"/>
                  <a:pt x="5379" y="272"/>
                </a:cubicBezTo>
                <a:cubicBezTo>
                  <a:pt x="5379" y="122"/>
                  <a:pt x="5256" y="1"/>
                  <a:pt x="510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50" name="Google Shape;1150;p55"/>
          <p:cNvGrpSpPr/>
          <p:nvPr/>
        </p:nvGrpSpPr>
        <p:grpSpPr>
          <a:xfrm>
            <a:off x="3829430" y="1834192"/>
            <a:ext cx="377377" cy="377417"/>
            <a:chOff x="3976755" y="1520980"/>
            <a:chExt cx="377377" cy="377417"/>
          </a:xfrm>
        </p:grpSpPr>
        <p:sp>
          <p:nvSpPr>
            <p:cNvPr id="1151" name="Google Shape;1151;p55"/>
            <p:cNvSpPr/>
            <p:nvPr/>
          </p:nvSpPr>
          <p:spPr>
            <a:xfrm>
              <a:off x="3976755" y="1520980"/>
              <a:ext cx="377377" cy="377417"/>
            </a:xfrm>
            <a:custGeom>
              <a:avLst/>
              <a:gdLst/>
              <a:ahLst/>
              <a:cxnLst/>
              <a:rect l="l" t="t" r="r" b="b"/>
              <a:pathLst>
                <a:path w="9299" h="9300" extrusionOk="0">
                  <a:moveTo>
                    <a:pt x="7386" y="1634"/>
                  </a:moveTo>
                  <a:cubicBezTo>
                    <a:pt x="7467" y="1634"/>
                    <a:pt x="7665" y="1827"/>
                    <a:pt x="7665" y="2188"/>
                  </a:cubicBezTo>
                  <a:cubicBezTo>
                    <a:pt x="7665" y="2405"/>
                    <a:pt x="7594" y="2561"/>
                    <a:pt x="7517" y="2653"/>
                  </a:cubicBezTo>
                  <a:cubicBezTo>
                    <a:pt x="7400" y="2446"/>
                    <a:pt x="7264" y="2258"/>
                    <a:pt x="7111" y="2090"/>
                  </a:cubicBezTo>
                  <a:cubicBezTo>
                    <a:pt x="7143" y="1793"/>
                    <a:pt x="7312" y="1634"/>
                    <a:pt x="7386" y="1634"/>
                  </a:cubicBezTo>
                  <a:close/>
                  <a:moveTo>
                    <a:pt x="1915" y="1634"/>
                  </a:moveTo>
                  <a:cubicBezTo>
                    <a:pt x="1989" y="1634"/>
                    <a:pt x="2160" y="1794"/>
                    <a:pt x="2189" y="2094"/>
                  </a:cubicBezTo>
                  <a:cubicBezTo>
                    <a:pt x="2037" y="2263"/>
                    <a:pt x="1903" y="2449"/>
                    <a:pt x="1786" y="2655"/>
                  </a:cubicBezTo>
                  <a:cubicBezTo>
                    <a:pt x="1709" y="2565"/>
                    <a:pt x="1636" y="2407"/>
                    <a:pt x="1636" y="2188"/>
                  </a:cubicBezTo>
                  <a:cubicBezTo>
                    <a:pt x="1636" y="1827"/>
                    <a:pt x="1834" y="1634"/>
                    <a:pt x="1915" y="1634"/>
                  </a:cubicBezTo>
                  <a:close/>
                  <a:moveTo>
                    <a:pt x="1915" y="545"/>
                  </a:moveTo>
                  <a:cubicBezTo>
                    <a:pt x="2437" y="545"/>
                    <a:pt x="2893" y="898"/>
                    <a:pt x="3123" y="1415"/>
                  </a:cubicBezTo>
                  <a:cubicBezTo>
                    <a:pt x="3042" y="1453"/>
                    <a:pt x="2960" y="1497"/>
                    <a:pt x="2880" y="1542"/>
                  </a:cubicBezTo>
                  <a:cubicBezTo>
                    <a:pt x="2800" y="1588"/>
                    <a:pt x="2722" y="1637"/>
                    <a:pt x="2648" y="1690"/>
                  </a:cubicBezTo>
                  <a:cubicBezTo>
                    <a:pt x="2614" y="1598"/>
                    <a:pt x="2566" y="1510"/>
                    <a:pt x="2510" y="1433"/>
                  </a:cubicBezTo>
                  <a:cubicBezTo>
                    <a:pt x="2352" y="1215"/>
                    <a:pt x="2136" y="1090"/>
                    <a:pt x="1915" y="1090"/>
                  </a:cubicBezTo>
                  <a:cubicBezTo>
                    <a:pt x="1696" y="1090"/>
                    <a:pt x="1479" y="1215"/>
                    <a:pt x="1321" y="1433"/>
                  </a:cubicBezTo>
                  <a:cubicBezTo>
                    <a:pt x="1173" y="1637"/>
                    <a:pt x="1091" y="1906"/>
                    <a:pt x="1091" y="2188"/>
                  </a:cubicBezTo>
                  <a:cubicBezTo>
                    <a:pt x="1091" y="2469"/>
                    <a:pt x="1173" y="2737"/>
                    <a:pt x="1321" y="2942"/>
                  </a:cubicBezTo>
                  <a:cubicBezTo>
                    <a:pt x="1390" y="3035"/>
                    <a:pt x="1469" y="3113"/>
                    <a:pt x="1553" y="3170"/>
                  </a:cubicBezTo>
                  <a:cubicBezTo>
                    <a:pt x="1534" y="3221"/>
                    <a:pt x="1517" y="3273"/>
                    <a:pt x="1501" y="3326"/>
                  </a:cubicBezTo>
                  <a:cubicBezTo>
                    <a:pt x="1458" y="3461"/>
                    <a:pt x="1417" y="3586"/>
                    <a:pt x="1376" y="3698"/>
                  </a:cubicBezTo>
                  <a:cubicBezTo>
                    <a:pt x="889" y="3445"/>
                    <a:pt x="546" y="2864"/>
                    <a:pt x="546" y="2188"/>
                  </a:cubicBezTo>
                  <a:cubicBezTo>
                    <a:pt x="547" y="1281"/>
                    <a:pt x="1160" y="545"/>
                    <a:pt x="1915" y="545"/>
                  </a:cubicBezTo>
                  <a:close/>
                  <a:moveTo>
                    <a:pt x="7385" y="545"/>
                  </a:moveTo>
                  <a:cubicBezTo>
                    <a:pt x="8139" y="545"/>
                    <a:pt x="8754" y="1282"/>
                    <a:pt x="8754" y="2189"/>
                  </a:cubicBezTo>
                  <a:cubicBezTo>
                    <a:pt x="8754" y="2864"/>
                    <a:pt x="8412" y="3445"/>
                    <a:pt x="7927" y="3698"/>
                  </a:cubicBezTo>
                  <a:cubicBezTo>
                    <a:pt x="7887" y="3586"/>
                    <a:pt x="7847" y="3462"/>
                    <a:pt x="7805" y="3328"/>
                  </a:cubicBezTo>
                  <a:cubicBezTo>
                    <a:pt x="7787" y="3273"/>
                    <a:pt x="7770" y="3221"/>
                    <a:pt x="7750" y="3170"/>
                  </a:cubicBezTo>
                  <a:cubicBezTo>
                    <a:pt x="7834" y="3113"/>
                    <a:pt x="7912" y="3036"/>
                    <a:pt x="7980" y="2944"/>
                  </a:cubicBezTo>
                  <a:cubicBezTo>
                    <a:pt x="8127" y="2740"/>
                    <a:pt x="8209" y="2470"/>
                    <a:pt x="8209" y="2190"/>
                  </a:cubicBezTo>
                  <a:cubicBezTo>
                    <a:pt x="8209" y="1908"/>
                    <a:pt x="8127" y="1640"/>
                    <a:pt x="7980" y="1435"/>
                  </a:cubicBezTo>
                  <a:cubicBezTo>
                    <a:pt x="7821" y="1218"/>
                    <a:pt x="7605" y="1093"/>
                    <a:pt x="7385" y="1093"/>
                  </a:cubicBezTo>
                  <a:cubicBezTo>
                    <a:pt x="7164" y="1093"/>
                    <a:pt x="6948" y="1218"/>
                    <a:pt x="6790" y="1435"/>
                  </a:cubicBezTo>
                  <a:cubicBezTo>
                    <a:pt x="6735" y="1512"/>
                    <a:pt x="6688" y="1598"/>
                    <a:pt x="6652" y="1690"/>
                  </a:cubicBezTo>
                  <a:cubicBezTo>
                    <a:pt x="6580" y="1639"/>
                    <a:pt x="6504" y="1590"/>
                    <a:pt x="6426" y="1545"/>
                  </a:cubicBezTo>
                  <a:cubicBezTo>
                    <a:pt x="6344" y="1498"/>
                    <a:pt x="6261" y="1456"/>
                    <a:pt x="6178" y="1418"/>
                  </a:cubicBezTo>
                  <a:cubicBezTo>
                    <a:pt x="6409" y="897"/>
                    <a:pt x="6863" y="545"/>
                    <a:pt x="7385" y="545"/>
                  </a:cubicBezTo>
                  <a:close/>
                  <a:moveTo>
                    <a:pt x="4651" y="1639"/>
                  </a:moveTo>
                  <a:cubicBezTo>
                    <a:pt x="5417" y="1639"/>
                    <a:pt x="6777" y="1879"/>
                    <a:pt x="7283" y="3491"/>
                  </a:cubicBezTo>
                  <a:cubicBezTo>
                    <a:pt x="7472" y="4090"/>
                    <a:pt x="7638" y="4462"/>
                    <a:pt x="7771" y="4763"/>
                  </a:cubicBezTo>
                  <a:cubicBezTo>
                    <a:pt x="7998" y="5271"/>
                    <a:pt x="8122" y="5550"/>
                    <a:pt x="8122" y="6472"/>
                  </a:cubicBezTo>
                  <a:cubicBezTo>
                    <a:pt x="8123" y="7162"/>
                    <a:pt x="7847" y="7711"/>
                    <a:pt x="7298" y="8101"/>
                  </a:cubicBezTo>
                  <a:cubicBezTo>
                    <a:pt x="6702" y="8527"/>
                    <a:pt x="5786" y="8752"/>
                    <a:pt x="4650" y="8752"/>
                  </a:cubicBezTo>
                  <a:cubicBezTo>
                    <a:pt x="3514" y="8752"/>
                    <a:pt x="2597" y="8527"/>
                    <a:pt x="2001" y="8101"/>
                  </a:cubicBezTo>
                  <a:cubicBezTo>
                    <a:pt x="1454" y="7709"/>
                    <a:pt x="1176" y="7162"/>
                    <a:pt x="1176" y="6472"/>
                  </a:cubicBezTo>
                  <a:cubicBezTo>
                    <a:pt x="1176" y="5551"/>
                    <a:pt x="1301" y="5272"/>
                    <a:pt x="1528" y="4765"/>
                  </a:cubicBezTo>
                  <a:cubicBezTo>
                    <a:pt x="1662" y="4467"/>
                    <a:pt x="1830" y="4092"/>
                    <a:pt x="2019" y="3491"/>
                  </a:cubicBezTo>
                  <a:cubicBezTo>
                    <a:pt x="2523" y="1880"/>
                    <a:pt x="3884" y="1639"/>
                    <a:pt x="4651" y="1639"/>
                  </a:cubicBezTo>
                  <a:close/>
                  <a:moveTo>
                    <a:pt x="7385" y="1"/>
                  </a:moveTo>
                  <a:cubicBezTo>
                    <a:pt x="6630" y="1"/>
                    <a:pt x="5977" y="502"/>
                    <a:pt x="5666" y="1229"/>
                  </a:cubicBezTo>
                  <a:cubicBezTo>
                    <a:pt x="5285" y="1124"/>
                    <a:pt x="4927" y="1096"/>
                    <a:pt x="4652" y="1096"/>
                  </a:cubicBezTo>
                  <a:cubicBezTo>
                    <a:pt x="4376" y="1096"/>
                    <a:pt x="4017" y="1124"/>
                    <a:pt x="3634" y="1230"/>
                  </a:cubicBezTo>
                  <a:cubicBezTo>
                    <a:pt x="3323" y="503"/>
                    <a:pt x="2668" y="2"/>
                    <a:pt x="1914" y="2"/>
                  </a:cubicBezTo>
                  <a:cubicBezTo>
                    <a:pt x="859" y="2"/>
                    <a:pt x="0" y="983"/>
                    <a:pt x="0" y="2190"/>
                  </a:cubicBezTo>
                  <a:cubicBezTo>
                    <a:pt x="0" y="3098"/>
                    <a:pt x="488" y="3879"/>
                    <a:pt x="1179" y="4209"/>
                  </a:cubicBezTo>
                  <a:cubicBezTo>
                    <a:pt x="1126" y="4335"/>
                    <a:pt x="1076" y="4443"/>
                    <a:pt x="1031" y="4546"/>
                  </a:cubicBezTo>
                  <a:cubicBezTo>
                    <a:pt x="789" y="5082"/>
                    <a:pt x="631" y="5437"/>
                    <a:pt x="631" y="6474"/>
                  </a:cubicBezTo>
                  <a:cubicBezTo>
                    <a:pt x="631" y="7339"/>
                    <a:pt x="995" y="8055"/>
                    <a:pt x="1685" y="8547"/>
                  </a:cubicBezTo>
                  <a:cubicBezTo>
                    <a:pt x="2384" y="9047"/>
                    <a:pt x="3381" y="9300"/>
                    <a:pt x="4650" y="9300"/>
                  </a:cubicBezTo>
                  <a:cubicBezTo>
                    <a:pt x="5918" y="9300"/>
                    <a:pt x="6915" y="9047"/>
                    <a:pt x="7615" y="8547"/>
                  </a:cubicBezTo>
                  <a:cubicBezTo>
                    <a:pt x="8303" y="8055"/>
                    <a:pt x="8668" y="7338"/>
                    <a:pt x="8668" y="6474"/>
                  </a:cubicBezTo>
                  <a:cubicBezTo>
                    <a:pt x="8668" y="5435"/>
                    <a:pt x="8509" y="5081"/>
                    <a:pt x="8270" y="4543"/>
                  </a:cubicBezTo>
                  <a:cubicBezTo>
                    <a:pt x="8224" y="4440"/>
                    <a:pt x="8176" y="4331"/>
                    <a:pt x="8123" y="4206"/>
                  </a:cubicBezTo>
                  <a:cubicBezTo>
                    <a:pt x="8813" y="3876"/>
                    <a:pt x="9299" y="3096"/>
                    <a:pt x="9299" y="2189"/>
                  </a:cubicBezTo>
                  <a:cubicBezTo>
                    <a:pt x="9299" y="982"/>
                    <a:pt x="8440" y="1"/>
                    <a:pt x="73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55"/>
            <p:cNvSpPr/>
            <p:nvPr/>
          </p:nvSpPr>
          <p:spPr>
            <a:xfrm>
              <a:off x="4050047" y="1645203"/>
              <a:ext cx="108842" cy="109410"/>
            </a:xfrm>
            <a:custGeom>
              <a:avLst/>
              <a:gdLst/>
              <a:ahLst/>
              <a:cxnLst/>
              <a:rect l="l" t="t" r="r" b="b"/>
              <a:pathLst>
                <a:path w="2682" h="2696" extrusionOk="0">
                  <a:moveTo>
                    <a:pt x="1774" y="546"/>
                  </a:moveTo>
                  <a:cubicBezTo>
                    <a:pt x="1848" y="546"/>
                    <a:pt x="1908" y="560"/>
                    <a:pt x="1948" y="589"/>
                  </a:cubicBezTo>
                  <a:cubicBezTo>
                    <a:pt x="1992" y="622"/>
                    <a:pt x="2128" y="721"/>
                    <a:pt x="2087" y="1016"/>
                  </a:cubicBezTo>
                  <a:cubicBezTo>
                    <a:pt x="2029" y="1450"/>
                    <a:pt x="1641" y="1962"/>
                    <a:pt x="1254" y="2110"/>
                  </a:cubicBezTo>
                  <a:cubicBezTo>
                    <a:pt x="1180" y="2139"/>
                    <a:pt x="1117" y="2150"/>
                    <a:pt x="1063" y="2150"/>
                  </a:cubicBezTo>
                  <a:cubicBezTo>
                    <a:pt x="931" y="2150"/>
                    <a:pt x="856" y="2086"/>
                    <a:pt x="826" y="2060"/>
                  </a:cubicBezTo>
                  <a:cubicBezTo>
                    <a:pt x="702" y="1956"/>
                    <a:pt x="324" y="1638"/>
                    <a:pt x="737" y="1113"/>
                  </a:cubicBezTo>
                  <a:cubicBezTo>
                    <a:pt x="1025" y="748"/>
                    <a:pt x="1496" y="546"/>
                    <a:pt x="1774" y="546"/>
                  </a:cubicBezTo>
                  <a:close/>
                  <a:moveTo>
                    <a:pt x="1767" y="0"/>
                  </a:moveTo>
                  <a:cubicBezTo>
                    <a:pt x="1262" y="0"/>
                    <a:pt x="658" y="335"/>
                    <a:pt x="310" y="776"/>
                  </a:cubicBezTo>
                  <a:cubicBezTo>
                    <a:pt x="104" y="1037"/>
                    <a:pt x="1" y="1321"/>
                    <a:pt x="7" y="1598"/>
                  </a:cubicBezTo>
                  <a:cubicBezTo>
                    <a:pt x="13" y="1823"/>
                    <a:pt x="99" y="2160"/>
                    <a:pt x="475" y="2477"/>
                  </a:cubicBezTo>
                  <a:cubicBezTo>
                    <a:pt x="646" y="2621"/>
                    <a:pt x="848" y="2695"/>
                    <a:pt x="1063" y="2695"/>
                  </a:cubicBezTo>
                  <a:cubicBezTo>
                    <a:pt x="1066" y="2695"/>
                    <a:pt x="1068" y="2695"/>
                    <a:pt x="1071" y="2695"/>
                  </a:cubicBezTo>
                  <a:cubicBezTo>
                    <a:pt x="1195" y="2695"/>
                    <a:pt x="1322" y="2671"/>
                    <a:pt x="1451" y="2620"/>
                  </a:cubicBezTo>
                  <a:cubicBezTo>
                    <a:pt x="2017" y="2403"/>
                    <a:pt x="2544" y="1715"/>
                    <a:pt x="2629" y="1090"/>
                  </a:cubicBezTo>
                  <a:cubicBezTo>
                    <a:pt x="2681" y="694"/>
                    <a:pt x="2555" y="359"/>
                    <a:pt x="2271" y="151"/>
                  </a:cubicBezTo>
                  <a:cubicBezTo>
                    <a:pt x="2129" y="47"/>
                    <a:pt x="1955" y="0"/>
                    <a:pt x="176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55"/>
            <p:cNvSpPr/>
            <p:nvPr/>
          </p:nvSpPr>
          <p:spPr>
            <a:xfrm>
              <a:off x="4172078" y="1645243"/>
              <a:ext cx="108883" cy="109492"/>
            </a:xfrm>
            <a:custGeom>
              <a:avLst/>
              <a:gdLst/>
              <a:ahLst/>
              <a:cxnLst/>
              <a:rect l="l" t="t" r="r" b="b"/>
              <a:pathLst>
                <a:path w="2683" h="2698" extrusionOk="0">
                  <a:moveTo>
                    <a:pt x="908" y="545"/>
                  </a:moveTo>
                  <a:cubicBezTo>
                    <a:pt x="1186" y="545"/>
                    <a:pt x="1656" y="749"/>
                    <a:pt x="1944" y="1115"/>
                  </a:cubicBezTo>
                  <a:cubicBezTo>
                    <a:pt x="2356" y="1637"/>
                    <a:pt x="1980" y="1955"/>
                    <a:pt x="1855" y="2060"/>
                  </a:cubicBezTo>
                  <a:cubicBezTo>
                    <a:pt x="1825" y="2086"/>
                    <a:pt x="1749" y="2150"/>
                    <a:pt x="1618" y="2150"/>
                  </a:cubicBezTo>
                  <a:cubicBezTo>
                    <a:pt x="1564" y="2150"/>
                    <a:pt x="1501" y="2139"/>
                    <a:pt x="1427" y="2111"/>
                  </a:cubicBezTo>
                  <a:cubicBezTo>
                    <a:pt x="1041" y="1962"/>
                    <a:pt x="651" y="1450"/>
                    <a:pt x="593" y="1016"/>
                  </a:cubicBezTo>
                  <a:cubicBezTo>
                    <a:pt x="554" y="721"/>
                    <a:pt x="689" y="622"/>
                    <a:pt x="734" y="589"/>
                  </a:cubicBezTo>
                  <a:cubicBezTo>
                    <a:pt x="774" y="560"/>
                    <a:pt x="834" y="545"/>
                    <a:pt x="908" y="545"/>
                  </a:cubicBezTo>
                  <a:close/>
                  <a:moveTo>
                    <a:pt x="913" y="1"/>
                  </a:moveTo>
                  <a:cubicBezTo>
                    <a:pt x="725" y="1"/>
                    <a:pt x="551" y="47"/>
                    <a:pt x="410" y="151"/>
                  </a:cubicBezTo>
                  <a:cubicBezTo>
                    <a:pt x="127" y="360"/>
                    <a:pt x="0" y="694"/>
                    <a:pt x="53" y="1090"/>
                  </a:cubicBezTo>
                  <a:cubicBezTo>
                    <a:pt x="138" y="1716"/>
                    <a:pt x="665" y="2403"/>
                    <a:pt x="1231" y="2620"/>
                  </a:cubicBezTo>
                  <a:cubicBezTo>
                    <a:pt x="1363" y="2672"/>
                    <a:pt x="1493" y="2697"/>
                    <a:pt x="1618" y="2697"/>
                  </a:cubicBezTo>
                  <a:cubicBezTo>
                    <a:pt x="1833" y="2697"/>
                    <a:pt x="2035" y="2623"/>
                    <a:pt x="2207" y="2478"/>
                  </a:cubicBezTo>
                  <a:cubicBezTo>
                    <a:pt x="2582" y="2160"/>
                    <a:pt x="2668" y="1825"/>
                    <a:pt x="2675" y="1600"/>
                  </a:cubicBezTo>
                  <a:cubicBezTo>
                    <a:pt x="2682" y="1320"/>
                    <a:pt x="2577" y="1036"/>
                    <a:pt x="2371" y="777"/>
                  </a:cubicBezTo>
                  <a:cubicBezTo>
                    <a:pt x="2024" y="335"/>
                    <a:pt x="1418" y="1"/>
                    <a:pt x="91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55"/>
            <p:cNvSpPr/>
            <p:nvPr/>
          </p:nvSpPr>
          <p:spPr>
            <a:xfrm>
              <a:off x="4100288" y="1679252"/>
              <a:ext cx="22726" cy="22199"/>
            </a:xfrm>
            <a:custGeom>
              <a:avLst/>
              <a:gdLst/>
              <a:ahLst/>
              <a:cxnLst/>
              <a:rect l="l" t="t" r="r" b="b"/>
              <a:pathLst>
                <a:path w="560" h="547" extrusionOk="0">
                  <a:moveTo>
                    <a:pt x="280" y="0"/>
                  </a:moveTo>
                  <a:cubicBezTo>
                    <a:pt x="136" y="2"/>
                    <a:pt x="0" y="127"/>
                    <a:pt x="7" y="273"/>
                  </a:cubicBezTo>
                  <a:cubicBezTo>
                    <a:pt x="14" y="421"/>
                    <a:pt x="127" y="547"/>
                    <a:pt x="280" y="547"/>
                  </a:cubicBezTo>
                  <a:cubicBezTo>
                    <a:pt x="422" y="547"/>
                    <a:pt x="559" y="421"/>
                    <a:pt x="553" y="273"/>
                  </a:cubicBezTo>
                  <a:cubicBezTo>
                    <a:pt x="547" y="126"/>
                    <a:pt x="433" y="0"/>
                    <a:pt x="2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55"/>
            <p:cNvSpPr/>
            <p:nvPr/>
          </p:nvSpPr>
          <p:spPr>
            <a:xfrm>
              <a:off x="4207953" y="1679333"/>
              <a:ext cx="22726" cy="22158"/>
            </a:xfrm>
            <a:custGeom>
              <a:avLst/>
              <a:gdLst/>
              <a:ahLst/>
              <a:cxnLst/>
              <a:rect l="l" t="t" r="r" b="b"/>
              <a:pathLst>
                <a:path w="560" h="546" extrusionOk="0">
                  <a:moveTo>
                    <a:pt x="280" y="0"/>
                  </a:moveTo>
                  <a:cubicBezTo>
                    <a:pt x="138" y="0"/>
                    <a:pt x="1" y="125"/>
                    <a:pt x="8" y="272"/>
                  </a:cubicBezTo>
                  <a:cubicBezTo>
                    <a:pt x="14" y="420"/>
                    <a:pt x="127" y="546"/>
                    <a:pt x="280" y="546"/>
                  </a:cubicBezTo>
                  <a:cubicBezTo>
                    <a:pt x="423" y="546"/>
                    <a:pt x="560" y="420"/>
                    <a:pt x="553" y="272"/>
                  </a:cubicBezTo>
                  <a:cubicBezTo>
                    <a:pt x="546" y="124"/>
                    <a:pt x="433" y="0"/>
                    <a:pt x="2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55"/>
            <p:cNvSpPr/>
            <p:nvPr/>
          </p:nvSpPr>
          <p:spPr>
            <a:xfrm>
              <a:off x="4081742" y="1755384"/>
              <a:ext cx="167322" cy="102998"/>
            </a:xfrm>
            <a:custGeom>
              <a:avLst/>
              <a:gdLst/>
              <a:ahLst/>
              <a:cxnLst/>
              <a:rect l="l" t="t" r="r" b="b"/>
              <a:pathLst>
                <a:path w="4123" h="2538" extrusionOk="0">
                  <a:moveTo>
                    <a:pt x="2064" y="543"/>
                  </a:moveTo>
                  <a:cubicBezTo>
                    <a:pt x="2267" y="543"/>
                    <a:pt x="2466" y="587"/>
                    <a:pt x="2654" y="672"/>
                  </a:cubicBezTo>
                  <a:cubicBezTo>
                    <a:pt x="2697" y="692"/>
                    <a:pt x="2708" y="729"/>
                    <a:pt x="2710" y="750"/>
                  </a:cubicBezTo>
                  <a:cubicBezTo>
                    <a:pt x="2713" y="771"/>
                    <a:pt x="2712" y="812"/>
                    <a:pt x="2673" y="843"/>
                  </a:cubicBezTo>
                  <a:lnTo>
                    <a:pt x="2064" y="1332"/>
                  </a:lnTo>
                  <a:lnTo>
                    <a:pt x="1454" y="843"/>
                  </a:lnTo>
                  <a:cubicBezTo>
                    <a:pt x="1416" y="812"/>
                    <a:pt x="1415" y="771"/>
                    <a:pt x="1417" y="750"/>
                  </a:cubicBezTo>
                  <a:cubicBezTo>
                    <a:pt x="1420" y="729"/>
                    <a:pt x="1431" y="692"/>
                    <a:pt x="1474" y="672"/>
                  </a:cubicBezTo>
                  <a:cubicBezTo>
                    <a:pt x="1662" y="587"/>
                    <a:pt x="1859" y="543"/>
                    <a:pt x="2064" y="543"/>
                  </a:cubicBezTo>
                  <a:close/>
                  <a:moveTo>
                    <a:pt x="2061" y="0"/>
                  </a:moveTo>
                  <a:cubicBezTo>
                    <a:pt x="1779" y="0"/>
                    <a:pt x="1505" y="59"/>
                    <a:pt x="1246" y="178"/>
                  </a:cubicBezTo>
                  <a:cubicBezTo>
                    <a:pt x="1042" y="271"/>
                    <a:pt x="903" y="460"/>
                    <a:pt x="874" y="685"/>
                  </a:cubicBezTo>
                  <a:cubicBezTo>
                    <a:pt x="846" y="908"/>
                    <a:pt x="935" y="1128"/>
                    <a:pt x="1110" y="1268"/>
                  </a:cubicBezTo>
                  <a:lnTo>
                    <a:pt x="1715" y="1754"/>
                  </a:lnTo>
                  <a:cubicBezTo>
                    <a:pt x="1628" y="1864"/>
                    <a:pt x="1468" y="1994"/>
                    <a:pt x="1182" y="1994"/>
                  </a:cubicBezTo>
                  <a:cubicBezTo>
                    <a:pt x="688" y="1994"/>
                    <a:pt x="566" y="1606"/>
                    <a:pt x="565" y="1603"/>
                  </a:cubicBezTo>
                  <a:cubicBezTo>
                    <a:pt x="528" y="1484"/>
                    <a:pt x="421" y="1409"/>
                    <a:pt x="304" y="1409"/>
                  </a:cubicBezTo>
                  <a:cubicBezTo>
                    <a:pt x="278" y="1409"/>
                    <a:pt x="251" y="1412"/>
                    <a:pt x="225" y="1420"/>
                  </a:cubicBezTo>
                  <a:cubicBezTo>
                    <a:pt x="81" y="1463"/>
                    <a:pt x="0" y="1615"/>
                    <a:pt x="44" y="1759"/>
                  </a:cubicBezTo>
                  <a:cubicBezTo>
                    <a:pt x="125" y="2028"/>
                    <a:pt x="468" y="2537"/>
                    <a:pt x="1182" y="2537"/>
                  </a:cubicBezTo>
                  <a:cubicBezTo>
                    <a:pt x="1588" y="2537"/>
                    <a:pt x="1873" y="2373"/>
                    <a:pt x="2059" y="2181"/>
                  </a:cubicBezTo>
                  <a:cubicBezTo>
                    <a:pt x="2244" y="2373"/>
                    <a:pt x="2530" y="2537"/>
                    <a:pt x="2935" y="2537"/>
                  </a:cubicBezTo>
                  <a:cubicBezTo>
                    <a:pt x="3649" y="2537"/>
                    <a:pt x="3992" y="2028"/>
                    <a:pt x="4074" y="1759"/>
                  </a:cubicBezTo>
                  <a:cubicBezTo>
                    <a:pt x="4122" y="1615"/>
                    <a:pt x="4042" y="1463"/>
                    <a:pt x="3897" y="1420"/>
                  </a:cubicBezTo>
                  <a:cubicBezTo>
                    <a:pt x="3871" y="1412"/>
                    <a:pt x="3844" y="1409"/>
                    <a:pt x="3818" y="1409"/>
                  </a:cubicBezTo>
                  <a:cubicBezTo>
                    <a:pt x="3701" y="1409"/>
                    <a:pt x="3593" y="1484"/>
                    <a:pt x="3558" y="1603"/>
                  </a:cubicBezTo>
                  <a:cubicBezTo>
                    <a:pt x="3557" y="1606"/>
                    <a:pt x="3435" y="1994"/>
                    <a:pt x="2941" y="1994"/>
                  </a:cubicBezTo>
                  <a:cubicBezTo>
                    <a:pt x="2655" y="1994"/>
                    <a:pt x="2493" y="1864"/>
                    <a:pt x="2408" y="1754"/>
                  </a:cubicBezTo>
                  <a:lnTo>
                    <a:pt x="3012" y="1268"/>
                  </a:lnTo>
                  <a:cubicBezTo>
                    <a:pt x="3189" y="1128"/>
                    <a:pt x="3277" y="908"/>
                    <a:pt x="3248" y="685"/>
                  </a:cubicBezTo>
                  <a:cubicBezTo>
                    <a:pt x="3220" y="461"/>
                    <a:pt x="3082" y="271"/>
                    <a:pt x="2876" y="178"/>
                  </a:cubicBezTo>
                  <a:cubicBezTo>
                    <a:pt x="2618" y="60"/>
                    <a:pt x="2344" y="0"/>
                    <a:pt x="206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7" name="Google Shape;1157;p55"/>
          <p:cNvGrpSpPr/>
          <p:nvPr/>
        </p:nvGrpSpPr>
        <p:grpSpPr>
          <a:xfrm>
            <a:off x="3813774" y="3451641"/>
            <a:ext cx="342232" cy="377377"/>
            <a:chOff x="1556536" y="2127729"/>
            <a:chExt cx="342232" cy="377377"/>
          </a:xfrm>
        </p:grpSpPr>
        <p:sp>
          <p:nvSpPr>
            <p:cNvPr id="1158" name="Google Shape;1158;p55"/>
            <p:cNvSpPr/>
            <p:nvPr/>
          </p:nvSpPr>
          <p:spPr>
            <a:xfrm>
              <a:off x="1556536" y="2127729"/>
              <a:ext cx="342232" cy="377377"/>
            </a:xfrm>
            <a:custGeom>
              <a:avLst/>
              <a:gdLst/>
              <a:ahLst/>
              <a:cxnLst/>
              <a:rect l="l" t="t" r="r" b="b"/>
              <a:pathLst>
                <a:path w="8433" h="9299" extrusionOk="0">
                  <a:moveTo>
                    <a:pt x="5568" y="546"/>
                  </a:moveTo>
                  <a:cubicBezTo>
                    <a:pt x="6188" y="546"/>
                    <a:pt x="6687" y="1075"/>
                    <a:pt x="6636" y="1704"/>
                  </a:cubicBezTo>
                  <a:cubicBezTo>
                    <a:pt x="6592" y="2262"/>
                    <a:pt x="6114" y="2688"/>
                    <a:pt x="5552" y="2688"/>
                  </a:cubicBezTo>
                  <a:lnTo>
                    <a:pt x="2895" y="2688"/>
                  </a:lnTo>
                  <a:cubicBezTo>
                    <a:pt x="2334" y="2688"/>
                    <a:pt x="1856" y="2262"/>
                    <a:pt x="1812" y="1704"/>
                  </a:cubicBezTo>
                  <a:cubicBezTo>
                    <a:pt x="1762" y="1074"/>
                    <a:pt x="2261" y="546"/>
                    <a:pt x="2880" y="546"/>
                  </a:cubicBezTo>
                  <a:close/>
                  <a:moveTo>
                    <a:pt x="6464" y="2958"/>
                  </a:moveTo>
                  <a:cubicBezTo>
                    <a:pt x="6881" y="3184"/>
                    <a:pt x="7163" y="3625"/>
                    <a:pt x="7163" y="4132"/>
                  </a:cubicBezTo>
                  <a:cubicBezTo>
                    <a:pt x="7163" y="4865"/>
                    <a:pt x="6544" y="5466"/>
                    <a:pt x="5811" y="5466"/>
                  </a:cubicBezTo>
                  <a:lnTo>
                    <a:pt x="2618" y="5466"/>
                  </a:lnTo>
                  <a:cubicBezTo>
                    <a:pt x="1882" y="5466"/>
                    <a:pt x="1284" y="4868"/>
                    <a:pt x="1284" y="4132"/>
                  </a:cubicBezTo>
                  <a:cubicBezTo>
                    <a:pt x="1284" y="3625"/>
                    <a:pt x="1566" y="3184"/>
                    <a:pt x="1983" y="2958"/>
                  </a:cubicBezTo>
                  <a:cubicBezTo>
                    <a:pt x="2241" y="3131"/>
                    <a:pt x="2550" y="3233"/>
                    <a:pt x="2883" y="3233"/>
                  </a:cubicBezTo>
                  <a:lnTo>
                    <a:pt x="5564" y="3233"/>
                  </a:lnTo>
                  <a:cubicBezTo>
                    <a:pt x="5896" y="3233"/>
                    <a:pt x="6207" y="3131"/>
                    <a:pt x="6464" y="2958"/>
                  </a:cubicBezTo>
                  <a:close/>
                  <a:moveTo>
                    <a:pt x="7034" y="5579"/>
                  </a:moveTo>
                  <a:cubicBezTo>
                    <a:pt x="7583" y="5893"/>
                    <a:pt x="7941" y="6504"/>
                    <a:pt x="7886" y="7193"/>
                  </a:cubicBezTo>
                  <a:cubicBezTo>
                    <a:pt x="7817" y="8078"/>
                    <a:pt x="7063" y="8753"/>
                    <a:pt x="6177" y="8753"/>
                  </a:cubicBezTo>
                  <a:lnTo>
                    <a:pt x="2252" y="8753"/>
                  </a:lnTo>
                  <a:cubicBezTo>
                    <a:pt x="1316" y="8753"/>
                    <a:pt x="555" y="7991"/>
                    <a:pt x="555" y="7054"/>
                  </a:cubicBezTo>
                  <a:cubicBezTo>
                    <a:pt x="555" y="6423"/>
                    <a:pt x="902" y="5871"/>
                    <a:pt x="1413" y="5579"/>
                  </a:cubicBezTo>
                  <a:cubicBezTo>
                    <a:pt x="1739" y="5848"/>
                    <a:pt x="2157" y="6010"/>
                    <a:pt x="2612" y="6010"/>
                  </a:cubicBezTo>
                  <a:lnTo>
                    <a:pt x="5834" y="6010"/>
                  </a:lnTo>
                  <a:cubicBezTo>
                    <a:pt x="6290" y="6010"/>
                    <a:pt x="6708" y="5848"/>
                    <a:pt x="7034" y="5579"/>
                  </a:cubicBezTo>
                  <a:close/>
                  <a:moveTo>
                    <a:pt x="2900" y="1"/>
                  </a:moveTo>
                  <a:cubicBezTo>
                    <a:pt x="2034" y="1"/>
                    <a:pt x="1289" y="710"/>
                    <a:pt x="1266" y="1575"/>
                  </a:cubicBezTo>
                  <a:cubicBezTo>
                    <a:pt x="1257" y="1945"/>
                    <a:pt x="1372" y="2289"/>
                    <a:pt x="1575" y="2567"/>
                  </a:cubicBezTo>
                  <a:cubicBezTo>
                    <a:pt x="1068" y="2905"/>
                    <a:pt x="733" y="3481"/>
                    <a:pt x="733" y="4134"/>
                  </a:cubicBezTo>
                  <a:cubicBezTo>
                    <a:pt x="733" y="4517"/>
                    <a:pt x="849" y="4873"/>
                    <a:pt x="1045" y="5171"/>
                  </a:cubicBezTo>
                  <a:cubicBezTo>
                    <a:pt x="416" y="5576"/>
                    <a:pt x="1" y="6287"/>
                    <a:pt x="14" y="7093"/>
                  </a:cubicBezTo>
                  <a:cubicBezTo>
                    <a:pt x="33" y="8307"/>
                    <a:pt x="1064" y="9298"/>
                    <a:pt x="2277" y="9298"/>
                  </a:cubicBezTo>
                  <a:lnTo>
                    <a:pt x="6192" y="9298"/>
                  </a:lnTo>
                  <a:cubicBezTo>
                    <a:pt x="7427" y="9298"/>
                    <a:pt x="8433" y="8293"/>
                    <a:pt x="8433" y="7057"/>
                  </a:cubicBezTo>
                  <a:cubicBezTo>
                    <a:pt x="8433" y="6266"/>
                    <a:pt x="8021" y="5571"/>
                    <a:pt x="7401" y="5171"/>
                  </a:cubicBezTo>
                  <a:cubicBezTo>
                    <a:pt x="7599" y="4873"/>
                    <a:pt x="7714" y="4517"/>
                    <a:pt x="7714" y="4134"/>
                  </a:cubicBezTo>
                  <a:cubicBezTo>
                    <a:pt x="7714" y="3481"/>
                    <a:pt x="7379" y="2905"/>
                    <a:pt x="6872" y="2567"/>
                  </a:cubicBezTo>
                  <a:cubicBezTo>
                    <a:pt x="7074" y="2289"/>
                    <a:pt x="7191" y="1945"/>
                    <a:pt x="7181" y="1575"/>
                  </a:cubicBezTo>
                  <a:cubicBezTo>
                    <a:pt x="7158" y="708"/>
                    <a:pt x="6413" y="1"/>
                    <a:pt x="554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55"/>
            <p:cNvSpPr/>
            <p:nvPr/>
          </p:nvSpPr>
          <p:spPr>
            <a:xfrm>
              <a:off x="1616761" y="2405070"/>
              <a:ext cx="22726" cy="22199"/>
            </a:xfrm>
            <a:custGeom>
              <a:avLst/>
              <a:gdLst/>
              <a:ahLst/>
              <a:cxnLst/>
              <a:rect l="l" t="t" r="r" b="b"/>
              <a:pathLst>
                <a:path w="560" h="547" extrusionOk="0">
                  <a:moveTo>
                    <a:pt x="280" y="1"/>
                  </a:moveTo>
                  <a:cubicBezTo>
                    <a:pt x="137" y="1"/>
                    <a:pt x="0" y="125"/>
                    <a:pt x="6" y="273"/>
                  </a:cubicBezTo>
                  <a:cubicBezTo>
                    <a:pt x="13" y="421"/>
                    <a:pt x="127" y="546"/>
                    <a:pt x="280" y="546"/>
                  </a:cubicBezTo>
                  <a:cubicBezTo>
                    <a:pt x="422" y="546"/>
                    <a:pt x="559" y="421"/>
                    <a:pt x="552" y="273"/>
                  </a:cubicBezTo>
                  <a:cubicBezTo>
                    <a:pt x="544" y="124"/>
                    <a:pt x="430"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55"/>
            <p:cNvSpPr/>
            <p:nvPr/>
          </p:nvSpPr>
          <p:spPr>
            <a:xfrm>
              <a:off x="1638838" y="2436846"/>
              <a:ext cx="22726" cy="22239"/>
            </a:xfrm>
            <a:custGeom>
              <a:avLst/>
              <a:gdLst/>
              <a:ahLst/>
              <a:cxnLst/>
              <a:rect l="l" t="t" r="r" b="b"/>
              <a:pathLst>
                <a:path w="560" h="548" extrusionOk="0">
                  <a:moveTo>
                    <a:pt x="280" y="1"/>
                  </a:moveTo>
                  <a:cubicBezTo>
                    <a:pt x="138" y="1"/>
                    <a:pt x="0" y="126"/>
                    <a:pt x="7" y="274"/>
                  </a:cubicBezTo>
                  <a:cubicBezTo>
                    <a:pt x="13" y="422"/>
                    <a:pt x="127" y="547"/>
                    <a:pt x="280" y="547"/>
                  </a:cubicBezTo>
                  <a:cubicBezTo>
                    <a:pt x="422" y="547"/>
                    <a:pt x="560" y="422"/>
                    <a:pt x="552" y="274"/>
                  </a:cubicBezTo>
                  <a:cubicBezTo>
                    <a:pt x="545" y="126"/>
                    <a:pt x="432"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1" name="Google Shape;1161;p55"/>
          <p:cNvGrpSpPr/>
          <p:nvPr/>
        </p:nvGrpSpPr>
        <p:grpSpPr>
          <a:xfrm rot="788541">
            <a:off x="7270904" y="443623"/>
            <a:ext cx="1627071" cy="1466550"/>
            <a:chOff x="2994693" y="1912198"/>
            <a:chExt cx="827997" cy="746310"/>
          </a:xfrm>
        </p:grpSpPr>
        <p:sp>
          <p:nvSpPr>
            <p:cNvPr id="1162" name="Google Shape;1162;p55"/>
            <p:cNvSpPr/>
            <p:nvPr/>
          </p:nvSpPr>
          <p:spPr>
            <a:xfrm>
              <a:off x="2994693" y="1950552"/>
              <a:ext cx="273933" cy="667587"/>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55"/>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55"/>
            <p:cNvSpPr/>
            <p:nvPr/>
          </p:nvSpPr>
          <p:spPr>
            <a:xfrm>
              <a:off x="3231929" y="2024425"/>
              <a:ext cx="349358" cy="537828"/>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55"/>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55"/>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55"/>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8" name="Google Shape;1168;p55"/>
          <p:cNvSpPr/>
          <p:nvPr/>
        </p:nvSpPr>
        <p:spPr>
          <a:xfrm>
            <a:off x="280596" y="2816797"/>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72"/>
        <p:cNvGrpSpPr/>
        <p:nvPr/>
      </p:nvGrpSpPr>
      <p:grpSpPr>
        <a:xfrm>
          <a:off x="0" y="0"/>
          <a:ext cx="0" cy="0"/>
          <a:chOff x="0" y="0"/>
          <a:chExt cx="0" cy="0"/>
        </a:xfrm>
      </p:grpSpPr>
      <p:sp>
        <p:nvSpPr>
          <p:cNvPr id="1173" name="Google Shape;1173;p56"/>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NATIONAL</a:t>
            </a:r>
            <a:r>
              <a:rPr lang="en">
                <a:solidFill>
                  <a:schemeClr val="accent3"/>
                </a:solidFill>
              </a:rPr>
              <a:t> SECURITY</a:t>
            </a:r>
            <a:endParaRPr>
              <a:solidFill>
                <a:schemeClr val="accent3"/>
              </a:solidFill>
            </a:endParaRPr>
          </a:p>
        </p:txBody>
      </p:sp>
      <p:sp>
        <p:nvSpPr>
          <p:cNvPr id="1174" name="Google Shape;1174;p56"/>
          <p:cNvSpPr txBox="1">
            <a:spLocks noGrp="1"/>
          </p:cNvSpPr>
          <p:nvPr>
            <p:ph type="title" idx="2"/>
          </p:nvPr>
        </p:nvSpPr>
        <p:spPr>
          <a:xfrm>
            <a:off x="720050" y="1581900"/>
            <a:ext cx="20067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MARS</a:t>
            </a:r>
            <a:endParaRPr/>
          </a:p>
        </p:txBody>
      </p:sp>
      <p:sp>
        <p:nvSpPr>
          <p:cNvPr id="1175" name="Google Shape;1175;p56"/>
          <p:cNvSpPr txBox="1">
            <a:spLocks noGrp="1"/>
          </p:cNvSpPr>
          <p:nvPr>
            <p:ph type="subTitle" idx="1"/>
          </p:nvPr>
        </p:nvSpPr>
        <p:spPr>
          <a:xfrm>
            <a:off x="720050" y="2007900"/>
            <a:ext cx="2006700" cy="621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Mars is actually a very cold place</a:t>
            </a:r>
            <a:endParaRPr/>
          </a:p>
        </p:txBody>
      </p:sp>
      <p:sp>
        <p:nvSpPr>
          <p:cNvPr id="1176" name="Google Shape;1176;p56"/>
          <p:cNvSpPr txBox="1">
            <a:spLocks noGrp="1"/>
          </p:cNvSpPr>
          <p:nvPr>
            <p:ph type="title" idx="3"/>
          </p:nvPr>
        </p:nvSpPr>
        <p:spPr>
          <a:xfrm>
            <a:off x="3568685" y="1581900"/>
            <a:ext cx="20067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VENUS</a:t>
            </a:r>
            <a:endParaRPr/>
          </a:p>
        </p:txBody>
      </p:sp>
      <p:sp>
        <p:nvSpPr>
          <p:cNvPr id="1177" name="Google Shape;1177;p56"/>
          <p:cNvSpPr txBox="1">
            <a:spLocks noGrp="1"/>
          </p:cNvSpPr>
          <p:nvPr>
            <p:ph type="subTitle" idx="4"/>
          </p:nvPr>
        </p:nvSpPr>
        <p:spPr>
          <a:xfrm>
            <a:off x="3568685" y="2007900"/>
            <a:ext cx="2006700" cy="621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Venus has extremely high temperatures</a:t>
            </a:r>
            <a:endParaRPr/>
          </a:p>
        </p:txBody>
      </p:sp>
      <p:sp>
        <p:nvSpPr>
          <p:cNvPr id="1178" name="Google Shape;1178;p56"/>
          <p:cNvSpPr txBox="1">
            <a:spLocks noGrp="1"/>
          </p:cNvSpPr>
          <p:nvPr>
            <p:ph type="title" idx="5"/>
          </p:nvPr>
        </p:nvSpPr>
        <p:spPr>
          <a:xfrm>
            <a:off x="720050" y="3316925"/>
            <a:ext cx="20067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MERCURY</a:t>
            </a:r>
            <a:endParaRPr/>
          </a:p>
        </p:txBody>
      </p:sp>
      <p:sp>
        <p:nvSpPr>
          <p:cNvPr id="1179" name="Google Shape;1179;p56"/>
          <p:cNvSpPr txBox="1">
            <a:spLocks noGrp="1"/>
          </p:cNvSpPr>
          <p:nvPr>
            <p:ph type="subTitle" idx="6"/>
          </p:nvPr>
        </p:nvSpPr>
        <p:spPr>
          <a:xfrm>
            <a:off x="720050" y="3753450"/>
            <a:ext cx="2006700" cy="621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Mercury is the closest planet to the Sun</a:t>
            </a:r>
            <a:endParaRPr/>
          </a:p>
        </p:txBody>
      </p:sp>
      <p:sp>
        <p:nvSpPr>
          <p:cNvPr id="1180" name="Google Shape;1180;p56"/>
          <p:cNvSpPr txBox="1">
            <a:spLocks noGrp="1"/>
          </p:cNvSpPr>
          <p:nvPr>
            <p:ph type="title" idx="7"/>
          </p:nvPr>
        </p:nvSpPr>
        <p:spPr>
          <a:xfrm>
            <a:off x="3568685" y="3316925"/>
            <a:ext cx="20067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SATURN</a:t>
            </a:r>
            <a:endParaRPr/>
          </a:p>
        </p:txBody>
      </p:sp>
      <p:sp>
        <p:nvSpPr>
          <p:cNvPr id="1181" name="Google Shape;1181;p56"/>
          <p:cNvSpPr txBox="1">
            <a:spLocks noGrp="1"/>
          </p:cNvSpPr>
          <p:nvPr>
            <p:ph type="subTitle" idx="8"/>
          </p:nvPr>
        </p:nvSpPr>
        <p:spPr>
          <a:xfrm>
            <a:off x="3568685" y="3753450"/>
            <a:ext cx="2006700" cy="621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Saturn is a gas giant with several rings</a:t>
            </a:r>
            <a:endParaRPr/>
          </a:p>
        </p:txBody>
      </p:sp>
      <p:sp>
        <p:nvSpPr>
          <p:cNvPr id="1182" name="Google Shape;1182;p56"/>
          <p:cNvSpPr txBox="1">
            <a:spLocks noGrp="1"/>
          </p:cNvSpPr>
          <p:nvPr>
            <p:ph type="title" idx="9"/>
          </p:nvPr>
        </p:nvSpPr>
        <p:spPr>
          <a:xfrm>
            <a:off x="6417305" y="1581900"/>
            <a:ext cx="20067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NEPTUNE</a:t>
            </a:r>
            <a:endParaRPr/>
          </a:p>
        </p:txBody>
      </p:sp>
      <p:sp>
        <p:nvSpPr>
          <p:cNvPr id="1183" name="Google Shape;1183;p56"/>
          <p:cNvSpPr txBox="1">
            <a:spLocks noGrp="1"/>
          </p:cNvSpPr>
          <p:nvPr>
            <p:ph type="subTitle" idx="13"/>
          </p:nvPr>
        </p:nvSpPr>
        <p:spPr>
          <a:xfrm>
            <a:off x="6417305" y="2007900"/>
            <a:ext cx="2006700" cy="621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Neptune is the farthest planet from the Sun</a:t>
            </a:r>
            <a:endParaRPr/>
          </a:p>
        </p:txBody>
      </p:sp>
      <p:sp>
        <p:nvSpPr>
          <p:cNvPr id="1184" name="Google Shape;1184;p56"/>
          <p:cNvSpPr txBox="1">
            <a:spLocks noGrp="1"/>
          </p:cNvSpPr>
          <p:nvPr>
            <p:ph type="title" idx="14"/>
          </p:nvPr>
        </p:nvSpPr>
        <p:spPr>
          <a:xfrm>
            <a:off x="6417305" y="3316925"/>
            <a:ext cx="20067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JUPITER</a:t>
            </a:r>
            <a:endParaRPr/>
          </a:p>
        </p:txBody>
      </p:sp>
      <p:sp>
        <p:nvSpPr>
          <p:cNvPr id="1185" name="Google Shape;1185;p56"/>
          <p:cNvSpPr txBox="1">
            <a:spLocks noGrp="1"/>
          </p:cNvSpPr>
          <p:nvPr>
            <p:ph type="subTitle" idx="15"/>
          </p:nvPr>
        </p:nvSpPr>
        <p:spPr>
          <a:xfrm>
            <a:off x="6417305" y="3753450"/>
            <a:ext cx="2006700" cy="621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Jupiter is the biggest planet of them all</a:t>
            </a:r>
            <a:endParaRPr/>
          </a:p>
        </p:txBody>
      </p:sp>
      <p:cxnSp>
        <p:nvCxnSpPr>
          <p:cNvPr id="1186" name="Google Shape;1186;p56"/>
          <p:cNvCxnSpPr>
            <a:stCxn id="1178" idx="0"/>
            <a:endCxn id="1175" idx="2"/>
          </p:cNvCxnSpPr>
          <p:nvPr/>
        </p:nvCxnSpPr>
        <p:spPr>
          <a:xfrm rot="10800000">
            <a:off x="1723400" y="2629025"/>
            <a:ext cx="0" cy="687900"/>
          </a:xfrm>
          <a:prstGeom prst="straightConnector1">
            <a:avLst/>
          </a:prstGeom>
          <a:noFill/>
          <a:ln w="19050" cap="flat" cmpd="sng">
            <a:solidFill>
              <a:schemeClr val="dk2"/>
            </a:solidFill>
            <a:prstDash val="solid"/>
            <a:round/>
            <a:headEnd type="none" w="med" len="med"/>
            <a:tailEnd type="none" w="med" len="med"/>
          </a:ln>
        </p:spPr>
      </p:cxnSp>
      <p:cxnSp>
        <p:nvCxnSpPr>
          <p:cNvPr id="1187" name="Google Shape;1187;p56"/>
          <p:cNvCxnSpPr>
            <a:endCxn id="1179" idx="2"/>
          </p:cNvCxnSpPr>
          <p:nvPr/>
        </p:nvCxnSpPr>
        <p:spPr>
          <a:xfrm rot="10800000">
            <a:off x="1723400" y="4374450"/>
            <a:ext cx="0" cy="873900"/>
          </a:xfrm>
          <a:prstGeom prst="straightConnector1">
            <a:avLst/>
          </a:prstGeom>
          <a:noFill/>
          <a:ln w="19050" cap="flat" cmpd="sng">
            <a:solidFill>
              <a:schemeClr val="dk2"/>
            </a:solidFill>
            <a:prstDash val="solid"/>
            <a:round/>
            <a:headEnd type="none" w="med" len="med"/>
            <a:tailEnd type="none" w="med" len="med"/>
          </a:ln>
        </p:spPr>
      </p:cxnSp>
      <p:cxnSp>
        <p:nvCxnSpPr>
          <p:cNvPr id="1188" name="Google Shape;1188;p56"/>
          <p:cNvCxnSpPr>
            <a:stCxn id="1180" idx="0"/>
            <a:endCxn id="1177" idx="2"/>
          </p:cNvCxnSpPr>
          <p:nvPr/>
        </p:nvCxnSpPr>
        <p:spPr>
          <a:xfrm rot="10800000">
            <a:off x="4572035" y="2629025"/>
            <a:ext cx="0" cy="687900"/>
          </a:xfrm>
          <a:prstGeom prst="straightConnector1">
            <a:avLst/>
          </a:prstGeom>
          <a:noFill/>
          <a:ln w="19050" cap="flat" cmpd="sng">
            <a:solidFill>
              <a:schemeClr val="dk2"/>
            </a:solidFill>
            <a:prstDash val="solid"/>
            <a:round/>
            <a:headEnd type="none" w="med" len="med"/>
            <a:tailEnd type="none" w="med" len="med"/>
          </a:ln>
        </p:spPr>
      </p:cxnSp>
      <p:cxnSp>
        <p:nvCxnSpPr>
          <p:cNvPr id="1189" name="Google Shape;1189;p56"/>
          <p:cNvCxnSpPr>
            <a:endCxn id="1181" idx="2"/>
          </p:cNvCxnSpPr>
          <p:nvPr/>
        </p:nvCxnSpPr>
        <p:spPr>
          <a:xfrm rot="10800000">
            <a:off x="4572035" y="4374450"/>
            <a:ext cx="0" cy="873900"/>
          </a:xfrm>
          <a:prstGeom prst="straightConnector1">
            <a:avLst/>
          </a:prstGeom>
          <a:noFill/>
          <a:ln w="19050" cap="flat" cmpd="sng">
            <a:solidFill>
              <a:schemeClr val="dk2"/>
            </a:solidFill>
            <a:prstDash val="solid"/>
            <a:round/>
            <a:headEnd type="none" w="med" len="med"/>
            <a:tailEnd type="none" w="med" len="med"/>
          </a:ln>
        </p:spPr>
      </p:cxnSp>
      <p:cxnSp>
        <p:nvCxnSpPr>
          <p:cNvPr id="1190" name="Google Shape;1190;p56"/>
          <p:cNvCxnSpPr>
            <a:stCxn id="1184" idx="0"/>
            <a:endCxn id="1183" idx="2"/>
          </p:cNvCxnSpPr>
          <p:nvPr/>
        </p:nvCxnSpPr>
        <p:spPr>
          <a:xfrm rot="10800000">
            <a:off x="7420655" y="2629025"/>
            <a:ext cx="0" cy="687900"/>
          </a:xfrm>
          <a:prstGeom prst="straightConnector1">
            <a:avLst/>
          </a:prstGeom>
          <a:noFill/>
          <a:ln w="19050" cap="flat" cmpd="sng">
            <a:solidFill>
              <a:schemeClr val="dk2"/>
            </a:solidFill>
            <a:prstDash val="solid"/>
            <a:round/>
            <a:headEnd type="none" w="med" len="med"/>
            <a:tailEnd type="none" w="med" len="med"/>
          </a:ln>
        </p:spPr>
      </p:cxnSp>
      <p:cxnSp>
        <p:nvCxnSpPr>
          <p:cNvPr id="1191" name="Google Shape;1191;p56"/>
          <p:cNvCxnSpPr>
            <a:endCxn id="1185" idx="2"/>
          </p:cNvCxnSpPr>
          <p:nvPr/>
        </p:nvCxnSpPr>
        <p:spPr>
          <a:xfrm rot="10800000">
            <a:off x="7420655" y="4374450"/>
            <a:ext cx="0" cy="873900"/>
          </a:xfrm>
          <a:prstGeom prst="straightConnector1">
            <a:avLst/>
          </a:prstGeom>
          <a:noFill/>
          <a:ln w="19050" cap="flat" cmpd="sng">
            <a:solidFill>
              <a:schemeClr val="dk2"/>
            </a:solidFill>
            <a:prstDash val="solid"/>
            <a:round/>
            <a:headEnd type="none" w="med" len="med"/>
            <a:tailEnd type="none" w="med" len="med"/>
          </a:ln>
        </p:spPr>
      </p:cxnSp>
      <p:grpSp>
        <p:nvGrpSpPr>
          <p:cNvPr id="1192" name="Google Shape;1192;p56"/>
          <p:cNvGrpSpPr/>
          <p:nvPr/>
        </p:nvGrpSpPr>
        <p:grpSpPr>
          <a:xfrm rot="-846909">
            <a:off x="4378676" y="2801437"/>
            <a:ext cx="386686" cy="342952"/>
            <a:chOff x="6757038" y="4568926"/>
            <a:chExt cx="163860" cy="145334"/>
          </a:xfrm>
        </p:grpSpPr>
        <p:sp>
          <p:nvSpPr>
            <p:cNvPr id="1193" name="Google Shape;1193;p56"/>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56"/>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56"/>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56"/>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56"/>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56"/>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9" name="Google Shape;1199;p56"/>
          <p:cNvGrpSpPr/>
          <p:nvPr/>
        </p:nvGrpSpPr>
        <p:grpSpPr>
          <a:xfrm>
            <a:off x="1535324" y="4644593"/>
            <a:ext cx="376502" cy="333919"/>
            <a:chOff x="6757038" y="4568926"/>
            <a:chExt cx="163860" cy="145334"/>
          </a:xfrm>
        </p:grpSpPr>
        <p:sp>
          <p:nvSpPr>
            <p:cNvPr id="1200" name="Google Shape;1200;p56"/>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56"/>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56"/>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56"/>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56"/>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56"/>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6" name="Google Shape;1206;p56"/>
          <p:cNvGrpSpPr/>
          <p:nvPr/>
        </p:nvGrpSpPr>
        <p:grpSpPr>
          <a:xfrm rot="706061">
            <a:off x="7232090" y="4644525"/>
            <a:ext cx="376500" cy="333918"/>
            <a:chOff x="6757038" y="4568926"/>
            <a:chExt cx="163860" cy="145334"/>
          </a:xfrm>
        </p:grpSpPr>
        <p:sp>
          <p:nvSpPr>
            <p:cNvPr id="1207" name="Google Shape;1207;p56"/>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56"/>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56"/>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56"/>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56"/>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56"/>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3" name="Google Shape;1213;p56"/>
          <p:cNvSpPr/>
          <p:nvPr/>
        </p:nvSpPr>
        <p:spPr>
          <a:xfrm flipH="1">
            <a:off x="6542116" y="207800"/>
            <a:ext cx="1526601" cy="798558"/>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17"/>
        <p:cNvGrpSpPr/>
        <p:nvPr/>
      </p:nvGrpSpPr>
      <p:grpSpPr>
        <a:xfrm>
          <a:off x="0" y="0"/>
          <a:ext cx="0" cy="0"/>
          <a:chOff x="0" y="0"/>
          <a:chExt cx="0" cy="0"/>
        </a:xfrm>
      </p:grpSpPr>
      <p:grpSp>
        <p:nvGrpSpPr>
          <p:cNvPr id="1218" name="Google Shape;1218;p57"/>
          <p:cNvGrpSpPr/>
          <p:nvPr/>
        </p:nvGrpSpPr>
        <p:grpSpPr>
          <a:xfrm>
            <a:off x="-290553" y="-970715"/>
            <a:ext cx="4381864" cy="2754750"/>
            <a:chOff x="-290553" y="-970715"/>
            <a:chExt cx="4381864" cy="2754750"/>
          </a:xfrm>
        </p:grpSpPr>
        <p:grpSp>
          <p:nvGrpSpPr>
            <p:cNvPr id="1219" name="Google Shape;1219;p57"/>
            <p:cNvGrpSpPr/>
            <p:nvPr/>
          </p:nvGrpSpPr>
          <p:grpSpPr>
            <a:xfrm>
              <a:off x="-290553" y="-970715"/>
              <a:ext cx="4381864" cy="2754750"/>
              <a:chOff x="-290553" y="-970715"/>
              <a:chExt cx="4381864" cy="2754750"/>
            </a:xfrm>
          </p:grpSpPr>
          <p:sp>
            <p:nvSpPr>
              <p:cNvPr id="1220" name="Google Shape;1220;p57"/>
              <p:cNvSpPr/>
              <p:nvPr/>
            </p:nvSpPr>
            <p:spPr>
              <a:xfrm rot="-784888">
                <a:off x="-130201" y="-533682"/>
                <a:ext cx="4061159" cy="1882552"/>
              </a:xfrm>
              <a:custGeom>
                <a:avLst/>
                <a:gdLst/>
                <a:ahLst/>
                <a:cxnLst/>
                <a:rect l="l" t="t" r="r" b="b"/>
                <a:pathLst>
                  <a:path w="14831" h="6875" extrusionOk="0">
                    <a:moveTo>
                      <a:pt x="27" y="0"/>
                    </a:moveTo>
                    <a:cubicBezTo>
                      <a:pt x="27" y="0"/>
                      <a:pt x="1" y="2745"/>
                      <a:pt x="25" y="3061"/>
                    </a:cubicBezTo>
                    <a:cubicBezTo>
                      <a:pt x="127" y="3259"/>
                      <a:pt x="322" y="3555"/>
                      <a:pt x="467" y="3738"/>
                    </a:cubicBezTo>
                    <a:cubicBezTo>
                      <a:pt x="1038" y="4394"/>
                      <a:pt x="1712" y="4972"/>
                      <a:pt x="2463" y="5443"/>
                    </a:cubicBezTo>
                    <a:cubicBezTo>
                      <a:pt x="3977" y="6396"/>
                      <a:pt x="5702" y="6875"/>
                      <a:pt x="7426" y="6875"/>
                    </a:cubicBezTo>
                    <a:cubicBezTo>
                      <a:pt x="9145" y="6875"/>
                      <a:pt x="10863" y="6399"/>
                      <a:pt x="12372" y="5443"/>
                    </a:cubicBezTo>
                    <a:cubicBezTo>
                      <a:pt x="13121" y="4971"/>
                      <a:pt x="13797" y="4392"/>
                      <a:pt x="14368" y="3738"/>
                    </a:cubicBezTo>
                    <a:cubicBezTo>
                      <a:pt x="14512" y="3555"/>
                      <a:pt x="14707" y="3258"/>
                      <a:pt x="14809" y="3061"/>
                    </a:cubicBezTo>
                    <a:cubicBezTo>
                      <a:pt x="14831" y="2746"/>
                      <a:pt x="14805" y="0"/>
                      <a:pt x="14805" y="0"/>
                    </a:cubicBezTo>
                    <a:cubicBezTo>
                      <a:pt x="13656" y="993"/>
                      <a:pt x="13053" y="1700"/>
                      <a:pt x="10839" y="2555"/>
                    </a:cubicBezTo>
                    <a:cubicBezTo>
                      <a:pt x="9713" y="2989"/>
                      <a:pt x="8565" y="3207"/>
                      <a:pt x="7415" y="3207"/>
                    </a:cubicBezTo>
                    <a:cubicBezTo>
                      <a:pt x="6271" y="3207"/>
                      <a:pt x="5124" y="2991"/>
                      <a:pt x="3994" y="2555"/>
                    </a:cubicBezTo>
                    <a:cubicBezTo>
                      <a:pt x="1779" y="1700"/>
                      <a:pt x="1177" y="994"/>
                      <a:pt x="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57"/>
              <p:cNvSpPr/>
              <p:nvPr/>
            </p:nvSpPr>
            <p:spPr>
              <a:xfrm rot="-784888">
                <a:off x="-105004" y="-229580"/>
                <a:ext cx="1383658" cy="1798213"/>
              </a:xfrm>
              <a:custGeom>
                <a:avLst/>
                <a:gdLst/>
                <a:ahLst/>
                <a:cxnLst/>
                <a:rect l="l" t="t" r="r" b="b"/>
                <a:pathLst>
                  <a:path w="5053" h="6567" extrusionOk="0">
                    <a:moveTo>
                      <a:pt x="27" y="0"/>
                    </a:moveTo>
                    <a:cubicBezTo>
                      <a:pt x="27" y="0"/>
                      <a:pt x="1" y="2745"/>
                      <a:pt x="25" y="3061"/>
                    </a:cubicBezTo>
                    <a:cubicBezTo>
                      <a:pt x="127" y="3259"/>
                      <a:pt x="322" y="3555"/>
                      <a:pt x="467" y="3738"/>
                    </a:cubicBezTo>
                    <a:cubicBezTo>
                      <a:pt x="1038" y="4394"/>
                      <a:pt x="1712" y="4972"/>
                      <a:pt x="2463" y="5443"/>
                    </a:cubicBezTo>
                    <a:cubicBezTo>
                      <a:pt x="3276" y="5954"/>
                      <a:pt x="4151" y="6329"/>
                      <a:pt x="5053" y="6567"/>
                    </a:cubicBezTo>
                    <a:cubicBezTo>
                      <a:pt x="4493" y="6351"/>
                      <a:pt x="3949" y="6081"/>
                      <a:pt x="3430" y="5755"/>
                    </a:cubicBezTo>
                    <a:cubicBezTo>
                      <a:pt x="2678" y="5286"/>
                      <a:pt x="2004" y="4708"/>
                      <a:pt x="1433" y="4051"/>
                    </a:cubicBezTo>
                    <a:cubicBezTo>
                      <a:pt x="1432" y="4050"/>
                      <a:pt x="1431" y="4047"/>
                      <a:pt x="1429" y="4046"/>
                    </a:cubicBezTo>
                    <a:cubicBezTo>
                      <a:pt x="48" y="2277"/>
                      <a:pt x="142" y="796"/>
                      <a:pt x="2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57"/>
              <p:cNvSpPr/>
              <p:nvPr/>
            </p:nvSpPr>
            <p:spPr>
              <a:xfrm rot="-784888">
                <a:off x="2511010" y="-837462"/>
                <a:ext cx="1383658" cy="1798213"/>
              </a:xfrm>
              <a:custGeom>
                <a:avLst/>
                <a:gdLst/>
                <a:ahLst/>
                <a:cxnLst/>
                <a:rect l="l" t="t" r="r" b="b"/>
                <a:pathLst>
                  <a:path w="5053" h="6567" extrusionOk="0">
                    <a:moveTo>
                      <a:pt x="5026" y="0"/>
                    </a:moveTo>
                    <a:cubicBezTo>
                      <a:pt x="4911" y="796"/>
                      <a:pt x="5005" y="2277"/>
                      <a:pt x="3624" y="4046"/>
                    </a:cubicBezTo>
                    <a:cubicBezTo>
                      <a:pt x="3622" y="4047"/>
                      <a:pt x="3621" y="4050"/>
                      <a:pt x="3620" y="4051"/>
                    </a:cubicBezTo>
                    <a:cubicBezTo>
                      <a:pt x="3049" y="4708"/>
                      <a:pt x="2374" y="5286"/>
                      <a:pt x="1623" y="5755"/>
                    </a:cubicBezTo>
                    <a:cubicBezTo>
                      <a:pt x="1104" y="6081"/>
                      <a:pt x="559" y="6351"/>
                      <a:pt x="0" y="6567"/>
                    </a:cubicBezTo>
                    <a:cubicBezTo>
                      <a:pt x="902" y="6329"/>
                      <a:pt x="1777" y="5954"/>
                      <a:pt x="2590" y="5443"/>
                    </a:cubicBezTo>
                    <a:cubicBezTo>
                      <a:pt x="3341" y="4972"/>
                      <a:pt x="4015" y="4394"/>
                      <a:pt x="4586" y="3738"/>
                    </a:cubicBezTo>
                    <a:cubicBezTo>
                      <a:pt x="4731" y="3555"/>
                      <a:pt x="4926" y="3259"/>
                      <a:pt x="5028" y="3061"/>
                    </a:cubicBezTo>
                    <a:cubicBezTo>
                      <a:pt x="5052" y="2745"/>
                      <a:pt x="5026" y="0"/>
                      <a:pt x="50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57"/>
              <p:cNvSpPr/>
              <p:nvPr/>
            </p:nvSpPr>
            <p:spPr>
              <a:xfrm rot="-784888">
                <a:off x="145240" y="-294278"/>
                <a:ext cx="3509120" cy="1357628"/>
              </a:xfrm>
              <a:custGeom>
                <a:avLst/>
                <a:gdLst/>
                <a:ahLst/>
                <a:cxnLst/>
                <a:rect l="l" t="t" r="r" b="b"/>
                <a:pathLst>
                  <a:path w="12815" h="4958" extrusionOk="0">
                    <a:moveTo>
                      <a:pt x="0" y="0"/>
                    </a:moveTo>
                    <a:lnTo>
                      <a:pt x="0" y="0"/>
                    </a:lnTo>
                    <a:cubicBezTo>
                      <a:pt x="395" y="2793"/>
                      <a:pt x="3113" y="4958"/>
                      <a:pt x="6407" y="4958"/>
                    </a:cubicBezTo>
                    <a:cubicBezTo>
                      <a:pt x="9701" y="4958"/>
                      <a:pt x="12420" y="2794"/>
                      <a:pt x="12814" y="0"/>
                    </a:cubicBezTo>
                    <a:lnTo>
                      <a:pt x="12814" y="0"/>
                    </a:lnTo>
                    <a:cubicBezTo>
                      <a:pt x="12113" y="589"/>
                      <a:pt x="11353" y="1106"/>
                      <a:pt x="9830" y="1694"/>
                    </a:cubicBezTo>
                    <a:cubicBezTo>
                      <a:pt x="8704" y="2129"/>
                      <a:pt x="7556" y="2347"/>
                      <a:pt x="6406" y="2347"/>
                    </a:cubicBezTo>
                    <a:cubicBezTo>
                      <a:pt x="5261" y="2347"/>
                      <a:pt x="4115" y="2130"/>
                      <a:pt x="2985" y="1694"/>
                    </a:cubicBezTo>
                    <a:cubicBezTo>
                      <a:pt x="1462" y="1106"/>
                      <a:pt x="701" y="589"/>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57"/>
              <p:cNvSpPr/>
              <p:nvPr/>
            </p:nvSpPr>
            <p:spPr>
              <a:xfrm rot="-784888">
                <a:off x="-91534" y="322058"/>
                <a:ext cx="587090" cy="515066"/>
              </a:xfrm>
              <a:custGeom>
                <a:avLst/>
                <a:gdLst/>
                <a:ahLst/>
                <a:cxnLst/>
                <a:rect l="l" t="t" r="r" b="b"/>
                <a:pathLst>
                  <a:path w="2144" h="1881" extrusionOk="0">
                    <a:moveTo>
                      <a:pt x="91" y="0"/>
                    </a:moveTo>
                    <a:cubicBezTo>
                      <a:pt x="90" y="0"/>
                      <a:pt x="89" y="0"/>
                      <a:pt x="88" y="0"/>
                    </a:cubicBezTo>
                    <a:cubicBezTo>
                      <a:pt x="1" y="26"/>
                      <a:pt x="185" y="315"/>
                      <a:pt x="212" y="367"/>
                    </a:cubicBezTo>
                    <a:cubicBezTo>
                      <a:pt x="402" y="661"/>
                      <a:pt x="649" y="913"/>
                      <a:pt x="912" y="1142"/>
                    </a:cubicBezTo>
                    <a:cubicBezTo>
                      <a:pt x="1086" y="1292"/>
                      <a:pt x="1270" y="1435"/>
                      <a:pt x="1464" y="1563"/>
                    </a:cubicBezTo>
                    <a:cubicBezTo>
                      <a:pt x="1659" y="1689"/>
                      <a:pt x="1863" y="1807"/>
                      <a:pt x="2089" y="1878"/>
                    </a:cubicBezTo>
                    <a:cubicBezTo>
                      <a:pt x="2093" y="1880"/>
                      <a:pt x="2096" y="1880"/>
                      <a:pt x="2099" y="1880"/>
                    </a:cubicBezTo>
                    <a:cubicBezTo>
                      <a:pt x="2127" y="1880"/>
                      <a:pt x="2143" y="1839"/>
                      <a:pt x="2117" y="1822"/>
                    </a:cubicBezTo>
                    <a:cubicBezTo>
                      <a:pt x="1754" y="1553"/>
                      <a:pt x="1427" y="1243"/>
                      <a:pt x="1095" y="939"/>
                    </a:cubicBezTo>
                    <a:cubicBezTo>
                      <a:pt x="814" y="666"/>
                      <a:pt x="384" y="291"/>
                      <a:pt x="120" y="14"/>
                    </a:cubicBezTo>
                    <a:cubicBezTo>
                      <a:pt x="112" y="5"/>
                      <a:pt x="102" y="0"/>
                      <a:pt x="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57"/>
              <p:cNvSpPr/>
              <p:nvPr/>
            </p:nvSpPr>
            <p:spPr>
              <a:xfrm rot="-784888">
                <a:off x="3222192" y="-445859"/>
                <a:ext cx="571481" cy="514792"/>
              </a:xfrm>
              <a:custGeom>
                <a:avLst/>
                <a:gdLst/>
                <a:ahLst/>
                <a:cxnLst/>
                <a:rect l="l" t="t" r="r" b="b"/>
                <a:pathLst>
                  <a:path w="2087" h="1880" extrusionOk="0">
                    <a:moveTo>
                      <a:pt x="2049" y="1"/>
                    </a:moveTo>
                    <a:cubicBezTo>
                      <a:pt x="2040" y="1"/>
                      <a:pt x="2030" y="5"/>
                      <a:pt x="2025" y="14"/>
                    </a:cubicBezTo>
                    <a:cubicBezTo>
                      <a:pt x="1877" y="178"/>
                      <a:pt x="1705" y="323"/>
                      <a:pt x="1542" y="477"/>
                    </a:cubicBezTo>
                    <a:cubicBezTo>
                      <a:pt x="1063" y="922"/>
                      <a:pt x="550" y="1431"/>
                      <a:pt x="28" y="1823"/>
                    </a:cubicBezTo>
                    <a:cubicBezTo>
                      <a:pt x="1" y="1840"/>
                      <a:pt x="19" y="1880"/>
                      <a:pt x="46" y="1880"/>
                    </a:cubicBezTo>
                    <a:cubicBezTo>
                      <a:pt x="49" y="1880"/>
                      <a:pt x="52" y="1879"/>
                      <a:pt x="55" y="1878"/>
                    </a:cubicBezTo>
                    <a:cubicBezTo>
                      <a:pt x="727" y="1664"/>
                      <a:pt x="1886" y="724"/>
                      <a:pt x="2082" y="37"/>
                    </a:cubicBezTo>
                    <a:cubicBezTo>
                      <a:pt x="2087" y="16"/>
                      <a:pt x="2068" y="1"/>
                      <a:pt x="204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6" name="Google Shape;1226;p57"/>
            <p:cNvGrpSpPr/>
            <p:nvPr/>
          </p:nvGrpSpPr>
          <p:grpSpPr>
            <a:xfrm rot="-784928">
              <a:off x="1636196" y="412527"/>
              <a:ext cx="980036" cy="803129"/>
              <a:chOff x="2448427" y="-809026"/>
              <a:chExt cx="166182" cy="136187"/>
            </a:xfrm>
          </p:grpSpPr>
          <p:sp>
            <p:nvSpPr>
              <p:cNvPr id="1227" name="Google Shape;1227;p57"/>
              <p:cNvSpPr/>
              <p:nvPr/>
            </p:nvSpPr>
            <p:spPr>
              <a:xfrm>
                <a:off x="2448427" y="-795514"/>
                <a:ext cx="87943" cy="83486"/>
              </a:xfrm>
              <a:custGeom>
                <a:avLst/>
                <a:gdLst/>
                <a:ahLst/>
                <a:cxnLst/>
                <a:rect l="l" t="t" r="r" b="b"/>
                <a:pathLst>
                  <a:path w="1894" h="1798" extrusionOk="0">
                    <a:moveTo>
                      <a:pt x="946" y="0"/>
                    </a:moveTo>
                    <a:lnTo>
                      <a:pt x="723" y="686"/>
                    </a:lnTo>
                    <a:lnTo>
                      <a:pt x="0" y="686"/>
                    </a:lnTo>
                    <a:lnTo>
                      <a:pt x="585" y="1111"/>
                    </a:lnTo>
                    <a:lnTo>
                      <a:pt x="361" y="1798"/>
                    </a:lnTo>
                    <a:lnTo>
                      <a:pt x="946" y="1373"/>
                    </a:lnTo>
                    <a:lnTo>
                      <a:pt x="1530" y="1798"/>
                    </a:lnTo>
                    <a:lnTo>
                      <a:pt x="1307" y="1111"/>
                    </a:lnTo>
                    <a:lnTo>
                      <a:pt x="1893" y="686"/>
                    </a:lnTo>
                    <a:lnTo>
                      <a:pt x="1169" y="686"/>
                    </a:lnTo>
                    <a:lnTo>
                      <a:pt x="9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57"/>
              <p:cNvSpPr/>
              <p:nvPr/>
            </p:nvSpPr>
            <p:spPr>
              <a:xfrm>
                <a:off x="2585775" y="-733341"/>
                <a:ext cx="28835" cy="27395"/>
              </a:xfrm>
              <a:custGeom>
                <a:avLst/>
                <a:gdLst/>
                <a:ahLst/>
                <a:cxnLst/>
                <a:rect l="l" t="t" r="r" b="b"/>
                <a:pathLst>
                  <a:path w="621" h="590" extrusionOk="0">
                    <a:moveTo>
                      <a:pt x="310" y="0"/>
                    </a:moveTo>
                    <a:lnTo>
                      <a:pt x="237" y="225"/>
                    </a:lnTo>
                    <a:lnTo>
                      <a:pt x="0" y="225"/>
                    </a:lnTo>
                    <a:lnTo>
                      <a:pt x="191" y="365"/>
                    </a:lnTo>
                    <a:lnTo>
                      <a:pt x="119" y="589"/>
                    </a:lnTo>
                    <a:lnTo>
                      <a:pt x="119" y="589"/>
                    </a:lnTo>
                    <a:lnTo>
                      <a:pt x="310" y="450"/>
                    </a:lnTo>
                    <a:lnTo>
                      <a:pt x="502" y="589"/>
                    </a:lnTo>
                    <a:lnTo>
                      <a:pt x="429" y="365"/>
                    </a:lnTo>
                    <a:lnTo>
                      <a:pt x="620" y="225"/>
                    </a:lnTo>
                    <a:lnTo>
                      <a:pt x="382" y="225"/>
                    </a:lnTo>
                    <a:lnTo>
                      <a:pt x="3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57"/>
              <p:cNvSpPr/>
              <p:nvPr/>
            </p:nvSpPr>
            <p:spPr>
              <a:xfrm>
                <a:off x="2585171" y="-778009"/>
                <a:ext cx="28370" cy="28463"/>
              </a:xfrm>
              <a:custGeom>
                <a:avLst/>
                <a:gdLst/>
                <a:ahLst/>
                <a:cxnLst/>
                <a:rect l="l" t="t" r="r" b="b"/>
                <a:pathLst>
                  <a:path w="611" h="613" extrusionOk="0">
                    <a:moveTo>
                      <a:pt x="180" y="0"/>
                    </a:moveTo>
                    <a:lnTo>
                      <a:pt x="213" y="235"/>
                    </a:lnTo>
                    <a:lnTo>
                      <a:pt x="0" y="338"/>
                    </a:lnTo>
                    <a:lnTo>
                      <a:pt x="234" y="379"/>
                    </a:lnTo>
                    <a:lnTo>
                      <a:pt x="267" y="613"/>
                    </a:lnTo>
                    <a:lnTo>
                      <a:pt x="377" y="404"/>
                    </a:lnTo>
                    <a:lnTo>
                      <a:pt x="611" y="444"/>
                    </a:lnTo>
                    <a:lnTo>
                      <a:pt x="446" y="274"/>
                    </a:lnTo>
                    <a:lnTo>
                      <a:pt x="557" y="65"/>
                    </a:lnTo>
                    <a:lnTo>
                      <a:pt x="344" y="170"/>
                    </a:lnTo>
                    <a:lnTo>
                      <a:pt x="18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57"/>
              <p:cNvSpPr/>
              <p:nvPr/>
            </p:nvSpPr>
            <p:spPr>
              <a:xfrm>
                <a:off x="2556011" y="-809026"/>
                <a:ext cx="28185" cy="28649"/>
              </a:xfrm>
              <a:custGeom>
                <a:avLst/>
                <a:gdLst/>
                <a:ahLst/>
                <a:cxnLst/>
                <a:rect l="l" t="t" r="r" b="b"/>
                <a:pathLst>
                  <a:path w="607" h="617" extrusionOk="0">
                    <a:moveTo>
                      <a:pt x="412" y="1"/>
                    </a:moveTo>
                    <a:lnTo>
                      <a:pt x="256" y="177"/>
                    </a:lnTo>
                    <a:lnTo>
                      <a:pt x="38" y="82"/>
                    </a:lnTo>
                    <a:lnTo>
                      <a:pt x="158" y="286"/>
                    </a:lnTo>
                    <a:lnTo>
                      <a:pt x="1" y="463"/>
                    </a:lnTo>
                    <a:lnTo>
                      <a:pt x="231" y="411"/>
                    </a:lnTo>
                    <a:lnTo>
                      <a:pt x="352" y="616"/>
                    </a:lnTo>
                    <a:lnTo>
                      <a:pt x="375" y="382"/>
                    </a:lnTo>
                    <a:lnTo>
                      <a:pt x="606" y="330"/>
                    </a:lnTo>
                    <a:lnTo>
                      <a:pt x="389" y="235"/>
                    </a:lnTo>
                    <a:lnTo>
                      <a:pt x="41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57"/>
              <p:cNvSpPr/>
              <p:nvPr/>
            </p:nvSpPr>
            <p:spPr>
              <a:xfrm>
                <a:off x="2556847" y="-701581"/>
                <a:ext cx="27860" cy="28742"/>
              </a:xfrm>
              <a:custGeom>
                <a:avLst/>
                <a:gdLst/>
                <a:ahLst/>
                <a:cxnLst/>
                <a:rect l="l" t="t" r="r" b="b"/>
                <a:pathLst>
                  <a:path w="600" h="619" extrusionOk="0">
                    <a:moveTo>
                      <a:pt x="388" y="1"/>
                    </a:moveTo>
                    <a:lnTo>
                      <a:pt x="241" y="186"/>
                    </a:lnTo>
                    <a:lnTo>
                      <a:pt x="20" y="102"/>
                    </a:lnTo>
                    <a:lnTo>
                      <a:pt x="20" y="102"/>
                    </a:lnTo>
                    <a:lnTo>
                      <a:pt x="150" y="299"/>
                    </a:lnTo>
                    <a:lnTo>
                      <a:pt x="1" y="484"/>
                    </a:lnTo>
                    <a:lnTo>
                      <a:pt x="229" y="421"/>
                    </a:lnTo>
                    <a:lnTo>
                      <a:pt x="360" y="619"/>
                    </a:lnTo>
                    <a:lnTo>
                      <a:pt x="371" y="383"/>
                    </a:lnTo>
                    <a:lnTo>
                      <a:pt x="600" y="322"/>
                    </a:lnTo>
                    <a:lnTo>
                      <a:pt x="378" y="237"/>
                    </a:lnTo>
                    <a:lnTo>
                      <a:pt x="38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232" name="Google Shape;1232;p57"/>
          <p:cNvSpPr txBox="1">
            <a:spLocks noGrp="1"/>
          </p:cNvSpPr>
          <p:nvPr>
            <p:ph type="title"/>
          </p:nvPr>
        </p:nvSpPr>
        <p:spPr>
          <a:xfrm>
            <a:off x="2338700" y="1543050"/>
            <a:ext cx="4466700" cy="205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AWESOME </a:t>
            </a:r>
            <a:r>
              <a:rPr lang="en">
                <a:solidFill>
                  <a:schemeClr val="accent3"/>
                </a:solidFill>
              </a:rPr>
              <a:t>WORDS</a:t>
            </a:r>
            <a:endParaRPr>
              <a:solidFill>
                <a:schemeClr val="accent3"/>
              </a:solidFill>
            </a:endParaRPr>
          </a:p>
        </p:txBody>
      </p:sp>
      <p:grpSp>
        <p:nvGrpSpPr>
          <p:cNvPr id="1233" name="Google Shape;1233;p57"/>
          <p:cNvGrpSpPr/>
          <p:nvPr/>
        </p:nvGrpSpPr>
        <p:grpSpPr>
          <a:xfrm rot="-788599" flipH="1">
            <a:off x="6534377" y="3005810"/>
            <a:ext cx="2551491" cy="2434624"/>
            <a:chOff x="2994693" y="1912198"/>
            <a:chExt cx="827997" cy="790122"/>
          </a:xfrm>
        </p:grpSpPr>
        <p:sp>
          <p:nvSpPr>
            <p:cNvPr id="1234" name="Google Shape;1234;p57"/>
            <p:cNvSpPr/>
            <p:nvPr/>
          </p:nvSpPr>
          <p:spPr>
            <a:xfrm>
              <a:off x="2994693" y="1950552"/>
              <a:ext cx="273933" cy="667587"/>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57"/>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57"/>
            <p:cNvSpPr/>
            <p:nvPr/>
          </p:nvSpPr>
          <p:spPr>
            <a:xfrm>
              <a:off x="3140956" y="2024424"/>
              <a:ext cx="440342" cy="677895"/>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57"/>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57"/>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57"/>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0" name="Google Shape;1240;p57"/>
          <p:cNvGrpSpPr/>
          <p:nvPr/>
        </p:nvGrpSpPr>
        <p:grpSpPr>
          <a:xfrm>
            <a:off x="7299550" y="1064442"/>
            <a:ext cx="1686620" cy="719586"/>
            <a:chOff x="6311580" y="-176328"/>
            <a:chExt cx="1743456" cy="743836"/>
          </a:xfrm>
        </p:grpSpPr>
        <p:sp>
          <p:nvSpPr>
            <p:cNvPr id="1241" name="Google Shape;1241;p57"/>
            <p:cNvSpPr/>
            <p:nvPr/>
          </p:nvSpPr>
          <p:spPr>
            <a:xfrm>
              <a:off x="7086360" y="-176328"/>
              <a:ext cx="616755" cy="179113"/>
            </a:xfrm>
            <a:custGeom>
              <a:avLst/>
              <a:gdLst/>
              <a:ahLst/>
              <a:cxnLst/>
              <a:rect l="l" t="t" r="r" b="b"/>
              <a:pathLst>
                <a:path w="2252" h="654" extrusionOk="0">
                  <a:moveTo>
                    <a:pt x="326" y="0"/>
                  </a:moveTo>
                  <a:cubicBezTo>
                    <a:pt x="146" y="0"/>
                    <a:pt x="0" y="146"/>
                    <a:pt x="0" y="326"/>
                  </a:cubicBezTo>
                  <a:cubicBezTo>
                    <a:pt x="0" y="507"/>
                    <a:pt x="146" y="653"/>
                    <a:pt x="326" y="653"/>
                  </a:cubicBezTo>
                  <a:lnTo>
                    <a:pt x="1924" y="653"/>
                  </a:lnTo>
                  <a:cubicBezTo>
                    <a:pt x="2105" y="653"/>
                    <a:pt x="2251" y="507"/>
                    <a:pt x="2251" y="326"/>
                  </a:cubicBezTo>
                  <a:cubicBezTo>
                    <a:pt x="2251" y="146"/>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57"/>
            <p:cNvSpPr/>
            <p:nvPr/>
          </p:nvSpPr>
          <p:spPr>
            <a:xfrm>
              <a:off x="6311580" y="106033"/>
              <a:ext cx="1743456" cy="179113"/>
            </a:xfrm>
            <a:custGeom>
              <a:avLst/>
              <a:gdLst/>
              <a:ahLst/>
              <a:cxnLst/>
              <a:rect l="l" t="t" r="r" b="b"/>
              <a:pathLst>
                <a:path w="6366" h="654" extrusionOk="0">
                  <a:moveTo>
                    <a:pt x="326" y="0"/>
                  </a:moveTo>
                  <a:cubicBezTo>
                    <a:pt x="146" y="0"/>
                    <a:pt x="0" y="147"/>
                    <a:pt x="0" y="327"/>
                  </a:cubicBezTo>
                  <a:cubicBezTo>
                    <a:pt x="0" y="508"/>
                    <a:pt x="146" y="653"/>
                    <a:pt x="326" y="653"/>
                  </a:cubicBezTo>
                  <a:lnTo>
                    <a:pt x="6039" y="653"/>
                  </a:lnTo>
                  <a:cubicBezTo>
                    <a:pt x="6219" y="653"/>
                    <a:pt x="6366" y="508"/>
                    <a:pt x="6366" y="327"/>
                  </a:cubicBezTo>
                  <a:cubicBezTo>
                    <a:pt x="6366" y="147"/>
                    <a:pt x="6219" y="0"/>
                    <a:pt x="6039"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57"/>
            <p:cNvSpPr/>
            <p:nvPr/>
          </p:nvSpPr>
          <p:spPr>
            <a:xfrm>
              <a:off x="7189884" y="2784"/>
              <a:ext cx="429702" cy="103524"/>
            </a:xfrm>
            <a:custGeom>
              <a:avLst/>
              <a:gdLst/>
              <a:ahLst/>
              <a:cxnLst/>
              <a:rect l="l" t="t" r="r" b="b"/>
              <a:pathLst>
                <a:path w="1569" h="378" extrusionOk="0">
                  <a:moveTo>
                    <a:pt x="0" y="0"/>
                  </a:moveTo>
                  <a:cubicBezTo>
                    <a:pt x="105" y="0"/>
                    <a:pt x="188" y="85"/>
                    <a:pt x="188" y="189"/>
                  </a:cubicBezTo>
                  <a:cubicBezTo>
                    <a:pt x="188" y="293"/>
                    <a:pt x="103" y="377"/>
                    <a:pt x="0" y="377"/>
                  </a:cubicBezTo>
                  <a:lnTo>
                    <a:pt x="1568" y="377"/>
                  </a:lnTo>
                  <a:cubicBezTo>
                    <a:pt x="1465" y="377"/>
                    <a:pt x="1380" y="293"/>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57"/>
            <p:cNvSpPr/>
            <p:nvPr/>
          </p:nvSpPr>
          <p:spPr>
            <a:xfrm>
              <a:off x="6384155" y="388395"/>
              <a:ext cx="616755" cy="179113"/>
            </a:xfrm>
            <a:custGeom>
              <a:avLst/>
              <a:gdLst/>
              <a:ahLst/>
              <a:cxnLst/>
              <a:rect l="l" t="t" r="r" b="b"/>
              <a:pathLst>
                <a:path w="2252" h="654" extrusionOk="0">
                  <a:moveTo>
                    <a:pt x="326" y="0"/>
                  </a:moveTo>
                  <a:cubicBezTo>
                    <a:pt x="146" y="0"/>
                    <a:pt x="1" y="147"/>
                    <a:pt x="1" y="327"/>
                  </a:cubicBezTo>
                  <a:cubicBezTo>
                    <a:pt x="1" y="508"/>
                    <a:pt x="146" y="653"/>
                    <a:pt x="326" y="653"/>
                  </a:cubicBezTo>
                  <a:lnTo>
                    <a:pt x="1924" y="653"/>
                  </a:lnTo>
                  <a:cubicBezTo>
                    <a:pt x="2105" y="653"/>
                    <a:pt x="2251" y="508"/>
                    <a:pt x="2251" y="327"/>
                  </a:cubicBezTo>
                  <a:cubicBezTo>
                    <a:pt x="2251" y="147"/>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57"/>
            <p:cNvSpPr/>
            <p:nvPr/>
          </p:nvSpPr>
          <p:spPr>
            <a:xfrm>
              <a:off x="6467138" y="284871"/>
              <a:ext cx="429702" cy="103524"/>
            </a:xfrm>
            <a:custGeom>
              <a:avLst/>
              <a:gdLst/>
              <a:ahLst/>
              <a:cxnLst/>
              <a:rect l="l" t="t" r="r" b="b"/>
              <a:pathLst>
                <a:path w="1569" h="378" extrusionOk="0">
                  <a:moveTo>
                    <a:pt x="0" y="0"/>
                  </a:moveTo>
                  <a:cubicBezTo>
                    <a:pt x="103" y="0"/>
                    <a:pt x="188" y="85"/>
                    <a:pt x="188" y="189"/>
                  </a:cubicBezTo>
                  <a:cubicBezTo>
                    <a:pt x="188" y="293"/>
                    <a:pt x="103" y="377"/>
                    <a:pt x="0" y="377"/>
                  </a:cubicBezTo>
                  <a:lnTo>
                    <a:pt x="1568" y="377"/>
                  </a:lnTo>
                  <a:cubicBezTo>
                    <a:pt x="1463" y="377"/>
                    <a:pt x="1380" y="292"/>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57"/>
            <p:cNvSpPr/>
            <p:nvPr/>
          </p:nvSpPr>
          <p:spPr>
            <a:xfrm>
              <a:off x="7058699" y="388395"/>
              <a:ext cx="397659" cy="179113"/>
            </a:xfrm>
            <a:custGeom>
              <a:avLst/>
              <a:gdLst/>
              <a:ahLst/>
              <a:cxnLst/>
              <a:rect l="l" t="t" r="r" b="b"/>
              <a:pathLst>
                <a:path w="1452" h="654" extrusionOk="0">
                  <a:moveTo>
                    <a:pt x="326" y="0"/>
                  </a:moveTo>
                  <a:cubicBezTo>
                    <a:pt x="146" y="0"/>
                    <a:pt x="1" y="147"/>
                    <a:pt x="1" y="327"/>
                  </a:cubicBezTo>
                  <a:cubicBezTo>
                    <a:pt x="1" y="508"/>
                    <a:pt x="146" y="653"/>
                    <a:pt x="326" y="653"/>
                  </a:cubicBezTo>
                  <a:lnTo>
                    <a:pt x="1126" y="653"/>
                  </a:lnTo>
                  <a:cubicBezTo>
                    <a:pt x="1306" y="653"/>
                    <a:pt x="1452" y="508"/>
                    <a:pt x="1452" y="327"/>
                  </a:cubicBezTo>
                  <a:cubicBezTo>
                    <a:pt x="1452" y="147"/>
                    <a:pt x="1306" y="0"/>
                    <a:pt x="1126"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57"/>
            <p:cNvSpPr/>
            <p:nvPr/>
          </p:nvSpPr>
          <p:spPr>
            <a:xfrm>
              <a:off x="7150172" y="284871"/>
              <a:ext cx="214988" cy="103524"/>
            </a:xfrm>
            <a:custGeom>
              <a:avLst/>
              <a:gdLst/>
              <a:ahLst/>
              <a:cxnLst/>
              <a:rect l="l" t="t" r="r" b="b"/>
              <a:pathLst>
                <a:path w="785" h="378" extrusionOk="0">
                  <a:moveTo>
                    <a:pt x="1" y="0"/>
                  </a:moveTo>
                  <a:cubicBezTo>
                    <a:pt x="104" y="0"/>
                    <a:pt x="189" y="85"/>
                    <a:pt x="189" y="189"/>
                  </a:cubicBezTo>
                  <a:cubicBezTo>
                    <a:pt x="189" y="293"/>
                    <a:pt x="104" y="377"/>
                    <a:pt x="1" y="377"/>
                  </a:cubicBezTo>
                  <a:lnTo>
                    <a:pt x="784" y="377"/>
                  </a:lnTo>
                  <a:cubicBezTo>
                    <a:pt x="680" y="377"/>
                    <a:pt x="597" y="292"/>
                    <a:pt x="597" y="189"/>
                  </a:cubicBezTo>
                  <a:cubicBezTo>
                    <a:pt x="597" y="84"/>
                    <a:pt x="681" y="0"/>
                    <a:pt x="78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8" name="Google Shape;1248;p57"/>
          <p:cNvGrpSpPr/>
          <p:nvPr/>
        </p:nvGrpSpPr>
        <p:grpSpPr>
          <a:xfrm>
            <a:off x="6805396" y="371906"/>
            <a:ext cx="854172" cy="446695"/>
            <a:chOff x="6482201" y="670208"/>
            <a:chExt cx="882957" cy="461748"/>
          </a:xfrm>
        </p:grpSpPr>
        <p:sp>
          <p:nvSpPr>
            <p:cNvPr id="1249" name="Google Shape;1249;p57"/>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57"/>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57"/>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2" name="Google Shape;1252;p57"/>
          <p:cNvSpPr/>
          <p:nvPr/>
        </p:nvSpPr>
        <p:spPr>
          <a:xfrm>
            <a:off x="1151505" y="3474025"/>
            <a:ext cx="1484429" cy="776512"/>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56"/>
        <p:cNvGrpSpPr/>
        <p:nvPr/>
      </p:nvGrpSpPr>
      <p:grpSpPr>
        <a:xfrm>
          <a:off x="0" y="0"/>
          <a:ext cx="0" cy="0"/>
          <a:chOff x="0" y="0"/>
          <a:chExt cx="0" cy="0"/>
        </a:xfrm>
      </p:grpSpPr>
      <p:sp>
        <p:nvSpPr>
          <p:cNvPr id="1257" name="Google Shape;1257;p58"/>
          <p:cNvSpPr txBox="1">
            <a:spLocks noGrp="1"/>
          </p:cNvSpPr>
          <p:nvPr>
            <p:ph type="title"/>
          </p:nvPr>
        </p:nvSpPr>
        <p:spPr>
          <a:xfrm rot="-890">
            <a:off x="2827375" y="3044998"/>
            <a:ext cx="3477300" cy="604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—SOMEONE FAMOUS</a:t>
            </a:r>
            <a:endParaRPr/>
          </a:p>
        </p:txBody>
      </p:sp>
      <p:sp>
        <p:nvSpPr>
          <p:cNvPr id="1258" name="Google Shape;1258;p58"/>
          <p:cNvSpPr txBox="1">
            <a:spLocks noGrp="1"/>
          </p:cNvSpPr>
          <p:nvPr>
            <p:ph type="subTitle" idx="1"/>
          </p:nvPr>
        </p:nvSpPr>
        <p:spPr>
          <a:xfrm>
            <a:off x="2114550" y="1567450"/>
            <a:ext cx="4914900" cy="1392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“This is a quote, words full of wisdom that someone important said and can make the reader get inspired”</a:t>
            </a:r>
            <a:endParaRPr/>
          </a:p>
        </p:txBody>
      </p:sp>
      <p:sp>
        <p:nvSpPr>
          <p:cNvPr id="1259" name="Google Shape;1259;p58"/>
          <p:cNvSpPr/>
          <p:nvPr/>
        </p:nvSpPr>
        <p:spPr>
          <a:xfrm rot="10800000">
            <a:off x="823871" y="677773"/>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60" name="Google Shape;1260;p58"/>
          <p:cNvGrpSpPr/>
          <p:nvPr/>
        </p:nvGrpSpPr>
        <p:grpSpPr>
          <a:xfrm>
            <a:off x="7085450" y="4169592"/>
            <a:ext cx="1686620" cy="719586"/>
            <a:chOff x="6311580" y="-176328"/>
            <a:chExt cx="1743456" cy="743836"/>
          </a:xfrm>
        </p:grpSpPr>
        <p:sp>
          <p:nvSpPr>
            <p:cNvPr id="1261" name="Google Shape;1261;p58"/>
            <p:cNvSpPr/>
            <p:nvPr/>
          </p:nvSpPr>
          <p:spPr>
            <a:xfrm>
              <a:off x="7086360" y="-176328"/>
              <a:ext cx="616755" cy="179113"/>
            </a:xfrm>
            <a:custGeom>
              <a:avLst/>
              <a:gdLst/>
              <a:ahLst/>
              <a:cxnLst/>
              <a:rect l="l" t="t" r="r" b="b"/>
              <a:pathLst>
                <a:path w="2252" h="654" extrusionOk="0">
                  <a:moveTo>
                    <a:pt x="326" y="0"/>
                  </a:moveTo>
                  <a:cubicBezTo>
                    <a:pt x="146" y="0"/>
                    <a:pt x="0" y="146"/>
                    <a:pt x="0" y="326"/>
                  </a:cubicBezTo>
                  <a:cubicBezTo>
                    <a:pt x="0" y="507"/>
                    <a:pt x="146" y="653"/>
                    <a:pt x="326" y="653"/>
                  </a:cubicBezTo>
                  <a:lnTo>
                    <a:pt x="1924" y="653"/>
                  </a:lnTo>
                  <a:cubicBezTo>
                    <a:pt x="2105" y="653"/>
                    <a:pt x="2251" y="507"/>
                    <a:pt x="2251" y="326"/>
                  </a:cubicBezTo>
                  <a:cubicBezTo>
                    <a:pt x="2251" y="146"/>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58"/>
            <p:cNvSpPr/>
            <p:nvPr/>
          </p:nvSpPr>
          <p:spPr>
            <a:xfrm>
              <a:off x="6311580" y="106033"/>
              <a:ext cx="1743456" cy="179113"/>
            </a:xfrm>
            <a:custGeom>
              <a:avLst/>
              <a:gdLst/>
              <a:ahLst/>
              <a:cxnLst/>
              <a:rect l="l" t="t" r="r" b="b"/>
              <a:pathLst>
                <a:path w="6366" h="654" extrusionOk="0">
                  <a:moveTo>
                    <a:pt x="326" y="0"/>
                  </a:moveTo>
                  <a:cubicBezTo>
                    <a:pt x="146" y="0"/>
                    <a:pt x="0" y="147"/>
                    <a:pt x="0" y="327"/>
                  </a:cubicBezTo>
                  <a:cubicBezTo>
                    <a:pt x="0" y="508"/>
                    <a:pt x="146" y="653"/>
                    <a:pt x="326" y="653"/>
                  </a:cubicBezTo>
                  <a:lnTo>
                    <a:pt x="6039" y="653"/>
                  </a:lnTo>
                  <a:cubicBezTo>
                    <a:pt x="6219" y="653"/>
                    <a:pt x="6366" y="508"/>
                    <a:pt x="6366" y="327"/>
                  </a:cubicBezTo>
                  <a:cubicBezTo>
                    <a:pt x="6366" y="147"/>
                    <a:pt x="6219" y="0"/>
                    <a:pt x="6039"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58"/>
            <p:cNvSpPr/>
            <p:nvPr/>
          </p:nvSpPr>
          <p:spPr>
            <a:xfrm>
              <a:off x="7189884" y="2784"/>
              <a:ext cx="429702" cy="103524"/>
            </a:xfrm>
            <a:custGeom>
              <a:avLst/>
              <a:gdLst/>
              <a:ahLst/>
              <a:cxnLst/>
              <a:rect l="l" t="t" r="r" b="b"/>
              <a:pathLst>
                <a:path w="1569" h="378" extrusionOk="0">
                  <a:moveTo>
                    <a:pt x="0" y="0"/>
                  </a:moveTo>
                  <a:cubicBezTo>
                    <a:pt x="105" y="0"/>
                    <a:pt x="188" y="85"/>
                    <a:pt x="188" y="189"/>
                  </a:cubicBezTo>
                  <a:cubicBezTo>
                    <a:pt x="188" y="293"/>
                    <a:pt x="103" y="377"/>
                    <a:pt x="0" y="377"/>
                  </a:cubicBezTo>
                  <a:lnTo>
                    <a:pt x="1568" y="377"/>
                  </a:lnTo>
                  <a:cubicBezTo>
                    <a:pt x="1465" y="377"/>
                    <a:pt x="1380" y="293"/>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58"/>
            <p:cNvSpPr/>
            <p:nvPr/>
          </p:nvSpPr>
          <p:spPr>
            <a:xfrm>
              <a:off x="6384155" y="388395"/>
              <a:ext cx="616755" cy="179113"/>
            </a:xfrm>
            <a:custGeom>
              <a:avLst/>
              <a:gdLst/>
              <a:ahLst/>
              <a:cxnLst/>
              <a:rect l="l" t="t" r="r" b="b"/>
              <a:pathLst>
                <a:path w="2252" h="654" extrusionOk="0">
                  <a:moveTo>
                    <a:pt x="326" y="0"/>
                  </a:moveTo>
                  <a:cubicBezTo>
                    <a:pt x="146" y="0"/>
                    <a:pt x="1" y="147"/>
                    <a:pt x="1" y="327"/>
                  </a:cubicBezTo>
                  <a:cubicBezTo>
                    <a:pt x="1" y="508"/>
                    <a:pt x="146" y="653"/>
                    <a:pt x="326" y="653"/>
                  </a:cubicBezTo>
                  <a:lnTo>
                    <a:pt x="1924" y="653"/>
                  </a:lnTo>
                  <a:cubicBezTo>
                    <a:pt x="2105" y="653"/>
                    <a:pt x="2251" y="508"/>
                    <a:pt x="2251" y="327"/>
                  </a:cubicBezTo>
                  <a:cubicBezTo>
                    <a:pt x="2251" y="147"/>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58"/>
            <p:cNvSpPr/>
            <p:nvPr/>
          </p:nvSpPr>
          <p:spPr>
            <a:xfrm>
              <a:off x="6467138" y="284871"/>
              <a:ext cx="429702" cy="103524"/>
            </a:xfrm>
            <a:custGeom>
              <a:avLst/>
              <a:gdLst/>
              <a:ahLst/>
              <a:cxnLst/>
              <a:rect l="l" t="t" r="r" b="b"/>
              <a:pathLst>
                <a:path w="1569" h="378" extrusionOk="0">
                  <a:moveTo>
                    <a:pt x="0" y="0"/>
                  </a:moveTo>
                  <a:cubicBezTo>
                    <a:pt x="103" y="0"/>
                    <a:pt x="188" y="85"/>
                    <a:pt x="188" y="189"/>
                  </a:cubicBezTo>
                  <a:cubicBezTo>
                    <a:pt x="188" y="293"/>
                    <a:pt x="103" y="377"/>
                    <a:pt x="0" y="377"/>
                  </a:cubicBezTo>
                  <a:lnTo>
                    <a:pt x="1568" y="377"/>
                  </a:lnTo>
                  <a:cubicBezTo>
                    <a:pt x="1463" y="377"/>
                    <a:pt x="1380" y="292"/>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58"/>
            <p:cNvSpPr/>
            <p:nvPr/>
          </p:nvSpPr>
          <p:spPr>
            <a:xfrm>
              <a:off x="7058699" y="388395"/>
              <a:ext cx="397659" cy="179113"/>
            </a:xfrm>
            <a:custGeom>
              <a:avLst/>
              <a:gdLst/>
              <a:ahLst/>
              <a:cxnLst/>
              <a:rect l="l" t="t" r="r" b="b"/>
              <a:pathLst>
                <a:path w="1452" h="654" extrusionOk="0">
                  <a:moveTo>
                    <a:pt x="326" y="0"/>
                  </a:moveTo>
                  <a:cubicBezTo>
                    <a:pt x="146" y="0"/>
                    <a:pt x="1" y="147"/>
                    <a:pt x="1" y="327"/>
                  </a:cubicBezTo>
                  <a:cubicBezTo>
                    <a:pt x="1" y="508"/>
                    <a:pt x="146" y="653"/>
                    <a:pt x="326" y="653"/>
                  </a:cubicBezTo>
                  <a:lnTo>
                    <a:pt x="1126" y="653"/>
                  </a:lnTo>
                  <a:cubicBezTo>
                    <a:pt x="1306" y="653"/>
                    <a:pt x="1452" y="508"/>
                    <a:pt x="1452" y="327"/>
                  </a:cubicBezTo>
                  <a:cubicBezTo>
                    <a:pt x="1452" y="147"/>
                    <a:pt x="1306" y="0"/>
                    <a:pt x="1126"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58"/>
            <p:cNvSpPr/>
            <p:nvPr/>
          </p:nvSpPr>
          <p:spPr>
            <a:xfrm>
              <a:off x="7150172" y="284871"/>
              <a:ext cx="214988" cy="103524"/>
            </a:xfrm>
            <a:custGeom>
              <a:avLst/>
              <a:gdLst/>
              <a:ahLst/>
              <a:cxnLst/>
              <a:rect l="l" t="t" r="r" b="b"/>
              <a:pathLst>
                <a:path w="785" h="378" extrusionOk="0">
                  <a:moveTo>
                    <a:pt x="1" y="0"/>
                  </a:moveTo>
                  <a:cubicBezTo>
                    <a:pt x="104" y="0"/>
                    <a:pt x="189" y="85"/>
                    <a:pt x="189" y="189"/>
                  </a:cubicBezTo>
                  <a:cubicBezTo>
                    <a:pt x="189" y="293"/>
                    <a:pt x="104" y="377"/>
                    <a:pt x="1" y="377"/>
                  </a:cubicBezTo>
                  <a:lnTo>
                    <a:pt x="784" y="377"/>
                  </a:lnTo>
                  <a:cubicBezTo>
                    <a:pt x="680" y="377"/>
                    <a:pt x="597" y="292"/>
                    <a:pt x="597" y="189"/>
                  </a:cubicBezTo>
                  <a:cubicBezTo>
                    <a:pt x="597" y="84"/>
                    <a:pt x="681" y="0"/>
                    <a:pt x="78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8" name="Google Shape;1268;p58"/>
          <p:cNvGrpSpPr/>
          <p:nvPr/>
        </p:nvGrpSpPr>
        <p:grpSpPr>
          <a:xfrm>
            <a:off x="6591296" y="3477056"/>
            <a:ext cx="854172" cy="446695"/>
            <a:chOff x="6482201" y="670208"/>
            <a:chExt cx="882957" cy="461748"/>
          </a:xfrm>
        </p:grpSpPr>
        <p:sp>
          <p:nvSpPr>
            <p:cNvPr id="1269" name="Google Shape;1269;p58"/>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58"/>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58"/>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275"/>
        <p:cNvGrpSpPr/>
        <p:nvPr/>
      </p:nvGrpSpPr>
      <p:grpSpPr>
        <a:xfrm>
          <a:off x="0" y="0"/>
          <a:ext cx="0" cy="0"/>
          <a:chOff x="0" y="0"/>
          <a:chExt cx="0" cy="0"/>
        </a:xfrm>
      </p:grpSpPr>
      <p:pic>
        <p:nvPicPr>
          <p:cNvPr id="1276" name="Google Shape;1276;p59"/>
          <p:cNvPicPr preferRelativeResize="0">
            <a:picLocks noGrp="1"/>
          </p:cNvPicPr>
          <p:nvPr>
            <p:ph type="pic" idx="2"/>
          </p:nvPr>
        </p:nvPicPr>
        <p:blipFill rotWithShape="1">
          <a:blip r:embed="rId3">
            <a:alphaModFix/>
          </a:blip>
          <a:srcRect b="14994"/>
          <a:stretch/>
        </p:blipFill>
        <p:spPr>
          <a:xfrm>
            <a:off x="-42900" y="-42900"/>
            <a:ext cx="9229798" cy="5229301"/>
          </a:xfrm>
          <a:prstGeom prst="rect">
            <a:avLst/>
          </a:prstGeom>
        </p:spPr>
      </p:pic>
      <p:grpSp>
        <p:nvGrpSpPr>
          <p:cNvPr id="1277" name="Google Shape;1277;p59"/>
          <p:cNvGrpSpPr/>
          <p:nvPr/>
        </p:nvGrpSpPr>
        <p:grpSpPr>
          <a:xfrm>
            <a:off x="5870300" y="2018755"/>
            <a:ext cx="617024" cy="446702"/>
            <a:chOff x="4798933" y="5330140"/>
            <a:chExt cx="263922" cy="191070"/>
          </a:xfrm>
        </p:grpSpPr>
        <p:sp>
          <p:nvSpPr>
            <p:cNvPr id="1278" name="Google Shape;1278;p59"/>
            <p:cNvSpPr/>
            <p:nvPr/>
          </p:nvSpPr>
          <p:spPr>
            <a:xfrm>
              <a:off x="4852377" y="5350896"/>
              <a:ext cx="95883" cy="166600"/>
            </a:xfrm>
            <a:custGeom>
              <a:avLst/>
              <a:gdLst/>
              <a:ahLst/>
              <a:cxnLst/>
              <a:rect l="l" t="t" r="r" b="b"/>
              <a:pathLst>
                <a:path w="2065" h="3588" extrusionOk="0">
                  <a:moveTo>
                    <a:pt x="461" y="0"/>
                  </a:moveTo>
                  <a:lnTo>
                    <a:pt x="461" y="0"/>
                  </a:lnTo>
                  <a:cubicBezTo>
                    <a:pt x="461" y="0"/>
                    <a:pt x="0" y="1283"/>
                    <a:pt x="764" y="2700"/>
                  </a:cubicBezTo>
                  <a:cubicBezTo>
                    <a:pt x="1219" y="3544"/>
                    <a:pt x="1621" y="3587"/>
                    <a:pt x="1699" y="3587"/>
                  </a:cubicBezTo>
                  <a:cubicBezTo>
                    <a:pt x="1708" y="3587"/>
                    <a:pt x="1713" y="3587"/>
                    <a:pt x="1713" y="3587"/>
                  </a:cubicBezTo>
                  <a:cubicBezTo>
                    <a:pt x="1713" y="3587"/>
                    <a:pt x="2064" y="3274"/>
                    <a:pt x="1866" y="2192"/>
                  </a:cubicBezTo>
                  <a:cubicBezTo>
                    <a:pt x="1565" y="562"/>
                    <a:pt x="461" y="0"/>
                    <a:pt x="4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59"/>
            <p:cNvSpPr/>
            <p:nvPr/>
          </p:nvSpPr>
          <p:spPr>
            <a:xfrm>
              <a:off x="4851170" y="5348713"/>
              <a:ext cx="98715" cy="170314"/>
            </a:xfrm>
            <a:custGeom>
              <a:avLst/>
              <a:gdLst/>
              <a:ahLst/>
              <a:cxnLst/>
              <a:rect l="l" t="t" r="r" b="b"/>
              <a:pathLst>
                <a:path w="2126" h="3668" extrusionOk="0">
                  <a:moveTo>
                    <a:pt x="507" y="96"/>
                  </a:moveTo>
                  <a:lnTo>
                    <a:pt x="507" y="96"/>
                  </a:lnTo>
                  <a:cubicBezTo>
                    <a:pt x="590" y="146"/>
                    <a:pt x="813" y="290"/>
                    <a:pt x="1055" y="557"/>
                  </a:cubicBezTo>
                  <a:cubicBezTo>
                    <a:pt x="1336" y="868"/>
                    <a:pt x="1706" y="1413"/>
                    <a:pt x="1860" y="2245"/>
                  </a:cubicBezTo>
                  <a:cubicBezTo>
                    <a:pt x="2036" y="3199"/>
                    <a:pt x="1775" y="3545"/>
                    <a:pt x="1726" y="3600"/>
                  </a:cubicBezTo>
                  <a:cubicBezTo>
                    <a:pt x="1657" y="3599"/>
                    <a:pt x="1264" y="3554"/>
                    <a:pt x="820" y="2731"/>
                  </a:cubicBezTo>
                  <a:cubicBezTo>
                    <a:pt x="146" y="1478"/>
                    <a:pt x="441" y="318"/>
                    <a:pt x="507" y="96"/>
                  </a:cubicBezTo>
                  <a:close/>
                  <a:moveTo>
                    <a:pt x="470" y="1"/>
                  </a:moveTo>
                  <a:lnTo>
                    <a:pt x="457" y="37"/>
                  </a:lnTo>
                  <a:cubicBezTo>
                    <a:pt x="453" y="51"/>
                    <a:pt x="1" y="1349"/>
                    <a:pt x="762" y="2763"/>
                  </a:cubicBezTo>
                  <a:cubicBezTo>
                    <a:pt x="1222" y="3616"/>
                    <a:pt x="1633" y="3668"/>
                    <a:pt x="1726" y="3668"/>
                  </a:cubicBezTo>
                  <a:cubicBezTo>
                    <a:pt x="1734" y="3668"/>
                    <a:pt x="1742" y="3666"/>
                    <a:pt x="1743" y="3666"/>
                  </a:cubicBezTo>
                  <a:lnTo>
                    <a:pt x="1754" y="3664"/>
                  </a:lnTo>
                  <a:lnTo>
                    <a:pt x="1761" y="3658"/>
                  </a:lnTo>
                  <a:cubicBezTo>
                    <a:pt x="1776" y="3645"/>
                    <a:pt x="2125" y="3321"/>
                    <a:pt x="1924" y="2233"/>
                  </a:cubicBezTo>
                  <a:cubicBezTo>
                    <a:pt x="1768" y="1384"/>
                    <a:pt x="1392" y="828"/>
                    <a:pt x="1102" y="510"/>
                  </a:cubicBezTo>
                  <a:cubicBezTo>
                    <a:pt x="789" y="165"/>
                    <a:pt x="516" y="23"/>
                    <a:pt x="503" y="18"/>
                  </a:cubicBezTo>
                  <a:lnTo>
                    <a:pt x="4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59"/>
            <p:cNvSpPr/>
            <p:nvPr/>
          </p:nvSpPr>
          <p:spPr>
            <a:xfrm>
              <a:off x="4830089" y="5378244"/>
              <a:ext cx="115942" cy="139158"/>
            </a:xfrm>
            <a:custGeom>
              <a:avLst/>
              <a:gdLst/>
              <a:ahLst/>
              <a:cxnLst/>
              <a:rect l="l" t="t" r="r" b="b"/>
              <a:pathLst>
                <a:path w="2497" h="2997" extrusionOk="0">
                  <a:moveTo>
                    <a:pt x="95" y="1"/>
                  </a:moveTo>
                  <a:cubicBezTo>
                    <a:pt x="95" y="1"/>
                    <a:pt x="0" y="1384"/>
                    <a:pt x="1106" y="2461"/>
                  </a:cubicBezTo>
                  <a:cubicBezTo>
                    <a:pt x="1571" y="2914"/>
                    <a:pt x="1904" y="2997"/>
                    <a:pt x="2086" y="2997"/>
                  </a:cubicBezTo>
                  <a:cubicBezTo>
                    <a:pt x="2191" y="2997"/>
                    <a:pt x="2246" y="2969"/>
                    <a:pt x="2246" y="2969"/>
                  </a:cubicBezTo>
                  <a:cubicBezTo>
                    <a:pt x="2246" y="2969"/>
                    <a:pt x="2496" y="2547"/>
                    <a:pt x="2018" y="1589"/>
                  </a:cubicBezTo>
                  <a:cubicBezTo>
                    <a:pt x="1295" y="145"/>
                    <a:pt x="95" y="1"/>
                    <a:pt x="9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59"/>
            <p:cNvSpPr/>
            <p:nvPr/>
          </p:nvSpPr>
          <p:spPr>
            <a:xfrm>
              <a:off x="4829068" y="5376526"/>
              <a:ext cx="118542" cy="142501"/>
            </a:xfrm>
            <a:custGeom>
              <a:avLst/>
              <a:gdLst/>
              <a:ahLst/>
              <a:cxnLst/>
              <a:rect l="l" t="t" r="r" b="b"/>
              <a:pathLst>
                <a:path w="2553" h="3069" extrusionOk="0">
                  <a:moveTo>
                    <a:pt x="149" y="78"/>
                  </a:moveTo>
                  <a:lnTo>
                    <a:pt x="149" y="78"/>
                  </a:lnTo>
                  <a:cubicBezTo>
                    <a:pt x="239" y="95"/>
                    <a:pt x="490" y="153"/>
                    <a:pt x="796" y="322"/>
                  </a:cubicBezTo>
                  <a:cubicBezTo>
                    <a:pt x="1147" y="518"/>
                    <a:pt x="1642" y="906"/>
                    <a:pt x="2012" y="1642"/>
                  </a:cubicBezTo>
                  <a:cubicBezTo>
                    <a:pt x="2438" y="2494"/>
                    <a:pt x="2275" y="2916"/>
                    <a:pt x="2245" y="2981"/>
                  </a:cubicBezTo>
                  <a:cubicBezTo>
                    <a:pt x="2227" y="2988"/>
                    <a:pt x="2182" y="3001"/>
                    <a:pt x="2111" y="3001"/>
                  </a:cubicBezTo>
                  <a:cubicBezTo>
                    <a:pt x="1937" y="3001"/>
                    <a:pt x="1610" y="2922"/>
                    <a:pt x="1152" y="2475"/>
                  </a:cubicBezTo>
                  <a:cubicBezTo>
                    <a:pt x="170" y="1517"/>
                    <a:pt x="144" y="303"/>
                    <a:pt x="149" y="78"/>
                  </a:cubicBezTo>
                  <a:close/>
                  <a:moveTo>
                    <a:pt x="85" y="0"/>
                  </a:moveTo>
                  <a:lnTo>
                    <a:pt x="82" y="35"/>
                  </a:lnTo>
                  <a:cubicBezTo>
                    <a:pt x="82" y="49"/>
                    <a:pt x="0" y="1445"/>
                    <a:pt x="1104" y="2522"/>
                  </a:cubicBezTo>
                  <a:cubicBezTo>
                    <a:pt x="1573" y="2981"/>
                    <a:pt x="1915" y="3069"/>
                    <a:pt x="2106" y="3069"/>
                  </a:cubicBezTo>
                  <a:cubicBezTo>
                    <a:pt x="2216" y="3069"/>
                    <a:pt x="2277" y="3040"/>
                    <a:pt x="2283" y="3033"/>
                  </a:cubicBezTo>
                  <a:lnTo>
                    <a:pt x="2290" y="3030"/>
                  </a:lnTo>
                  <a:lnTo>
                    <a:pt x="2295" y="3022"/>
                  </a:lnTo>
                  <a:cubicBezTo>
                    <a:pt x="2306" y="3005"/>
                    <a:pt x="2552" y="2574"/>
                    <a:pt x="2069" y="1610"/>
                  </a:cubicBezTo>
                  <a:cubicBezTo>
                    <a:pt x="1347" y="167"/>
                    <a:pt x="132" y="6"/>
                    <a:pt x="119" y="5"/>
                  </a:cubicBezTo>
                  <a:lnTo>
                    <a:pt x="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59"/>
            <p:cNvSpPr/>
            <p:nvPr/>
          </p:nvSpPr>
          <p:spPr>
            <a:xfrm>
              <a:off x="4800791" y="5423191"/>
              <a:ext cx="142966" cy="94304"/>
            </a:xfrm>
            <a:custGeom>
              <a:avLst/>
              <a:gdLst/>
              <a:ahLst/>
              <a:cxnLst/>
              <a:rect l="l" t="t" r="r" b="b"/>
              <a:pathLst>
                <a:path w="3079" h="2031" extrusionOk="0">
                  <a:moveTo>
                    <a:pt x="589" y="0"/>
                  </a:moveTo>
                  <a:cubicBezTo>
                    <a:pt x="231" y="0"/>
                    <a:pt x="1" y="81"/>
                    <a:pt x="1" y="81"/>
                  </a:cubicBezTo>
                  <a:cubicBezTo>
                    <a:pt x="1" y="81"/>
                    <a:pt x="383" y="1396"/>
                    <a:pt x="1767" y="1894"/>
                  </a:cubicBezTo>
                  <a:cubicBezTo>
                    <a:pt x="2049" y="1995"/>
                    <a:pt x="2273" y="2030"/>
                    <a:pt x="2448" y="2030"/>
                  </a:cubicBezTo>
                  <a:cubicBezTo>
                    <a:pt x="2843" y="2030"/>
                    <a:pt x="2989" y="1851"/>
                    <a:pt x="2989" y="1851"/>
                  </a:cubicBezTo>
                  <a:cubicBezTo>
                    <a:pt x="2989" y="1851"/>
                    <a:pt x="3078" y="1351"/>
                    <a:pt x="2310" y="682"/>
                  </a:cubicBezTo>
                  <a:cubicBezTo>
                    <a:pt x="1671" y="125"/>
                    <a:pt x="1032" y="0"/>
                    <a:pt x="5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59"/>
            <p:cNvSpPr/>
            <p:nvPr/>
          </p:nvSpPr>
          <p:spPr>
            <a:xfrm>
              <a:off x="4798933" y="5421705"/>
              <a:ext cx="146123" cy="97323"/>
            </a:xfrm>
            <a:custGeom>
              <a:avLst/>
              <a:gdLst/>
              <a:ahLst/>
              <a:cxnLst/>
              <a:rect l="l" t="t" r="r" b="b"/>
              <a:pathLst>
                <a:path w="3147" h="2096" extrusionOk="0">
                  <a:moveTo>
                    <a:pt x="625" y="68"/>
                  </a:moveTo>
                  <a:cubicBezTo>
                    <a:pt x="1063" y="68"/>
                    <a:pt x="1699" y="189"/>
                    <a:pt x="2331" y="738"/>
                  </a:cubicBezTo>
                  <a:cubicBezTo>
                    <a:pt x="3017" y="1335"/>
                    <a:pt x="3006" y="1798"/>
                    <a:pt x="3000" y="1867"/>
                  </a:cubicBezTo>
                  <a:cubicBezTo>
                    <a:pt x="2969" y="1898"/>
                    <a:pt x="2818" y="2027"/>
                    <a:pt x="2486" y="2027"/>
                  </a:cubicBezTo>
                  <a:cubicBezTo>
                    <a:pt x="2315" y="2027"/>
                    <a:pt x="2095" y="1993"/>
                    <a:pt x="1819" y="1894"/>
                  </a:cubicBezTo>
                  <a:cubicBezTo>
                    <a:pt x="586" y="1451"/>
                    <a:pt x="152" y="336"/>
                    <a:pt x="83" y="135"/>
                  </a:cubicBezTo>
                  <a:cubicBezTo>
                    <a:pt x="156" y="114"/>
                    <a:pt x="353" y="68"/>
                    <a:pt x="625" y="68"/>
                  </a:cubicBezTo>
                  <a:close/>
                  <a:moveTo>
                    <a:pt x="624" y="0"/>
                  </a:moveTo>
                  <a:cubicBezTo>
                    <a:pt x="267" y="0"/>
                    <a:pt x="35" y="78"/>
                    <a:pt x="30" y="79"/>
                  </a:cubicBezTo>
                  <a:lnTo>
                    <a:pt x="0" y="90"/>
                  </a:lnTo>
                  <a:lnTo>
                    <a:pt x="9" y="121"/>
                  </a:lnTo>
                  <a:cubicBezTo>
                    <a:pt x="13" y="135"/>
                    <a:pt x="412" y="1459"/>
                    <a:pt x="1797" y="1956"/>
                  </a:cubicBezTo>
                  <a:cubicBezTo>
                    <a:pt x="2083" y="2059"/>
                    <a:pt x="2312" y="2096"/>
                    <a:pt x="2491" y="2096"/>
                  </a:cubicBezTo>
                  <a:cubicBezTo>
                    <a:pt x="2893" y="2096"/>
                    <a:pt x="3048" y="1914"/>
                    <a:pt x="3057" y="1902"/>
                  </a:cubicBezTo>
                  <a:lnTo>
                    <a:pt x="3062" y="1895"/>
                  </a:lnTo>
                  <a:lnTo>
                    <a:pt x="3064" y="1887"/>
                  </a:lnTo>
                  <a:cubicBezTo>
                    <a:pt x="3068" y="1866"/>
                    <a:pt x="3146" y="1361"/>
                    <a:pt x="2374" y="688"/>
                  </a:cubicBezTo>
                  <a:cubicBezTo>
                    <a:pt x="1728" y="125"/>
                    <a:pt x="1076" y="0"/>
                    <a:pt x="6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59"/>
            <p:cNvSpPr/>
            <p:nvPr/>
          </p:nvSpPr>
          <p:spPr>
            <a:xfrm>
              <a:off x="4913436" y="5350896"/>
              <a:ext cx="95883" cy="166600"/>
            </a:xfrm>
            <a:custGeom>
              <a:avLst/>
              <a:gdLst/>
              <a:ahLst/>
              <a:cxnLst/>
              <a:rect l="l" t="t" r="r" b="b"/>
              <a:pathLst>
                <a:path w="2065" h="3588" extrusionOk="0">
                  <a:moveTo>
                    <a:pt x="1604" y="0"/>
                  </a:moveTo>
                  <a:cubicBezTo>
                    <a:pt x="1604" y="0"/>
                    <a:pt x="500" y="562"/>
                    <a:pt x="200" y="2192"/>
                  </a:cubicBezTo>
                  <a:cubicBezTo>
                    <a:pt x="1" y="3274"/>
                    <a:pt x="353" y="3587"/>
                    <a:pt x="353" y="3587"/>
                  </a:cubicBezTo>
                  <a:cubicBezTo>
                    <a:pt x="353" y="3587"/>
                    <a:pt x="358" y="3587"/>
                    <a:pt x="367" y="3587"/>
                  </a:cubicBezTo>
                  <a:cubicBezTo>
                    <a:pt x="445" y="3587"/>
                    <a:pt x="847" y="3544"/>
                    <a:pt x="1301" y="2700"/>
                  </a:cubicBezTo>
                  <a:cubicBezTo>
                    <a:pt x="2064" y="1283"/>
                    <a:pt x="1604" y="0"/>
                    <a:pt x="160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59"/>
            <p:cNvSpPr/>
            <p:nvPr/>
          </p:nvSpPr>
          <p:spPr>
            <a:xfrm>
              <a:off x="4911857" y="5348713"/>
              <a:ext cx="98669" cy="170314"/>
            </a:xfrm>
            <a:custGeom>
              <a:avLst/>
              <a:gdLst/>
              <a:ahLst/>
              <a:cxnLst/>
              <a:rect l="l" t="t" r="r" b="b"/>
              <a:pathLst>
                <a:path w="2125" h="3668" extrusionOk="0">
                  <a:moveTo>
                    <a:pt x="1620" y="98"/>
                  </a:moveTo>
                  <a:lnTo>
                    <a:pt x="1620" y="98"/>
                  </a:lnTo>
                  <a:cubicBezTo>
                    <a:pt x="1685" y="319"/>
                    <a:pt x="1981" y="1478"/>
                    <a:pt x="1306" y="2732"/>
                  </a:cubicBezTo>
                  <a:cubicBezTo>
                    <a:pt x="863" y="3556"/>
                    <a:pt x="470" y="3600"/>
                    <a:pt x="401" y="3602"/>
                  </a:cubicBezTo>
                  <a:cubicBezTo>
                    <a:pt x="352" y="3547"/>
                    <a:pt x="91" y="3200"/>
                    <a:pt x="267" y="2246"/>
                  </a:cubicBezTo>
                  <a:cubicBezTo>
                    <a:pt x="531" y="815"/>
                    <a:pt x="1431" y="210"/>
                    <a:pt x="1620" y="98"/>
                  </a:cubicBezTo>
                  <a:close/>
                  <a:moveTo>
                    <a:pt x="1656" y="1"/>
                  </a:moveTo>
                  <a:lnTo>
                    <a:pt x="1622" y="19"/>
                  </a:lnTo>
                  <a:cubicBezTo>
                    <a:pt x="1611" y="25"/>
                    <a:pt x="1338" y="165"/>
                    <a:pt x="1024" y="510"/>
                  </a:cubicBezTo>
                  <a:cubicBezTo>
                    <a:pt x="735" y="827"/>
                    <a:pt x="357" y="1384"/>
                    <a:pt x="201" y="2233"/>
                  </a:cubicBezTo>
                  <a:cubicBezTo>
                    <a:pt x="1" y="3321"/>
                    <a:pt x="350" y="3645"/>
                    <a:pt x="364" y="3658"/>
                  </a:cubicBezTo>
                  <a:lnTo>
                    <a:pt x="372" y="3665"/>
                  </a:lnTo>
                  <a:lnTo>
                    <a:pt x="383" y="3666"/>
                  </a:lnTo>
                  <a:cubicBezTo>
                    <a:pt x="384" y="3668"/>
                    <a:pt x="390" y="3668"/>
                    <a:pt x="401" y="3668"/>
                  </a:cubicBezTo>
                  <a:cubicBezTo>
                    <a:pt x="494" y="3668"/>
                    <a:pt x="905" y="3616"/>
                    <a:pt x="1364" y="2763"/>
                  </a:cubicBezTo>
                  <a:cubicBezTo>
                    <a:pt x="2125" y="1349"/>
                    <a:pt x="1674" y="51"/>
                    <a:pt x="1668" y="37"/>
                  </a:cubicBezTo>
                  <a:lnTo>
                    <a:pt x="16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59"/>
            <p:cNvSpPr/>
            <p:nvPr/>
          </p:nvSpPr>
          <p:spPr>
            <a:xfrm>
              <a:off x="4915757" y="5378244"/>
              <a:ext cx="115942" cy="139158"/>
            </a:xfrm>
            <a:custGeom>
              <a:avLst/>
              <a:gdLst/>
              <a:ahLst/>
              <a:cxnLst/>
              <a:rect l="l" t="t" r="r" b="b"/>
              <a:pathLst>
                <a:path w="2497" h="2997" extrusionOk="0">
                  <a:moveTo>
                    <a:pt x="2402" y="1"/>
                  </a:moveTo>
                  <a:cubicBezTo>
                    <a:pt x="2402" y="1"/>
                    <a:pt x="1201" y="145"/>
                    <a:pt x="479" y="1589"/>
                  </a:cubicBezTo>
                  <a:cubicBezTo>
                    <a:pt x="1" y="2547"/>
                    <a:pt x="251" y="2969"/>
                    <a:pt x="251" y="2969"/>
                  </a:cubicBezTo>
                  <a:cubicBezTo>
                    <a:pt x="251" y="2969"/>
                    <a:pt x="306" y="2997"/>
                    <a:pt x="411" y="2997"/>
                  </a:cubicBezTo>
                  <a:cubicBezTo>
                    <a:pt x="593" y="2997"/>
                    <a:pt x="926" y="2914"/>
                    <a:pt x="1390" y="2461"/>
                  </a:cubicBezTo>
                  <a:cubicBezTo>
                    <a:pt x="2496" y="1384"/>
                    <a:pt x="2402" y="1"/>
                    <a:pt x="240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59"/>
            <p:cNvSpPr/>
            <p:nvPr/>
          </p:nvSpPr>
          <p:spPr>
            <a:xfrm>
              <a:off x="4914179" y="5376666"/>
              <a:ext cx="118496" cy="142362"/>
            </a:xfrm>
            <a:custGeom>
              <a:avLst/>
              <a:gdLst/>
              <a:ahLst/>
              <a:cxnLst/>
              <a:rect l="l" t="t" r="r" b="b"/>
              <a:pathLst>
                <a:path w="2552" h="3066" extrusionOk="0">
                  <a:moveTo>
                    <a:pt x="2404" y="74"/>
                  </a:moveTo>
                  <a:lnTo>
                    <a:pt x="2404" y="74"/>
                  </a:lnTo>
                  <a:cubicBezTo>
                    <a:pt x="2408" y="300"/>
                    <a:pt x="2383" y="1516"/>
                    <a:pt x="1401" y="2472"/>
                  </a:cubicBezTo>
                  <a:cubicBezTo>
                    <a:pt x="941" y="2919"/>
                    <a:pt x="614" y="2998"/>
                    <a:pt x="441" y="2998"/>
                  </a:cubicBezTo>
                  <a:cubicBezTo>
                    <a:pt x="371" y="2998"/>
                    <a:pt x="325" y="2985"/>
                    <a:pt x="307" y="2978"/>
                  </a:cubicBezTo>
                  <a:cubicBezTo>
                    <a:pt x="277" y="2912"/>
                    <a:pt x="116" y="2490"/>
                    <a:pt x="544" y="1639"/>
                  </a:cubicBezTo>
                  <a:cubicBezTo>
                    <a:pt x="911" y="901"/>
                    <a:pt x="1407" y="513"/>
                    <a:pt x="1760" y="318"/>
                  </a:cubicBezTo>
                  <a:cubicBezTo>
                    <a:pt x="2063" y="150"/>
                    <a:pt x="2314" y="92"/>
                    <a:pt x="2404" y="74"/>
                  </a:cubicBezTo>
                  <a:close/>
                  <a:moveTo>
                    <a:pt x="2467" y="1"/>
                  </a:moveTo>
                  <a:lnTo>
                    <a:pt x="2432" y="4"/>
                  </a:lnTo>
                  <a:cubicBezTo>
                    <a:pt x="2420" y="6"/>
                    <a:pt x="1204" y="166"/>
                    <a:pt x="483" y="1610"/>
                  </a:cubicBezTo>
                  <a:cubicBezTo>
                    <a:pt x="1" y="2573"/>
                    <a:pt x="245" y="3005"/>
                    <a:pt x="255" y="3022"/>
                  </a:cubicBezTo>
                  <a:lnTo>
                    <a:pt x="261" y="3029"/>
                  </a:lnTo>
                  <a:lnTo>
                    <a:pt x="269" y="3034"/>
                  </a:lnTo>
                  <a:cubicBezTo>
                    <a:pt x="276" y="3037"/>
                    <a:pt x="335" y="3066"/>
                    <a:pt x="445" y="3066"/>
                  </a:cubicBezTo>
                  <a:cubicBezTo>
                    <a:pt x="636" y="3066"/>
                    <a:pt x="976" y="2980"/>
                    <a:pt x="1448" y="2522"/>
                  </a:cubicBezTo>
                  <a:cubicBezTo>
                    <a:pt x="2552" y="1445"/>
                    <a:pt x="2471" y="49"/>
                    <a:pt x="2469" y="35"/>
                  </a:cubicBezTo>
                  <a:lnTo>
                    <a:pt x="246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59"/>
            <p:cNvSpPr/>
            <p:nvPr/>
          </p:nvSpPr>
          <p:spPr>
            <a:xfrm>
              <a:off x="4917940" y="5423191"/>
              <a:ext cx="142919" cy="94304"/>
            </a:xfrm>
            <a:custGeom>
              <a:avLst/>
              <a:gdLst/>
              <a:ahLst/>
              <a:cxnLst/>
              <a:rect l="l" t="t" r="r" b="b"/>
              <a:pathLst>
                <a:path w="3078" h="2031" extrusionOk="0">
                  <a:moveTo>
                    <a:pt x="2490" y="0"/>
                  </a:moveTo>
                  <a:cubicBezTo>
                    <a:pt x="2047" y="0"/>
                    <a:pt x="1408" y="125"/>
                    <a:pt x="769" y="682"/>
                  </a:cubicBezTo>
                  <a:cubicBezTo>
                    <a:pt x="0" y="1351"/>
                    <a:pt x="89" y="1851"/>
                    <a:pt x="89" y="1851"/>
                  </a:cubicBezTo>
                  <a:cubicBezTo>
                    <a:pt x="89" y="1851"/>
                    <a:pt x="235" y="2030"/>
                    <a:pt x="631" y="2030"/>
                  </a:cubicBezTo>
                  <a:cubicBezTo>
                    <a:pt x="806" y="2030"/>
                    <a:pt x="1030" y="1995"/>
                    <a:pt x="1312" y="1894"/>
                  </a:cubicBezTo>
                  <a:cubicBezTo>
                    <a:pt x="2696" y="1396"/>
                    <a:pt x="3078" y="81"/>
                    <a:pt x="3078" y="81"/>
                  </a:cubicBezTo>
                  <a:cubicBezTo>
                    <a:pt x="3078" y="81"/>
                    <a:pt x="2848" y="0"/>
                    <a:pt x="24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59"/>
            <p:cNvSpPr/>
            <p:nvPr/>
          </p:nvSpPr>
          <p:spPr>
            <a:xfrm>
              <a:off x="4916686" y="5421612"/>
              <a:ext cx="146170" cy="97415"/>
            </a:xfrm>
            <a:custGeom>
              <a:avLst/>
              <a:gdLst/>
              <a:ahLst/>
              <a:cxnLst/>
              <a:rect l="l" t="t" r="r" b="b"/>
              <a:pathLst>
                <a:path w="3148" h="2098" extrusionOk="0">
                  <a:moveTo>
                    <a:pt x="2523" y="70"/>
                  </a:moveTo>
                  <a:cubicBezTo>
                    <a:pt x="2795" y="70"/>
                    <a:pt x="2991" y="116"/>
                    <a:pt x="3065" y="137"/>
                  </a:cubicBezTo>
                  <a:cubicBezTo>
                    <a:pt x="2996" y="338"/>
                    <a:pt x="2562" y="1453"/>
                    <a:pt x="1329" y="1896"/>
                  </a:cubicBezTo>
                  <a:cubicBezTo>
                    <a:pt x="1052" y="1995"/>
                    <a:pt x="832" y="2029"/>
                    <a:pt x="661" y="2029"/>
                  </a:cubicBezTo>
                  <a:cubicBezTo>
                    <a:pt x="328" y="2029"/>
                    <a:pt x="179" y="1900"/>
                    <a:pt x="148" y="1869"/>
                  </a:cubicBezTo>
                  <a:cubicBezTo>
                    <a:pt x="142" y="1800"/>
                    <a:pt x="131" y="1337"/>
                    <a:pt x="817" y="740"/>
                  </a:cubicBezTo>
                  <a:cubicBezTo>
                    <a:pt x="1449" y="191"/>
                    <a:pt x="2084" y="70"/>
                    <a:pt x="2523" y="70"/>
                  </a:cubicBezTo>
                  <a:close/>
                  <a:moveTo>
                    <a:pt x="2524" y="1"/>
                  </a:moveTo>
                  <a:cubicBezTo>
                    <a:pt x="2478" y="1"/>
                    <a:pt x="2431" y="2"/>
                    <a:pt x="2382" y="5"/>
                  </a:cubicBezTo>
                  <a:cubicBezTo>
                    <a:pt x="1983" y="27"/>
                    <a:pt x="1378" y="165"/>
                    <a:pt x="774" y="691"/>
                  </a:cubicBezTo>
                  <a:cubicBezTo>
                    <a:pt x="1" y="1364"/>
                    <a:pt x="79" y="1869"/>
                    <a:pt x="83" y="1891"/>
                  </a:cubicBezTo>
                  <a:lnTo>
                    <a:pt x="85" y="1899"/>
                  </a:lnTo>
                  <a:lnTo>
                    <a:pt x="90" y="1905"/>
                  </a:lnTo>
                  <a:cubicBezTo>
                    <a:pt x="99" y="1916"/>
                    <a:pt x="253" y="2098"/>
                    <a:pt x="656" y="2098"/>
                  </a:cubicBezTo>
                  <a:cubicBezTo>
                    <a:pt x="835" y="2098"/>
                    <a:pt x="1063" y="2061"/>
                    <a:pt x="1351" y="1960"/>
                  </a:cubicBezTo>
                  <a:cubicBezTo>
                    <a:pt x="2734" y="1462"/>
                    <a:pt x="3135" y="138"/>
                    <a:pt x="3138" y="124"/>
                  </a:cubicBezTo>
                  <a:lnTo>
                    <a:pt x="3147" y="93"/>
                  </a:lnTo>
                  <a:lnTo>
                    <a:pt x="3118" y="84"/>
                  </a:lnTo>
                  <a:cubicBezTo>
                    <a:pt x="3106" y="80"/>
                    <a:pt x="2879" y="1"/>
                    <a:pt x="25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59"/>
            <p:cNvSpPr/>
            <p:nvPr/>
          </p:nvSpPr>
          <p:spPr>
            <a:xfrm>
              <a:off x="4890034" y="5332601"/>
              <a:ext cx="81628" cy="186984"/>
            </a:xfrm>
            <a:custGeom>
              <a:avLst/>
              <a:gdLst/>
              <a:ahLst/>
              <a:cxnLst/>
              <a:rect l="l" t="t" r="r" b="b"/>
              <a:pathLst>
                <a:path w="1758" h="4027" extrusionOk="0">
                  <a:moveTo>
                    <a:pt x="879" y="0"/>
                  </a:moveTo>
                  <a:cubicBezTo>
                    <a:pt x="879" y="0"/>
                    <a:pt x="0" y="1036"/>
                    <a:pt x="260" y="2746"/>
                  </a:cubicBezTo>
                  <a:cubicBezTo>
                    <a:pt x="433" y="3882"/>
                    <a:pt x="879" y="4026"/>
                    <a:pt x="879" y="4026"/>
                  </a:cubicBezTo>
                  <a:cubicBezTo>
                    <a:pt x="879" y="4026"/>
                    <a:pt x="1325" y="3882"/>
                    <a:pt x="1497" y="2746"/>
                  </a:cubicBezTo>
                  <a:cubicBezTo>
                    <a:pt x="1757" y="1036"/>
                    <a:pt x="879" y="0"/>
                    <a:pt x="8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59"/>
            <p:cNvSpPr/>
            <p:nvPr/>
          </p:nvSpPr>
          <p:spPr>
            <a:xfrm>
              <a:off x="4893005" y="5330140"/>
              <a:ext cx="74431" cy="191070"/>
            </a:xfrm>
            <a:custGeom>
              <a:avLst/>
              <a:gdLst/>
              <a:ahLst/>
              <a:cxnLst/>
              <a:rect l="l" t="t" r="r" b="b"/>
              <a:pathLst>
                <a:path w="1603" h="4115" extrusionOk="0">
                  <a:moveTo>
                    <a:pt x="815" y="108"/>
                  </a:moveTo>
                  <a:cubicBezTo>
                    <a:pt x="879" y="191"/>
                    <a:pt x="1046" y="430"/>
                    <a:pt x="1192" y="799"/>
                  </a:cubicBezTo>
                  <a:cubicBezTo>
                    <a:pt x="1361" y="1227"/>
                    <a:pt x="1533" y="1919"/>
                    <a:pt x="1400" y="2794"/>
                  </a:cubicBezTo>
                  <a:cubicBezTo>
                    <a:pt x="1250" y="3792"/>
                    <a:pt x="881" y="4010"/>
                    <a:pt x="815" y="4042"/>
                  </a:cubicBezTo>
                  <a:cubicBezTo>
                    <a:pt x="748" y="4010"/>
                    <a:pt x="381" y="3792"/>
                    <a:pt x="230" y="2794"/>
                  </a:cubicBezTo>
                  <a:cubicBezTo>
                    <a:pt x="0" y="1285"/>
                    <a:pt x="673" y="297"/>
                    <a:pt x="815" y="108"/>
                  </a:cubicBezTo>
                  <a:close/>
                  <a:moveTo>
                    <a:pt x="815" y="0"/>
                  </a:moveTo>
                  <a:lnTo>
                    <a:pt x="790" y="31"/>
                  </a:lnTo>
                  <a:cubicBezTo>
                    <a:pt x="780" y="42"/>
                    <a:pt x="565" y="299"/>
                    <a:pt x="377" y="771"/>
                  </a:cubicBezTo>
                  <a:cubicBezTo>
                    <a:pt x="205" y="1206"/>
                    <a:pt x="29" y="1912"/>
                    <a:pt x="164" y="2803"/>
                  </a:cubicBezTo>
                  <a:cubicBezTo>
                    <a:pt x="338" y="3945"/>
                    <a:pt x="786" y="4104"/>
                    <a:pt x="805" y="4110"/>
                  </a:cubicBezTo>
                  <a:lnTo>
                    <a:pt x="815" y="4114"/>
                  </a:lnTo>
                  <a:lnTo>
                    <a:pt x="826" y="4110"/>
                  </a:lnTo>
                  <a:cubicBezTo>
                    <a:pt x="844" y="4105"/>
                    <a:pt x="1293" y="3945"/>
                    <a:pt x="1467" y="2803"/>
                  </a:cubicBezTo>
                  <a:cubicBezTo>
                    <a:pt x="1602" y="1911"/>
                    <a:pt x="1426" y="1206"/>
                    <a:pt x="1253" y="771"/>
                  </a:cubicBezTo>
                  <a:cubicBezTo>
                    <a:pt x="1066" y="299"/>
                    <a:pt x="849" y="42"/>
                    <a:pt x="841" y="31"/>
                  </a:cubicBezTo>
                  <a:lnTo>
                    <a:pt x="8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2" name="Google Shape;1292;p59"/>
          <p:cNvGrpSpPr/>
          <p:nvPr/>
        </p:nvGrpSpPr>
        <p:grpSpPr>
          <a:xfrm rot="10800000">
            <a:off x="5870300" y="3533230"/>
            <a:ext cx="617024" cy="446702"/>
            <a:chOff x="4798933" y="5330140"/>
            <a:chExt cx="263922" cy="191070"/>
          </a:xfrm>
        </p:grpSpPr>
        <p:sp>
          <p:nvSpPr>
            <p:cNvPr id="1293" name="Google Shape;1293;p59"/>
            <p:cNvSpPr/>
            <p:nvPr/>
          </p:nvSpPr>
          <p:spPr>
            <a:xfrm>
              <a:off x="4852377" y="5350896"/>
              <a:ext cx="95883" cy="166600"/>
            </a:xfrm>
            <a:custGeom>
              <a:avLst/>
              <a:gdLst/>
              <a:ahLst/>
              <a:cxnLst/>
              <a:rect l="l" t="t" r="r" b="b"/>
              <a:pathLst>
                <a:path w="2065" h="3588" extrusionOk="0">
                  <a:moveTo>
                    <a:pt x="461" y="0"/>
                  </a:moveTo>
                  <a:lnTo>
                    <a:pt x="461" y="0"/>
                  </a:lnTo>
                  <a:cubicBezTo>
                    <a:pt x="461" y="0"/>
                    <a:pt x="0" y="1283"/>
                    <a:pt x="764" y="2700"/>
                  </a:cubicBezTo>
                  <a:cubicBezTo>
                    <a:pt x="1219" y="3544"/>
                    <a:pt x="1621" y="3587"/>
                    <a:pt x="1699" y="3587"/>
                  </a:cubicBezTo>
                  <a:cubicBezTo>
                    <a:pt x="1708" y="3587"/>
                    <a:pt x="1713" y="3587"/>
                    <a:pt x="1713" y="3587"/>
                  </a:cubicBezTo>
                  <a:cubicBezTo>
                    <a:pt x="1713" y="3587"/>
                    <a:pt x="2064" y="3274"/>
                    <a:pt x="1866" y="2192"/>
                  </a:cubicBezTo>
                  <a:cubicBezTo>
                    <a:pt x="1565" y="562"/>
                    <a:pt x="461" y="0"/>
                    <a:pt x="4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59"/>
            <p:cNvSpPr/>
            <p:nvPr/>
          </p:nvSpPr>
          <p:spPr>
            <a:xfrm>
              <a:off x="4851170" y="5348713"/>
              <a:ext cx="98715" cy="170314"/>
            </a:xfrm>
            <a:custGeom>
              <a:avLst/>
              <a:gdLst/>
              <a:ahLst/>
              <a:cxnLst/>
              <a:rect l="l" t="t" r="r" b="b"/>
              <a:pathLst>
                <a:path w="2126" h="3668" extrusionOk="0">
                  <a:moveTo>
                    <a:pt x="507" y="96"/>
                  </a:moveTo>
                  <a:lnTo>
                    <a:pt x="507" y="96"/>
                  </a:lnTo>
                  <a:cubicBezTo>
                    <a:pt x="590" y="146"/>
                    <a:pt x="813" y="290"/>
                    <a:pt x="1055" y="557"/>
                  </a:cubicBezTo>
                  <a:cubicBezTo>
                    <a:pt x="1336" y="868"/>
                    <a:pt x="1706" y="1413"/>
                    <a:pt x="1860" y="2245"/>
                  </a:cubicBezTo>
                  <a:cubicBezTo>
                    <a:pt x="2036" y="3199"/>
                    <a:pt x="1775" y="3545"/>
                    <a:pt x="1726" y="3600"/>
                  </a:cubicBezTo>
                  <a:cubicBezTo>
                    <a:pt x="1657" y="3599"/>
                    <a:pt x="1264" y="3554"/>
                    <a:pt x="820" y="2731"/>
                  </a:cubicBezTo>
                  <a:cubicBezTo>
                    <a:pt x="146" y="1478"/>
                    <a:pt x="441" y="318"/>
                    <a:pt x="507" y="96"/>
                  </a:cubicBezTo>
                  <a:close/>
                  <a:moveTo>
                    <a:pt x="470" y="1"/>
                  </a:moveTo>
                  <a:lnTo>
                    <a:pt x="457" y="37"/>
                  </a:lnTo>
                  <a:cubicBezTo>
                    <a:pt x="453" y="51"/>
                    <a:pt x="1" y="1349"/>
                    <a:pt x="762" y="2763"/>
                  </a:cubicBezTo>
                  <a:cubicBezTo>
                    <a:pt x="1222" y="3616"/>
                    <a:pt x="1633" y="3668"/>
                    <a:pt x="1726" y="3668"/>
                  </a:cubicBezTo>
                  <a:cubicBezTo>
                    <a:pt x="1734" y="3668"/>
                    <a:pt x="1742" y="3666"/>
                    <a:pt x="1743" y="3666"/>
                  </a:cubicBezTo>
                  <a:lnTo>
                    <a:pt x="1754" y="3664"/>
                  </a:lnTo>
                  <a:lnTo>
                    <a:pt x="1761" y="3658"/>
                  </a:lnTo>
                  <a:cubicBezTo>
                    <a:pt x="1776" y="3645"/>
                    <a:pt x="2125" y="3321"/>
                    <a:pt x="1924" y="2233"/>
                  </a:cubicBezTo>
                  <a:cubicBezTo>
                    <a:pt x="1768" y="1384"/>
                    <a:pt x="1392" y="828"/>
                    <a:pt x="1102" y="510"/>
                  </a:cubicBezTo>
                  <a:cubicBezTo>
                    <a:pt x="789" y="165"/>
                    <a:pt x="516" y="23"/>
                    <a:pt x="503" y="18"/>
                  </a:cubicBezTo>
                  <a:lnTo>
                    <a:pt x="4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59"/>
            <p:cNvSpPr/>
            <p:nvPr/>
          </p:nvSpPr>
          <p:spPr>
            <a:xfrm>
              <a:off x="4830089" y="5378244"/>
              <a:ext cx="115942" cy="139158"/>
            </a:xfrm>
            <a:custGeom>
              <a:avLst/>
              <a:gdLst/>
              <a:ahLst/>
              <a:cxnLst/>
              <a:rect l="l" t="t" r="r" b="b"/>
              <a:pathLst>
                <a:path w="2497" h="2997" extrusionOk="0">
                  <a:moveTo>
                    <a:pt x="95" y="1"/>
                  </a:moveTo>
                  <a:cubicBezTo>
                    <a:pt x="95" y="1"/>
                    <a:pt x="0" y="1384"/>
                    <a:pt x="1106" y="2461"/>
                  </a:cubicBezTo>
                  <a:cubicBezTo>
                    <a:pt x="1571" y="2914"/>
                    <a:pt x="1904" y="2997"/>
                    <a:pt x="2086" y="2997"/>
                  </a:cubicBezTo>
                  <a:cubicBezTo>
                    <a:pt x="2191" y="2997"/>
                    <a:pt x="2246" y="2969"/>
                    <a:pt x="2246" y="2969"/>
                  </a:cubicBezTo>
                  <a:cubicBezTo>
                    <a:pt x="2246" y="2969"/>
                    <a:pt x="2496" y="2547"/>
                    <a:pt x="2018" y="1589"/>
                  </a:cubicBezTo>
                  <a:cubicBezTo>
                    <a:pt x="1295" y="145"/>
                    <a:pt x="95" y="1"/>
                    <a:pt x="9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59"/>
            <p:cNvSpPr/>
            <p:nvPr/>
          </p:nvSpPr>
          <p:spPr>
            <a:xfrm>
              <a:off x="4829068" y="5376526"/>
              <a:ext cx="118542" cy="142501"/>
            </a:xfrm>
            <a:custGeom>
              <a:avLst/>
              <a:gdLst/>
              <a:ahLst/>
              <a:cxnLst/>
              <a:rect l="l" t="t" r="r" b="b"/>
              <a:pathLst>
                <a:path w="2553" h="3069" extrusionOk="0">
                  <a:moveTo>
                    <a:pt x="149" y="78"/>
                  </a:moveTo>
                  <a:lnTo>
                    <a:pt x="149" y="78"/>
                  </a:lnTo>
                  <a:cubicBezTo>
                    <a:pt x="239" y="95"/>
                    <a:pt x="490" y="153"/>
                    <a:pt x="796" y="322"/>
                  </a:cubicBezTo>
                  <a:cubicBezTo>
                    <a:pt x="1147" y="518"/>
                    <a:pt x="1642" y="906"/>
                    <a:pt x="2012" y="1642"/>
                  </a:cubicBezTo>
                  <a:cubicBezTo>
                    <a:pt x="2438" y="2494"/>
                    <a:pt x="2275" y="2916"/>
                    <a:pt x="2245" y="2981"/>
                  </a:cubicBezTo>
                  <a:cubicBezTo>
                    <a:pt x="2227" y="2988"/>
                    <a:pt x="2182" y="3001"/>
                    <a:pt x="2111" y="3001"/>
                  </a:cubicBezTo>
                  <a:cubicBezTo>
                    <a:pt x="1937" y="3001"/>
                    <a:pt x="1610" y="2922"/>
                    <a:pt x="1152" y="2475"/>
                  </a:cubicBezTo>
                  <a:cubicBezTo>
                    <a:pt x="170" y="1517"/>
                    <a:pt x="144" y="303"/>
                    <a:pt x="149" y="78"/>
                  </a:cubicBezTo>
                  <a:close/>
                  <a:moveTo>
                    <a:pt x="85" y="0"/>
                  </a:moveTo>
                  <a:lnTo>
                    <a:pt x="82" y="35"/>
                  </a:lnTo>
                  <a:cubicBezTo>
                    <a:pt x="82" y="49"/>
                    <a:pt x="0" y="1445"/>
                    <a:pt x="1104" y="2522"/>
                  </a:cubicBezTo>
                  <a:cubicBezTo>
                    <a:pt x="1573" y="2981"/>
                    <a:pt x="1915" y="3069"/>
                    <a:pt x="2106" y="3069"/>
                  </a:cubicBezTo>
                  <a:cubicBezTo>
                    <a:pt x="2216" y="3069"/>
                    <a:pt x="2277" y="3040"/>
                    <a:pt x="2283" y="3033"/>
                  </a:cubicBezTo>
                  <a:lnTo>
                    <a:pt x="2290" y="3030"/>
                  </a:lnTo>
                  <a:lnTo>
                    <a:pt x="2295" y="3022"/>
                  </a:lnTo>
                  <a:cubicBezTo>
                    <a:pt x="2306" y="3005"/>
                    <a:pt x="2552" y="2574"/>
                    <a:pt x="2069" y="1610"/>
                  </a:cubicBezTo>
                  <a:cubicBezTo>
                    <a:pt x="1347" y="167"/>
                    <a:pt x="132" y="6"/>
                    <a:pt x="119" y="5"/>
                  </a:cubicBezTo>
                  <a:lnTo>
                    <a:pt x="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59"/>
            <p:cNvSpPr/>
            <p:nvPr/>
          </p:nvSpPr>
          <p:spPr>
            <a:xfrm>
              <a:off x="4800791" y="5423191"/>
              <a:ext cx="142966" cy="94304"/>
            </a:xfrm>
            <a:custGeom>
              <a:avLst/>
              <a:gdLst/>
              <a:ahLst/>
              <a:cxnLst/>
              <a:rect l="l" t="t" r="r" b="b"/>
              <a:pathLst>
                <a:path w="3079" h="2031" extrusionOk="0">
                  <a:moveTo>
                    <a:pt x="589" y="0"/>
                  </a:moveTo>
                  <a:cubicBezTo>
                    <a:pt x="231" y="0"/>
                    <a:pt x="1" y="81"/>
                    <a:pt x="1" y="81"/>
                  </a:cubicBezTo>
                  <a:cubicBezTo>
                    <a:pt x="1" y="81"/>
                    <a:pt x="383" y="1396"/>
                    <a:pt x="1767" y="1894"/>
                  </a:cubicBezTo>
                  <a:cubicBezTo>
                    <a:pt x="2049" y="1995"/>
                    <a:pt x="2273" y="2030"/>
                    <a:pt x="2448" y="2030"/>
                  </a:cubicBezTo>
                  <a:cubicBezTo>
                    <a:pt x="2843" y="2030"/>
                    <a:pt x="2989" y="1851"/>
                    <a:pt x="2989" y="1851"/>
                  </a:cubicBezTo>
                  <a:cubicBezTo>
                    <a:pt x="2989" y="1851"/>
                    <a:pt x="3078" y="1351"/>
                    <a:pt x="2310" y="682"/>
                  </a:cubicBezTo>
                  <a:cubicBezTo>
                    <a:pt x="1671" y="125"/>
                    <a:pt x="1032" y="0"/>
                    <a:pt x="5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59"/>
            <p:cNvSpPr/>
            <p:nvPr/>
          </p:nvSpPr>
          <p:spPr>
            <a:xfrm>
              <a:off x="4798933" y="5421705"/>
              <a:ext cx="146123" cy="97323"/>
            </a:xfrm>
            <a:custGeom>
              <a:avLst/>
              <a:gdLst/>
              <a:ahLst/>
              <a:cxnLst/>
              <a:rect l="l" t="t" r="r" b="b"/>
              <a:pathLst>
                <a:path w="3147" h="2096" extrusionOk="0">
                  <a:moveTo>
                    <a:pt x="625" y="68"/>
                  </a:moveTo>
                  <a:cubicBezTo>
                    <a:pt x="1063" y="68"/>
                    <a:pt x="1699" y="189"/>
                    <a:pt x="2331" y="738"/>
                  </a:cubicBezTo>
                  <a:cubicBezTo>
                    <a:pt x="3017" y="1335"/>
                    <a:pt x="3006" y="1798"/>
                    <a:pt x="3000" y="1867"/>
                  </a:cubicBezTo>
                  <a:cubicBezTo>
                    <a:pt x="2969" y="1898"/>
                    <a:pt x="2818" y="2027"/>
                    <a:pt x="2486" y="2027"/>
                  </a:cubicBezTo>
                  <a:cubicBezTo>
                    <a:pt x="2315" y="2027"/>
                    <a:pt x="2095" y="1993"/>
                    <a:pt x="1819" y="1894"/>
                  </a:cubicBezTo>
                  <a:cubicBezTo>
                    <a:pt x="586" y="1451"/>
                    <a:pt x="152" y="336"/>
                    <a:pt x="83" y="135"/>
                  </a:cubicBezTo>
                  <a:cubicBezTo>
                    <a:pt x="156" y="114"/>
                    <a:pt x="353" y="68"/>
                    <a:pt x="625" y="68"/>
                  </a:cubicBezTo>
                  <a:close/>
                  <a:moveTo>
                    <a:pt x="624" y="0"/>
                  </a:moveTo>
                  <a:cubicBezTo>
                    <a:pt x="267" y="0"/>
                    <a:pt x="35" y="78"/>
                    <a:pt x="30" y="79"/>
                  </a:cubicBezTo>
                  <a:lnTo>
                    <a:pt x="0" y="90"/>
                  </a:lnTo>
                  <a:lnTo>
                    <a:pt x="9" y="121"/>
                  </a:lnTo>
                  <a:cubicBezTo>
                    <a:pt x="13" y="135"/>
                    <a:pt x="412" y="1459"/>
                    <a:pt x="1797" y="1956"/>
                  </a:cubicBezTo>
                  <a:cubicBezTo>
                    <a:pt x="2083" y="2059"/>
                    <a:pt x="2312" y="2096"/>
                    <a:pt x="2491" y="2096"/>
                  </a:cubicBezTo>
                  <a:cubicBezTo>
                    <a:pt x="2893" y="2096"/>
                    <a:pt x="3048" y="1914"/>
                    <a:pt x="3057" y="1902"/>
                  </a:cubicBezTo>
                  <a:lnTo>
                    <a:pt x="3062" y="1895"/>
                  </a:lnTo>
                  <a:lnTo>
                    <a:pt x="3064" y="1887"/>
                  </a:lnTo>
                  <a:cubicBezTo>
                    <a:pt x="3068" y="1866"/>
                    <a:pt x="3146" y="1361"/>
                    <a:pt x="2374" y="688"/>
                  </a:cubicBezTo>
                  <a:cubicBezTo>
                    <a:pt x="1728" y="125"/>
                    <a:pt x="1076" y="0"/>
                    <a:pt x="6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59"/>
            <p:cNvSpPr/>
            <p:nvPr/>
          </p:nvSpPr>
          <p:spPr>
            <a:xfrm>
              <a:off x="4913436" y="5350896"/>
              <a:ext cx="95883" cy="166600"/>
            </a:xfrm>
            <a:custGeom>
              <a:avLst/>
              <a:gdLst/>
              <a:ahLst/>
              <a:cxnLst/>
              <a:rect l="l" t="t" r="r" b="b"/>
              <a:pathLst>
                <a:path w="2065" h="3588" extrusionOk="0">
                  <a:moveTo>
                    <a:pt x="1604" y="0"/>
                  </a:moveTo>
                  <a:cubicBezTo>
                    <a:pt x="1604" y="0"/>
                    <a:pt x="500" y="562"/>
                    <a:pt x="200" y="2192"/>
                  </a:cubicBezTo>
                  <a:cubicBezTo>
                    <a:pt x="1" y="3274"/>
                    <a:pt x="353" y="3587"/>
                    <a:pt x="353" y="3587"/>
                  </a:cubicBezTo>
                  <a:cubicBezTo>
                    <a:pt x="353" y="3587"/>
                    <a:pt x="358" y="3587"/>
                    <a:pt x="367" y="3587"/>
                  </a:cubicBezTo>
                  <a:cubicBezTo>
                    <a:pt x="445" y="3587"/>
                    <a:pt x="847" y="3544"/>
                    <a:pt x="1301" y="2700"/>
                  </a:cubicBezTo>
                  <a:cubicBezTo>
                    <a:pt x="2064" y="1283"/>
                    <a:pt x="1604" y="0"/>
                    <a:pt x="160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59"/>
            <p:cNvSpPr/>
            <p:nvPr/>
          </p:nvSpPr>
          <p:spPr>
            <a:xfrm>
              <a:off x="4911857" y="5348713"/>
              <a:ext cx="98669" cy="170314"/>
            </a:xfrm>
            <a:custGeom>
              <a:avLst/>
              <a:gdLst/>
              <a:ahLst/>
              <a:cxnLst/>
              <a:rect l="l" t="t" r="r" b="b"/>
              <a:pathLst>
                <a:path w="2125" h="3668" extrusionOk="0">
                  <a:moveTo>
                    <a:pt x="1620" y="98"/>
                  </a:moveTo>
                  <a:lnTo>
                    <a:pt x="1620" y="98"/>
                  </a:lnTo>
                  <a:cubicBezTo>
                    <a:pt x="1685" y="319"/>
                    <a:pt x="1981" y="1478"/>
                    <a:pt x="1306" y="2732"/>
                  </a:cubicBezTo>
                  <a:cubicBezTo>
                    <a:pt x="863" y="3556"/>
                    <a:pt x="470" y="3600"/>
                    <a:pt x="401" y="3602"/>
                  </a:cubicBezTo>
                  <a:cubicBezTo>
                    <a:pt x="352" y="3547"/>
                    <a:pt x="91" y="3200"/>
                    <a:pt x="267" y="2246"/>
                  </a:cubicBezTo>
                  <a:cubicBezTo>
                    <a:pt x="531" y="815"/>
                    <a:pt x="1431" y="210"/>
                    <a:pt x="1620" y="98"/>
                  </a:cubicBezTo>
                  <a:close/>
                  <a:moveTo>
                    <a:pt x="1656" y="1"/>
                  </a:moveTo>
                  <a:lnTo>
                    <a:pt x="1622" y="19"/>
                  </a:lnTo>
                  <a:cubicBezTo>
                    <a:pt x="1611" y="25"/>
                    <a:pt x="1338" y="165"/>
                    <a:pt x="1024" y="510"/>
                  </a:cubicBezTo>
                  <a:cubicBezTo>
                    <a:pt x="735" y="827"/>
                    <a:pt x="357" y="1384"/>
                    <a:pt x="201" y="2233"/>
                  </a:cubicBezTo>
                  <a:cubicBezTo>
                    <a:pt x="1" y="3321"/>
                    <a:pt x="350" y="3645"/>
                    <a:pt x="364" y="3658"/>
                  </a:cubicBezTo>
                  <a:lnTo>
                    <a:pt x="372" y="3665"/>
                  </a:lnTo>
                  <a:lnTo>
                    <a:pt x="383" y="3666"/>
                  </a:lnTo>
                  <a:cubicBezTo>
                    <a:pt x="384" y="3668"/>
                    <a:pt x="390" y="3668"/>
                    <a:pt x="401" y="3668"/>
                  </a:cubicBezTo>
                  <a:cubicBezTo>
                    <a:pt x="494" y="3668"/>
                    <a:pt x="905" y="3616"/>
                    <a:pt x="1364" y="2763"/>
                  </a:cubicBezTo>
                  <a:cubicBezTo>
                    <a:pt x="2125" y="1349"/>
                    <a:pt x="1674" y="51"/>
                    <a:pt x="1668" y="37"/>
                  </a:cubicBezTo>
                  <a:lnTo>
                    <a:pt x="16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59"/>
            <p:cNvSpPr/>
            <p:nvPr/>
          </p:nvSpPr>
          <p:spPr>
            <a:xfrm>
              <a:off x="4915757" y="5378244"/>
              <a:ext cx="115942" cy="139158"/>
            </a:xfrm>
            <a:custGeom>
              <a:avLst/>
              <a:gdLst/>
              <a:ahLst/>
              <a:cxnLst/>
              <a:rect l="l" t="t" r="r" b="b"/>
              <a:pathLst>
                <a:path w="2497" h="2997" extrusionOk="0">
                  <a:moveTo>
                    <a:pt x="2402" y="1"/>
                  </a:moveTo>
                  <a:cubicBezTo>
                    <a:pt x="2402" y="1"/>
                    <a:pt x="1201" y="145"/>
                    <a:pt x="479" y="1589"/>
                  </a:cubicBezTo>
                  <a:cubicBezTo>
                    <a:pt x="1" y="2547"/>
                    <a:pt x="251" y="2969"/>
                    <a:pt x="251" y="2969"/>
                  </a:cubicBezTo>
                  <a:cubicBezTo>
                    <a:pt x="251" y="2969"/>
                    <a:pt x="306" y="2997"/>
                    <a:pt x="411" y="2997"/>
                  </a:cubicBezTo>
                  <a:cubicBezTo>
                    <a:pt x="593" y="2997"/>
                    <a:pt x="926" y="2914"/>
                    <a:pt x="1390" y="2461"/>
                  </a:cubicBezTo>
                  <a:cubicBezTo>
                    <a:pt x="2496" y="1384"/>
                    <a:pt x="2402" y="1"/>
                    <a:pt x="240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59"/>
            <p:cNvSpPr/>
            <p:nvPr/>
          </p:nvSpPr>
          <p:spPr>
            <a:xfrm>
              <a:off x="4914179" y="5376666"/>
              <a:ext cx="118496" cy="142362"/>
            </a:xfrm>
            <a:custGeom>
              <a:avLst/>
              <a:gdLst/>
              <a:ahLst/>
              <a:cxnLst/>
              <a:rect l="l" t="t" r="r" b="b"/>
              <a:pathLst>
                <a:path w="2552" h="3066" extrusionOk="0">
                  <a:moveTo>
                    <a:pt x="2404" y="74"/>
                  </a:moveTo>
                  <a:lnTo>
                    <a:pt x="2404" y="74"/>
                  </a:lnTo>
                  <a:cubicBezTo>
                    <a:pt x="2408" y="300"/>
                    <a:pt x="2383" y="1516"/>
                    <a:pt x="1401" y="2472"/>
                  </a:cubicBezTo>
                  <a:cubicBezTo>
                    <a:pt x="941" y="2919"/>
                    <a:pt x="614" y="2998"/>
                    <a:pt x="441" y="2998"/>
                  </a:cubicBezTo>
                  <a:cubicBezTo>
                    <a:pt x="371" y="2998"/>
                    <a:pt x="325" y="2985"/>
                    <a:pt x="307" y="2978"/>
                  </a:cubicBezTo>
                  <a:cubicBezTo>
                    <a:pt x="277" y="2912"/>
                    <a:pt x="116" y="2490"/>
                    <a:pt x="544" y="1639"/>
                  </a:cubicBezTo>
                  <a:cubicBezTo>
                    <a:pt x="911" y="901"/>
                    <a:pt x="1407" y="513"/>
                    <a:pt x="1760" y="318"/>
                  </a:cubicBezTo>
                  <a:cubicBezTo>
                    <a:pt x="2063" y="150"/>
                    <a:pt x="2314" y="92"/>
                    <a:pt x="2404" y="74"/>
                  </a:cubicBezTo>
                  <a:close/>
                  <a:moveTo>
                    <a:pt x="2467" y="1"/>
                  </a:moveTo>
                  <a:lnTo>
                    <a:pt x="2432" y="4"/>
                  </a:lnTo>
                  <a:cubicBezTo>
                    <a:pt x="2420" y="6"/>
                    <a:pt x="1204" y="166"/>
                    <a:pt x="483" y="1610"/>
                  </a:cubicBezTo>
                  <a:cubicBezTo>
                    <a:pt x="1" y="2573"/>
                    <a:pt x="245" y="3005"/>
                    <a:pt x="255" y="3022"/>
                  </a:cubicBezTo>
                  <a:lnTo>
                    <a:pt x="261" y="3029"/>
                  </a:lnTo>
                  <a:lnTo>
                    <a:pt x="269" y="3034"/>
                  </a:lnTo>
                  <a:cubicBezTo>
                    <a:pt x="276" y="3037"/>
                    <a:pt x="335" y="3066"/>
                    <a:pt x="445" y="3066"/>
                  </a:cubicBezTo>
                  <a:cubicBezTo>
                    <a:pt x="636" y="3066"/>
                    <a:pt x="976" y="2980"/>
                    <a:pt x="1448" y="2522"/>
                  </a:cubicBezTo>
                  <a:cubicBezTo>
                    <a:pt x="2552" y="1445"/>
                    <a:pt x="2471" y="49"/>
                    <a:pt x="2469" y="35"/>
                  </a:cubicBezTo>
                  <a:lnTo>
                    <a:pt x="246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59"/>
            <p:cNvSpPr/>
            <p:nvPr/>
          </p:nvSpPr>
          <p:spPr>
            <a:xfrm>
              <a:off x="4917940" y="5423191"/>
              <a:ext cx="142919" cy="94304"/>
            </a:xfrm>
            <a:custGeom>
              <a:avLst/>
              <a:gdLst/>
              <a:ahLst/>
              <a:cxnLst/>
              <a:rect l="l" t="t" r="r" b="b"/>
              <a:pathLst>
                <a:path w="3078" h="2031" extrusionOk="0">
                  <a:moveTo>
                    <a:pt x="2490" y="0"/>
                  </a:moveTo>
                  <a:cubicBezTo>
                    <a:pt x="2047" y="0"/>
                    <a:pt x="1408" y="125"/>
                    <a:pt x="769" y="682"/>
                  </a:cubicBezTo>
                  <a:cubicBezTo>
                    <a:pt x="0" y="1351"/>
                    <a:pt x="89" y="1851"/>
                    <a:pt x="89" y="1851"/>
                  </a:cubicBezTo>
                  <a:cubicBezTo>
                    <a:pt x="89" y="1851"/>
                    <a:pt x="235" y="2030"/>
                    <a:pt x="631" y="2030"/>
                  </a:cubicBezTo>
                  <a:cubicBezTo>
                    <a:pt x="806" y="2030"/>
                    <a:pt x="1030" y="1995"/>
                    <a:pt x="1312" y="1894"/>
                  </a:cubicBezTo>
                  <a:cubicBezTo>
                    <a:pt x="2696" y="1396"/>
                    <a:pt x="3078" y="81"/>
                    <a:pt x="3078" y="81"/>
                  </a:cubicBezTo>
                  <a:cubicBezTo>
                    <a:pt x="3078" y="81"/>
                    <a:pt x="2848" y="0"/>
                    <a:pt x="24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59"/>
            <p:cNvSpPr/>
            <p:nvPr/>
          </p:nvSpPr>
          <p:spPr>
            <a:xfrm>
              <a:off x="4916686" y="5421612"/>
              <a:ext cx="146170" cy="97415"/>
            </a:xfrm>
            <a:custGeom>
              <a:avLst/>
              <a:gdLst/>
              <a:ahLst/>
              <a:cxnLst/>
              <a:rect l="l" t="t" r="r" b="b"/>
              <a:pathLst>
                <a:path w="3148" h="2098" extrusionOk="0">
                  <a:moveTo>
                    <a:pt x="2523" y="70"/>
                  </a:moveTo>
                  <a:cubicBezTo>
                    <a:pt x="2795" y="70"/>
                    <a:pt x="2991" y="116"/>
                    <a:pt x="3065" y="137"/>
                  </a:cubicBezTo>
                  <a:cubicBezTo>
                    <a:pt x="2996" y="338"/>
                    <a:pt x="2562" y="1453"/>
                    <a:pt x="1329" y="1896"/>
                  </a:cubicBezTo>
                  <a:cubicBezTo>
                    <a:pt x="1052" y="1995"/>
                    <a:pt x="832" y="2029"/>
                    <a:pt x="661" y="2029"/>
                  </a:cubicBezTo>
                  <a:cubicBezTo>
                    <a:pt x="328" y="2029"/>
                    <a:pt x="179" y="1900"/>
                    <a:pt x="148" y="1869"/>
                  </a:cubicBezTo>
                  <a:cubicBezTo>
                    <a:pt x="142" y="1800"/>
                    <a:pt x="131" y="1337"/>
                    <a:pt x="817" y="740"/>
                  </a:cubicBezTo>
                  <a:cubicBezTo>
                    <a:pt x="1449" y="191"/>
                    <a:pt x="2084" y="70"/>
                    <a:pt x="2523" y="70"/>
                  </a:cubicBezTo>
                  <a:close/>
                  <a:moveTo>
                    <a:pt x="2524" y="1"/>
                  </a:moveTo>
                  <a:cubicBezTo>
                    <a:pt x="2478" y="1"/>
                    <a:pt x="2431" y="2"/>
                    <a:pt x="2382" y="5"/>
                  </a:cubicBezTo>
                  <a:cubicBezTo>
                    <a:pt x="1983" y="27"/>
                    <a:pt x="1378" y="165"/>
                    <a:pt x="774" y="691"/>
                  </a:cubicBezTo>
                  <a:cubicBezTo>
                    <a:pt x="1" y="1364"/>
                    <a:pt x="79" y="1869"/>
                    <a:pt x="83" y="1891"/>
                  </a:cubicBezTo>
                  <a:lnTo>
                    <a:pt x="85" y="1899"/>
                  </a:lnTo>
                  <a:lnTo>
                    <a:pt x="90" y="1905"/>
                  </a:lnTo>
                  <a:cubicBezTo>
                    <a:pt x="99" y="1916"/>
                    <a:pt x="253" y="2098"/>
                    <a:pt x="656" y="2098"/>
                  </a:cubicBezTo>
                  <a:cubicBezTo>
                    <a:pt x="835" y="2098"/>
                    <a:pt x="1063" y="2061"/>
                    <a:pt x="1351" y="1960"/>
                  </a:cubicBezTo>
                  <a:cubicBezTo>
                    <a:pt x="2734" y="1462"/>
                    <a:pt x="3135" y="138"/>
                    <a:pt x="3138" y="124"/>
                  </a:cubicBezTo>
                  <a:lnTo>
                    <a:pt x="3147" y="93"/>
                  </a:lnTo>
                  <a:lnTo>
                    <a:pt x="3118" y="84"/>
                  </a:lnTo>
                  <a:cubicBezTo>
                    <a:pt x="3106" y="80"/>
                    <a:pt x="2879" y="1"/>
                    <a:pt x="25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59"/>
            <p:cNvSpPr/>
            <p:nvPr/>
          </p:nvSpPr>
          <p:spPr>
            <a:xfrm>
              <a:off x="4890034" y="5332601"/>
              <a:ext cx="81628" cy="186984"/>
            </a:xfrm>
            <a:custGeom>
              <a:avLst/>
              <a:gdLst/>
              <a:ahLst/>
              <a:cxnLst/>
              <a:rect l="l" t="t" r="r" b="b"/>
              <a:pathLst>
                <a:path w="1758" h="4027" extrusionOk="0">
                  <a:moveTo>
                    <a:pt x="879" y="0"/>
                  </a:moveTo>
                  <a:cubicBezTo>
                    <a:pt x="879" y="0"/>
                    <a:pt x="0" y="1036"/>
                    <a:pt x="260" y="2746"/>
                  </a:cubicBezTo>
                  <a:cubicBezTo>
                    <a:pt x="433" y="3882"/>
                    <a:pt x="879" y="4026"/>
                    <a:pt x="879" y="4026"/>
                  </a:cubicBezTo>
                  <a:cubicBezTo>
                    <a:pt x="879" y="4026"/>
                    <a:pt x="1325" y="3882"/>
                    <a:pt x="1497" y="2746"/>
                  </a:cubicBezTo>
                  <a:cubicBezTo>
                    <a:pt x="1757" y="1036"/>
                    <a:pt x="879" y="0"/>
                    <a:pt x="8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59"/>
            <p:cNvSpPr/>
            <p:nvPr/>
          </p:nvSpPr>
          <p:spPr>
            <a:xfrm>
              <a:off x="4893005" y="5330140"/>
              <a:ext cx="74431" cy="191070"/>
            </a:xfrm>
            <a:custGeom>
              <a:avLst/>
              <a:gdLst/>
              <a:ahLst/>
              <a:cxnLst/>
              <a:rect l="l" t="t" r="r" b="b"/>
              <a:pathLst>
                <a:path w="1603" h="4115" extrusionOk="0">
                  <a:moveTo>
                    <a:pt x="815" y="108"/>
                  </a:moveTo>
                  <a:cubicBezTo>
                    <a:pt x="879" y="191"/>
                    <a:pt x="1046" y="430"/>
                    <a:pt x="1192" y="799"/>
                  </a:cubicBezTo>
                  <a:cubicBezTo>
                    <a:pt x="1361" y="1227"/>
                    <a:pt x="1533" y="1919"/>
                    <a:pt x="1400" y="2794"/>
                  </a:cubicBezTo>
                  <a:cubicBezTo>
                    <a:pt x="1250" y="3792"/>
                    <a:pt x="881" y="4010"/>
                    <a:pt x="815" y="4042"/>
                  </a:cubicBezTo>
                  <a:cubicBezTo>
                    <a:pt x="748" y="4010"/>
                    <a:pt x="381" y="3792"/>
                    <a:pt x="230" y="2794"/>
                  </a:cubicBezTo>
                  <a:cubicBezTo>
                    <a:pt x="0" y="1285"/>
                    <a:pt x="673" y="297"/>
                    <a:pt x="815" y="108"/>
                  </a:cubicBezTo>
                  <a:close/>
                  <a:moveTo>
                    <a:pt x="815" y="0"/>
                  </a:moveTo>
                  <a:lnTo>
                    <a:pt x="790" y="31"/>
                  </a:lnTo>
                  <a:cubicBezTo>
                    <a:pt x="780" y="42"/>
                    <a:pt x="565" y="299"/>
                    <a:pt x="377" y="771"/>
                  </a:cubicBezTo>
                  <a:cubicBezTo>
                    <a:pt x="205" y="1206"/>
                    <a:pt x="29" y="1912"/>
                    <a:pt x="164" y="2803"/>
                  </a:cubicBezTo>
                  <a:cubicBezTo>
                    <a:pt x="338" y="3945"/>
                    <a:pt x="786" y="4104"/>
                    <a:pt x="805" y="4110"/>
                  </a:cubicBezTo>
                  <a:lnTo>
                    <a:pt x="815" y="4114"/>
                  </a:lnTo>
                  <a:lnTo>
                    <a:pt x="826" y="4110"/>
                  </a:lnTo>
                  <a:cubicBezTo>
                    <a:pt x="844" y="4105"/>
                    <a:pt x="1293" y="3945"/>
                    <a:pt x="1467" y="2803"/>
                  </a:cubicBezTo>
                  <a:cubicBezTo>
                    <a:pt x="1602" y="1911"/>
                    <a:pt x="1426" y="1206"/>
                    <a:pt x="1253" y="771"/>
                  </a:cubicBezTo>
                  <a:cubicBezTo>
                    <a:pt x="1066" y="299"/>
                    <a:pt x="849" y="42"/>
                    <a:pt x="841" y="31"/>
                  </a:cubicBezTo>
                  <a:lnTo>
                    <a:pt x="8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7" name="Google Shape;1307;p59"/>
          <p:cNvSpPr txBox="1">
            <a:spLocks noGrp="1"/>
          </p:cNvSpPr>
          <p:nvPr>
            <p:ph type="title"/>
          </p:nvPr>
        </p:nvSpPr>
        <p:spPr>
          <a:xfrm>
            <a:off x="3933600" y="2409825"/>
            <a:ext cx="4490400" cy="120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 PICTURE IS WORTH A THOUSAND WORDS</a:t>
            </a: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11"/>
        <p:cNvGrpSpPr/>
        <p:nvPr/>
      </p:nvGrpSpPr>
      <p:grpSpPr>
        <a:xfrm>
          <a:off x="0" y="0"/>
          <a:ext cx="0" cy="0"/>
          <a:chOff x="0" y="0"/>
          <a:chExt cx="0" cy="0"/>
        </a:xfrm>
      </p:grpSpPr>
      <p:sp>
        <p:nvSpPr>
          <p:cNvPr id="1312" name="Google Shape;1312;p60"/>
          <p:cNvSpPr txBox="1">
            <a:spLocks noGrp="1"/>
          </p:cNvSpPr>
          <p:nvPr>
            <p:ph type="title"/>
          </p:nvPr>
        </p:nvSpPr>
        <p:spPr>
          <a:xfrm>
            <a:off x="1985850" y="2351488"/>
            <a:ext cx="5172300" cy="82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DISASTER RELIEF</a:t>
            </a:r>
            <a:endParaRPr/>
          </a:p>
        </p:txBody>
      </p:sp>
      <p:sp>
        <p:nvSpPr>
          <p:cNvPr id="1313" name="Google Shape;1313;p60"/>
          <p:cNvSpPr txBox="1">
            <a:spLocks noGrp="1"/>
          </p:cNvSpPr>
          <p:nvPr>
            <p:ph type="title" idx="2"/>
          </p:nvPr>
        </p:nvSpPr>
        <p:spPr>
          <a:xfrm>
            <a:off x="4073401" y="1127800"/>
            <a:ext cx="997200" cy="1223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a:t>
            </a:r>
            <a:endParaRPr/>
          </a:p>
        </p:txBody>
      </p:sp>
      <p:sp>
        <p:nvSpPr>
          <p:cNvPr id="1314" name="Google Shape;1314;p60"/>
          <p:cNvSpPr txBox="1">
            <a:spLocks noGrp="1"/>
          </p:cNvSpPr>
          <p:nvPr>
            <p:ph type="subTitle" idx="1"/>
          </p:nvPr>
        </p:nvSpPr>
        <p:spPr>
          <a:xfrm rot="610">
            <a:off x="2880000" y="3241413"/>
            <a:ext cx="3384000" cy="407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Clr>
                <a:schemeClr val="dk1"/>
              </a:buClr>
              <a:buSzPts val="1100"/>
              <a:buFont typeface="Arial"/>
              <a:buNone/>
            </a:pPr>
            <a:r>
              <a:rPr lang="en"/>
              <a:t>You can enter a subtitle here if you need it</a:t>
            </a:r>
            <a:endParaRPr/>
          </a:p>
        </p:txBody>
      </p:sp>
      <p:cxnSp>
        <p:nvCxnSpPr>
          <p:cNvPr id="1315" name="Google Shape;1315;p60"/>
          <p:cNvCxnSpPr>
            <a:stCxn id="1313" idx="0"/>
          </p:cNvCxnSpPr>
          <p:nvPr/>
        </p:nvCxnSpPr>
        <p:spPr>
          <a:xfrm rot="10800000">
            <a:off x="4572001" y="-158600"/>
            <a:ext cx="0" cy="1286400"/>
          </a:xfrm>
          <a:prstGeom prst="straightConnector1">
            <a:avLst/>
          </a:prstGeom>
          <a:noFill/>
          <a:ln w="19050" cap="flat" cmpd="sng">
            <a:solidFill>
              <a:schemeClr val="dk2"/>
            </a:solidFill>
            <a:prstDash val="solid"/>
            <a:round/>
            <a:headEnd type="none" w="med" len="med"/>
            <a:tailEnd type="none" w="med" len="med"/>
          </a:ln>
        </p:spPr>
      </p:cxnSp>
      <p:cxnSp>
        <p:nvCxnSpPr>
          <p:cNvPr id="1316" name="Google Shape;1316;p60"/>
          <p:cNvCxnSpPr>
            <a:endCxn id="1314" idx="2"/>
          </p:cNvCxnSpPr>
          <p:nvPr/>
        </p:nvCxnSpPr>
        <p:spPr>
          <a:xfrm rot="10800000">
            <a:off x="4572000" y="3648813"/>
            <a:ext cx="0" cy="1642800"/>
          </a:xfrm>
          <a:prstGeom prst="straightConnector1">
            <a:avLst/>
          </a:prstGeom>
          <a:noFill/>
          <a:ln w="19050" cap="flat" cmpd="sng">
            <a:solidFill>
              <a:schemeClr val="dk2"/>
            </a:solidFill>
            <a:prstDash val="solid"/>
            <a:round/>
            <a:headEnd type="none" w="med" len="med"/>
            <a:tailEnd type="none" w="med" len="med"/>
          </a:ln>
        </p:spPr>
      </p:cxn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20"/>
        <p:cNvGrpSpPr/>
        <p:nvPr/>
      </p:nvGrpSpPr>
      <p:grpSpPr>
        <a:xfrm>
          <a:off x="0" y="0"/>
          <a:ext cx="0" cy="0"/>
          <a:chOff x="0" y="0"/>
          <a:chExt cx="0" cy="0"/>
        </a:xfrm>
      </p:grpSpPr>
      <p:sp>
        <p:nvSpPr>
          <p:cNvPr id="1321" name="Google Shape;1321;p61"/>
          <p:cNvSpPr txBox="1">
            <a:spLocks noGrp="1"/>
          </p:cNvSpPr>
          <p:nvPr>
            <p:ph type="title"/>
          </p:nvPr>
        </p:nvSpPr>
        <p:spPr>
          <a:xfrm>
            <a:off x="1657225" y="2958900"/>
            <a:ext cx="5829300" cy="1022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 PICTURE ALWAYS </a:t>
            </a:r>
            <a:r>
              <a:rPr lang="en">
                <a:solidFill>
                  <a:schemeClr val="accent3"/>
                </a:solidFill>
              </a:rPr>
              <a:t>REINFORCES THE CONCEPT</a:t>
            </a:r>
            <a:endParaRPr>
              <a:solidFill>
                <a:schemeClr val="accent3"/>
              </a:solidFill>
            </a:endParaRPr>
          </a:p>
        </p:txBody>
      </p:sp>
      <p:sp>
        <p:nvSpPr>
          <p:cNvPr id="1322" name="Google Shape;1322;p61"/>
          <p:cNvSpPr txBox="1">
            <a:spLocks noGrp="1"/>
          </p:cNvSpPr>
          <p:nvPr>
            <p:ph type="subTitle" idx="1"/>
          </p:nvPr>
        </p:nvSpPr>
        <p:spPr>
          <a:xfrm rot="-354">
            <a:off x="1657248" y="3981300"/>
            <a:ext cx="5829300" cy="621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Images reveal large amounts of data, so remember: use an image instead of a long text. Your audience will appreciate it</a:t>
            </a:r>
            <a:endParaRPr/>
          </a:p>
        </p:txBody>
      </p:sp>
      <p:pic>
        <p:nvPicPr>
          <p:cNvPr id="1323" name="Google Shape;1323;p61"/>
          <p:cNvPicPr preferRelativeResize="0">
            <a:picLocks noGrp="1"/>
          </p:cNvPicPr>
          <p:nvPr>
            <p:ph type="pic" idx="2"/>
          </p:nvPr>
        </p:nvPicPr>
        <p:blipFill rotWithShape="1">
          <a:blip r:embed="rId3">
            <a:alphaModFix/>
          </a:blip>
          <a:srcRect t="24352" b="31038"/>
          <a:stretch/>
        </p:blipFill>
        <p:spPr>
          <a:xfrm>
            <a:off x="0" y="0"/>
            <a:ext cx="9144003" cy="2714701"/>
          </a:xfrm>
          <a:prstGeom prst="rect">
            <a:avLst/>
          </a:prstGeom>
        </p:spPr>
      </p:pic>
      <p:grpSp>
        <p:nvGrpSpPr>
          <p:cNvPr id="1324" name="Google Shape;1324;p61"/>
          <p:cNvGrpSpPr/>
          <p:nvPr/>
        </p:nvGrpSpPr>
        <p:grpSpPr>
          <a:xfrm rot="-788487" flipH="1">
            <a:off x="242030" y="3656886"/>
            <a:ext cx="1154208" cy="1260530"/>
            <a:chOff x="3231929" y="2013328"/>
            <a:chExt cx="590761" cy="645180"/>
          </a:xfrm>
        </p:grpSpPr>
        <p:sp>
          <p:nvSpPr>
            <p:cNvPr id="1325" name="Google Shape;1325;p61"/>
            <p:cNvSpPr/>
            <p:nvPr/>
          </p:nvSpPr>
          <p:spPr>
            <a:xfrm>
              <a:off x="3231929" y="2024425"/>
              <a:ext cx="349358" cy="537828"/>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61"/>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61"/>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61"/>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29" name="Google Shape;1329;p61"/>
          <p:cNvGrpSpPr/>
          <p:nvPr/>
        </p:nvGrpSpPr>
        <p:grpSpPr>
          <a:xfrm rot="788487">
            <a:off x="7747512" y="3656886"/>
            <a:ext cx="1154208" cy="1260530"/>
            <a:chOff x="3231929" y="2013328"/>
            <a:chExt cx="590761" cy="645180"/>
          </a:xfrm>
        </p:grpSpPr>
        <p:sp>
          <p:nvSpPr>
            <p:cNvPr id="1330" name="Google Shape;1330;p61"/>
            <p:cNvSpPr/>
            <p:nvPr/>
          </p:nvSpPr>
          <p:spPr>
            <a:xfrm>
              <a:off x="3231929" y="2024425"/>
              <a:ext cx="349358" cy="537828"/>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61"/>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61"/>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61"/>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37"/>
        <p:cNvGrpSpPr/>
        <p:nvPr/>
      </p:nvGrpSpPr>
      <p:grpSpPr>
        <a:xfrm>
          <a:off x="0" y="0"/>
          <a:ext cx="0" cy="0"/>
          <a:chOff x="0" y="0"/>
          <a:chExt cx="0" cy="0"/>
        </a:xfrm>
      </p:grpSpPr>
      <p:sp>
        <p:nvSpPr>
          <p:cNvPr id="1338" name="Google Shape;1338;p62"/>
          <p:cNvSpPr txBox="1">
            <a:spLocks noGrp="1"/>
          </p:cNvSpPr>
          <p:nvPr>
            <p:ph type="title"/>
          </p:nvPr>
        </p:nvSpPr>
        <p:spPr>
          <a:xfrm rot="433">
            <a:off x="2190762" y="1738913"/>
            <a:ext cx="4762500" cy="1255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953,000</a:t>
            </a:r>
            <a:endParaRPr/>
          </a:p>
        </p:txBody>
      </p:sp>
      <p:sp>
        <p:nvSpPr>
          <p:cNvPr id="1339" name="Google Shape;1339;p62"/>
          <p:cNvSpPr txBox="1">
            <a:spLocks noGrp="1"/>
          </p:cNvSpPr>
          <p:nvPr>
            <p:ph type="subTitle" idx="1"/>
          </p:nvPr>
        </p:nvSpPr>
        <p:spPr>
          <a:xfrm>
            <a:off x="2190738" y="2964488"/>
            <a:ext cx="4762500" cy="440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Big numbers catch your audience’s attention</a:t>
            </a:r>
            <a:endParaRPr/>
          </a:p>
        </p:txBody>
      </p:sp>
      <p:cxnSp>
        <p:nvCxnSpPr>
          <p:cNvPr id="1340" name="Google Shape;1340;p62"/>
          <p:cNvCxnSpPr>
            <a:stCxn id="1338" idx="0"/>
          </p:cNvCxnSpPr>
          <p:nvPr/>
        </p:nvCxnSpPr>
        <p:spPr>
          <a:xfrm rot="10800000">
            <a:off x="4572013" y="-58087"/>
            <a:ext cx="0" cy="1797000"/>
          </a:xfrm>
          <a:prstGeom prst="straightConnector1">
            <a:avLst/>
          </a:prstGeom>
          <a:noFill/>
          <a:ln w="19050" cap="flat" cmpd="sng">
            <a:solidFill>
              <a:schemeClr val="dk2"/>
            </a:solidFill>
            <a:prstDash val="solid"/>
            <a:round/>
            <a:headEnd type="none" w="med" len="med"/>
            <a:tailEnd type="none" w="med" len="med"/>
          </a:ln>
        </p:spPr>
      </p:cxnSp>
      <p:cxnSp>
        <p:nvCxnSpPr>
          <p:cNvPr id="1341" name="Google Shape;1341;p62"/>
          <p:cNvCxnSpPr>
            <a:endCxn id="1339" idx="2"/>
          </p:cNvCxnSpPr>
          <p:nvPr/>
        </p:nvCxnSpPr>
        <p:spPr>
          <a:xfrm rot="10800000">
            <a:off x="4571988" y="3404888"/>
            <a:ext cx="0" cy="2029800"/>
          </a:xfrm>
          <a:prstGeom prst="straightConnector1">
            <a:avLst/>
          </a:prstGeom>
          <a:noFill/>
          <a:ln w="19050" cap="flat" cmpd="sng">
            <a:solidFill>
              <a:schemeClr val="dk2"/>
            </a:solidFill>
            <a:prstDash val="solid"/>
            <a:round/>
            <a:headEnd type="none" w="med" len="med"/>
            <a:tailEnd type="none" w="med" len="med"/>
          </a:ln>
        </p:spPr>
      </p:cxnSp>
      <p:grpSp>
        <p:nvGrpSpPr>
          <p:cNvPr id="1342" name="Google Shape;1342;p62"/>
          <p:cNvGrpSpPr/>
          <p:nvPr/>
        </p:nvGrpSpPr>
        <p:grpSpPr>
          <a:xfrm>
            <a:off x="4378678" y="668924"/>
            <a:ext cx="386678" cy="342959"/>
            <a:chOff x="6757038" y="4568926"/>
            <a:chExt cx="163860" cy="145334"/>
          </a:xfrm>
        </p:grpSpPr>
        <p:sp>
          <p:nvSpPr>
            <p:cNvPr id="1343" name="Google Shape;1343;p62"/>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62"/>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62"/>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62"/>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62"/>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62"/>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9" name="Google Shape;1349;p62"/>
          <p:cNvGrpSpPr/>
          <p:nvPr/>
        </p:nvGrpSpPr>
        <p:grpSpPr>
          <a:xfrm>
            <a:off x="4378678" y="4121174"/>
            <a:ext cx="386678" cy="342959"/>
            <a:chOff x="6757038" y="4568926"/>
            <a:chExt cx="163860" cy="145334"/>
          </a:xfrm>
        </p:grpSpPr>
        <p:sp>
          <p:nvSpPr>
            <p:cNvPr id="1350" name="Google Shape;1350;p62"/>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62"/>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62"/>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62"/>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62"/>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62"/>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56" name="Google Shape;1356;p62"/>
          <p:cNvSpPr/>
          <p:nvPr/>
        </p:nvSpPr>
        <p:spPr>
          <a:xfrm>
            <a:off x="1592940" y="419799"/>
            <a:ext cx="1292805" cy="676273"/>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57" name="Google Shape;1357;p62"/>
          <p:cNvGrpSpPr/>
          <p:nvPr/>
        </p:nvGrpSpPr>
        <p:grpSpPr>
          <a:xfrm>
            <a:off x="652389" y="1045079"/>
            <a:ext cx="786008" cy="411048"/>
            <a:chOff x="6482201" y="670208"/>
            <a:chExt cx="882957" cy="461748"/>
          </a:xfrm>
        </p:grpSpPr>
        <p:sp>
          <p:nvSpPr>
            <p:cNvPr id="1358" name="Google Shape;1358;p62"/>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62"/>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62"/>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1" name="Google Shape;1361;p62"/>
          <p:cNvSpPr/>
          <p:nvPr/>
        </p:nvSpPr>
        <p:spPr>
          <a:xfrm>
            <a:off x="1014526" y="2504901"/>
            <a:ext cx="311712" cy="140402"/>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62"/>
          <p:cNvSpPr/>
          <p:nvPr/>
        </p:nvSpPr>
        <p:spPr>
          <a:xfrm rot="10800000" flipH="1">
            <a:off x="1592940" y="4054126"/>
            <a:ext cx="1292805" cy="676273"/>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63" name="Google Shape;1363;p62"/>
          <p:cNvGrpSpPr/>
          <p:nvPr/>
        </p:nvGrpSpPr>
        <p:grpSpPr>
          <a:xfrm rot="10800000" flipH="1">
            <a:off x="652389" y="3694072"/>
            <a:ext cx="786008" cy="411048"/>
            <a:chOff x="6482201" y="670208"/>
            <a:chExt cx="882957" cy="461748"/>
          </a:xfrm>
        </p:grpSpPr>
        <p:sp>
          <p:nvSpPr>
            <p:cNvPr id="1364" name="Google Shape;1364;p62"/>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62"/>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62"/>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7" name="Google Shape;1367;p62"/>
          <p:cNvSpPr/>
          <p:nvPr/>
        </p:nvSpPr>
        <p:spPr>
          <a:xfrm flipH="1">
            <a:off x="6258273" y="419799"/>
            <a:ext cx="1292805" cy="676273"/>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68" name="Google Shape;1368;p62"/>
          <p:cNvGrpSpPr/>
          <p:nvPr/>
        </p:nvGrpSpPr>
        <p:grpSpPr>
          <a:xfrm flipH="1">
            <a:off x="7705622" y="1045079"/>
            <a:ext cx="786008" cy="411048"/>
            <a:chOff x="6482201" y="670208"/>
            <a:chExt cx="882957" cy="461748"/>
          </a:xfrm>
        </p:grpSpPr>
        <p:sp>
          <p:nvSpPr>
            <p:cNvPr id="1369" name="Google Shape;1369;p62"/>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62"/>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62"/>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2" name="Google Shape;1372;p62"/>
          <p:cNvSpPr/>
          <p:nvPr/>
        </p:nvSpPr>
        <p:spPr>
          <a:xfrm flipH="1">
            <a:off x="7817781" y="2504901"/>
            <a:ext cx="311712" cy="140402"/>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62"/>
          <p:cNvSpPr/>
          <p:nvPr/>
        </p:nvSpPr>
        <p:spPr>
          <a:xfrm rot="10800000">
            <a:off x="6258273" y="4054126"/>
            <a:ext cx="1292805" cy="676273"/>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74" name="Google Shape;1374;p62"/>
          <p:cNvGrpSpPr/>
          <p:nvPr/>
        </p:nvGrpSpPr>
        <p:grpSpPr>
          <a:xfrm rot="10800000">
            <a:off x="7705622" y="3694072"/>
            <a:ext cx="786008" cy="411048"/>
            <a:chOff x="6482201" y="670208"/>
            <a:chExt cx="882957" cy="461748"/>
          </a:xfrm>
        </p:grpSpPr>
        <p:sp>
          <p:nvSpPr>
            <p:cNvPr id="1375" name="Google Shape;1375;p62"/>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62"/>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62"/>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81"/>
        <p:cNvGrpSpPr/>
        <p:nvPr/>
      </p:nvGrpSpPr>
      <p:grpSpPr>
        <a:xfrm>
          <a:off x="0" y="0"/>
          <a:ext cx="0" cy="0"/>
          <a:chOff x="0" y="0"/>
          <a:chExt cx="0" cy="0"/>
        </a:xfrm>
      </p:grpSpPr>
      <p:sp>
        <p:nvSpPr>
          <p:cNvPr id="1382" name="Google Shape;1382;p63"/>
          <p:cNvSpPr txBox="1">
            <a:spLocks noGrp="1"/>
          </p:cNvSpPr>
          <p:nvPr>
            <p:ph type="title"/>
          </p:nvPr>
        </p:nvSpPr>
        <p:spPr>
          <a:xfrm rot="-239">
            <a:off x="2418200" y="1001748"/>
            <a:ext cx="4306500" cy="902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9h 55m 23s</a:t>
            </a:r>
            <a:endParaRPr/>
          </a:p>
        </p:txBody>
      </p:sp>
      <p:sp>
        <p:nvSpPr>
          <p:cNvPr id="1383" name="Google Shape;1383;p63"/>
          <p:cNvSpPr txBox="1">
            <a:spLocks noGrp="1"/>
          </p:cNvSpPr>
          <p:nvPr>
            <p:ph type="subTitle" idx="1"/>
          </p:nvPr>
        </p:nvSpPr>
        <p:spPr>
          <a:xfrm>
            <a:off x="2418250" y="1818863"/>
            <a:ext cx="43065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Jupiter’s rotation period</a:t>
            </a:r>
            <a:endParaRPr/>
          </a:p>
        </p:txBody>
      </p:sp>
      <p:sp>
        <p:nvSpPr>
          <p:cNvPr id="1384" name="Google Shape;1384;p63"/>
          <p:cNvSpPr txBox="1">
            <a:spLocks noGrp="1"/>
          </p:cNvSpPr>
          <p:nvPr>
            <p:ph type="title" idx="2"/>
          </p:nvPr>
        </p:nvSpPr>
        <p:spPr>
          <a:xfrm>
            <a:off x="2418200" y="2933701"/>
            <a:ext cx="4306500" cy="903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386,000 km</a:t>
            </a:r>
            <a:endParaRPr/>
          </a:p>
        </p:txBody>
      </p:sp>
      <p:sp>
        <p:nvSpPr>
          <p:cNvPr id="1385" name="Google Shape;1385;p63"/>
          <p:cNvSpPr txBox="1">
            <a:spLocks noGrp="1"/>
          </p:cNvSpPr>
          <p:nvPr>
            <p:ph type="subTitle" idx="3"/>
          </p:nvPr>
        </p:nvSpPr>
        <p:spPr>
          <a:xfrm>
            <a:off x="2418250" y="3751088"/>
            <a:ext cx="4306500" cy="393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Distance between Earth and the Moon</a:t>
            </a:r>
            <a:endParaRPr/>
          </a:p>
        </p:txBody>
      </p:sp>
      <p:cxnSp>
        <p:nvCxnSpPr>
          <p:cNvPr id="1386" name="Google Shape;1386;p63"/>
          <p:cNvCxnSpPr>
            <a:stCxn id="1382" idx="0"/>
          </p:cNvCxnSpPr>
          <p:nvPr/>
        </p:nvCxnSpPr>
        <p:spPr>
          <a:xfrm rot="10800000" flipH="1">
            <a:off x="4571450" y="8448"/>
            <a:ext cx="600" cy="993300"/>
          </a:xfrm>
          <a:prstGeom prst="straightConnector1">
            <a:avLst/>
          </a:prstGeom>
          <a:noFill/>
          <a:ln w="19050" cap="flat" cmpd="sng">
            <a:solidFill>
              <a:schemeClr val="dk2"/>
            </a:solidFill>
            <a:prstDash val="solid"/>
            <a:round/>
            <a:headEnd type="none" w="med" len="med"/>
            <a:tailEnd type="none" w="med" len="med"/>
          </a:ln>
        </p:spPr>
      </p:cxnSp>
      <p:cxnSp>
        <p:nvCxnSpPr>
          <p:cNvPr id="1387" name="Google Shape;1387;p63"/>
          <p:cNvCxnSpPr>
            <a:endCxn id="1385" idx="2"/>
          </p:cNvCxnSpPr>
          <p:nvPr/>
        </p:nvCxnSpPr>
        <p:spPr>
          <a:xfrm rot="10800000">
            <a:off x="4571500" y="4144688"/>
            <a:ext cx="0" cy="1147200"/>
          </a:xfrm>
          <a:prstGeom prst="straightConnector1">
            <a:avLst/>
          </a:prstGeom>
          <a:noFill/>
          <a:ln w="19050" cap="flat" cmpd="sng">
            <a:solidFill>
              <a:schemeClr val="dk2"/>
            </a:solidFill>
            <a:prstDash val="solid"/>
            <a:round/>
            <a:headEnd type="none" w="med" len="med"/>
            <a:tailEnd type="none" w="med" len="med"/>
          </a:ln>
        </p:spPr>
      </p:cxnSp>
      <p:cxnSp>
        <p:nvCxnSpPr>
          <p:cNvPr id="1388" name="Google Shape;1388;p63"/>
          <p:cNvCxnSpPr>
            <a:stCxn id="1384" idx="0"/>
            <a:endCxn id="1383" idx="2"/>
          </p:cNvCxnSpPr>
          <p:nvPr/>
        </p:nvCxnSpPr>
        <p:spPr>
          <a:xfrm rot="10800000">
            <a:off x="4571450" y="2212501"/>
            <a:ext cx="0" cy="721200"/>
          </a:xfrm>
          <a:prstGeom prst="straightConnector1">
            <a:avLst/>
          </a:prstGeom>
          <a:noFill/>
          <a:ln w="19050" cap="flat" cmpd="sng">
            <a:solidFill>
              <a:schemeClr val="dk2"/>
            </a:solidFill>
            <a:prstDash val="solid"/>
            <a:round/>
            <a:headEnd type="none" w="med" len="med"/>
            <a:tailEnd type="none" w="med" len="med"/>
          </a:ln>
        </p:spPr>
      </p:cxnSp>
      <p:sp>
        <p:nvSpPr>
          <p:cNvPr id="1389" name="Google Shape;1389;p63"/>
          <p:cNvSpPr/>
          <p:nvPr/>
        </p:nvSpPr>
        <p:spPr>
          <a:xfrm>
            <a:off x="7734706" y="729931"/>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63"/>
          <p:cNvSpPr/>
          <p:nvPr/>
        </p:nvSpPr>
        <p:spPr>
          <a:xfrm rot="10800000">
            <a:off x="1034085" y="424030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91" name="Google Shape;1391;p63"/>
          <p:cNvGrpSpPr/>
          <p:nvPr/>
        </p:nvGrpSpPr>
        <p:grpSpPr>
          <a:xfrm rot="-788629" flipH="1">
            <a:off x="6867477" y="3208173"/>
            <a:ext cx="2247354" cy="2144399"/>
            <a:chOff x="2994693" y="1912198"/>
            <a:chExt cx="827997" cy="790122"/>
          </a:xfrm>
        </p:grpSpPr>
        <p:sp>
          <p:nvSpPr>
            <p:cNvPr id="1392" name="Google Shape;1392;p63"/>
            <p:cNvSpPr/>
            <p:nvPr/>
          </p:nvSpPr>
          <p:spPr>
            <a:xfrm>
              <a:off x="2994693" y="1950552"/>
              <a:ext cx="273933" cy="667587"/>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63"/>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63"/>
            <p:cNvSpPr/>
            <p:nvPr/>
          </p:nvSpPr>
          <p:spPr>
            <a:xfrm>
              <a:off x="3140956" y="2024424"/>
              <a:ext cx="440342" cy="677895"/>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63"/>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63"/>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63"/>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8" name="Google Shape;1398;p63"/>
          <p:cNvGrpSpPr/>
          <p:nvPr/>
        </p:nvGrpSpPr>
        <p:grpSpPr>
          <a:xfrm rot="10011371" flipH="1">
            <a:off x="26552" y="-209052"/>
            <a:ext cx="2247354" cy="2144399"/>
            <a:chOff x="2994693" y="1912198"/>
            <a:chExt cx="827997" cy="790122"/>
          </a:xfrm>
        </p:grpSpPr>
        <p:sp>
          <p:nvSpPr>
            <p:cNvPr id="1399" name="Google Shape;1399;p63"/>
            <p:cNvSpPr/>
            <p:nvPr/>
          </p:nvSpPr>
          <p:spPr>
            <a:xfrm>
              <a:off x="2994693" y="1950552"/>
              <a:ext cx="273933" cy="667587"/>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63"/>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63"/>
            <p:cNvSpPr/>
            <p:nvPr/>
          </p:nvSpPr>
          <p:spPr>
            <a:xfrm>
              <a:off x="3140956" y="2024424"/>
              <a:ext cx="440342" cy="677895"/>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63"/>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63"/>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63"/>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sp>
        <p:nvSpPr>
          <p:cNvPr id="855" name="Google Shape;855;p46"/>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000"/>
              <a:t>CONTENTS OF THIS TEMPLATE</a:t>
            </a:r>
            <a:endParaRPr/>
          </a:p>
        </p:txBody>
      </p:sp>
      <p:graphicFrame>
        <p:nvGraphicFramePr>
          <p:cNvPr id="856" name="Google Shape;856;p46"/>
          <p:cNvGraphicFramePr/>
          <p:nvPr/>
        </p:nvGraphicFramePr>
        <p:xfrm>
          <a:off x="720000" y="1727650"/>
          <a:ext cx="7704000" cy="2169150"/>
        </p:xfrm>
        <a:graphic>
          <a:graphicData uri="http://schemas.openxmlformats.org/drawingml/2006/table">
            <a:tbl>
              <a:tblPr>
                <a:noFill/>
                <a:tableStyleId>{7DF00F9B-321D-43B3-9133-A11FB1FF3ADC}</a:tableStyleId>
              </a:tblPr>
              <a:tblGrid>
                <a:gridCol w="2619875">
                  <a:extLst>
                    <a:ext uri="{9D8B030D-6E8A-4147-A177-3AD203B41FA5}">
                      <a16:colId xmlns:a16="http://schemas.microsoft.com/office/drawing/2014/main" val="20000"/>
                    </a:ext>
                  </a:extLst>
                </a:gridCol>
                <a:gridCol w="5084125">
                  <a:extLst>
                    <a:ext uri="{9D8B030D-6E8A-4147-A177-3AD203B41FA5}">
                      <a16:colId xmlns:a16="http://schemas.microsoft.com/office/drawing/2014/main" val="20001"/>
                    </a:ext>
                  </a:extLst>
                </a:gridCol>
              </a:tblGrid>
              <a:tr h="361525">
                <a:tc>
                  <a:txBody>
                    <a:bodyPr/>
                    <a:lstStyle/>
                    <a:p>
                      <a:pPr marL="0" lvl="0" indent="0" algn="l" rtl="0">
                        <a:spcBef>
                          <a:spcPts val="0"/>
                        </a:spcBef>
                        <a:spcAft>
                          <a:spcPts val="0"/>
                        </a:spcAft>
                        <a:buNone/>
                      </a:pPr>
                      <a:r>
                        <a:rPr lang="en" sz="1100" b="1" u="sng">
                          <a:solidFill>
                            <a:schemeClr val="accent3"/>
                          </a:solidFill>
                          <a:latin typeface="Cabin"/>
                          <a:ea typeface="Cabin"/>
                          <a:cs typeface="Cabin"/>
                          <a:sym typeface="Cabin"/>
                          <a:hlinkClick r:id="" action="ppaction://noaction">
                            <a:extLst>
                              <a:ext uri="{A12FA001-AC4F-418D-AE19-62706E023703}">
                                <ahyp:hlinkClr xmlns:ahyp="http://schemas.microsoft.com/office/drawing/2018/hyperlinkcolor" val="tx"/>
                              </a:ext>
                            </a:extLst>
                          </a:hlinkClick>
                        </a:rPr>
                        <a:t>Fonts</a:t>
                      </a:r>
                      <a:endParaRPr sz="1100" b="1" u="sng">
                        <a:solidFill>
                          <a:schemeClr val="accent3"/>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spcBef>
                          <a:spcPts val="0"/>
                        </a:spcBef>
                        <a:spcAft>
                          <a:spcPts val="1600"/>
                        </a:spcAft>
                        <a:buNone/>
                      </a:pPr>
                      <a:r>
                        <a:rPr lang="en" sz="1000">
                          <a:solidFill>
                            <a:schemeClr val="dk1"/>
                          </a:solidFill>
                          <a:latin typeface="Cabin"/>
                          <a:ea typeface="Cabin"/>
                          <a:cs typeface="Cabin"/>
                          <a:sym typeface="Cabin"/>
                        </a:rPr>
                        <a:t>To view this template correctly in PowerPoint, download and install the fonts we used</a:t>
                      </a:r>
                      <a:endParaRPr sz="1000">
                        <a:solidFill>
                          <a:schemeClr val="dk1"/>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0"/>
                  </a:ext>
                </a:extLst>
              </a:tr>
              <a:tr h="361525">
                <a:tc>
                  <a:txBody>
                    <a:bodyPr/>
                    <a:lstStyle/>
                    <a:p>
                      <a:pPr marL="0" lvl="0" indent="0" algn="l" rtl="0">
                        <a:spcBef>
                          <a:spcPts val="0"/>
                        </a:spcBef>
                        <a:spcAft>
                          <a:spcPts val="0"/>
                        </a:spcAft>
                        <a:buNone/>
                      </a:pPr>
                      <a:r>
                        <a:rPr lang="en" sz="1100" b="1" u="sng">
                          <a:solidFill>
                            <a:schemeClr val="accent3"/>
                          </a:solidFill>
                          <a:latin typeface="Cabin"/>
                          <a:ea typeface="Cabin"/>
                          <a:cs typeface="Cabin"/>
                          <a:sym typeface="Cabin"/>
                          <a:hlinkClick r:id="rId3" action="ppaction://hlinksldjump">
                            <a:extLst>
                              <a:ext uri="{A12FA001-AC4F-418D-AE19-62706E023703}">
                                <ahyp:hlinkClr xmlns:ahyp="http://schemas.microsoft.com/office/drawing/2018/hyperlinkcolor" val="tx"/>
                              </a:ext>
                            </a:extLst>
                          </a:hlinkClick>
                        </a:rPr>
                        <a:t>Used</a:t>
                      </a:r>
                      <a:r>
                        <a:rPr lang="en" sz="1100" b="1">
                          <a:solidFill>
                            <a:schemeClr val="accent3"/>
                          </a:solidFill>
                          <a:latin typeface="Cabin"/>
                          <a:ea typeface="Cabin"/>
                          <a:cs typeface="Cabin"/>
                          <a:sym typeface="Cabin"/>
                        </a:rPr>
                        <a:t> and </a:t>
                      </a:r>
                      <a:r>
                        <a:rPr lang="en" sz="1100" b="1" u="sng">
                          <a:solidFill>
                            <a:schemeClr val="accent3"/>
                          </a:solidFill>
                          <a:latin typeface="Cabin"/>
                          <a:ea typeface="Cabin"/>
                          <a:cs typeface="Cabin"/>
                          <a:sym typeface="Cabin"/>
                          <a:hlinkClick r:id="rId4" action="ppaction://hlinksldjump">
                            <a:extLst>
                              <a:ext uri="{A12FA001-AC4F-418D-AE19-62706E023703}">
                                <ahyp:hlinkClr xmlns:ahyp="http://schemas.microsoft.com/office/drawing/2018/hyperlinkcolor" val="tx"/>
                              </a:ext>
                            </a:extLst>
                          </a:hlinkClick>
                        </a:rPr>
                        <a:t>alternative resources</a:t>
                      </a:r>
                      <a:endParaRPr sz="1100" b="1" u="sng">
                        <a:solidFill>
                          <a:schemeClr val="accent3"/>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marR="0" lvl="0" indent="0" algn="l" rtl="0">
                        <a:lnSpc>
                          <a:spcPct val="100000"/>
                        </a:lnSpc>
                        <a:spcBef>
                          <a:spcPts val="0"/>
                        </a:spcBef>
                        <a:spcAft>
                          <a:spcPts val="1600"/>
                        </a:spcAft>
                        <a:buNone/>
                      </a:pPr>
                      <a:r>
                        <a:rPr lang="en" sz="1000">
                          <a:solidFill>
                            <a:schemeClr val="dk1"/>
                          </a:solidFill>
                          <a:latin typeface="Cabin"/>
                          <a:ea typeface="Cabin"/>
                          <a:cs typeface="Cabin"/>
                          <a:sym typeface="Cabin"/>
                        </a:rPr>
                        <a:t>An assortment of graphic resources that are suitable for use in this presentation</a:t>
                      </a:r>
                      <a:endParaRPr sz="1000">
                        <a:solidFill>
                          <a:schemeClr val="dk1"/>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361525">
                <a:tc>
                  <a:txBody>
                    <a:bodyPr/>
                    <a:lstStyle/>
                    <a:p>
                      <a:pPr marL="0" lvl="0" indent="0" algn="l" rtl="0">
                        <a:spcBef>
                          <a:spcPts val="0"/>
                        </a:spcBef>
                        <a:spcAft>
                          <a:spcPts val="0"/>
                        </a:spcAft>
                        <a:buNone/>
                      </a:pPr>
                      <a:r>
                        <a:rPr lang="en" sz="1100" b="1" u="sng">
                          <a:solidFill>
                            <a:schemeClr val="accent3"/>
                          </a:solidFill>
                          <a:latin typeface="Cabin"/>
                          <a:ea typeface="Cabin"/>
                          <a:cs typeface="Cabin"/>
                          <a:sym typeface="Cabin"/>
                          <a:hlinkClick r:id="rId5" action="ppaction://hlinksldjump">
                            <a:extLst>
                              <a:ext uri="{A12FA001-AC4F-418D-AE19-62706E023703}">
                                <ahyp:hlinkClr xmlns:ahyp="http://schemas.microsoft.com/office/drawing/2018/hyperlinkcolor" val="tx"/>
                              </a:ext>
                            </a:extLst>
                          </a:hlinkClick>
                        </a:rPr>
                        <a:t>Thanks slide</a:t>
                      </a:r>
                      <a:endParaRPr sz="1100" b="1" u="sng">
                        <a:solidFill>
                          <a:schemeClr val="accent3"/>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spcBef>
                          <a:spcPts val="0"/>
                        </a:spcBef>
                        <a:spcAft>
                          <a:spcPts val="1600"/>
                        </a:spcAft>
                        <a:buNone/>
                      </a:pPr>
                      <a:r>
                        <a:rPr lang="en" sz="1000">
                          <a:solidFill>
                            <a:schemeClr val="dk1"/>
                          </a:solidFill>
                          <a:latin typeface="Cabin"/>
                          <a:ea typeface="Cabin"/>
                          <a:cs typeface="Cabin"/>
                          <a:sym typeface="Cabin"/>
                        </a:rPr>
                        <a:t>You must keep it so that proper credits for our design are given</a:t>
                      </a:r>
                      <a:endParaRPr sz="1000">
                        <a:solidFill>
                          <a:schemeClr val="dk1"/>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361525">
                <a:tc>
                  <a:txBody>
                    <a:bodyPr/>
                    <a:lstStyle/>
                    <a:p>
                      <a:pPr marL="0" lvl="0" indent="0" algn="l" rtl="0">
                        <a:spcBef>
                          <a:spcPts val="0"/>
                        </a:spcBef>
                        <a:spcAft>
                          <a:spcPts val="0"/>
                        </a:spcAft>
                        <a:buNone/>
                      </a:pPr>
                      <a:r>
                        <a:rPr lang="en" sz="1100" b="1" u="sng">
                          <a:solidFill>
                            <a:schemeClr val="accent3"/>
                          </a:solidFill>
                          <a:latin typeface="Cabin"/>
                          <a:ea typeface="Cabin"/>
                          <a:cs typeface="Cabin"/>
                          <a:sym typeface="Cabin"/>
                          <a:hlinkClick r:id="" action="ppaction://noaction">
                            <a:extLst>
                              <a:ext uri="{A12FA001-AC4F-418D-AE19-62706E023703}">
                                <ahyp:hlinkClr xmlns:ahyp="http://schemas.microsoft.com/office/drawing/2018/hyperlinkcolor" val="tx"/>
                              </a:ext>
                            </a:extLst>
                          </a:hlinkClick>
                        </a:rPr>
                        <a:t>Colors</a:t>
                      </a:r>
                      <a:endParaRPr sz="1100" b="1" u="sng">
                        <a:solidFill>
                          <a:schemeClr val="accent3"/>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spcBef>
                          <a:spcPts val="0"/>
                        </a:spcBef>
                        <a:spcAft>
                          <a:spcPts val="1600"/>
                        </a:spcAft>
                        <a:buNone/>
                      </a:pPr>
                      <a:r>
                        <a:rPr lang="en" sz="1000">
                          <a:solidFill>
                            <a:schemeClr val="dk1"/>
                          </a:solidFill>
                          <a:latin typeface="Cabin"/>
                          <a:ea typeface="Cabin"/>
                          <a:cs typeface="Cabin"/>
                          <a:sym typeface="Cabin"/>
                        </a:rPr>
                        <a:t>All the colors used in this presentation</a:t>
                      </a:r>
                      <a:endParaRPr sz="1000">
                        <a:solidFill>
                          <a:schemeClr val="dk1"/>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361525">
                <a:tc>
                  <a:txBody>
                    <a:bodyPr/>
                    <a:lstStyle/>
                    <a:p>
                      <a:pPr marL="0" lvl="0" indent="0" algn="l" rtl="0">
                        <a:spcBef>
                          <a:spcPts val="0"/>
                        </a:spcBef>
                        <a:spcAft>
                          <a:spcPts val="0"/>
                        </a:spcAft>
                        <a:buNone/>
                      </a:pPr>
                      <a:r>
                        <a:rPr lang="en" sz="1100" b="1" u="sng">
                          <a:solidFill>
                            <a:schemeClr val="accent3"/>
                          </a:solidFill>
                          <a:latin typeface="Cabin"/>
                          <a:ea typeface="Cabin"/>
                          <a:cs typeface="Cabin"/>
                          <a:sym typeface="Cabin"/>
                          <a:hlinkClick r:id="" action="ppaction://noaction">
                            <a:extLst>
                              <a:ext uri="{A12FA001-AC4F-418D-AE19-62706E023703}">
                                <ahyp:hlinkClr xmlns:ahyp="http://schemas.microsoft.com/office/drawing/2018/hyperlinkcolor" val="tx"/>
                              </a:ext>
                            </a:extLst>
                          </a:hlinkClick>
                        </a:rPr>
                        <a:t>Icons</a:t>
                      </a:r>
                      <a:r>
                        <a:rPr lang="en" sz="1100" b="1">
                          <a:solidFill>
                            <a:schemeClr val="accent3"/>
                          </a:solidFill>
                          <a:latin typeface="Cabin"/>
                          <a:ea typeface="Cabin"/>
                          <a:cs typeface="Cabin"/>
                          <a:sym typeface="Cabin"/>
                        </a:rPr>
                        <a:t> and</a:t>
                      </a:r>
                      <a:r>
                        <a:rPr lang="en" sz="1100" b="1">
                          <a:solidFill>
                            <a:schemeClr val="accent3"/>
                          </a:solidFill>
                          <a:uFill>
                            <a:noFill/>
                          </a:uFill>
                          <a:latin typeface="Cabin"/>
                          <a:ea typeface="Cabin"/>
                          <a:cs typeface="Cabin"/>
                          <a:sym typeface="Cabin"/>
                          <a:hlinkClick r:id="" action="ppaction://noaction">
                            <a:extLst>
                              <a:ext uri="{A12FA001-AC4F-418D-AE19-62706E023703}">
                                <ahyp:hlinkClr xmlns:ahyp="http://schemas.microsoft.com/office/drawing/2018/hyperlinkcolor" val="tx"/>
                              </a:ext>
                            </a:extLst>
                          </a:hlinkClick>
                        </a:rPr>
                        <a:t> </a:t>
                      </a:r>
                      <a:r>
                        <a:rPr lang="en" sz="1100" b="1" u="sng">
                          <a:solidFill>
                            <a:schemeClr val="accent3"/>
                          </a:solidFill>
                          <a:latin typeface="Cabin"/>
                          <a:ea typeface="Cabin"/>
                          <a:cs typeface="Cabin"/>
                          <a:sym typeface="Cabin"/>
                          <a:hlinkClick r:id="" action="ppaction://noaction">
                            <a:extLst>
                              <a:ext uri="{A12FA001-AC4F-418D-AE19-62706E023703}">
                                <ahyp:hlinkClr xmlns:ahyp="http://schemas.microsoft.com/office/drawing/2018/hyperlinkcolor" val="tx"/>
                              </a:ext>
                            </a:extLst>
                          </a:hlinkClick>
                        </a:rPr>
                        <a:t>infographic resources</a:t>
                      </a:r>
                      <a:endParaRPr sz="1100" b="1" u="sng">
                        <a:solidFill>
                          <a:schemeClr val="accent3"/>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r>
                        <a:rPr lang="en" sz="1000">
                          <a:solidFill>
                            <a:schemeClr val="dk1"/>
                          </a:solidFill>
                          <a:latin typeface="Cabin"/>
                          <a:ea typeface="Cabin"/>
                          <a:cs typeface="Cabin"/>
                          <a:sym typeface="Cabin"/>
                        </a:rPr>
                        <a:t>These can be used in the template, and their size and color can be edited</a:t>
                      </a:r>
                      <a:endParaRPr sz="1000">
                        <a:solidFill>
                          <a:schemeClr val="dk1"/>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361525">
                <a:tc>
                  <a:txBody>
                    <a:bodyPr/>
                    <a:lstStyle/>
                    <a:p>
                      <a:pPr marL="0" lvl="0" indent="0" algn="l" rtl="0">
                        <a:spcBef>
                          <a:spcPts val="0"/>
                        </a:spcBef>
                        <a:spcAft>
                          <a:spcPts val="0"/>
                        </a:spcAft>
                        <a:buNone/>
                      </a:pPr>
                      <a:r>
                        <a:rPr lang="en" sz="1100" b="1">
                          <a:solidFill>
                            <a:schemeClr val="accent3"/>
                          </a:solidFill>
                          <a:latin typeface="Cabin"/>
                          <a:ea typeface="Cabin"/>
                          <a:cs typeface="Cabin"/>
                          <a:sym typeface="Cabin"/>
                        </a:rPr>
                        <a:t>Editable presentation theme </a:t>
                      </a:r>
                      <a:endParaRPr sz="1100" b="1">
                        <a:solidFill>
                          <a:schemeClr val="accent3"/>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spcBef>
                          <a:spcPts val="0"/>
                        </a:spcBef>
                        <a:spcAft>
                          <a:spcPts val="1600"/>
                        </a:spcAft>
                        <a:buNone/>
                      </a:pPr>
                      <a:r>
                        <a:rPr lang="en" sz="1000">
                          <a:solidFill>
                            <a:schemeClr val="dk1"/>
                          </a:solidFill>
                          <a:latin typeface="Cabin"/>
                          <a:ea typeface="Cabin"/>
                          <a:cs typeface="Cabin"/>
                          <a:sym typeface="Cabin"/>
                        </a:rPr>
                        <a:t>You can edit the master slides easily. For more info, click </a:t>
                      </a:r>
                      <a:r>
                        <a:rPr lang="en" sz="1100" b="1" u="sng">
                          <a:solidFill>
                            <a:schemeClr val="dk1"/>
                          </a:solidFill>
                          <a:latin typeface="Cabin"/>
                          <a:ea typeface="Cabin"/>
                          <a:cs typeface="Cabin"/>
                          <a:sym typeface="Cabin"/>
                          <a:hlinkClick r:id="rId6">
                            <a:extLst>
                              <a:ext uri="{A12FA001-AC4F-418D-AE19-62706E023703}">
                                <ahyp:hlinkClr xmlns:ahyp="http://schemas.microsoft.com/office/drawing/2018/hyperlinkcolor" val="tx"/>
                              </a:ext>
                            </a:extLst>
                          </a:hlinkClick>
                        </a:rPr>
                        <a:t>here</a:t>
                      </a:r>
                      <a:endParaRPr sz="1000">
                        <a:solidFill>
                          <a:schemeClr val="dk1"/>
                        </a:solidFill>
                        <a:latin typeface="Cabin"/>
                        <a:ea typeface="Cabin"/>
                        <a:cs typeface="Cabin"/>
                        <a:sym typeface="Cabin"/>
                      </a:endParaRPr>
                    </a:p>
                  </a:txBody>
                  <a:tcPr marL="91425" marR="91425" marT="0" marB="0"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857" name="Google Shape;857;p46"/>
          <p:cNvSpPr txBox="1"/>
          <p:nvPr/>
        </p:nvSpPr>
        <p:spPr>
          <a:xfrm>
            <a:off x="720000" y="1245313"/>
            <a:ext cx="7704000" cy="369900"/>
          </a:xfrm>
          <a:prstGeom prst="rect">
            <a:avLst/>
          </a:prstGeom>
          <a:noFill/>
          <a:ln>
            <a:noFill/>
          </a:ln>
        </p:spPr>
        <p:txBody>
          <a:bodyPr spcFirstLastPara="1" wrap="square" lIns="91425" tIns="91425" rIns="0" bIns="91425" anchor="t" anchorCtr="0">
            <a:noAutofit/>
          </a:bodyPr>
          <a:lstStyle/>
          <a:p>
            <a:pPr marL="0" lvl="0" indent="0" algn="l" rtl="0">
              <a:spcBef>
                <a:spcPts val="0"/>
              </a:spcBef>
              <a:spcAft>
                <a:spcPts val="0"/>
              </a:spcAft>
              <a:buNone/>
            </a:pPr>
            <a:r>
              <a:rPr lang="en" sz="1200">
                <a:solidFill>
                  <a:schemeClr val="dk1"/>
                </a:solidFill>
                <a:latin typeface="Cabin"/>
                <a:ea typeface="Cabin"/>
                <a:cs typeface="Cabin"/>
                <a:sym typeface="Cabin"/>
              </a:rPr>
              <a:t>You can delete this slide when you’re done editing the presentation</a:t>
            </a:r>
            <a:endParaRPr sz="1200" b="1">
              <a:solidFill>
                <a:schemeClr val="dk1"/>
              </a:solidFill>
              <a:latin typeface="Cabin"/>
              <a:ea typeface="Cabin"/>
              <a:cs typeface="Cabin"/>
              <a:sym typeface="Cabin"/>
            </a:endParaRPr>
          </a:p>
          <a:p>
            <a:pPr marL="0" lvl="0" indent="0" algn="l" rtl="0">
              <a:spcBef>
                <a:spcPts val="0"/>
              </a:spcBef>
              <a:spcAft>
                <a:spcPts val="0"/>
              </a:spcAft>
              <a:buNone/>
            </a:pPr>
            <a:endParaRPr sz="1200">
              <a:solidFill>
                <a:schemeClr val="dk1"/>
              </a:solidFill>
              <a:latin typeface="Cabin"/>
              <a:ea typeface="Cabin"/>
              <a:cs typeface="Cabin"/>
              <a:sym typeface="Cabin"/>
            </a:endParaRPr>
          </a:p>
        </p:txBody>
      </p:sp>
      <p:sp>
        <p:nvSpPr>
          <p:cNvPr id="858" name="Google Shape;858;p46"/>
          <p:cNvSpPr txBox="1"/>
          <p:nvPr/>
        </p:nvSpPr>
        <p:spPr>
          <a:xfrm>
            <a:off x="3427963" y="4019375"/>
            <a:ext cx="1713300" cy="461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800" b="1">
                <a:solidFill>
                  <a:schemeClr val="dk1"/>
                </a:solidFill>
                <a:latin typeface="Cabin"/>
                <a:ea typeface="Cabin"/>
                <a:cs typeface="Cabin"/>
                <a:sym typeface="Cabin"/>
              </a:rPr>
              <a:t>For more info:</a:t>
            </a:r>
            <a:br>
              <a:rPr lang="en" sz="800" b="1">
                <a:solidFill>
                  <a:schemeClr val="dk1"/>
                </a:solidFill>
                <a:latin typeface="Cabin"/>
                <a:ea typeface="Cabin"/>
                <a:cs typeface="Cabin"/>
                <a:sym typeface="Cabin"/>
              </a:rPr>
            </a:br>
            <a:r>
              <a:rPr lang="en" sz="1000" b="1" u="sng">
                <a:solidFill>
                  <a:schemeClr val="accent3"/>
                </a:solidFill>
                <a:latin typeface="Cabin"/>
                <a:ea typeface="Cabin"/>
                <a:cs typeface="Cabin"/>
                <a:sym typeface="Cabin"/>
                <a:hlinkClick r:id="rId7">
                  <a:extLst>
                    <a:ext uri="{A12FA001-AC4F-418D-AE19-62706E023703}">
                      <ahyp:hlinkClr xmlns:ahyp="http://schemas.microsoft.com/office/drawing/2018/hyperlinkcolor" val="tx"/>
                    </a:ext>
                  </a:extLst>
                </a:hlinkClick>
              </a:rPr>
              <a:t>SLIDESGO</a:t>
            </a:r>
            <a:r>
              <a:rPr lang="en" sz="1000" b="1">
                <a:solidFill>
                  <a:schemeClr val="accent3"/>
                </a:solidFill>
                <a:uFill>
                  <a:noFill/>
                </a:uFill>
                <a:latin typeface="Cabin"/>
                <a:ea typeface="Cabin"/>
                <a:cs typeface="Cabin"/>
                <a:sym typeface="Cabin"/>
                <a:hlinkClick r:id="rId7">
                  <a:extLst>
                    <a:ext uri="{A12FA001-AC4F-418D-AE19-62706E023703}">
                      <ahyp:hlinkClr xmlns:ahyp="http://schemas.microsoft.com/office/drawing/2018/hyperlinkcolor" val="tx"/>
                    </a:ext>
                  </a:extLst>
                </a:hlinkClick>
              </a:rPr>
              <a:t> </a:t>
            </a:r>
            <a:r>
              <a:rPr lang="en" sz="1000" b="1">
                <a:solidFill>
                  <a:schemeClr val="accent3"/>
                </a:solidFill>
                <a:latin typeface="Cabin"/>
                <a:ea typeface="Cabin"/>
                <a:cs typeface="Cabin"/>
                <a:sym typeface="Cabin"/>
              </a:rPr>
              <a:t>| </a:t>
            </a:r>
            <a:r>
              <a:rPr lang="en" sz="1000" b="1" u="sng">
                <a:solidFill>
                  <a:schemeClr val="accent3"/>
                </a:solidFill>
                <a:latin typeface="Cabin"/>
                <a:ea typeface="Cabin"/>
                <a:cs typeface="Cabin"/>
                <a:sym typeface="Cabin"/>
                <a:hlinkClick r:id="rId8">
                  <a:extLst>
                    <a:ext uri="{A12FA001-AC4F-418D-AE19-62706E023703}">
                      <ahyp:hlinkClr xmlns:ahyp="http://schemas.microsoft.com/office/drawing/2018/hyperlinkcolor" val="tx"/>
                    </a:ext>
                  </a:extLst>
                </a:hlinkClick>
              </a:rPr>
              <a:t>BLOG</a:t>
            </a:r>
            <a:r>
              <a:rPr lang="en" sz="1000" b="1">
                <a:solidFill>
                  <a:schemeClr val="accent3"/>
                </a:solidFill>
                <a:latin typeface="Cabin"/>
                <a:ea typeface="Cabin"/>
                <a:cs typeface="Cabin"/>
                <a:sym typeface="Cabin"/>
              </a:rPr>
              <a:t> | </a:t>
            </a:r>
            <a:r>
              <a:rPr lang="en" sz="1000" b="1" u="sng">
                <a:solidFill>
                  <a:schemeClr val="accent3"/>
                </a:solidFill>
                <a:latin typeface="Cabin"/>
                <a:ea typeface="Cabin"/>
                <a:cs typeface="Cabin"/>
                <a:sym typeface="Cabin"/>
                <a:hlinkClick r:id="rId9">
                  <a:extLst>
                    <a:ext uri="{A12FA001-AC4F-418D-AE19-62706E023703}">
                      <ahyp:hlinkClr xmlns:ahyp="http://schemas.microsoft.com/office/drawing/2018/hyperlinkcolor" val="tx"/>
                    </a:ext>
                  </a:extLst>
                </a:hlinkClick>
              </a:rPr>
              <a:t>FAQ</a:t>
            </a:r>
            <a:r>
              <a:rPr lang="en" sz="1000" b="1" u="sng">
                <a:solidFill>
                  <a:schemeClr val="accent3"/>
                </a:solidFill>
                <a:latin typeface="Cabin"/>
                <a:ea typeface="Cabin"/>
                <a:cs typeface="Cabin"/>
                <a:sym typeface="Cabin"/>
              </a:rPr>
              <a:t>s</a:t>
            </a:r>
            <a:endParaRPr sz="1000" b="1" u="sng">
              <a:solidFill>
                <a:schemeClr val="accent3"/>
              </a:solidFill>
              <a:latin typeface="Cabin"/>
              <a:ea typeface="Cabin"/>
              <a:cs typeface="Cabin"/>
              <a:sym typeface="Cabin"/>
            </a:endParaRPr>
          </a:p>
        </p:txBody>
      </p:sp>
      <p:sp>
        <p:nvSpPr>
          <p:cNvPr id="859" name="Google Shape;859;p46"/>
          <p:cNvSpPr txBox="1"/>
          <p:nvPr/>
        </p:nvSpPr>
        <p:spPr>
          <a:xfrm>
            <a:off x="5229224" y="4019375"/>
            <a:ext cx="3194700" cy="461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800" b="1">
                <a:solidFill>
                  <a:schemeClr val="dk1"/>
                </a:solidFill>
                <a:latin typeface="Cabin"/>
                <a:ea typeface="Cabin"/>
                <a:cs typeface="Cabin"/>
                <a:sym typeface="Cabin"/>
              </a:rPr>
              <a:t>You can visit our sister projects:</a:t>
            </a:r>
            <a:br>
              <a:rPr lang="en" sz="800" b="1">
                <a:solidFill>
                  <a:schemeClr val="dk1"/>
                </a:solidFill>
                <a:latin typeface="Cabin"/>
                <a:ea typeface="Cabin"/>
                <a:cs typeface="Cabin"/>
                <a:sym typeface="Cabin"/>
              </a:rPr>
            </a:br>
            <a:r>
              <a:rPr lang="en" sz="1000" b="1" u="sng">
                <a:solidFill>
                  <a:schemeClr val="accent3"/>
                </a:solidFill>
                <a:latin typeface="Cabin"/>
                <a:ea typeface="Cabin"/>
                <a:cs typeface="Cabin"/>
                <a:sym typeface="Cabin"/>
                <a:hlinkClick r:id="rId10">
                  <a:extLst>
                    <a:ext uri="{A12FA001-AC4F-418D-AE19-62706E023703}">
                      <ahyp:hlinkClr xmlns:ahyp="http://schemas.microsoft.com/office/drawing/2018/hyperlinkcolor" val="tx"/>
                    </a:ext>
                  </a:extLst>
                </a:hlinkClick>
              </a:rPr>
              <a:t>FREEPIK</a:t>
            </a:r>
            <a:r>
              <a:rPr lang="en" sz="1000" b="1">
                <a:solidFill>
                  <a:schemeClr val="accent3"/>
                </a:solidFill>
                <a:latin typeface="Cabin"/>
                <a:ea typeface="Cabin"/>
                <a:cs typeface="Cabin"/>
                <a:sym typeface="Cabin"/>
              </a:rPr>
              <a:t> | </a:t>
            </a:r>
            <a:r>
              <a:rPr lang="en" sz="1000" b="1" u="sng">
                <a:solidFill>
                  <a:schemeClr val="accent3"/>
                </a:solidFill>
                <a:latin typeface="Cabin"/>
                <a:ea typeface="Cabin"/>
                <a:cs typeface="Cabin"/>
                <a:sym typeface="Cabin"/>
                <a:hlinkClick r:id="rId11">
                  <a:extLst>
                    <a:ext uri="{A12FA001-AC4F-418D-AE19-62706E023703}">
                      <ahyp:hlinkClr xmlns:ahyp="http://schemas.microsoft.com/office/drawing/2018/hyperlinkcolor" val="tx"/>
                    </a:ext>
                  </a:extLst>
                </a:hlinkClick>
              </a:rPr>
              <a:t>FLATICON</a:t>
            </a:r>
            <a:r>
              <a:rPr lang="en" sz="1000" b="1">
                <a:solidFill>
                  <a:schemeClr val="accent3"/>
                </a:solidFill>
                <a:latin typeface="Cabin"/>
                <a:ea typeface="Cabin"/>
                <a:cs typeface="Cabin"/>
                <a:sym typeface="Cabin"/>
              </a:rPr>
              <a:t> | </a:t>
            </a:r>
            <a:r>
              <a:rPr lang="en" sz="1000" b="1" u="sng">
                <a:solidFill>
                  <a:schemeClr val="accent3"/>
                </a:solidFill>
                <a:latin typeface="Cabin"/>
                <a:ea typeface="Cabin"/>
                <a:cs typeface="Cabin"/>
                <a:sym typeface="Cabin"/>
                <a:hlinkClick r:id="rId12">
                  <a:extLst>
                    <a:ext uri="{A12FA001-AC4F-418D-AE19-62706E023703}">
                      <ahyp:hlinkClr xmlns:ahyp="http://schemas.microsoft.com/office/drawing/2018/hyperlinkcolor" val="tx"/>
                    </a:ext>
                  </a:extLst>
                </a:hlinkClick>
              </a:rPr>
              <a:t>STORYSET</a:t>
            </a:r>
            <a:r>
              <a:rPr lang="en" sz="1000" b="1">
                <a:solidFill>
                  <a:schemeClr val="accent3"/>
                </a:solidFill>
                <a:latin typeface="Cabin"/>
                <a:ea typeface="Cabin"/>
                <a:cs typeface="Cabin"/>
                <a:sym typeface="Cabin"/>
              </a:rPr>
              <a:t> | </a:t>
            </a:r>
            <a:r>
              <a:rPr lang="en" sz="1000" b="1" u="sng">
                <a:solidFill>
                  <a:schemeClr val="accent3"/>
                </a:solidFill>
                <a:latin typeface="Cabin"/>
                <a:ea typeface="Cabin"/>
                <a:cs typeface="Cabin"/>
                <a:sym typeface="Cabin"/>
                <a:hlinkClick r:id="rId13">
                  <a:extLst>
                    <a:ext uri="{A12FA001-AC4F-418D-AE19-62706E023703}">
                      <ahyp:hlinkClr xmlns:ahyp="http://schemas.microsoft.com/office/drawing/2018/hyperlinkcolor" val="tx"/>
                    </a:ext>
                  </a:extLst>
                </a:hlinkClick>
              </a:rPr>
              <a:t>WEPIK</a:t>
            </a:r>
            <a:r>
              <a:rPr lang="en" sz="1000" b="1">
                <a:solidFill>
                  <a:schemeClr val="accent3"/>
                </a:solidFill>
                <a:uFill>
                  <a:noFill/>
                </a:uFill>
                <a:latin typeface="Cabin"/>
                <a:ea typeface="Cabin"/>
                <a:cs typeface="Cabin"/>
                <a:sym typeface="Cabin"/>
                <a:hlinkClick r:id="rId13">
                  <a:extLst>
                    <a:ext uri="{A12FA001-AC4F-418D-AE19-62706E023703}">
                      <ahyp:hlinkClr xmlns:ahyp="http://schemas.microsoft.com/office/drawing/2018/hyperlinkcolor" val="tx"/>
                    </a:ext>
                  </a:extLst>
                </a:hlinkClick>
              </a:rPr>
              <a:t> </a:t>
            </a:r>
            <a:r>
              <a:rPr lang="en" sz="1000" b="1">
                <a:solidFill>
                  <a:schemeClr val="accent3"/>
                </a:solidFill>
                <a:latin typeface="Cabin"/>
                <a:ea typeface="Cabin"/>
                <a:cs typeface="Cabin"/>
                <a:sym typeface="Cabin"/>
              </a:rPr>
              <a:t>| </a:t>
            </a:r>
            <a:r>
              <a:rPr lang="en" sz="1000" b="1" u="sng">
                <a:solidFill>
                  <a:schemeClr val="accent3"/>
                </a:solidFill>
                <a:latin typeface="Cabin"/>
                <a:ea typeface="Cabin"/>
                <a:cs typeface="Cabin"/>
                <a:sym typeface="Cabin"/>
                <a:hlinkClick r:id="rId14">
                  <a:extLst>
                    <a:ext uri="{A12FA001-AC4F-418D-AE19-62706E023703}">
                      <ahyp:hlinkClr xmlns:ahyp="http://schemas.microsoft.com/office/drawing/2018/hyperlinkcolor" val="tx"/>
                    </a:ext>
                  </a:extLst>
                </a:hlinkClick>
              </a:rPr>
              <a:t>VIDEVO</a:t>
            </a:r>
            <a:endParaRPr sz="1000" b="1">
              <a:solidFill>
                <a:schemeClr val="accent3"/>
              </a:solidFill>
              <a:latin typeface="Cabin"/>
              <a:ea typeface="Cabin"/>
              <a:cs typeface="Cabin"/>
              <a:sym typeface="Cabin"/>
            </a:endParaRPr>
          </a:p>
        </p:txBody>
      </p:sp>
      <p:grpSp>
        <p:nvGrpSpPr>
          <p:cNvPr id="860" name="Google Shape;860;p46"/>
          <p:cNvGrpSpPr/>
          <p:nvPr/>
        </p:nvGrpSpPr>
        <p:grpSpPr>
          <a:xfrm rot="788562">
            <a:off x="7662205" y="235424"/>
            <a:ext cx="1228407" cy="1341564"/>
            <a:chOff x="3231929" y="2013328"/>
            <a:chExt cx="590761" cy="645180"/>
          </a:xfrm>
        </p:grpSpPr>
        <p:sp>
          <p:nvSpPr>
            <p:cNvPr id="861" name="Google Shape;861;p46"/>
            <p:cNvSpPr/>
            <p:nvPr/>
          </p:nvSpPr>
          <p:spPr>
            <a:xfrm>
              <a:off x="3231929" y="2024425"/>
              <a:ext cx="349358" cy="537828"/>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46"/>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46"/>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46"/>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08"/>
        <p:cNvGrpSpPr/>
        <p:nvPr/>
      </p:nvGrpSpPr>
      <p:grpSpPr>
        <a:xfrm>
          <a:off x="0" y="0"/>
          <a:ext cx="0" cy="0"/>
          <a:chOff x="0" y="0"/>
          <a:chExt cx="0" cy="0"/>
        </a:xfrm>
      </p:grpSpPr>
      <p:sp>
        <p:nvSpPr>
          <p:cNvPr id="1409" name="Google Shape;1409;p64"/>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LET’S USE SOME </a:t>
            </a:r>
            <a:r>
              <a:rPr lang="en">
                <a:solidFill>
                  <a:schemeClr val="accent3"/>
                </a:solidFill>
              </a:rPr>
              <a:t>PERCENTAGES</a:t>
            </a:r>
            <a:endParaRPr>
              <a:solidFill>
                <a:schemeClr val="accent3"/>
              </a:solidFill>
            </a:endParaRPr>
          </a:p>
        </p:txBody>
      </p:sp>
      <p:sp>
        <p:nvSpPr>
          <p:cNvPr id="1410" name="Google Shape;1410;p64"/>
          <p:cNvSpPr txBox="1">
            <a:spLocks noGrp="1"/>
          </p:cNvSpPr>
          <p:nvPr>
            <p:ph type="title" idx="2"/>
          </p:nvPr>
        </p:nvSpPr>
        <p:spPr>
          <a:xfrm>
            <a:off x="736888" y="1797837"/>
            <a:ext cx="1830300" cy="527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JUPITER</a:t>
            </a:r>
            <a:endParaRPr/>
          </a:p>
        </p:txBody>
      </p:sp>
      <p:sp>
        <p:nvSpPr>
          <p:cNvPr id="1411" name="Google Shape;1411;p64"/>
          <p:cNvSpPr txBox="1">
            <a:spLocks noGrp="1"/>
          </p:cNvSpPr>
          <p:nvPr>
            <p:ph type="subTitle" idx="1"/>
          </p:nvPr>
        </p:nvSpPr>
        <p:spPr>
          <a:xfrm>
            <a:off x="736803" y="2219934"/>
            <a:ext cx="1830300" cy="5934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Jupiter is the biggest planet of them all</a:t>
            </a:r>
            <a:endParaRPr/>
          </a:p>
        </p:txBody>
      </p:sp>
      <p:sp>
        <p:nvSpPr>
          <p:cNvPr id="1412" name="Google Shape;1412;p64"/>
          <p:cNvSpPr txBox="1">
            <a:spLocks noGrp="1"/>
          </p:cNvSpPr>
          <p:nvPr>
            <p:ph type="title" idx="3"/>
          </p:nvPr>
        </p:nvSpPr>
        <p:spPr>
          <a:xfrm rot="1974">
            <a:off x="6593544" y="3055673"/>
            <a:ext cx="1044900" cy="5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50%</a:t>
            </a:r>
            <a:endParaRPr/>
          </a:p>
        </p:txBody>
      </p:sp>
      <p:sp>
        <p:nvSpPr>
          <p:cNvPr id="1413" name="Google Shape;1413;p64"/>
          <p:cNvSpPr txBox="1">
            <a:spLocks noGrp="1"/>
          </p:cNvSpPr>
          <p:nvPr>
            <p:ph type="title" idx="4"/>
          </p:nvPr>
        </p:nvSpPr>
        <p:spPr>
          <a:xfrm>
            <a:off x="1522168" y="1266825"/>
            <a:ext cx="1044900" cy="531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27%</a:t>
            </a:r>
            <a:endParaRPr/>
          </a:p>
        </p:txBody>
      </p:sp>
      <p:sp>
        <p:nvSpPr>
          <p:cNvPr id="1414" name="Google Shape;1414;p64"/>
          <p:cNvSpPr txBox="1">
            <a:spLocks noGrp="1"/>
          </p:cNvSpPr>
          <p:nvPr>
            <p:ph type="title" idx="5"/>
          </p:nvPr>
        </p:nvSpPr>
        <p:spPr>
          <a:xfrm>
            <a:off x="736888" y="3583063"/>
            <a:ext cx="1830300" cy="527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MERCURY</a:t>
            </a:r>
            <a:endParaRPr/>
          </a:p>
        </p:txBody>
      </p:sp>
      <p:sp>
        <p:nvSpPr>
          <p:cNvPr id="1415" name="Google Shape;1415;p64"/>
          <p:cNvSpPr txBox="1">
            <a:spLocks noGrp="1"/>
          </p:cNvSpPr>
          <p:nvPr>
            <p:ph type="subTitle" idx="6"/>
          </p:nvPr>
        </p:nvSpPr>
        <p:spPr>
          <a:xfrm>
            <a:off x="736803" y="4010100"/>
            <a:ext cx="1830300" cy="5934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Mercury is the closest planet to the Sun</a:t>
            </a:r>
            <a:endParaRPr/>
          </a:p>
        </p:txBody>
      </p:sp>
      <p:sp>
        <p:nvSpPr>
          <p:cNvPr id="1416" name="Google Shape;1416;p64"/>
          <p:cNvSpPr txBox="1">
            <a:spLocks noGrp="1"/>
          </p:cNvSpPr>
          <p:nvPr>
            <p:ph type="title" idx="7"/>
          </p:nvPr>
        </p:nvSpPr>
        <p:spPr>
          <a:xfrm>
            <a:off x="6593559" y="3582426"/>
            <a:ext cx="18303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SATURN</a:t>
            </a:r>
            <a:endParaRPr/>
          </a:p>
        </p:txBody>
      </p:sp>
      <p:sp>
        <p:nvSpPr>
          <p:cNvPr id="1417" name="Google Shape;1417;p64"/>
          <p:cNvSpPr txBox="1">
            <a:spLocks noGrp="1"/>
          </p:cNvSpPr>
          <p:nvPr>
            <p:ph type="subTitle" idx="8"/>
          </p:nvPr>
        </p:nvSpPr>
        <p:spPr>
          <a:xfrm>
            <a:off x="6593705" y="4009143"/>
            <a:ext cx="1830300" cy="59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Saturn is a gas giant and has several rings</a:t>
            </a:r>
            <a:endParaRPr/>
          </a:p>
        </p:txBody>
      </p:sp>
      <p:sp>
        <p:nvSpPr>
          <p:cNvPr id="1418" name="Google Shape;1418;p64"/>
          <p:cNvSpPr txBox="1">
            <a:spLocks noGrp="1"/>
          </p:cNvSpPr>
          <p:nvPr>
            <p:ph type="title" idx="9"/>
          </p:nvPr>
        </p:nvSpPr>
        <p:spPr>
          <a:xfrm>
            <a:off x="6593709" y="1797675"/>
            <a:ext cx="18303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VENUS</a:t>
            </a:r>
            <a:endParaRPr/>
          </a:p>
        </p:txBody>
      </p:sp>
      <p:sp>
        <p:nvSpPr>
          <p:cNvPr id="1419" name="Google Shape;1419;p64"/>
          <p:cNvSpPr txBox="1">
            <a:spLocks noGrp="1"/>
          </p:cNvSpPr>
          <p:nvPr>
            <p:ph type="subTitle" idx="13"/>
          </p:nvPr>
        </p:nvSpPr>
        <p:spPr>
          <a:xfrm>
            <a:off x="6593855" y="2219440"/>
            <a:ext cx="1830300" cy="59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Venus is the second planet from the Sun</a:t>
            </a:r>
            <a:endParaRPr/>
          </a:p>
        </p:txBody>
      </p:sp>
      <p:sp>
        <p:nvSpPr>
          <p:cNvPr id="1420" name="Google Shape;1420;p64"/>
          <p:cNvSpPr txBox="1">
            <a:spLocks noGrp="1"/>
          </p:cNvSpPr>
          <p:nvPr>
            <p:ph type="title" idx="14"/>
          </p:nvPr>
        </p:nvSpPr>
        <p:spPr>
          <a:xfrm rot="1973">
            <a:off x="6593406" y="1267125"/>
            <a:ext cx="1045200" cy="5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79%</a:t>
            </a:r>
            <a:endParaRPr/>
          </a:p>
        </p:txBody>
      </p:sp>
      <p:sp>
        <p:nvSpPr>
          <p:cNvPr id="1421" name="Google Shape;1421;p64"/>
          <p:cNvSpPr txBox="1">
            <a:spLocks noGrp="1"/>
          </p:cNvSpPr>
          <p:nvPr>
            <p:ph type="title" idx="15"/>
          </p:nvPr>
        </p:nvSpPr>
        <p:spPr>
          <a:xfrm rot="987">
            <a:off x="1522200" y="3055527"/>
            <a:ext cx="1044900" cy="527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40%</a:t>
            </a:r>
            <a:endParaRPr/>
          </a:p>
        </p:txBody>
      </p:sp>
      <p:sp>
        <p:nvSpPr>
          <p:cNvPr id="1422" name="Google Shape;1422;p64"/>
          <p:cNvSpPr/>
          <p:nvPr/>
        </p:nvSpPr>
        <p:spPr>
          <a:xfrm>
            <a:off x="2951250" y="1362075"/>
            <a:ext cx="3241500" cy="3241500"/>
          </a:xfrm>
          <a:prstGeom prst="donut">
            <a:avLst>
              <a:gd name="adj" fmla="val 5034"/>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64"/>
          <p:cNvSpPr/>
          <p:nvPr/>
        </p:nvSpPr>
        <p:spPr>
          <a:xfrm rot="5400000" flipH="1">
            <a:off x="2951075" y="1362075"/>
            <a:ext cx="3241500" cy="3241500"/>
          </a:xfrm>
          <a:prstGeom prst="blockArc">
            <a:avLst>
              <a:gd name="adj1" fmla="val 16162964"/>
              <a:gd name="adj2" fmla="val 21599586"/>
              <a:gd name="adj3" fmla="val 5216"/>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64"/>
          <p:cNvSpPr/>
          <p:nvPr/>
        </p:nvSpPr>
        <p:spPr>
          <a:xfrm>
            <a:off x="3302485" y="1704981"/>
            <a:ext cx="2555700" cy="2555700"/>
          </a:xfrm>
          <a:prstGeom prst="donut">
            <a:avLst>
              <a:gd name="adj" fmla="val 6252"/>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64"/>
          <p:cNvSpPr/>
          <p:nvPr/>
        </p:nvSpPr>
        <p:spPr>
          <a:xfrm rot="5400000" flipH="1">
            <a:off x="3302334" y="1704969"/>
            <a:ext cx="2555700" cy="2555700"/>
          </a:xfrm>
          <a:prstGeom prst="blockArc">
            <a:avLst>
              <a:gd name="adj1" fmla="val 12541020"/>
              <a:gd name="adj2" fmla="val 17973"/>
              <a:gd name="adj3" fmla="val 6522"/>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64"/>
          <p:cNvSpPr/>
          <p:nvPr/>
        </p:nvSpPr>
        <p:spPr>
          <a:xfrm>
            <a:off x="3614759" y="2016937"/>
            <a:ext cx="1931700" cy="1931700"/>
          </a:xfrm>
          <a:prstGeom prst="donut">
            <a:avLst>
              <a:gd name="adj" fmla="val 8011"/>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64"/>
          <p:cNvSpPr/>
          <p:nvPr/>
        </p:nvSpPr>
        <p:spPr>
          <a:xfrm rot="5400000" flipH="1">
            <a:off x="3614766" y="2017013"/>
            <a:ext cx="1931700" cy="1931700"/>
          </a:xfrm>
          <a:prstGeom prst="blockArc">
            <a:avLst>
              <a:gd name="adj1" fmla="val 4428838"/>
              <a:gd name="adj2" fmla="val 16256"/>
              <a:gd name="adj3" fmla="val 7945"/>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64"/>
          <p:cNvSpPr/>
          <p:nvPr/>
        </p:nvSpPr>
        <p:spPr>
          <a:xfrm>
            <a:off x="3922742" y="2325324"/>
            <a:ext cx="1315200" cy="1315200"/>
          </a:xfrm>
          <a:prstGeom prst="donut">
            <a:avLst>
              <a:gd name="adj" fmla="val 12429"/>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64"/>
          <p:cNvSpPr/>
          <p:nvPr/>
        </p:nvSpPr>
        <p:spPr>
          <a:xfrm rot="5400000" flipH="1">
            <a:off x="3922583" y="2325226"/>
            <a:ext cx="1315200" cy="1315200"/>
          </a:xfrm>
          <a:prstGeom prst="blockArc">
            <a:avLst>
              <a:gd name="adj1" fmla="val 10800000"/>
              <a:gd name="adj2" fmla="val 23640"/>
              <a:gd name="adj3" fmla="val 1231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64"/>
          <p:cNvSpPr/>
          <p:nvPr/>
        </p:nvSpPr>
        <p:spPr>
          <a:xfrm>
            <a:off x="4436387" y="2794117"/>
            <a:ext cx="288176" cy="377620"/>
          </a:xfrm>
          <a:custGeom>
            <a:avLst/>
            <a:gdLst/>
            <a:ahLst/>
            <a:cxnLst/>
            <a:rect l="l" t="t" r="r" b="b"/>
            <a:pathLst>
              <a:path w="7101" h="9305" extrusionOk="0">
                <a:moveTo>
                  <a:pt x="5246" y="1093"/>
                </a:moveTo>
                <a:lnTo>
                  <a:pt x="5246" y="1638"/>
                </a:lnTo>
                <a:lnTo>
                  <a:pt x="1851" y="1638"/>
                </a:lnTo>
                <a:lnTo>
                  <a:pt x="1851" y="1093"/>
                </a:lnTo>
                <a:close/>
                <a:moveTo>
                  <a:pt x="2271" y="2183"/>
                </a:moveTo>
                <a:cubicBezTo>
                  <a:pt x="2036" y="2717"/>
                  <a:pt x="1906" y="3390"/>
                  <a:pt x="1906" y="4098"/>
                </a:cubicBezTo>
                <a:cubicBezTo>
                  <a:pt x="1906" y="4856"/>
                  <a:pt x="2054" y="5574"/>
                  <a:pt x="2322" y="6123"/>
                </a:cubicBezTo>
                <a:lnTo>
                  <a:pt x="1841" y="6123"/>
                </a:lnTo>
                <a:cubicBezTo>
                  <a:pt x="1056" y="5679"/>
                  <a:pt x="541" y="4937"/>
                  <a:pt x="541" y="4098"/>
                </a:cubicBezTo>
                <a:cubicBezTo>
                  <a:pt x="543" y="3324"/>
                  <a:pt x="981" y="2633"/>
                  <a:pt x="1662" y="2183"/>
                </a:cubicBezTo>
                <a:close/>
                <a:moveTo>
                  <a:pt x="4223" y="2183"/>
                </a:moveTo>
                <a:cubicBezTo>
                  <a:pt x="4473" y="2619"/>
                  <a:pt x="4652" y="3291"/>
                  <a:pt x="4652" y="4098"/>
                </a:cubicBezTo>
                <a:cubicBezTo>
                  <a:pt x="4652" y="4976"/>
                  <a:pt x="4439" y="5693"/>
                  <a:pt x="4156" y="6123"/>
                </a:cubicBezTo>
                <a:lnTo>
                  <a:pt x="2948" y="6123"/>
                </a:lnTo>
                <a:cubicBezTo>
                  <a:pt x="2664" y="5695"/>
                  <a:pt x="2452" y="4978"/>
                  <a:pt x="2452" y="4098"/>
                </a:cubicBezTo>
                <a:cubicBezTo>
                  <a:pt x="2452" y="3291"/>
                  <a:pt x="2632" y="2619"/>
                  <a:pt x="2881" y="2183"/>
                </a:cubicBezTo>
                <a:close/>
                <a:moveTo>
                  <a:pt x="5440" y="2183"/>
                </a:moveTo>
                <a:cubicBezTo>
                  <a:pt x="6123" y="2633"/>
                  <a:pt x="6560" y="3324"/>
                  <a:pt x="6560" y="4098"/>
                </a:cubicBezTo>
                <a:cubicBezTo>
                  <a:pt x="6562" y="4937"/>
                  <a:pt x="6046" y="5677"/>
                  <a:pt x="5261" y="6123"/>
                </a:cubicBezTo>
                <a:lnTo>
                  <a:pt x="4781" y="6123"/>
                </a:lnTo>
                <a:cubicBezTo>
                  <a:pt x="5049" y="5573"/>
                  <a:pt x="5197" y="4856"/>
                  <a:pt x="5197" y="4098"/>
                </a:cubicBezTo>
                <a:cubicBezTo>
                  <a:pt x="5197" y="3389"/>
                  <a:pt x="5067" y="2717"/>
                  <a:pt x="4830" y="2183"/>
                </a:cubicBezTo>
                <a:close/>
                <a:moveTo>
                  <a:pt x="5246" y="6668"/>
                </a:moveTo>
                <a:lnTo>
                  <a:pt x="5246" y="7212"/>
                </a:lnTo>
                <a:lnTo>
                  <a:pt x="1851" y="7212"/>
                </a:lnTo>
                <a:lnTo>
                  <a:pt x="1851" y="6668"/>
                </a:lnTo>
                <a:close/>
                <a:moveTo>
                  <a:pt x="3558" y="7770"/>
                </a:moveTo>
                <a:cubicBezTo>
                  <a:pt x="3568" y="7770"/>
                  <a:pt x="3578" y="7770"/>
                  <a:pt x="3589" y="7771"/>
                </a:cubicBezTo>
                <a:cubicBezTo>
                  <a:pt x="3729" y="7787"/>
                  <a:pt x="3830" y="7911"/>
                  <a:pt x="3830" y="8050"/>
                </a:cubicBezTo>
                <a:lnTo>
                  <a:pt x="3830" y="8756"/>
                </a:lnTo>
                <a:lnTo>
                  <a:pt x="3286" y="8756"/>
                </a:lnTo>
                <a:lnTo>
                  <a:pt x="3286" y="8045"/>
                </a:lnTo>
                <a:cubicBezTo>
                  <a:pt x="3286" y="7892"/>
                  <a:pt x="3408" y="7770"/>
                  <a:pt x="3558" y="7770"/>
                </a:cubicBezTo>
                <a:close/>
                <a:moveTo>
                  <a:pt x="3548" y="0"/>
                </a:moveTo>
                <a:cubicBezTo>
                  <a:pt x="3393" y="0"/>
                  <a:pt x="3268" y="122"/>
                  <a:pt x="3268" y="273"/>
                </a:cubicBezTo>
                <a:lnTo>
                  <a:pt x="3268" y="547"/>
                </a:lnTo>
                <a:lnTo>
                  <a:pt x="1580" y="547"/>
                </a:lnTo>
                <a:cubicBezTo>
                  <a:pt x="1430" y="547"/>
                  <a:pt x="1308" y="669"/>
                  <a:pt x="1308" y="820"/>
                </a:cubicBezTo>
                <a:lnTo>
                  <a:pt x="1308" y="1768"/>
                </a:lnTo>
                <a:cubicBezTo>
                  <a:pt x="1220" y="1829"/>
                  <a:pt x="1136" y="1893"/>
                  <a:pt x="1055" y="1961"/>
                </a:cubicBezTo>
                <a:cubicBezTo>
                  <a:pt x="375" y="2531"/>
                  <a:pt x="0" y="3293"/>
                  <a:pt x="0" y="4106"/>
                </a:cubicBezTo>
                <a:cubicBezTo>
                  <a:pt x="0" y="4921"/>
                  <a:pt x="375" y="5682"/>
                  <a:pt x="1055" y="6252"/>
                </a:cubicBezTo>
                <a:cubicBezTo>
                  <a:pt x="1136" y="6320"/>
                  <a:pt x="1220" y="6384"/>
                  <a:pt x="1308" y="6445"/>
                </a:cubicBezTo>
                <a:lnTo>
                  <a:pt x="1308" y="7503"/>
                </a:lnTo>
                <a:cubicBezTo>
                  <a:pt x="1308" y="7654"/>
                  <a:pt x="1429" y="7777"/>
                  <a:pt x="1580" y="7777"/>
                </a:cubicBezTo>
                <a:lnTo>
                  <a:pt x="2790" y="7777"/>
                </a:lnTo>
                <a:cubicBezTo>
                  <a:pt x="2759" y="7863"/>
                  <a:pt x="2742" y="7955"/>
                  <a:pt x="2742" y="8051"/>
                </a:cubicBezTo>
                <a:lnTo>
                  <a:pt x="2742" y="9031"/>
                </a:lnTo>
                <a:cubicBezTo>
                  <a:pt x="2742" y="9181"/>
                  <a:pt x="2864" y="9304"/>
                  <a:pt x="3015" y="9304"/>
                </a:cubicBezTo>
                <a:lnTo>
                  <a:pt x="4105" y="9304"/>
                </a:lnTo>
                <a:cubicBezTo>
                  <a:pt x="4254" y="9304"/>
                  <a:pt x="4378" y="9183"/>
                  <a:pt x="4378" y="9031"/>
                </a:cubicBezTo>
                <a:lnTo>
                  <a:pt x="4378" y="8052"/>
                </a:lnTo>
                <a:cubicBezTo>
                  <a:pt x="4378" y="7956"/>
                  <a:pt x="4360" y="7864"/>
                  <a:pt x="4330" y="7778"/>
                </a:cubicBezTo>
                <a:lnTo>
                  <a:pt x="5520" y="7778"/>
                </a:lnTo>
                <a:cubicBezTo>
                  <a:pt x="5671" y="7778"/>
                  <a:pt x="5794" y="7656"/>
                  <a:pt x="5794" y="7506"/>
                </a:cubicBezTo>
                <a:lnTo>
                  <a:pt x="5794" y="6446"/>
                </a:lnTo>
                <a:cubicBezTo>
                  <a:pt x="5881" y="6385"/>
                  <a:pt x="5966" y="6322"/>
                  <a:pt x="6046" y="6253"/>
                </a:cubicBezTo>
                <a:cubicBezTo>
                  <a:pt x="6726" y="5683"/>
                  <a:pt x="7101" y="4922"/>
                  <a:pt x="7101" y="4108"/>
                </a:cubicBezTo>
                <a:cubicBezTo>
                  <a:pt x="7101" y="3294"/>
                  <a:pt x="6723" y="2531"/>
                  <a:pt x="6043" y="1961"/>
                </a:cubicBezTo>
                <a:cubicBezTo>
                  <a:pt x="5963" y="1894"/>
                  <a:pt x="5878" y="1829"/>
                  <a:pt x="5792" y="1768"/>
                </a:cubicBezTo>
                <a:lnTo>
                  <a:pt x="5792" y="821"/>
                </a:lnTo>
                <a:cubicBezTo>
                  <a:pt x="5792" y="670"/>
                  <a:pt x="5670" y="547"/>
                  <a:pt x="5518" y="547"/>
                </a:cubicBezTo>
                <a:lnTo>
                  <a:pt x="3830" y="547"/>
                </a:lnTo>
                <a:lnTo>
                  <a:pt x="3830" y="280"/>
                </a:lnTo>
                <a:cubicBezTo>
                  <a:pt x="3830" y="153"/>
                  <a:pt x="3745" y="39"/>
                  <a:pt x="3621" y="9"/>
                </a:cubicBezTo>
                <a:cubicBezTo>
                  <a:pt x="3597" y="3"/>
                  <a:pt x="3572" y="0"/>
                  <a:pt x="35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34"/>
        <p:cNvGrpSpPr/>
        <p:nvPr/>
      </p:nvGrpSpPr>
      <p:grpSpPr>
        <a:xfrm>
          <a:off x="0" y="0"/>
          <a:ext cx="0" cy="0"/>
          <a:chOff x="0" y="0"/>
          <a:chExt cx="0" cy="0"/>
        </a:xfrm>
      </p:grpSpPr>
      <p:sp>
        <p:nvSpPr>
          <p:cNvPr id="1435" name="Google Shape;1435;p65"/>
          <p:cNvSpPr txBox="1">
            <a:spLocks noGrp="1"/>
          </p:cNvSpPr>
          <p:nvPr>
            <p:ph type="title"/>
          </p:nvPr>
        </p:nvSpPr>
        <p:spPr>
          <a:xfrm>
            <a:off x="2371800" y="3335850"/>
            <a:ext cx="4400400" cy="564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COMPUTER </a:t>
            </a:r>
            <a:r>
              <a:rPr lang="en">
                <a:solidFill>
                  <a:schemeClr val="accent3"/>
                </a:solidFill>
              </a:rPr>
              <a:t>MOCKUP</a:t>
            </a:r>
            <a:endParaRPr>
              <a:solidFill>
                <a:schemeClr val="accent3"/>
              </a:solidFill>
            </a:endParaRPr>
          </a:p>
        </p:txBody>
      </p:sp>
      <p:sp>
        <p:nvSpPr>
          <p:cNvPr id="1436" name="Google Shape;1436;p65"/>
          <p:cNvSpPr txBox="1">
            <a:spLocks noGrp="1"/>
          </p:cNvSpPr>
          <p:nvPr>
            <p:ph type="subTitle" idx="1"/>
          </p:nvPr>
        </p:nvSpPr>
        <p:spPr>
          <a:xfrm rot="-469">
            <a:off x="2371750" y="3900452"/>
            <a:ext cx="4400400" cy="650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You can replace the image on the screen with your own work. Just right-click on it and select “Replace image”</a:t>
            </a:r>
            <a:endParaRPr/>
          </a:p>
        </p:txBody>
      </p:sp>
      <p:grpSp>
        <p:nvGrpSpPr>
          <p:cNvPr id="1437" name="Google Shape;1437;p65"/>
          <p:cNvGrpSpPr/>
          <p:nvPr/>
        </p:nvGrpSpPr>
        <p:grpSpPr>
          <a:xfrm>
            <a:off x="2685933" y="592355"/>
            <a:ext cx="3771980" cy="2410250"/>
            <a:chOff x="3134000" y="1972250"/>
            <a:chExt cx="3747993" cy="2394923"/>
          </a:xfrm>
        </p:grpSpPr>
        <p:sp>
          <p:nvSpPr>
            <p:cNvPr id="1438" name="Google Shape;1438;p65"/>
            <p:cNvSpPr/>
            <p:nvPr/>
          </p:nvSpPr>
          <p:spPr>
            <a:xfrm>
              <a:off x="3377364" y="1972250"/>
              <a:ext cx="3253499" cy="2174839"/>
            </a:xfrm>
            <a:custGeom>
              <a:avLst/>
              <a:gdLst/>
              <a:ahLst/>
              <a:cxnLst/>
              <a:rect l="l" t="t" r="r" b="b"/>
              <a:pathLst>
                <a:path w="81526" h="54497" fill="none" extrusionOk="0">
                  <a:moveTo>
                    <a:pt x="2879" y="54496"/>
                  </a:moveTo>
                  <a:lnTo>
                    <a:pt x="78695" y="54496"/>
                  </a:lnTo>
                  <a:cubicBezTo>
                    <a:pt x="80305" y="54496"/>
                    <a:pt x="81525" y="53277"/>
                    <a:pt x="81525" y="51667"/>
                  </a:cubicBezTo>
                  <a:lnTo>
                    <a:pt x="81525" y="2879"/>
                  </a:lnTo>
                  <a:cubicBezTo>
                    <a:pt x="81525" y="1220"/>
                    <a:pt x="80305" y="1"/>
                    <a:pt x="78695" y="1"/>
                  </a:cubicBezTo>
                  <a:lnTo>
                    <a:pt x="2879" y="1"/>
                  </a:lnTo>
                  <a:cubicBezTo>
                    <a:pt x="1220" y="1"/>
                    <a:pt x="1" y="1220"/>
                    <a:pt x="1" y="2879"/>
                  </a:cubicBezTo>
                  <a:lnTo>
                    <a:pt x="1" y="51667"/>
                  </a:lnTo>
                  <a:cubicBezTo>
                    <a:pt x="1" y="53277"/>
                    <a:pt x="1220" y="54496"/>
                    <a:pt x="2879" y="54496"/>
                  </a:cubicBezTo>
                  <a:close/>
                </a:path>
              </a:pathLst>
            </a:custGeom>
            <a:noFill/>
            <a:ln w="19050" cap="flat" cmpd="sng">
              <a:solidFill>
                <a:schemeClr val="dk2"/>
              </a:solidFill>
              <a:prstDash val="solid"/>
              <a:miter lim="4878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65"/>
            <p:cNvSpPr/>
            <p:nvPr/>
          </p:nvSpPr>
          <p:spPr>
            <a:xfrm>
              <a:off x="3134000" y="4236676"/>
              <a:ext cx="3747993" cy="130498"/>
            </a:xfrm>
            <a:custGeom>
              <a:avLst/>
              <a:gdLst/>
              <a:ahLst/>
              <a:cxnLst/>
              <a:rect l="l" t="t" r="r" b="b"/>
              <a:pathLst>
                <a:path w="93917" h="3270" fill="none" extrusionOk="0">
                  <a:moveTo>
                    <a:pt x="93917" y="1"/>
                  </a:moveTo>
                  <a:lnTo>
                    <a:pt x="93917" y="2245"/>
                  </a:lnTo>
                  <a:cubicBezTo>
                    <a:pt x="93917" y="2830"/>
                    <a:pt x="93331" y="3269"/>
                    <a:pt x="92697" y="3269"/>
                  </a:cubicBezTo>
                  <a:lnTo>
                    <a:pt x="1025" y="3269"/>
                  </a:lnTo>
                  <a:cubicBezTo>
                    <a:pt x="439" y="3269"/>
                    <a:pt x="0" y="2830"/>
                    <a:pt x="0" y="2245"/>
                  </a:cubicBezTo>
                  <a:lnTo>
                    <a:pt x="0" y="1"/>
                  </a:lnTo>
                  <a:lnTo>
                    <a:pt x="38640" y="1"/>
                  </a:lnTo>
                  <a:cubicBezTo>
                    <a:pt x="38640" y="586"/>
                    <a:pt x="39274" y="1025"/>
                    <a:pt x="40055" y="1025"/>
                  </a:cubicBezTo>
                  <a:lnTo>
                    <a:pt x="53911" y="1025"/>
                  </a:lnTo>
                  <a:cubicBezTo>
                    <a:pt x="54496" y="1025"/>
                    <a:pt x="55130" y="586"/>
                    <a:pt x="55326" y="1"/>
                  </a:cubicBezTo>
                  <a:close/>
                </a:path>
              </a:pathLst>
            </a:custGeom>
            <a:noFill/>
            <a:ln w="19050" cap="flat" cmpd="sng">
              <a:solidFill>
                <a:schemeClr val="dk2"/>
              </a:solidFill>
              <a:prstDash val="solid"/>
              <a:miter lim="4878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440" name="Google Shape;1440;p65"/>
          <p:cNvPicPr preferRelativeResize="0">
            <a:picLocks noGrp="1"/>
          </p:cNvPicPr>
          <p:nvPr>
            <p:ph type="pic" idx="2"/>
          </p:nvPr>
        </p:nvPicPr>
        <p:blipFill rotWithShape="1">
          <a:blip r:embed="rId3">
            <a:alphaModFix/>
          </a:blip>
          <a:srcRect l="3060" r="3051"/>
          <a:stretch/>
        </p:blipFill>
        <p:spPr>
          <a:xfrm>
            <a:off x="3038475" y="700825"/>
            <a:ext cx="3066900" cy="1837500"/>
          </a:xfrm>
          <a:prstGeom prst="rect">
            <a:avLst/>
          </a:prstGeom>
        </p:spPr>
      </p:pic>
      <p:cxnSp>
        <p:nvCxnSpPr>
          <p:cNvPr id="1441" name="Google Shape;1441;p65"/>
          <p:cNvCxnSpPr>
            <a:endCxn id="1436" idx="2"/>
          </p:cNvCxnSpPr>
          <p:nvPr/>
        </p:nvCxnSpPr>
        <p:spPr>
          <a:xfrm rot="10800000">
            <a:off x="4571950" y="4550852"/>
            <a:ext cx="0" cy="640200"/>
          </a:xfrm>
          <a:prstGeom prst="straightConnector1">
            <a:avLst/>
          </a:prstGeom>
          <a:noFill/>
          <a:ln w="19050" cap="flat" cmpd="sng">
            <a:solidFill>
              <a:schemeClr val="dk2"/>
            </a:solidFill>
            <a:prstDash val="solid"/>
            <a:round/>
            <a:headEnd type="none" w="med" len="med"/>
            <a:tailEnd type="none" w="med" len="med"/>
          </a:ln>
        </p:spPr>
      </p:cxnSp>
      <p:cxnSp>
        <p:nvCxnSpPr>
          <p:cNvPr id="1442" name="Google Shape;1442;p65"/>
          <p:cNvCxnSpPr/>
          <p:nvPr/>
        </p:nvCxnSpPr>
        <p:spPr>
          <a:xfrm rot="10800000">
            <a:off x="4571925" y="-156150"/>
            <a:ext cx="0" cy="748500"/>
          </a:xfrm>
          <a:prstGeom prst="straightConnector1">
            <a:avLst/>
          </a:prstGeom>
          <a:noFill/>
          <a:ln w="19050" cap="flat" cmpd="sng">
            <a:solidFill>
              <a:schemeClr val="dk2"/>
            </a:solidFill>
            <a:prstDash val="solid"/>
            <a:round/>
            <a:headEnd type="none" w="med" len="med"/>
            <a:tailEnd type="none" w="med" len="med"/>
          </a:ln>
        </p:spPr>
      </p:cxnSp>
      <p:sp>
        <p:nvSpPr>
          <p:cNvPr id="1443" name="Google Shape;1443;p65"/>
          <p:cNvSpPr/>
          <p:nvPr/>
        </p:nvSpPr>
        <p:spPr>
          <a:xfrm flipH="1">
            <a:off x="6573924" y="1055800"/>
            <a:ext cx="1455727" cy="76147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65"/>
          <p:cNvSpPr/>
          <p:nvPr/>
        </p:nvSpPr>
        <p:spPr>
          <a:xfrm flipH="1">
            <a:off x="8090019" y="2159619"/>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65"/>
          <p:cNvSpPr/>
          <p:nvPr/>
        </p:nvSpPr>
        <p:spPr>
          <a:xfrm>
            <a:off x="1114343" y="1055800"/>
            <a:ext cx="1455727" cy="76147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65"/>
          <p:cNvSpPr/>
          <p:nvPr/>
        </p:nvSpPr>
        <p:spPr>
          <a:xfrm>
            <a:off x="669278" y="2159619"/>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65"/>
          <p:cNvSpPr/>
          <p:nvPr/>
        </p:nvSpPr>
        <p:spPr>
          <a:xfrm rot="10800000">
            <a:off x="1034085" y="402140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65"/>
          <p:cNvSpPr/>
          <p:nvPr/>
        </p:nvSpPr>
        <p:spPr>
          <a:xfrm rot="10800000" flipH="1">
            <a:off x="7725206" y="402140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52"/>
        <p:cNvGrpSpPr/>
        <p:nvPr/>
      </p:nvGrpSpPr>
      <p:grpSpPr>
        <a:xfrm>
          <a:off x="0" y="0"/>
          <a:ext cx="0" cy="0"/>
          <a:chOff x="0" y="0"/>
          <a:chExt cx="0" cy="0"/>
        </a:xfrm>
      </p:grpSpPr>
      <p:grpSp>
        <p:nvGrpSpPr>
          <p:cNvPr id="1453" name="Google Shape;1453;p66"/>
          <p:cNvGrpSpPr/>
          <p:nvPr/>
        </p:nvGrpSpPr>
        <p:grpSpPr>
          <a:xfrm>
            <a:off x="1680924" y="1104269"/>
            <a:ext cx="2134605" cy="2934743"/>
            <a:chOff x="-734425" y="725975"/>
            <a:chExt cx="2684700" cy="3691500"/>
          </a:xfrm>
        </p:grpSpPr>
        <p:sp>
          <p:nvSpPr>
            <p:cNvPr id="1454" name="Google Shape;1454;p66"/>
            <p:cNvSpPr/>
            <p:nvPr/>
          </p:nvSpPr>
          <p:spPr>
            <a:xfrm>
              <a:off x="-734425" y="725975"/>
              <a:ext cx="2684700" cy="3691500"/>
            </a:xfrm>
            <a:prstGeom prst="roundRect">
              <a:avLst>
                <a:gd name="adj" fmla="val 4846"/>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455" name="Google Shape;1455;p66"/>
            <p:cNvSpPr/>
            <p:nvPr/>
          </p:nvSpPr>
          <p:spPr>
            <a:xfrm>
              <a:off x="515514" y="4307174"/>
              <a:ext cx="184800" cy="40200"/>
            </a:xfrm>
            <a:prstGeom prst="roundRect">
              <a:avLst>
                <a:gd name="adj" fmla="val 50000"/>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66"/>
            <p:cNvSpPr/>
            <p:nvPr/>
          </p:nvSpPr>
          <p:spPr>
            <a:xfrm>
              <a:off x="577175" y="788693"/>
              <a:ext cx="61500" cy="61500"/>
            </a:xfrm>
            <a:prstGeom prst="ellipse">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57" name="Google Shape;1457;p66"/>
          <p:cNvSpPr txBox="1">
            <a:spLocks noGrp="1"/>
          </p:cNvSpPr>
          <p:nvPr>
            <p:ph type="title"/>
          </p:nvPr>
        </p:nvSpPr>
        <p:spPr>
          <a:xfrm>
            <a:off x="4414226" y="1714688"/>
            <a:ext cx="3377100" cy="9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TABLET </a:t>
            </a:r>
            <a:r>
              <a:rPr lang="en">
                <a:solidFill>
                  <a:schemeClr val="accent3"/>
                </a:solidFill>
              </a:rPr>
              <a:t>MOCKUP</a:t>
            </a:r>
            <a:endParaRPr>
              <a:solidFill>
                <a:schemeClr val="accent3"/>
              </a:solidFill>
            </a:endParaRPr>
          </a:p>
        </p:txBody>
      </p:sp>
      <p:sp>
        <p:nvSpPr>
          <p:cNvPr id="1458" name="Google Shape;1458;p66"/>
          <p:cNvSpPr txBox="1">
            <a:spLocks noGrp="1"/>
          </p:cNvSpPr>
          <p:nvPr>
            <p:ph type="subTitle" idx="1"/>
          </p:nvPr>
        </p:nvSpPr>
        <p:spPr>
          <a:xfrm rot="-305">
            <a:off x="4414225" y="2708438"/>
            <a:ext cx="3377100" cy="834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You can replace the image on the screen with your own work. Just right-click on it and select “Replace image”</a:t>
            </a:r>
            <a:endParaRPr/>
          </a:p>
        </p:txBody>
      </p:sp>
      <p:pic>
        <p:nvPicPr>
          <p:cNvPr id="1459" name="Google Shape;1459;p66"/>
          <p:cNvPicPr preferRelativeResize="0">
            <a:picLocks noGrp="1"/>
          </p:cNvPicPr>
          <p:nvPr>
            <p:ph type="pic" idx="2"/>
          </p:nvPr>
        </p:nvPicPr>
        <p:blipFill rotWithShape="1">
          <a:blip r:embed="rId3">
            <a:alphaModFix/>
          </a:blip>
          <a:srcRect l="58969" r="2467"/>
          <a:stretch/>
        </p:blipFill>
        <p:spPr>
          <a:xfrm>
            <a:off x="1853564" y="1267021"/>
            <a:ext cx="1789501" cy="2610300"/>
          </a:xfrm>
          <a:prstGeom prst="rect">
            <a:avLst/>
          </a:prstGeom>
        </p:spPr>
      </p:pic>
      <p:cxnSp>
        <p:nvCxnSpPr>
          <p:cNvPr id="1460" name="Google Shape;1460;p66"/>
          <p:cNvCxnSpPr>
            <a:endCxn id="1454" idx="2"/>
          </p:cNvCxnSpPr>
          <p:nvPr/>
        </p:nvCxnSpPr>
        <p:spPr>
          <a:xfrm rot="10800000">
            <a:off x="2748226" y="4039012"/>
            <a:ext cx="0" cy="1228200"/>
          </a:xfrm>
          <a:prstGeom prst="straightConnector1">
            <a:avLst/>
          </a:prstGeom>
          <a:noFill/>
          <a:ln w="19050" cap="flat" cmpd="sng">
            <a:solidFill>
              <a:schemeClr val="dk2"/>
            </a:solidFill>
            <a:prstDash val="solid"/>
            <a:round/>
            <a:headEnd type="none" w="med" len="med"/>
            <a:tailEnd type="none" w="med" len="med"/>
          </a:ln>
        </p:spPr>
      </p:cxnSp>
      <p:cxnSp>
        <p:nvCxnSpPr>
          <p:cNvPr id="1461" name="Google Shape;1461;p66"/>
          <p:cNvCxnSpPr>
            <a:stCxn id="1454" idx="0"/>
          </p:cNvCxnSpPr>
          <p:nvPr/>
        </p:nvCxnSpPr>
        <p:spPr>
          <a:xfrm rot="10800000">
            <a:off x="2744626" y="-47731"/>
            <a:ext cx="3600" cy="1152000"/>
          </a:xfrm>
          <a:prstGeom prst="straightConnector1">
            <a:avLst/>
          </a:prstGeom>
          <a:noFill/>
          <a:ln w="19050" cap="flat" cmpd="sng">
            <a:solidFill>
              <a:schemeClr val="dk2"/>
            </a:solidFill>
            <a:prstDash val="solid"/>
            <a:round/>
            <a:headEnd type="none" w="med" len="med"/>
            <a:tailEnd type="none" w="med" len="med"/>
          </a:ln>
        </p:spPr>
      </p:cxnSp>
      <p:sp>
        <p:nvSpPr>
          <p:cNvPr id="1462" name="Google Shape;1462;p66"/>
          <p:cNvSpPr/>
          <p:nvPr/>
        </p:nvSpPr>
        <p:spPr>
          <a:xfrm flipH="1">
            <a:off x="3382974" y="244825"/>
            <a:ext cx="1455727" cy="76147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63" name="Google Shape;1463;p66"/>
          <p:cNvGrpSpPr/>
          <p:nvPr/>
        </p:nvGrpSpPr>
        <p:grpSpPr>
          <a:xfrm flipH="1">
            <a:off x="4770378" y="979923"/>
            <a:ext cx="970016" cy="507276"/>
            <a:chOff x="6482201" y="670208"/>
            <a:chExt cx="882957" cy="461748"/>
          </a:xfrm>
        </p:grpSpPr>
        <p:sp>
          <p:nvSpPr>
            <p:cNvPr id="1464" name="Google Shape;1464;p66"/>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66"/>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66"/>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7" name="Google Shape;1467;p66"/>
          <p:cNvSpPr/>
          <p:nvPr/>
        </p:nvSpPr>
        <p:spPr>
          <a:xfrm flipH="1">
            <a:off x="4289469" y="183740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66"/>
          <p:cNvSpPr/>
          <p:nvPr/>
        </p:nvSpPr>
        <p:spPr>
          <a:xfrm rot="10800000" flipH="1">
            <a:off x="684218" y="4135279"/>
            <a:ext cx="1455727" cy="76147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66"/>
          <p:cNvSpPr/>
          <p:nvPr/>
        </p:nvSpPr>
        <p:spPr>
          <a:xfrm rot="10800000" flipH="1">
            <a:off x="848753" y="3130900"/>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73"/>
        <p:cNvGrpSpPr/>
        <p:nvPr/>
      </p:nvGrpSpPr>
      <p:grpSpPr>
        <a:xfrm>
          <a:off x="0" y="0"/>
          <a:ext cx="0" cy="0"/>
          <a:chOff x="0" y="0"/>
          <a:chExt cx="0" cy="0"/>
        </a:xfrm>
      </p:grpSpPr>
      <p:sp>
        <p:nvSpPr>
          <p:cNvPr id="1474" name="Google Shape;1474;p67"/>
          <p:cNvSpPr txBox="1">
            <a:spLocks noGrp="1"/>
          </p:cNvSpPr>
          <p:nvPr>
            <p:ph type="title"/>
          </p:nvPr>
        </p:nvSpPr>
        <p:spPr>
          <a:xfrm>
            <a:off x="1385276" y="1740075"/>
            <a:ext cx="3377100" cy="9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SMARTPHONE </a:t>
            </a:r>
            <a:r>
              <a:rPr lang="en">
                <a:solidFill>
                  <a:schemeClr val="accent3"/>
                </a:solidFill>
              </a:rPr>
              <a:t>MOCKUP</a:t>
            </a:r>
            <a:endParaRPr>
              <a:solidFill>
                <a:schemeClr val="accent3"/>
              </a:solidFill>
            </a:endParaRPr>
          </a:p>
        </p:txBody>
      </p:sp>
      <p:sp>
        <p:nvSpPr>
          <p:cNvPr id="1475" name="Google Shape;1475;p67"/>
          <p:cNvSpPr txBox="1">
            <a:spLocks noGrp="1"/>
          </p:cNvSpPr>
          <p:nvPr>
            <p:ph type="subTitle" idx="1"/>
          </p:nvPr>
        </p:nvSpPr>
        <p:spPr>
          <a:xfrm rot="-305">
            <a:off x="1385275" y="2733825"/>
            <a:ext cx="3377100" cy="83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You can replace the image on the screen with your own work. Just right-click on it and select “Replace image”</a:t>
            </a:r>
            <a:endParaRPr/>
          </a:p>
        </p:txBody>
      </p:sp>
      <p:pic>
        <p:nvPicPr>
          <p:cNvPr id="1476" name="Google Shape;1476;p67"/>
          <p:cNvPicPr preferRelativeResize="0">
            <a:picLocks noGrp="1"/>
          </p:cNvPicPr>
          <p:nvPr>
            <p:ph type="pic" idx="2"/>
          </p:nvPr>
        </p:nvPicPr>
        <p:blipFill rotWithShape="1">
          <a:blip r:embed="rId3">
            <a:alphaModFix/>
          </a:blip>
          <a:srcRect l="65064" r="2896" b="1127"/>
          <a:stretch/>
        </p:blipFill>
        <p:spPr>
          <a:xfrm>
            <a:off x="5619175" y="1383575"/>
            <a:ext cx="1353124" cy="2349000"/>
          </a:xfrm>
          <a:prstGeom prst="rect">
            <a:avLst/>
          </a:prstGeom>
        </p:spPr>
      </p:pic>
      <p:sp>
        <p:nvSpPr>
          <p:cNvPr id="1477" name="Google Shape;1477;p67"/>
          <p:cNvSpPr/>
          <p:nvPr/>
        </p:nvSpPr>
        <p:spPr>
          <a:xfrm>
            <a:off x="5619150" y="1180987"/>
            <a:ext cx="1394910" cy="2781531"/>
          </a:xfrm>
          <a:custGeom>
            <a:avLst/>
            <a:gdLst/>
            <a:ahLst/>
            <a:cxnLst/>
            <a:rect l="l" t="t" r="r" b="b"/>
            <a:pathLst>
              <a:path w="103480" h="206345" extrusionOk="0">
                <a:moveTo>
                  <a:pt x="61741" y="8558"/>
                </a:moveTo>
                <a:cubicBezTo>
                  <a:pt x="62649" y="8558"/>
                  <a:pt x="62637" y="9975"/>
                  <a:pt x="61704" y="9975"/>
                </a:cubicBezTo>
                <a:cubicBezTo>
                  <a:pt x="61677" y="9975"/>
                  <a:pt x="61650" y="9973"/>
                  <a:pt x="61623" y="9971"/>
                </a:cubicBezTo>
                <a:lnTo>
                  <a:pt x="40979" y="9971"/>
                </a:lnTo>
                <a:cubicBezTo>
                  <a:pt x="40952" y="9973"/>
                  <a:pt x="40925" y="9975"/>
                  <a:pt x="40898" y="9975"/>
                </a:cubicBezTo>
                <a:cubicBezTo>
                  <a:pt x="39965" y="9975"/>
                  <a:pt x="39952" y="8558"/>
                  <a:pt x="40861" y="8558"/>
                </a:cubicBezTo>
                <a:cubicBezTo>
                  <a:pt x="40899" y="8558"/>
                  <a:pt x="40938" y="8561"/>
                  <a:pt x="40979" y="8566"/>
                </a:cubicBezTo>
                <a:lnTo>
                  <a:pt x="61623" y="8566"/>
                </a:lnTo>
                <a:cubicBezTo>
                  <a:pt x="61664" y="8561"/>
                  <a:pt x="61703" y="8558"/>
                  <a:pt x="61741" y="8558"/>
                </a:cubicBezTo>
                <a:close/>
                <a:moveTo>
                  <a:pt x="100713" y="16164"/>
                </a:moveTo>
                <a:lnTo>
                  <a:pt x="100713" y="189567"/>
                </a:lnTo>
                <a:lnTo>
                  <a:pt x="2987" y="189567"/>
                </a:lnTo>
                <a:lnTo>
                  <a:pt x="2987" y="16164"/>
                </a:lnTo>
                <a:close/>
                <a:moveTo>
                  <a:pt x="22357" y="196638"/>
                </a:moveTo>
                <a:lnTo>
                  <a:pt x="22313" y="197165"/>
                </a:lnTo>
                <a:lnTo>
                  <a:pt x="18448" y="197165"/>
                </a:lnTo>
                <a:lnTo>
                  <a:pt x="18448" y="196638"/>
                </a:lnTo>
                <a:close/>
                <a:moveTo>
                  <a:pt x="53277" y="196726"/>
                </a:moveTo>
                <a:cubicBezTo>
                  <a:pt x="53365" y="196726"/>
                  <a:pt x="53453" y="196814"/>
                  <a:pt x="53453" y="196945"/>
                </a:cubicBezTo>
                <a:lnTo>
                  <a:pt x="53453" y="199976"/>
                </a:lnTo>
                <a:cubicBezTo>
                  <a:pt x="53453" y="200064"/>
                  <a:pt x="53365" y="200152"/>
                  <a:pt x="53234" y="200152"/>
                </a:cubicBezTo>
                <a:lnTo>
                  <a:pt x="50203" y="200152"/>
                </a:lnTo>
                <a:cubicBezTo>
                  <a:pt x="50071" y="200152"/>
                  <a:pt x="49983" y="200064"/>
                  <a:pt x="49983" y="199976"/>
                </a:cubicBezTo>
                <a:lnTo>
                  <a:pt x="49983" y="196945"/>
                </a:lnTo>
                <a:cubicBezTo>
                  <a:pt x="49983" y="196814"/>
                  <a:pt x="50071" y="196726"/>
                  <a:pt x="50203" y="196726"/>
                </a:cubicBezTo>
                <a:close/>
                <a:moveTo>
                  <a:pt x="80706" y="196517"/>
                </a:moveTo>
                <a:cubicBezTo>
                  <a:pt x="80761" y="196517"/>
                  <a:pt x="80816" y="196528"/>
                  <a:pt x="80860" y="196550"/>
                </a:cubicBezTo>
                <a:cubicBezTo>
                  <a:pt x="80948" y="196638"/>
                  <a:pt x="80948" y="196770"/>
                  <a:pt x="80860" y="196858"/>
                </a:cubicBezTo>
                <a:lnTo>
                  <a:pt x="79455" y="198263"/>
                </a:lnTo>
                <a:cubicBezTo>
                  <a:pt x="79367" y="198351"/>
                  <a:pt x="79323" y="198439"/>
                  <a:pt x="79323" y="198527"/>
                </a:cubicBezTo>
                <a:cubicBezTo>
                  <a:pt x="79323" y="198614"/>
                  <a:pt x="79367" y="198702"/>
                  <a:pt x="79455" y="198790"/>
                </a:cubicBezTo>
                <a:lnTo>
                  <a:pt x="80860" y="200196"/>
                </a:lnTo>
                <a:cubicBezTo>
                  <a:pt x="80948" y="200284"/>
                  <a:pt x="80948" y="200415"/>
                  <a:pt x="80860" y="200503"/>
                </a:cubicBezTo>
                <a:cubicBezTo>
                  <a:pt x="80816" y="200547"/>
                  <a:pt x="80761" y="200569"/>
                  <a:pt x="80706" y="200569"/>
                </a:cubicBezTo>
                <a:cubicBezTo>
                  <a:pt x="80652" y="200569"/>
                  <a:pt x="80597" y="200547"/>
                  <a:pt x="80553" y="200503"/>
                </a:cubicBezTo>
                <a:lnTo>
                  <a:pt x="79147" y="199098"/>
                </a:lnTo>
                <a:cubicBezTo>
                  <a:pt x="79015" y="198922"/>
                  <a:pt x="78928" y="198746"/>
                  <a:pt x="78928" y="198527"/>
                </a:cubicBezTo>
                <a:cubicBezTo>
                  <a:pt x="78928" y="198307"/>
                  <a:pt x="79015" y="198131"/>
                  <a:pt x="79147" y="198000"/>
                </a:cubicBezTo>
                <a:lnTo>
                  <a:pt x="80553" y="196550"/>
                </a:lnTo>
                <a:cubicBezTo>
                  <a:pt x="80597" y="196528"/>
                  <a:pt x="80652" y="196517"/>
                  <a:pt x="80706" y="196517"/>
                </a:cubicBezTo>
                <a:close/>
                <a:moveTo>
                  <a:pt x="15461" y="1"/>
                </a:moveTo>
                <a:cubicBezTo>
                  <a:pt x="6940" y="1"/>
                  <a:pt x="1" y="6941"/>
                  <a:pt x="1" y="15461"/>
                </a:cubicBezTo>
                <a:lnTo>
                  <a:pt x="1" y="190884"/>
                </a:lnTo>
                <a:cubicBezTo>
                  <a:pt x="1" y="199405"/>
                  <a:pt x="6940" y="206345"/>
                  <a:pt x="15461" y="206345"/>
                </a:cubicBezTo>
                <a:lnTo>
                  <a:pt x="88019" y="206345"/>
                </a:lnTo>
                <a:cubicBezTo>
                  <a:pt x="96540" y="206345"/>
                  <a:pt x="103480" y="199405"/>
                  <a:pt x="103480" y="190884"/>
                </a:cubicBezTo>
                <a:lnTo>
                  <a:pt x="103480" y="15461"/>
                </a:lnTo>
                <a:cubicBezTo>
                  <a:pt x="103480" y="6941"/>
                  <a:pt x="96540" y="1"/>
                  <a:pt x="88019"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cxnSp>
        <p:nvCxnSpPr>
          <p:cNvPr id="1478" name="Google Shape;1478;p67"/>
          <p:cNvCxnSpPr/>
          <p:nvPr/>
        </p:nvCxnSpPr>
        <p:spPr>
          <a:xfrm rot="10800000">
            <a:off x="6316600" y="3962625"/>
            <a:ext cx="0" cy="1228500"/>
          </a:xfrm>
          <a:prstGeom prst="straightConnector1">
            <a:avLst/>
          </a:prstGeom>
          <a:noFill/>
          <a:ln w="19050" cap="flat" cmpd="sng">
            <a:solidFill>
              <a:schemeClr val="dk2"/>
            </a:solidFill>
            <a:prstDash val="solid"/>
            <a:round/>
            <a:headEnd type="none" w="med" len="med"/>
            <a:tailEnd type="none" w="med" len="med"/>
          </a:ln>
        </p:spPr>
      </p:cxnSp>
      <p:cxnSp>
        <p:nvCxnSpPr>
          <p:cNvPr id="1479" name="Google Shape;1479;p67"/>
          <p:cNvCxnSpPr/>
          <p:nvPr/>
        </p:nvCxnSpPr>
        <p:spPr>
          <a:xfrm rot="10800000">
            <a:off x="6316600" y="-47625"/>
            <a:ext cx="0" cy="1228500"/>
          </a:xfrm>
          <a:prstGeom prst="straightConnector1">
            <a:avLst/>
          </a:prstGeom>
          <a:noFill/>
          <a:ln w="19050" cap="flat" cmpd="sng">
            <a:solidFill>
              <a:schemeClr val="dk2"/>
            </a:solidFill>
            <a:prstDash val="solid"/>
            <a:round/>
            <a:headEnd type="none" w="med" len="med"/>
            <a:tailEnd type="none" w="med" len="med"/>
          </a:ln>
        </p:spPr>
      </p:cxnSp>
      <p:sp>
        <p:nvSpPr>
          <p:cNvPr id="1480" name="Google Shape;1480;p67"/>
          <p:cNvSpPr/>
          <p:nvPr/>
        </p:nvSpPr>
        <p:spPr>
          <a:xfrm flipH="1">
            <a:off x="4049423" y="368799"/>
            <a:ext cx="1292805" cy="676273"/>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81" name="Google Shape;1481;p67"/>
          <p:cNvGrpSpPr/>
          <p:nvPr/>
        </p:nvGrpSpPr>
        <p:grpSpPr>
          <a:xfrm flipH="1">
            <a:off x="7705622" y="1045079"/>
            <a:ext cx="786008" cy="411048"/>
            <a:chOff x="6482201" y="670208"/>
            <a:chExt cx="882957" cy="461748"/>
          </a:xfrm>
        </p:grpSpPr>
        <p:sp>
          <p:nvSpPr>
            <p:cNvPr id="1482" name="Google Shape;1482;p67"/>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67"/>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67"/>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5" name="Google Shape;1485;p67"/>
          <p:cNvGrpSpPr/>
          <p:nvPr/>
        </p:nvGrpSpPr>
        <p:grpSpPr>
          <a:xfrm rot="1138912">
            <a:off x="7371130" y="3392819"/>
            <a:ext cx="692128" cy="613846"/>
            <a:chOff x="6757038" y="4568926"/>
            <a:chExt cx="163860" cy="145334"/>
          </a:xfrm>
        </p:grpSpPr>
        <p:sp>
          <p:nvSpPr>
            <p:cNvPr id="1486" name="Google Shape;1486;p67"/>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67"/>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67"/>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67"/>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67"/>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67"/>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2" name="Google Shape;1492;p67"/>
          <p:cNvSpPr/>
          <p:nvPr/>
        </p:nvSpPr>
        <p:spPr>
          <a:xfrm rot="10800000">
            <a:off x="7404396" y="3947647"/>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93" name="Google Shape;1493;p67"/>
          <p:cNvGrpSpPr/>
          <p:nvPr/>
        </p:nvGrpSpPr>
        <p:grpSpPr>
          <a:xfrm rot="10011329" flipH="1">
            <a:off x="-11323" y="-159034"/>
            <a:ext cx="1850367" cy="1765572"/>
            <a:chOff x="2994693" y="1912198"/>
            <a:chExt cx="827997" cy="790122"/>
          </a:xfrm>
        </p:grpSpPr>
        <p:sp>
          <p:nvSpPr>
            <p:cNvPr id="1494" name="Google Shape;1494;p67"/>
            <p:cNvSpPr/>
            <p:nvPr/>
          </p:nvSpPr>
          <p:spPr>
            <a:xfrm>
              <a:off x="2994693" y="1950552"/>
              <a:ext cx="273933" cy="667587"/>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67"/>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67"/>
            <p:cNvSpPr/>
            <p:nvPr/>
          </p:nvSpPr>
          <p:spPr>
            <a:xfrm>
              <a:off x="3140956" y="2024424"/>
              <a:ext cx="440342" cy="677895"/>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67"/>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67"/>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67"/>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503"/>
        <p:cNvGrpSpPr/>
        <p:nvPr/>
      </p:nvGrpSpPr>
      <p:grpSpPr>
        <a:xfrm>
          <a:off x="0" y="0"/>
          <a:ext cx="0" cy="0"/>
          <a:chOff x="0" y="0"/>
          <a:chExt cx="0" cy="0"/>
        </a:xfrm>
      </p:grpSpPr>
      <p:sp>
        <p:nvSpPr>
          <p:cNvPr id="1504" name="Google Shape;1504;p68"/>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THIS IS A MAP</a:t>
            </a:r>
            <a:endParaRPr/>
          </a:p>
        </p:txBody>
      </p:sp>
      <p:grpSp>
        <p:nvGrpSpPr>
          <p:cNvPr id="1505" name="Google Shape;1505;p68"/>
          <p:cNvGrpSpPr/>
          <p:nvPr/>
        </p:nvGrpSpPr>
        <p:grpSpPr>
          <a:xfrm>
            <a:off x="672396" y="1299958"/>
            <a:ext cx="4478789" cy="3389496"/>
            <a:chOff x="592151" y="922335"/>
            <a:chExt cx="7303962" cy="5527554"/>
          </a:xfrm>
        </p:grpSpPr>
        <p:sp>
          <p:nvSpPr>
            <p:cNvPr id="1506" name="Google Shape;1506;p68"/>
            <p:cNvSpPr/>
            <p:nvPr/>
          </p:nvSpPr>
          <p:spPr>
            <a:xfrm>
              <a:off x="4770420" y="6148703"/>
              <a:ext cx="292421" cy="301186"/>
            </a:xfrm>
            <a:custGeom>
              <a:avLst/>
              <a:gdLst/>
              <a:ahLst/>
              <a:cxnLst/>
              <a:rect l="l" t="t" r="r" b="b"/>
              <a:pathLst>
                <a:path w="4637" h="4776" extrusionOk="0">
                  <a:moveTo>
                    <a:pt x="3608" y="1"/>
                  </a:moveTo>
                  <a:cubicBezTo>
                    <a:pt x="3572" y="1"/>
                    <a:pt x="3535" y="4"/>
                    <a:pt x="3499" y="11"/>
                  </a:cubicBezTo>
                  <a:lnTo>
                    <a:pt x="1816" y="352"/>
                  </a:lnTo>
                  <a:cubicBezTo>
                    <a:pt x="1475" y="421"/>
                    <a:pt x="1246" y="741"/>
                    <a:pt x="1290" y="1085"/>
                  </a:cubicBezTo>
                  <a:cubicBezTo>
                    <a:pt x="1252" y="1115"/>
                    <a:pt x="936" y="1322"/>
                    <a:pt x="624" y="1525"/>
                  </a:cubicBezTo>
                  <a:cubicBezTo>
                    <a:pt x="224" y="1784"/>
                    <a:pt x="0" y="2242"/>
                    <a:pt x="39" y="2718"/>
                  </a:cubicBezTo>
                  <a:lnTo>
                    <a:pt x="99" y="3454"/>
                  </a:lnTo>
                  <a:cubicBezTo>
                    <a:pt x="128" y="3826"/>
                    <a:pt x="362" y="4149"/>
                    <a:pt x="705" y="4292"/>
                  </a:cubicBezTo>
                  <a:lnTo>
                    <a:pt x="1794" y="4754"/>
                  </a:lnTo>
                  <a:cubicBezTo>
                    <a:pt x="1829" y="4768"/>
                    <a:pt x="1864" y="4775"/>
                    <a:pt x="1899" y="4775"/>
                  </a:cubicBezTo>
                  <a:cubicBezTo>
                    <a:pt x="2015" y="4775"/>
                    <a:pt x="2125" y="4700"/>
                    <a:pt x="2160" y="4582"/>
                  </a:cubicBezTo>
                  <a:cubicBezTo>
                    <a:pt x="2195" y="4466"/>
                    <a:pt x="2303" y="4389"/>
                    <a:pt x="2421" y="4389"/>
                  </a:cubicBezTo>
                  <a:cubicBezTo>
                    <a:pt x="2435" y="4389"/>
                    <a:pt x="2448" y="4390"/>
                    <a:pt x="2462" y="4392"/>
                  </a:cubicBezTo>
                  <a:lnTo>
                    <a:pt x="2529" y="4403"/>
                  </a:lnTo>
                  <a:cubicBezTo>
                    <a:pt x="2543" y="4405"/>
                    <a:pt x="2557" y="4406"/>
                    <a:pt x="2571" y="4406"/>
                  </a:cubicBezTo>
                  <a:cubicBezTo>
                    <a:pt x="2674" y="4406"/>
                    <a:pt x="2770" y="4347"/>
                    <a:pt x="2817" y="4251"/>
                  </a:cubicBezTo>
                  <a:lnTo>
                    <a:pt x="2996" y="3875"/>
                  </a:lnTo>
                  <a:cubicBezTo>
                    <a:pt x="3047" y="3767"/>
                    <a:pt x="3157" y="3699"/>
                    <a:pt x="3277" y="3699"/>
                  </a:cubicBezTo>
                  <a:cubicBezTo>
                    <a:pt x="3286" y="3699"/>
                    <a:pt x="3294" y="3699"/>
                    <a:pt x="3303" y="3700"/>
                  </a:cubicBezTo>
                  <a:cubicBezTo>
                    <a:pt x="3311" y="3701"/>
                    <a:pt x="3319" y="3701"/>
                    <a:pt x="3326" y="3701"/>
                  </a:cubicBezTo>
                  <a:cubicBezTo>
                    <a:pt x="3420" y="3701"/>
                    <a:pt x="3509" y="3660"/>
                    <a:pt x="3569" y="3588"/>
                  </a:cubicBezTo>
                  <a:lnTo>
                    <a:pt x="3654" y="3485"/>
                  </a:lnTo>
                  <a:cubicBezTo>
                    <a:pt x="3721" y="3403"/>
                    <a:pt x="3743" y="3292"/>
                    <a:pt x="3709" y="3190"/>
                  </a:cubicBezTo>
                  <a:lnTo>
                    <a:pt x="3627" y="2939"/>
                  </a:lnTo>
                  <a:cubicBezTo>
                    <a:pt x="3556" y="2720"/>
                    <a:pt x="3602" y="2480"/>
                    <a:pt x="3753" y="2303"/>
                  </a:cubicBezTo>
                  <a:lnTo>
                    <a:pt x="4482" y="1442"/>
                  </a:lnTo>
                  <a:cubicBezTo>
                    <a:pt x="4591" y="1314"/>
                    <a:pt x="4637" y="1144"/>
                    <a:pt x="4605" y="978"/>
                  </a:cubicBezTo>
                  <a:lnTo>
                    <a:pt x="4542" y="634"/>
                  </a:lnTo>
                  <a:cubicBezTo>
                    <a:pt x="4510" y="464"/>
                    <a:pt x="4363" y="344"/>
                    <a:pt x="4192" y="344"/>
                  </a:cubicBezTo>
                  <a:cubicBezTo>
                    <a:pt x="4182" y="344"/>
                    <a:pt x="4172" y="345"/>
                    <a:pt x="4162" y="345"/>
                  </a:cubicBezTo>
                  <a:cubicBezTo>
                    <a:pt x="4161" y="346"/>
                    <a:pt x="4159" y="346"/>
                    <a:pt x="4157" y="346"/>
                  </a:cubicBezTo>
                  <a:cubicBezTo>
                    <a:pt x="4135" y="346"/>
                    <a:pt x="4115" y="333"/>
                    <a:pt x="4105" y="313"/>
                  </a:cubicBezTo>
                  <a:cubicBezTo>
                    <a:pt x="4012" y="119"/>
                    <a:pt x="3817" y="1"/>
                    <a:pt x="36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68"/>
            <p:cNvSpPr/>
            <p:nvPr/>
          </p:nvSpPr>
          <p:spPr>
            <a:xfrm>
              <a:off x="4972220" y="2946831"/>
              <a:ext cx="501410" cy="929415"/>
            </a:xfrm>
            <a:custGeom>
              <a:avLst/>
              <a:gdLst/>
              <a:ahLst/>
              <a:cxnLst/>
              <a:rect l="l" t="t" r="r" b="b"/>
              <a:pathLst>
                <a:path w="7951" h="14738" extrusionOk="0">
                  <a:moveTo>
                    <a:pt x="7260" y="1"/>
                  </a:moveTo>
                  <a:cubicBezTo>
                    <a:pt x="7228" y="82"/>
                    <a:pt x="7172" y="154"/>
                    <a:pt x="7097" y="205"/>
                  </a:cubicBezTo>
                  <a:lnTo>
                    <a:pt x="6414" y="678"/>
                  </a:lnTo>
                  <a:cubicBezTo>
                    <a:pt x="6311" y="749"/>
                    <a:pt x="6193" y="784"/>
                    <a:pt x="6075" y="784"/>
                  </a:cubicBezTo>
                  <a:cubicBezTo>
                    <a:pt x="5965" y="784"/>
                    <a:pt x="5855" y="753"/>
                    <a:pt x="5757" y="691"/>
                  </a:cubicBezTo>
                  <a:cubicBezTo>
                    <a:pt x="5707" y="660"/>
                    <a:pt x="5651" y="644"/>
                    <a:pt x="5596" y="644"/>
                  </a:cubicBezTo>
                  <a:cubicBezTo>
                    <a:pt x="5531" y="644"/>
                    <a:pt x="5466" y="666"/>
                    <a:pt x="5412" y="709"/>
                  </a:cubicBezTo>
                  <a:cubicBezTo>
                    <a:pt x="5285" y="811"/>
                    <a:pt x="5124" y="940"/>
                    <a:pt x="4989" y="1051"/>
                  </a:cubicBezTo>
                  <a:cubicBezTo>
                    <a:pt x="4906" y="1120"/>
                    <a:pt x="4805" y="1154"/>
                    <a:pt x="4700" y="1154"/>
                  </a:cubicBezTo>
                  <a:cubicBezTo>
                    <a:pt x="4681" y="1154"/>
                    <a:pt x="4662" y="1153"/>
                    <a:pt x="4642" y="1151"/>
                  </a:cubicBezTo>
                  <a:cubicBezTo>
                    <a:pt x="4517" y="1134"/>
                    <a:pt x="4405" y="1068"/>
                    <a:pt x="4329" y="966"/>
                  </a:cubicBezTo>
                  <a:cubicBezTo>
                    <a:pt x="4274" y="892"/>
                    <a:pt x="4200" y="852"/>
                    <a:pt x="4119" y="852"/>
                  </a:cubicBezTo>
                  <a:cubicBezTo>
                    <a:pt x="4116" y="852"/>
                    <a:pt x="4113" y="852"/>
                    <a:pt x="4109" y="852"/>
                  </a:cubicBezTo>
                  <a:cubicBezTo>
                    <a:pt x="4025" y="853"/>
                    <a:pt x="3950" y="895"/>
                    <a:pt x="3902" y="966"/>
                  </a:cubicBezTo>
                  <a:lnTo>
                    <a:pt x="3071" y="2203"/>
                  </a:lnTo>
                  <a:cubicBezTo>
                    <a:pt x="2953" y="2380"/>
                    <a:pt x="2752" y="2486"/>
                    <a:pt x="2541" y="2486"/>
                  </a:cubicBezTo>
                  <a:cubicBezTo>
                    <a:pt x="2512" y="2486"/>
                    <a:pt x="2484" y="2484"/>
                    <a:pt x="2456" y="2480"/>
                  </a:cubicBezTo>
                  <a:lnTo>
                    <a:pt x="2359" y="2467"/>
                  </a:lnTo>
                  <a:cubicBezTo>
                    <a:pt x="2349" y="2466"/>
                    <a:pt x="2339" y="2465"/>
                    <a:pt x="2329" y="2465"/>
                  </a:cubicBezTo>
                  <a:cubicBezTo>
                    <a:pt x="2229" y="2465"/>
                    <a:pt x="2137" y="2527"/>
                    <a:pt x="2105" y="2625"/>
                  </a:cubicBezTo>
                  <a:cubicBezTo>
                    <a:pt x="2075" y="2716"/>
                    <a:pt x="1994" y="2777"/>
                    <a:pt x="1899" y="2784"/>
                  </a:cubicBezTo>
                  <a:cubicBezTo>
                    <a:pt x="1893" y="2784"/>
                    <a:pt x="1886" y="2785"/>
                    <a:pt x="1879" y="2785"/>
                  </a:cubicBezTo>
                  <a:cubicBezTo>
                    <a:pt x="1793" y="2785"/>
                    <a:pt x="1713" y="2734"/>
                    <a:pt x="1674" y="2656"/>
                  </a:cubicBezTo>
                  <a:lnTo>
                    <a:pt x="1656" y="2619"/>
                  </a:lnTo>
                  <a:lnTo>
                    <a:pt x="1616" y="2611"/>
                  </a:lnTo>
                  <a:lnTo>
                    <a:pt x="1485" y="2728"/>
                  </a:lnTo>
                  <a:lnTo>
                    <a:pt x="1784" y="3113"/>
                  </a:lnTo>
                  <a:cubicBezTo>
                    <a:pt x="1857" y="3206"/>
                    <a:pt x="1880" y="3327"/>
                    <a:pt x="1846" y="3436"/>
                  </a:cubicBezTo>
                  <a:lnTo>
                    <a:pt x="1290" y="5273"/>
                  </a:lnTo>
                  <a:cubicBezTo>
                    <a:pt x="1261" y="5366"/>
                    <a:pt x="1195" y="5446"/>
                    <a:pt x="1107" y="5489"/>
                  </a:cubicBezTo>
                  <a:lnTo>
                    <a:pt x="515" y="5785"/>
                  </a:lnTo>
                  <a:cubicBezTo>
                    <a:pt x="469" y="5808"/>
                    <a:pt x="438" y="5851"/>
                    <a:pt x="434" y="5902"/>
                  </a:cubicBezTo>
                  <a:lnTo>
                    <a:pt x="396" y="6258"/>
                  </a:lnTo>
                  <a:cubicBezTo>
                    <a:pt x="393" y="6296"/>
                    <a:pt x="403" y="6334"/>
                    <a:pt x="426" y="6365"/>
                  </a:cubicBezTo>
                  <a:lnTo>
                    <a:pt x="714" y="6741"/>
                  </a:lnTo>
                  <a:cubicBezTo>
                    <a:pt x="1022" y="7145"/>
                    <a:pt x="1052" y="7685"/>
                    <a:pt x="789" y="8121"/>
                  </a:cubicBezTo>
                  <a:lnTo>
                    <a:pt x="414" y="8742"/>
                  </a:lnTo>
                  <a:cubicBezTo>
                    <a:pt x="398" y="8769"/>
                    <a:pt x="391" y="8800"/>
                    <a:pt x="393" y="8832"/>
                  </a:cubicBezTo>
                  <a:lnTo>
                    <a:pt x="664" y="12271"/>
                  </a:lnTo>
                  <a:cubicBezTo>
                    <a:pt x="666" y="12315"/>
                    <a:pt x="663" y="12359"/>
                    <a:pt x="649" y="12403"/>
                  </a:cubicBezTo>
                  <a:lnTo>
                    <a:pt x="1" y="14520"/>
                  </a:lnTo>
                  <a:cubicBezTo>
                    <a:pt x="1" y="14521"/>
                    <a:pt x="1" y="14521"/>
                    <a:pt x="0" y="14523"/>
                  </a:cubicBezTo>
                  <a:lnTo>
                    <a:pt x="279" y="14648"/>
                  </a:lnTo>
                  <a:cubicBezTo>
                    <a:pt x="411" y="14708"/>
                    <a:pt x="552" y="14738"/>
                    <a:pt x="692" y="14738"/>
                  </a:cubicBezTo>
                  <a:cubicBezTo>
                    <a:pt x="869" y="14738"/>
                    <a:pt x="1045" y="14691"/>
                    <a:pt x="1201" y="14600"/>
                  </a:cubicBezTo>
                  <a:lnTo>
                    <a:pt x="2843" y="13639"/>
                  </a:lnTo>
                  <a:cubicBezTo>
                    <a:pt x="2884" y="13615"/>
                    <a:pt x="2931" y="13603"/>
                    <a:pt x="2977" y="13603"/>
                  </a:cubicBezTo>
                  <a:cubicBezTo>
                    <a:pt x="3013" y="13603"/>
                    <a:pt x="3048" y="13610"/>
                    <a:pt x="3082" y="13624"/>
                  </a:cubicBezTo>
                  <a:lnTo>
                    <a:pt x="3289" y="13715"/>
                  </a:lnTo>
                  <a:cubicBezTo>
                    <a:pt x="3298" y="13718"/>
                    <a:pt x="3305" y="13720"/>
                    <a:pt x="3312" y="13720"/>
                  </a:cubicBezTo>
                  <a:cubicBezTo>
                    <a:pt x="3328" y="13720"/>
                    <a:pt x="3340" y="13713"/>
                    <a:pt x="3344" y="13708"/>
                  </a:cubicBezTo>
                  <a:cubicBezTo>
                    <a:pt x="3351" y="13702"/>
                    <a:pt x="3370" y="13685"/>
                    <a:pt x="3366" y="13656"/>
                  </a:cubicBezTo>
                  <a:lnTo>
                    <a:pt x="3333" y="13397"/>
                  </a:lnTo>
                  <a:cubicBezTo>
                    <a:pt x="3323" y="13314"/>
                    <a:pt x="3352" y="13233"/>
                    <a:pt x="3413" y="13174"/>
                  </a:cubicBezTo>
                  <a:cubicBezTo>
                    <a:pt x="3464" y="13126"/>
                    <a:pt x="3528" y="13101"/>
                    <a:pt x="3597" y="13101"/>
                  </a:cubicBezTo>
                  <a:cubicBezTo>
                    <a:pt x="3611" y="13101"/>
                    <a:pt x="3626" y="13102"/>
                    <a:pt x="3640" y="13104"/>
                  </a:cubicBezTo>
                  <a:lnTo>
                    <a:pt x="4615" y="13270"/>
                  </a:lnTo>
                  <a:cubicBezTo>
                    <a:pt x="4619" y="13271"/>
                    <a:pt x="4622" y="13271"/>
                    <a:pt x="4625" y="13271"/>
                  </a:cubicBezTo>
                  <a:cubicBezTo>
                    <a:pt x="4635" y="13271"/>
                    <a:pt x="4644" y="13269"/>
                    <a:pt x="4653" y="13264"/>
                  </a:cubicBezTo>
                  <a:lnTo>
                    <a:pt x="5637" y="12702"/>
                  </a:lnTo>
                  <a:cubicBezTo>
                    <a:pt x="5997" y="12497"/>
                    <a:pt x="6236" y="12143"/>
                    <a:pt x="6296" y="11735"/>
                  </a:cubicBezTo>
                  <a:lnTo>
                    <a:pt x="6462" y="10581"/>
                  </a:lnTo>
                  <a:cubicBezTo>
                    <a:pt x="6465" y="10560"/>
                    <a:pt x="6455" y="10538"/>
                    <a:pt x="6437" y="10526"/>
                  </a:cubicBezTo>
                  <a:lnTo>
                    <a:pt x="6045" y="10270"/>
                  </a:lnTo>
                  <a:cubicBezTo>
                    <a:pt x="5980" y="10228"/>
                    <a:pt x="5937" y="10159"/>
                    <a:pt x="5927" y="10082"/>
                  </a:cubicBezTo>
                  <a:lnTo>
                    <a:pt x="5880" y="9720"/>
                  </a:lnTo>
                  <a:cubicBezTo>
                    <a:pt x="5866" y="9616"/>
                    <a:pt x="5917" y="9514"/>
                    <a:pt x="6006" y="9457"/>
                  </a:cubicBezTo>
                  <a:lnTo>
                    <a:pt x="6462" y="9189"/>
                  </a:lnTo>
                  <a:cubicBezTo>
                    <a:pt x="6481" y="9179"/>
                    <a:pt x="6492" y="9157"/>
                    <a:pt x="6489" y="9135"/>
                  </a:cubicBezTo>
                  <a:lnTo>
                    <a:pt x="6435" y="8630"/>
                  </a:lnTo>
                  <a:cubicBezTo>
                    <a:pt x="6430" y="8576"/>
                    <a:pt x="6441" y="8523"/>
                    <a:pt x="6466" y="8474"/>
                  </a:cubicBezTo>
                  <a:lnTo>
                    <a:pt x="6657" y="8130"/>
                  </a:lnTo>
                  <a:cubicBezTo>
                    <a:pt x="6970" y="7561"/>
                    <a:pt x="6964" y="6858"/>
                    <a:pt x="6640" y="6296"/>
                  </a:cubicBezTo>
                  <a:lnTo>
                    <a:pt x="6020" y="5223"/>
                  </a:lnTo>
                  <a:cubicBezTo>
                    <a:pt x="5954" y="5107"/>
                    <a:pt x="5984" y="4961"/>
                    <a:pt x="6088" y="4880"/>
                  </a:cubicBezTo>
                  <a:cubicBezTo>
                    <a:pt x="6364" y="4670"/>
                    <a:pt x="6448" y="4585"/>
                    <a:pt x="6474" y="4555"/>
                  </a:cubicBezTo>
                  <a:cubicBezTo>
                    <a:pt x="6469" y="4496"/>
                    <a:pt x="6446" y="4332"/>
                    <a:pt x="6400" y="4023"/>
                  </a:cubicBezTo>
                  <a:cubicBezTo>
                    <a:pt x="6383" y="3915"/>
                    <a:pt x="6437" y="3805"/>
                    <a:pt x="6534" y="3753"/>
                  </a:cubicBezTo>
                  <a:lnTo>
                    <a:pt x="6985" y="3504"/>
                  </a:lnTo>
                  <a:cubicBezTo>
                    <a:pt x="7026" y="3482"/>
                    <a:pt x="7070" y="3471"/>
                    <a:pt x="7113" y="3471"/>
                  </a:cubicBezTo>
                  <a:cubicBezTo>
                    <a:pt x="7200" y="3471"/>
                    <a:pt x="7286" y="3515"/>
                    <a:pt x="7335" y="3593"/>
                  </a:cubicBezTo>
                  <a:lnTo>
                    <a:pt x="7388" y="3674"/>
                  </a:lnTo>
                  <a:cubicBezTo>
                    <a:pt x="7398" y="3691"/>
                    <a:pt x="7416" y="3700"/>
                    <a:pt x="7434" y="3700"/>
                  </a:cubicBezTo>
                  <a:cubicBezTo>
                    <a:pt x="7443" y="3700"/>
                    <a:pt x="7452" y="3698"/>
                    <a:pt x="7460" y="3695"/>
                  </a:cubicBezTo>
                  <a:lnTo>
                    <a:pt x="7817" y="3516"/>
                  </a:lnTo>
                  <a:cubicBezTo>
                    <a:pt x="7835" y="3508"/>
                    <a:pt x="7846" y="3492"/>
                    <a:pt x="7848" y="3472"/>
                  </a:cubicBezTo>
                  <a:lnTo>
                    <a:pt x="7950" y="2615"/>
                  </a:lnTo>
                  <a:cubicBezTo>
                    <a:pt x="7951" y="2604"/>
                    <a:pt x="7950" y="2594"/>
                    <a:pt x="7945" y="2586"/>
                  </a:cubicBezTo>
                  <a:lnTo>
                    <a:pt x="7659" y="1932"/>
                  </a:lnTo>
                  <a:cubicBezTo>
                    <a:pt x="7653" y="1919"/>
                    <a:pt x="7643" y="1908"/>
                    <a:pt x="7631" y="1903"/>
                  </a:cubicBezTo>
                  <a:lnTo>
                    <a:pt x="7043" y="1638"/>
                  </a:lnTo>
                  <a:cubicBezTo>
                    <a:pt x="6951" y="1597"/>
                    <a:pt x="6891" y="1508"/>
                    <a:pt x="6887" y="1408"/>
                  </a:cubicBezTo>
                  <a:cubicBezTo>
                    <a:pt x="6884" y="1306"/>
                    <a:pt x="6936" y="1214"/>
                    <a:pt x="7025" y="1166"/>
                  </a:cubicBezTo>
                  <a:lnTo>
                    <a:pt x="7662" y="820"/>
                  </a:lnTo>
                  <a:cubicBezTo>
                    <a:pt x="7694" y="803"/>
                    <a:pt x="7692" y="772"/>
                    <a:pt x="7690" y="760"/>
                  </a:cubicBezTo>
                  <a:cubicBezTo>
                    <a:pt x="7687" y="748"/>
                    <a:pt x="7679" y="719"/>
                    <a:pt x="7643" y="714"/>
                  </a:cubicBezTo>
                  <a:cubicBezTo>
                    <a:pt x="7511" y="694"/>
                    <a:pt x="7415" y="578"/>
                    <a:pt x="7420" y="444"/>
                  </a:cubicBezTo>
                  <a:lnTo>
                    <a:pt x="7433" y="75"/>
                  </a:lnTo>
                  <a:cubicBezTo>
                    <a:pt x="7435" y="46"/>
                    <a:pt x="7413" y="21"/>
                    <a:pt x="7384" y="17"/>
                  </a:cubicBezTo>
                  <a:lnTo>
                    <a:pt x="726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68"/>
            <p:cNvSpPr/>
            <p:nvPr/>
          </p:nvSpPr>
          <p:spPr>
            <a:xfrm>
              <a:off x="4431270" y="3127631"/>
              <a:ext cx="645571" cy="1196233"/>
            </a:xfrm>
            <a:custGeom>
              <a:avLst/>
              <a:gdLst/>
              <a:ahLst/>
              <a:cxnLst/>
              <a:rect l="l" t="t" r="r" b="b"/>
              <a:pathLst>
                <a:path w="10237" h="18969" extrusionOk="0">
                  <a:moveTo>
                    <a:pt x="9907" y="1"/>
                  </a:moveTo>
                  <a:lnTo>
                    <a:pt x="9720" y="168"/>
                  </a:lnTo>
                  <a:cubicBezTo>
                    <a:pt x="9595" y="281"/>
                    <a:pt x="9436" y="338"/>
                    <a:pt x="9276" y="338"/>
                  </a:cubicBezTo>
                  <a:cubicBezTo>
                    <a:pt x="9137" y="338"/>
                    <a:pt x="8998" y="296"/>
                    <a:pt x="8881" y="209"/>
                  </a:cubicBezTo>
                  <a:lnTo>
                    <a:pt x="8660" y="47"/>
                  </a:lnTo>
                  <a:cubicBezTo>
                    <a:pt x="8631" y="25"/>
                    <a:pt x="8598" y="15"/>
                    <a:pt x="8564" y="15"/>
                  </a:cubicBezTo>
                  <a:cubicBezTo>
                    <a:pt x="8536" y="15"/>
                    <a:pt x="8509" y="22"/>
                    <a:pt x="8482" y="37"/>
                  </a:cubicBezTo>
                  <a:cubicBezTo>
                    <a:pt x="8425" y="70"/>
                    <a:pt x="8394" y="130"/>
                    <a:pt x="8401" y="195"/>
                  </a:cubicBezTo>
                  <a:lnTo>
                    <a:pt x="8411" y="283"/>
                  </a:lnTo>
                  <a:cubicBezTo>
                    <a:pt x="8425" y="409"/>
                    <a:pt x="8378" y="536"/>
                    <a:pt x="8285" y="621"/>
                  </a:cubicBezTo>
                  <a:lnTo>
                    <a:pt x="6312" y="2458"/>
                  </a:lnTo>
                  <a:cubicBezTo>
                    <a:pt x="6074" y="2677"/>
                    <a:pt x="6045" y="3050"/>
                    <a:pt x="6249" y="3303"/>
                  </a:cubicBezTo>
                  <a:lnTo>
                    <a:pt x="6308" y="3374"/>
                  </a:lnTo>
                  <a:cubicBezTo>
                    <a:pt x="6384" y="3471"/>
                    <a:pt x="6393" y="3606"/>
                    <a:pt x="6328" y="3712"/>
                  </a:cubicBezTo>
                  <a:lnTo>
                    <a:pt x="6282" y="3785"/>
                  </a:lnTo>
                  <a:cubicBezTo>
                    <a:pt x="6236" y="3858"/>
                    <a:pt x="6161" y="3907"/>
                    <a:pt x="6075" y="3919"/>
                  </a:cubicBezTo>
                  <a:cubicBezTo>
                    <a:pt x="6062" y="3920"/>
                    <a:pt x="6050" y="3921"/>
                    <a:pt x="6037" y="3921"/>
                  </a:cubicBezTo>
                  <a:cubicBezTo>
                    <a:pt x="5964" y="3921"/>
                    <a:pt x="5894" y="3895"/>
                    <a:pt x="5839" y="3847"/>
                  </a:cubicBezTo>
                  <a:cubicBezTo>
                    <a:pt x="5824" y="3834"/>
                    <a:pt x="5809" y="3830"/>
                    <a:pt x="5796" y="3830"/>
                  </a:cubicBezTo>
                  <a:cubicBezTo>
                    <a:pt x="5783" y="3830"/>
                    <a:pt x="5773" y="3834"/>
                    <a:pt x="5767" y="3837"/>
                  </a:cubicBezTo>
                  <a:cubicBezTo>
                    <a:pt x="5755" y="3842"/>
                    <a:pt x="5728" y="3859"/>
                    <a:pt x="5730" y="3898"/>
                  </a:cubicBezTo>
                  <a:cubicBezTo>
                    <a:pt x="5748" y="4237"/>
                    <a:pt x="5519" y="4511"/>
                    <a:pt x="5210" y="4550"/>
                  </a:cubicBezTo>
                  <a:lnTo>
                    <a:pt x="4867" y="4593"/>
                  </a:lnTo>
                  <a:cubicBezTo>
                    <a:pt x="4825" y="4598"/>
                    <a:pt x="4783" y="4601"/>
                    <a:pt x="4741" y="4601"/>
                  </a:cubicBezTo>
                  <a:cubicBezTo>
                    <a:pt x="4546" y="4601"/>
                    <a:pt x="4356" y="4546"/>
                    <a:pt x="4191" y="4442"/>
                  </a:cubicBezTo>
                  <a:lnTo>
                    <a:pt x="3534" y="4023"/>
                  </a:lnTo>
                  <a:lnTo>
                    <a:pt x="2644" y="5760"/>
                  </a:lnTo>
                  <a:lnTo>
                    <a:pt x="4828" y="7092"/>
                  </a:lnTo>
                  <a:cubicBezTo>
                    <a:pt x="5313" y="7388"/>
                    <a:pt x="5616" y="7926"/>
                    <a:pt x="5616" y="8494"/>
                  </a:cubicBezTo>
                  <a:lnTo>
                    <a:pt x="5616" y="9513"/>
                  </a:lnTo>
                  <a:cubicBezTo>
                    <a:pt x="5616" y="9758"/>
                    <a:pt x="5512" y="9990"/>
                    <a:pt x="5332" y="10155"/>
                  </a:cubicBezTo>
                  <a:cubicBezTo>
                    <a:pt x="5171" y="10300"/>
                    <a:pt x="4961" y="10379"/>
                    <a:pt x="4747" y="10379"/>
                  </a:cubicBezTo>
                  <a:cubicBezTo>
                    <a:pt x="4720" y="10379"/>
                    <a:pt x="4693" y="10378"/>
                    <a:pt x="4666" y="10375"/>
                  </a:cubicBezTo>
                  <a:lnTo>
                    <a:pt x="3992" y="10308"/>
                  </a:lnTo>
                  <a:cubicBezTo>
                    <a:pt x="3988" y="10308"/>
                    <a:pt x="3985" y="10308"/>
                    <a:pt x="3981" y="10308"/>
                  </a:cubicBezTo>
                  <a:cubicBezTo>
                    <a:pt x="3933" y="10308"/>
                    <a:pt x="3909" y="10344"/>
                    <a:pt x="3903" y="10354"/>
                  </a:cubicBezTo>
                  <a:cubicBezTo>
                    <a:pt x="3896" y="10366"/>
                    <a:pt x="3874" y="10408"/>
                    <a:pt x="3905" y="10453"/>
                  </a:cubicBezTo>
                  <a:cubicBezTo>
                    <a:pt x="3998" y="10594"/>
                    <a:pt x="4016" y="10770"/>
                    <a:pt x="3950" y="10924"/>
                  </a:cubicBezTo>
                  <a:cubicBezTo>
                    <a:pt x="3886" y="11080"/>
                    <a:pt x="3747" y="11191"/>
                    <a:pt x="3581" y="11222"/>
                  </a:cubicBezTo>
                  <a:lnTo>
                    <a:pt x="2941" y="11343"/>
                  </a:lnTo>
                  <a:cubicBezTo>
                    <a:pt x="2905" y="11349"/>
                    <a:pt x="2869" y="11353"/>
                    <a:pt x="2834" y="11353"/>
                  </a:cubicBezTo>
                  <a:cubicBezTo>
                    <a:pt x="2664" y="11353"/>
                    <a:pt x="2500" y="11278"/>
                    <a:pt x="2387" y="11148"/>
                  </a:cubicBezTo>
                  <a:lnTo>
                    <a:pt x="2175" y="10901"/>
                  </a:lnTo>
                  <a:cubicBezTo>
                    <a:pt x="2103" y="10817"/>
                    <a:pt x="1998" y="10768"/>
                    <a:pt x="1890" y="10768"/>
                  </a:cubicBezTo>
                  <a:cubicBezTo>
                    <a:pt x="1872" y="10768"/>
                    <a:pt x="1855" y="10769"/>
                    <a:pt x="1838" y="10772"/>
                  </a:cubicBezTo>
                  <a:cubicBezTo>
                    <a:pt x="1641" y="10798"/>
                    <a:pt x="1497" y="10974"/>
                    <a:pt x="1509" y="11170"/>
                  </a:cubicBezTo>
                  <a:lnTo>
                    <a:pt x="1520" y="11359"/>
                  </a:lnTo>
                  <a:cubicBezTo>
                    <a:pt x="1527" y="11494"/>
                    <a:pt x="1475" y="11623"/>
                    <a:pt x="1375" y="11712"/>
                  </a:cubicBezTo>
                  <a:cubicBezTo>
                    <a:pt x="1299" y="11780"/>
                    <a:pt x="1259" y="11879"/>
                    <a:pt x="1265" y="11980"/>
                  </a:cubicBezTo>
                  <a:cubicBezTo>
                    <a:pt x="1270" y="12082"/>
                    <a:pt x="1319" y="12175"/>
                    <a:pt x="1400" y="12235"/>
                  </a:cubicBezTo>
                  <a:lnTo>
                    <a:pt x="1559" y="12354"/>
                  </a:lnTo>
                  <a:cubicBezTo>
                    <a:pt x="1798" y="12534"/>
                    <a:pt x="1848" y="12874"/>
                    <a:pt x="1671" y="13116"/>
                  </a:cubicBezTo>
                  <a:lnTo>
                    <a:pt x="1492" y="13359"/>
                  </a:lnTo>
                  <a:cubicBezTo>
                    <a:pt x="1376" y="13516"/>
                    <a:pt x="1348" y="13717"/>
                    <a:pt x="1417" y="13900"/>
                  </a:cubicBezTo>
                  <a:lnTo>
                    <a:pt x="1492" y="14100"/>
                  </a:lnTo>
                  <a:cubicBezTo>
                    <a:pt x="1548" y="14251"/>
                    <a:pt x="1517" y="14420"/>
                    <a:pt x="1411" y="14540"/>
                  </a:cubicBezTo>
                  <a:cubicBezTo>
                    <a:pt x="1327" y="14635"/>
                    <a:pt x="1208" y="14686"/>
                    <a:pt x="1084" y="14686"/>
                  </a:cubicBezTo>
                  <a:cubicBezTo>
                    <a:pt x="1050" y="14686"/>
                    <a:pt x="1016" y="14683"/>
                    <a:pt x="982" y="14675"/>
                  </a:cubicBezTo>
                  <a:lnTo>
                    <a:pt x="677" y="14602"/>
                  </a:lnTo>
                  <a:cubicBezTo>
                    <a:pt x="646" y="14595"/>
                    <a:pt x="615" y="14591"/>
                    <a:pt x="583" y="14591"/>
                  </a:cubicBezTo>
                  <a:cubicBezTo>
                    <a:pt x="484" y="14591"/>
                    <a:pt x="388" y="14629"/>
                    <a:pt x="314" y="14698"/>
                  </a:cubicBezTo>
                  <a:lnTo>
                    <a:pt x="267" y="14742"/>
                  </a:lnTo>
                  <a:cubicBezTo>
                    <a:pt x="184" y="14818"/>
                    <a:pt x="137" y="14928"/>
                    <a:pt x="141" y="15041"/>
                  </a:cubicBezTo>
                  <a:cubicBezTo>
                    <a:pt x="143" y="15155"/>
                    <a:pt x="195" y="15263"/>
                    <a:pt x="281" y="15336"/>
                  </a:cubicBezTo>
                  <a:cubicBezTo>
                    <a:pt x="418" y="15452"/>
                    <a:pt x="492" y="15629"/>
                    <a:pt x="474" y="15808"/>
                  </a:cubicBezTo>
                  <a:lnTo>
                    <a:pt x="470" y="15855"/>
                  </a:lnTo>
                  <a:cubicBezTo>
                    <a:pt x="454" y="16037"/>
                    <a:pt x="347" y="16199"/>
                    <a:pt x="186" y="16288"/>
                  </a:cubicBezTo>
                  <a:lnTo>
                    <a:pt x="0" y="16391"/>
                  </a:lnTo>
                  <a:lnTo>
                    <a:pt x="1167" y="16835"/>
                  </a:lnTo>
                  <a:cubicBezTo>
                    <a:pt x="1182" y="16841"/>
                    <a:pt x="1198" y="16843"/>
                    <a:pt x="1213" y="16843"/>
                  </a:cubicBezTo>
                  <a:cubicBezTo>
                    <a:pt x="1238" y="16843"/>
                    <a:pt x="1262" y="16837"/>
                    <a:pt x="1283" y="16823"/>
                  </a:cubicBezTo>
                  <a:lnTo>
                    <a:pt x="1704" y="16570"/>
                  </a:lnTo>
                  <a:cubicBezTo>
                    <a:pt x="1758" y="16538"/>
                    <a:pt x="1820" y="16521"/>
                    <a:pt x="1883" y="16521"/>
                  </a:cubicBezTo>
                  <a:cubicBezTo>
                    <a:pt x="1893" y="16521"/>
                    <a:pt x="1904" y="16522"/>
                    <a:pt x="1914" y="16523"/>
                  </a:cubicBezTo>
                  <a:lnTo>
                    <a:pt x="2282" y="16563"/>
                  </a:lnTo>
                  <a:cubicBezTo>
                    <a:pt x="2455" y="16581"/>
                    <a:pt x="2585" y="16726"/>
                    <a:pt x="2585" y="16900"/>
                  </a:cubicBezTo>
                  <a:cubicBezTo>
                    <a:pt x="2585" y="16948"/>
                    <a:pt x="2606" y="16987"/>
                    <a:pt x="2639" y="17011"/>
                  </a:cubicBezTo>
                  <a:cubicBezTo>
                    <a:pt x="2662" y="17027"/>
                    <a:pt x="2689" y="17037"/>
                    <a:pt x="2717" y="17037"/>
                  </a:cubicBezTo>
                  <a:cubicBezTo>
                    <a:pt x="2731" y="17037"/>
                    <a:pt x="2745" y="17034"/>
                    <a:pt x="2758" y="17030"/>
                  </a:cubicBezTo>
                  <a:lnTo>
                    <a:pt x="2823" y="17009"/>
                  </a:lnTo>
                  <a:cubicBezTo>
                    <a:pt x="2856" y="16999"/>
                    <a:pt x="2890" y="16994"/>
                    <a:pt x="2924" y="16994"/>
                  </a:cubicBezTo>
                  <a:cubicBezTo>
                    <a:pt x="3018" y="16994"/>
                    <a:pt x="3110" y="17033"/>
                    <a:pt x="3176" y="17103"/>
                  </a:cubicBezTo>
                  <a:lnTo>
                    <a:pt x="3828" y="17811"/>
                  </a:lnTo>
                  <a:cubicBezTo>
                    <a:pt x="3854" y="17838"/>
                    <a:pt x="3890" y="17852"/>
                    <a:pt x="3927" y="17852"/>
                  </a:cubicBezTo>
                  <a:cubicBezTo>
                    <a:pt x="3935" y="17852"/>
                    <a:pt x="3943" y="17851"/>
                    <a:pt x="3952" y="17850"/>
                  </a:cubicBezTo>
                  <a:lnTo>
                    <a:pt x="4704" y="17698"/>
                  </a:lnTo>
                  <a:cubicBezTo>
                    <a:pt x="4728" y="17693"/>
                    <a:pt x="4752" y="17690"/>
                    <a:pt x="4776" y="17690"/>
                  </a:cubicBezTo>
                  <a:cubicBezTo>
                    <a:pt x="4861" y="17690"/>
                    <a:pt x="4942" y="17723"/>
                    <a:pt x="5004" y="17782"/>
                  </a:cubicBezTo>
                  <a:cubicBezTo>
                    <a:pt x="5007" y="17771"/>
                    <a:pt x="5012" y="17763"/>
                    <a:pt x="5020" y="17753"/>
                  </a:cubicBezTo>
                  <a:cubicBezTo>
                    <a:pt x="5041" y="17725"/>
                    <a:pt x="5072" y="17712"/>
                    <a:pt x="5103" y="17712"/>
                  </a:cubicBezTo>
                  <a:cubicBezTo>
                    <a:pt x="5125" y="17712"/>
                    <a:pt x="5147" y="17718"/>
                    <a:pt x="5166" y="17732"/>
                  </a:cubicBezTo>
                  <a:cubicBezTo>
                    <a:pt x="5210" y="17765"/>
                    <a:pt x="5572" y="18004"/>
                    <a:pt x="7047" y="18955"/>
                  </a:cubicBezTo>
                  <a:cubicBezTo>
                    <a:pt x="7056" y="18960"/>
                    <a:pt x="7065" y="18965"/>
                    <a:pt x="7075" y="18969"/>
                  </a:cubicBezTo>
                  <a:cubicBezTo>
                    <a:pt x="7093" y="18955"/>
                    <a:pt x="7115" y="18948"/>
                    <a:pt x="7137" y="18948"/>
                  </a:cubicBezTo>
                  <a:cubicBezTo>
                    <a:pt x="7155" y="18948"/>
                    <a:pt x="7174" y="18953"/>
                    <a:pt x="7191" y="18963"/>
                  </a:cubicBezTo>
                  <a:cubicBezTo>
                    <a:pt x="7195" y="18962"/>
                    <a:pt x="7199" y="18959"/>
                    <a:pt x="7201" y="18958"/>
                  </a:cubicBezTo>
                  <a:cubicBezTo>
                    <a:pt x="7252" y="18928"/>
                    <a:pt x="7279" y="18876"/>
                    <a:pt x="7274" y="18817"/>
                  </a:cubicBezTo>
                  <a:lnTo>
                    <a:pt x="7150" y="17247"/>
                  </a:lnTo>
                  <a:cubicBezTo>
                    <a:pt x="7141" y="17142"/>
                    <a:pt x="7179" y="17039"/>
                    <a:pt x="7254" y="16965"/>
                  </a:cubicBezTo>
                  <a:cubicBezTo>
                    <a:pt x="7323" y="16898"/>
                    <a:pt x="7413" y="16862"/>
                    <a:pt x="7508" y="16862"/>
                  </a:cubicBezTo>
                  <a:cubicBezTo>
                    <a:pt x="7518" y="16862"/>
                    <a:pt x="7528" y="16862"/>
                    <a:pt x="7539" y="16863"/>
                  </a:cubicBezTo>
                  <a:lnTo>
                    <a:pt x="8193" y="16926"/>
                  </a:lnTo>
                  <a:cubicBezTo>
                    <a:pt x="8194" y="16926"/>
                    <a:pt x="8196" y="16926"/>
                    <a:pt x="8197" y="16926"/>
                  </a:cubicBezTo>
                  <a:cubicBezTo>
                    <a:pt x="8246" y="16926"/>
                    <a:pt x="8289" y="16910"/>
                    <a:pt x="8320" y="16874"/>
                  </a:cubicBezTo>
                  <a:cubicBezTo>
                    <a:pt x="8352" y="16837"/>
                    <a:pt x="8363" y="16788"/>
                    <a:pt x="8351" y="16739"/>
                  </a:cubicBezTo>
                  <a:lnTo>
                    <a:pt x="8312" y="16590"/>
                  </a:lnTo>
                  <a:cubicBezTo>
                    <a:pt x="8303" y="16554"/>
                    <a:pt x="8281" y="16523"/>
                    <a:pt x="8250" y="16503"/>
                  </a:cubicBezTo>
                  <a:lnTo>
                    <a:pt x="7098" y="15743"/>
                  </a:lnTo>
                  <a:cubicBezTo>
                    <a:pt x="6995" y="15676"/>
                    <a:pt x="6936" y="15562"/>
                    <a:pt x="6937" y="15439"/>
                  </a:cubicBezTo>
                  <a:cubicBezTo>
                    <a:pt x="6939" y="15316"/>
                    <a:pt x="7001" y="15205"/>
                    <a:pt x="7107" y="15139"/>
                  </a:cubicBezTo>
                  <a:cubicBezTo>
                    <a:pt x="7165" y="15104"/>
                    <a:pt x="7229" y="15087"/>
                    <a:pt x="7296" y="15087"/>
                  </a:cubicBezTo>
                  <a:cubicBezTo>
                    <a:pt x="7303" y="15087"/>
                    <a:pt x="7311" y="15087"/>
                    <a:pt x="7318" y="15088"/>
                  </a:cubicBezTo>
                  <a:lnTo>
                    <a:pt x="9668" y="15243"/>
                  </a:lnTo>
                  <a:cubicBezTo>
                    <a:pt x="9670" y="15243"/>
                    <a:pt x="9672" y="15243"/>
                    <a:pt x="9675" y="15243"/>
                  </a:cubicBezTo>
                  <a:cubicBezTo>
                    <a:pt x="9724" y="15243"/>
                    <a:pt x="9770" y="15221"/>
                    <a:pt x="9800" y="15179"/>
                  </a:cubicBezTo>
                  <a:cubicBezTo>
                    <a:pt x="9831" y="15136"/>
                    <a:pt x="9835" y="15082"/>
                    <a:pt x="9814" y="15034"/>
                  </a:cubicBezTo>
                  <a:lnTo>
                    <a:pt x="8395" y="11841"/>
                  </a:lnTo>
                  <a:cubicBezTo>
                    <a:pt x="8386" y="11823"/>
                    <a:pt x="8379" y="11803"/>
                    <a:pt x="8374" y="11783"/>
                  </a:cubicBezTo>
                  <a:cubicBezTo>
                    <a:pt x="8347" y="11753"/>
                    <a:pt x="8340" y="11709"/>
                    <a:pt x="8357" y="11669"/>
                  </a:cubicBezTo>
                  <a:cubicBezTo>
                    <a:pt x="8360" y="11663"/>
                    <a:pt x="8363" y="11657"/>
                    <a:pt x="8368" y="11652"/>
                  </a:cubicBezTo>
                  <a:cubicBezTo>
                    <a:pt x="8371" y="11631"/>
                    <a:pt x="8374" y="11612"/>
                    <a:pt x="8379" y="11591"/>
                  </a:cubicBezTo>
                  <a:lnTo>
                    <a:pt x="9027" y="9474"/>
                  </a:lnTo>
                  <a:cubicBezTo>
                    <a:pt x="9032" y="9457"/>
                    <a:pt x="9033" y="9437"/>
                    <a:pt x="9032" y="9419"/>
                  </a:cubicBezTo>
                  <a:lnTo>
                    <a:pt x="8761" y="5981"/>
                  </a:lnTo>
                  <a:cubicBezTo>
                    <a:pt x="8756" y="5906"/>
                    <a:pt x="8773" y="5832"/>
                    <a:pt x="8811" y="5768"/>
                  </a:cubicBezTo>
                  <a:lnTo>
                    <a:pt x="9186" y="5147"/>
                  </a:lnTo>
                  <a:cubicBezTo>
                    <a:pt x="9405" y="4787"/>
                    <a:pt x="9379" y="4336"/>
                    <a:pt x="9124" y="4001"/>
                  </a:cubicBezTo>
                  <a:lnTo>
                    <a:pt x="8837" y="3625"/>
                  </a:lnTo>
                  <a:cubicBezTo>
                    <a:pt x="8780" y="3551"/>
                    <a:pt x="8756" y="3460"/>
                    <a:pt x="8764" y="3371"/>
                  </a:cubicBezTo>
                  <a:lnTo>
                    <a:pt x="8802" y="3014"/>
                  </a:lnTo>
                  <a:cubicBezTo>
                    <a:pt x="8815" y="2892"/>
                    <a:pt x="8889" y="2787"/>
                    <a:pt x="8999" y="2731"/>
                  </a:cubicBezTo>
                  <a:lnTo>
                    <a:pt x="9590" y="2436"/>
                  </a:lnTo>
                  <a:cubicBezTo>
                    <a:pt x="9627" y="2418"/>
                    <a:pt x="9655" y="2384"/>
                    <a:pt x="9666" y="2345"/>
                  </a:cubicBezTo>
                  <a:lnTo>
                    <a:pt x="10222" y="509"/>
                  </a:lnTo>
                  <a:cubicBezTo>
                    <a:pt x="10236" y="463"/>
                    <a:pt x="10227" y="413"/>
                    <a:pt x="10196" y="374"/>
                  </a:cubicBezTo>
                  <a:lnTo>
                    <a:pt x="990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68"/>
            <p:cNvSpPr/>
            <p:nvPr/>
          </p:nvSpPr>
          <p:spPr>
            <a:xfrm>
              <a:off x="3426054" y="3945110"/>
              <a:ext cx="1332511" cy="1259800"/>
            </a:xfrm>
            <a:custGeom>
              <a:avLst/>
              <a:gdLst/>
              <a:ahLst/>
              <a:cxnLst/>
              <a:rect l="l" t="t" r="r" b="b"/>
              <a:pathLst>
                <a:path w="21130" h="19977" extrusionOk="0">
                  <a:moveTo>
                    <a:pt x="10640" y="0"/>
                  </a:moveTo>
                  <a:cubicBezTo>
                    <a:pt x="10591" y="0"/>
                    <a:pt x="10542" y="14"/>
                    <a:pt x="10500" y="42"/>
                  </a:cubicBezTo>
                  <a:lnTo>
                    <a:pt x="9771" y="527"/>
                  </a:lnTo>
                  <a:cubicBezTo>
                    <a:pt x="9646" y="611"/>
                    <a:pt x="9559" y="740"/>
                    <a:pt x="9530" y="888"/>
                  </a:cubicBezTo>
                  <a:cubicBezTo>
                    <a:pt x="9502" y="1037"/>
                    <a:pt x="9533" y="1189"/>
                    <a:pt x="9619" y="1314"/>
                  </a:cubicBezTo>
                  <a:lnTo>
                    <a:pt x="9770" y="1536"/>
                  </a:lnTo>
                  <a:cubicBezTo>
                    <a:pt x="9898" y="1725"/>
                    <a:pt x="9854" y="1978"/>
                    <a:pt x="9669" y="2113"/>
                  </a:cubicBezTo>
                  <a:lnTo>
                    <a:pt x="9000" y="2596"/>
                  </a:lnTo>
                  <a:cubicBezTo>
                    <a:pt x="8951" y="2632"/>
                    <a:pt x="8894" y="2650"/>
                    <a:pt x="8837" y="2650"/>
                  </a:cubicBezTo>
                  <a:cubicBezTo>
                    <a:pt x="8780" y="2650"/>
                    <a:pt x="8721" y="2631"/>
                    <a:pt x="8671" y="2595"/>
                  </a:cubicBezTo>
                  <a:cubicBezTo>
                    <a:pt x="8587" y="2532"/>
                    <a:pt x="8545" y="2435"/>
                    <a:pt x="8560" y="2335"/>
                  </a:cubicBezTo>
                  <a:lnTo>
                    <a:pt x="8560" y="2335"/>
                  </a:lnTo>
                  <a:lnTo>
                    <a:pt x="7552" y="2509"/>
                  </a:lnTo>
                  <a:cubicBezTo>
                    <a:pt x="7372" y="2541"/>
                    <a:pt x="7231" y="2690"/>
                    <a:pt x="7211" y="2871"/>
                  </a:cubicBezTo>
                  <a:cubicBezTo>
                    <a:pt x="7200" y="2962"/>
                    <a:pt x="7222" y="3055"/>
                    <a:pt x="7269" y="3133"/>
                  </a:cubicBezTo>
                  <a:lnTo>
                    <a:pt x="7292" y="3170"/>
                  </a:lnTo>
                  <a:cubicBezTo>
                    <a:pt x="7450" y="3429"/>
                    <a:pt x="7390" y="3765"/>
                    <a:pt x="7152" y="3953"/>
                  </a:cubicBezTo>
                  <a:lnTo>
                    <a:pt x="6950" y="4114"/>
                  </a:lnTo>
                  <a:cubicBezTo>
                    <a:pt x="6842" y="4199"/>
                    <a:pt x="6710" y="4244"/>
                    <a:pt x="6576" y="4244"/>
                  </a:cubicBezTo>
                  <a:cubicBezTo>
                    <a:pt x="6518" y="4244"/>
                    <a:pt x="6460" y="4235"/>
                    <a:pt x="6403" y="4218"/>
                  </a:cubicBezTo>
                  <a:lnTo>
                    <a:pt x="3339" y="3283"/>
                  </a:lnTo>
                  <a:cubicBezTo>
                    <a:pt x="3070" y="3201"/>
                    <a:pt x="2859" y="2981"/>
                    <a:pt x="2789" y="2708"/>
                  </a:cubicBezTo>
                  <a:lnTo>
                    <a:pt x="2421" y="1274"/>
                  </a:lnTo>
                  <a:cubicBezTo>
                    <a:pt x="2374" y="1095"/>
                    <a:pt x="2219" y="964"/>
                    <a:pt x="2034" y="948"/>
                  </a:cubicBezTo>
                  <a:lnTo>
                    <a:pt x="833" y="842"/>
                  </a:lnTo>
                  <a:cubicBezTo>
                    <a:pt x="821" y="841"/>
                    <a:pt x="809" y="840"/>
                    <a:pt x="797" y="840"/>
                  </a:cubicBezTo>
                  <a:cubicBezTo>
                    <a:pt x="666" y="840"/>
                    <a:pt x="548" y="905"/>
                    <a:pt x="476" y="1017"/>
                  </a:cubicBezTo>
                  <a:cubicBezTo>
                    <a:pt x="397" y="1138"/>
                    <a:pt x="392" y="1287"/>
                    <a:pt x="464" y="1413"/>
                  </a:cubicBezTo>
                  <a:lnTo>
                    <a:pt x="589" y="1635"/>
                  </a:lnTo>
                  <a:cubicBezTo>
                    <a:pt x="695" y="1825"/>
                    <a:pt x="699" y="2056"/>
                    <a:pt x="597" y="2250"/>
                  </a:cubicBezTo>
                  <a:lnTo>
                    <a:pt x="93" y="3224"/>
                  </a:lnTo>
                  <a:cubicBezTo>
                    <a:pt x="1" y="3400"/>
                    <a:pt x="59" y="3612"/>
                    <a:pt x="227" y="3719"/>
                  </a:cubicBezTo>
                  <a:lnTo>
                    <a:pt x="419" y="3841"/>
                  </a:lnTo>
                  <a:cubicBezTo>
                    <a:pt x="526" y="3909"/>
                    <a:pt x="602" y="4008"/>
                    <a:pt x="638" y="4127"/>
                  </a:cubicBezTo>
                  <a:cubicBezTo>
                    <a:pt x="654" y="4086"/>
                    <a:pt x="694" y="4060"/>
                    <a:pt x="738" y="4060"/>
                  </a:cubicBezTo>
                  <a:cubicBezTo>
                    <a:pt x="746" y="4060"/>
                    <a:pt x="754" y="4061"/>
                    <a:pt x="762" y="4062"/>
                  </a:cubicBezTo>
                  <a:lnTo>
                    <a:pt x="1731" y="4313"/>
                  </a:lnTo>
                  <a:cubicBezTo>
                    <a:pt x="1769" y="4322"/>
                    <a:pt x="1797" y="4352"/>
                    <a:pt x="1807" y="4390"/>
                  </a:cubicBezTo>
                  <a:lnTo>
                    <a:pt x="2175" y="5988"/>
                  </a:lnTo>
                  <a:lnTo>
                    <a:pt x="3006" y="6794"/>
                  </a:lnTo>
                  <a:cubicBezTo>
                    <a:pt x="3148" y="6931"/>
                    <a:pt x="3156" y="7152"/>
                    <a:pt x="3023" y="7298"/>
                  </a:cubicBezTo>
                  <a:cubicBezTo>
                    <a:pt x="2951" y="7376"/>
                    <a:pt x="2853" y="7417"/>
                    <a:pt x="2754" y="7417"/>
                  </a:cubicBezTo>
                  <a:cubicBezTo>
                    <a:pt x="2689" y="7417"/>
                    <a:pt x="2623" y="7399"/>
                    <a:pt x="2564" y="7363"/>
                  </a:cubicBezTo>
                  <a:lnTo>
                    <a:pt x="2431" y="7320"/>
                  </a:lnTo>
                  <a:lnTo>
                    <a:pt x="2891" y="8128"/>
                  </a:lnTo>
                  <a:cubicBezTo>
                    <a:pt x="3104" y="8503"/>
                    <a:pt x="3233" y="8929"/>
                    <a:pt x="3269" y="9358"/>
                  </a:cubicBezTo>
                  <a:lnTo>
                    <a:pt x="3499" y="12292"/>
                  </a:lnTo>
                  <a:lnTo>
                    <a:pt x="3768" y="14863"/>
                  </a:lnTo>
                  <a:cubicBezTo>
                    <a:pt x="3767" y="14906"/>
                    <a:pt x="3792" y="14942"/>
                    <a:pt x="3828" y="14960"/>
                  </a:cubicBezTo>
                  <a:lnTo>
                    <a:pt x="3874" y="14984"/>
                  </a:lnTo>
                  <a:cubicBezTo>
                    <a:pt x="3892" y="14994"/>
                    <a:pt x="3912" y="14999"/>
                    <a:pt x="3932" y="14999"/>
                  </a:cubicBezTo>
                  <a:cubicBezTo>
                    <a:pt x="3949" y="14999"/>
                    <a:pt x="3966" y="14995"/>
                    <a:pt x="3982" y="14988"/>
                  </a:cubicBezTo>
                  <a:cubicBezTo>
                    <a:pt x="4017" y="14973"/>
                    <a:pt x="4042" y="14944"/>
                    <a:pt x="4052" y="14906"/>
                  </a:cubicBezTo>
                  <a:lnTo>
                    <a:pt x="4320" y="13849"/>
                  </a:lnTo>
                  <a:cubicBezTo>
                    <a:pt x="4352" y="13719"/>
                    <a:pt x="4457" y="13625"/>
                    <a:pt x="4589" y="13604"/>
                  </a:cubicBezTo>
                  <a:cubicBezTo>
                    <a:pt x="4607" y="13601"/>
                    <a:pt x="4625" y="13599"/>
                    <a:pt x="4643" y="13599"/>
                  </a:cubicBezTo>
                  <a:cubicBezTo>
                    <a:pt x="4756" y="13599"/>
                    <a:pt x="4858" y="13656"/>
                    <a:pt x="4919" y="13752"/>
                  </a:cubicBezTo>
                  <a:lnTo>
                    <a:pt x="5425" y="14545"/>
                  </a:lnTo>
                  <a:cubicBezTo>
                    <a:pt x="5503" y="14668"/>
                    <a:pt x="5492" y="14825"/>
                    <a:pt x="5398" y="14937"/>
                  </a:cubicBezTo>
                  <a:lnTo>
                    <a:pt x="5269" y="15091"/>
                  </a:lnTo>
                  <a:cubicBezTo>
                    <a:pt x="5233" y="15132"/>
                    <a:pt x="5229" y="15189"/>
                    <a:pt x="5258" y="15236"/>
                  </a:cubicBezTo>
                  <a:lnTo>
                    <a:pt x="5577" y="15754"/>
                  </a:lnTo>
                  <a:cubicBezTo>
                    <a:pt x="5599" y="15792"/>
                    <a:pt x="5638" y="15812"/>
                    <a:pt x="5679" y="15812"/>
                  </a:cubicBezTo>
                  <a:cubicBezTo>
                    <a:pt x="5693" y="15812"/>
                    <a:pt x="5707" y="15810"/>
                    <a:pt x="5720" y="15805"/>
                  </a:cubicBezTo>
                  <a:lnTo>
                    <a:pt x="6173" y="15648"/>
                  </a:lnTo>
                  <a:cubicBezTo>
                    <a:pt x="6199" y="15642"/>
                    <a:pt x="6225" y="15639"/>
                    <a:pt x="6251" y="15639"/>
                  </a:cubicBezTo>
                  <a:cubicBezTo>
                    <a:pt x="6535" y="15639"/>
                    <a:pt x="6839" y="16020"/>
                    <a:pt x="7205" y="16826"/>
                  </a:cubicBezTo>
                  <a:lnTo>
                    <a:pt x="7226" y="16872"/>
                  </a:lnTo>
                  <a:cubicBezTo>
                    <a:pt x="7736" y="17936"/>
                    <a:pt x="8583" y="19631"/>
                    <a:pt x="8844" y="19977"/>
                  </a:cubicBezTo>
                  <a:cubicBezTo>
                    <a:pt x="9112" y="19825"/>
                    <a:pt x="9500" y="19728"/>
                    <a:pt x="9820" y="19728"/>
                  </a:cubicBezTo>
                  <a:cubicBezTo>
                    <a:pt x="9887" y="19728"/>
                    <a:pt x="9952" y="19732"/>
                    <a:pt x="10011" y="19741"/>
                  </a:cubicBezTo>
                  <a:cubicBezTo>
                    <a:pt x="10033" y="19745"/>
                    <a:pt x="10055" y="19746"/>
                    <a:pt x="10078" y="19746"/>
                  </a:cubicBezTo>
                  <a:cubicBezTo>
                    <a:pt x="10166" y="19746"/>
                    <a:pt x="10253" y="19720"/>
                    <a:pt x="10328" y="19671"/>
                  </a:cubicBezTo>
                  <a:lnTo>
                    <a:pt x="10657" y="19451"/>
                  </a:lnTo>
                  <a:cubicBezTo>
                    <a:pt x="10724" y="19419"/>
                    <a:pt x="10755" y="19366"/>
                    <a:pt x="10748" y="19312"/>
                  </a:cubicBezTo>
                  <a:lnTo>
                    <a:pt x="10440" y="16938"/>
                  </a:lnTo>
                  <a:cubicBezTo>
                    <a:pt x="10426" y="16832"/>
                    <a:pt x="10464" y="16727"/>
                    <a:pt x="10541" y="16656"/>
                  </a:cubicBezTo>
                  <a:lnTo>
                    <a:pt x="11495" y="15753"/>
                  </a:lnTo>
                  <a:cubicBezTo>
                    <a:pt x="11534" y="15717"/>
                    <a:pt x="11545" y="15658"/>
                    <a:pt x="11522" y="15611"/>
                  </a:cubicBezTo>
                  <a:lnTo>
                    <a:pt x="11359" y="15268"/>
                  </a:lnTo>
                  <a:cubicBezTo>
                    <a:pt x="11292" y="15129"/>
                    <a:pt x="11333" y="14959"/>
                    <a:pt x="11456" y="14864"/>
                  </a:cubicBezTo>
                  <a:lnTo>
                    <a:pt x="11657" y="14710"/>
                  </a:lnTo>
                  <a:cubicBezTo>
                    <a:pt x="11713" y="14665"/>
                    <a:pt x="11786" y="14641"/>
                    <a:pt x="11858" y="14641"/>
                  </a:cubicBezTo>
                  <a:lnTo>
                    <a:pt x="12151" y="14641"/>
                  </a:lnTo>
                  <a:cubicBezTo>
                    <a:pt x="12187" y="14641"/>
                    <a:pt x="12219" y="14626"/>
                    <a:pt x="12243" y="14600"/>
                  </a:cubicBezTo>
                  <a:cubicBezTo>
                    <a:pt x="12267" y="14573"/>
                    <a:pt x="12277" y="14540"/>
                    <a:pt x="12273" y="14505"/>
                  </a:cubicBezTo>
                  <a:lnTo>
                    <a:pt x="12215" y="14006"/>
                  </a:lnTo>
                  <a:cubicBezTo>
                    <a:pt x="12203" y="13900"/>
                    <a:pt x="12241" y="13797"/>
                    <a:pt x="12321" y="13724"/>
                  </a:cubicBezTo>
                  <a:cubicBezTo>
                    <a:pt x="12382" y="13667"/>
                    <a:pt x="12460" y="13636"/>
                    <a:pt x="12542" y="13636"/>
                  </a:cubicBezTo>
                  <a:cubicBezTo>
                    <a:pt x="12564" y="13636"/>
                    <a:pt x="12587" y="13639"/>
                    <a:pt x="12610" y="13644"/>
                  </a:cubicBezTo>
                  <a:lnTo>
                    <a:pt x="13189" y="13762"/>
                  </a:lnTo>
                  <a:cubicBezTo>
                    <a:pt x="13342" y="13794"/>
                    <a:pt x="13451" y="13927"/>
                    <a:pt x="13452" y="14081"/>
                  </a:cubicBezTo>
                  <a:lnTo>
                    <a:pt x="13475" y="15452"/>
                  </a:lnTo>
                  <a:cubicBezTo>
                    <a:pt x="13477" y="15495"/>
                    <a:pt x="13497" y="15533"/>
                    <a:pt x="13533" y="15554"/>
                  </a:cubicBezTo>
                  <a:cubicBezTo>
                    <a:pt x="13553" y="15567"/>
                    <a:pt x="13575" y="15573"/>
                    <a:pt x="13597" y="15573"/>
                  </a:cubicBezTo>
                  <a:cubicBezTo>
                    <a:pt x="13615" y="15573"/>
                    <a:pt x="13634" y="15568"/>
                    <a:pt x="13652" y="15560"/>
                  </a:cubicBezTo>
                  <a:lnTo>
                    <a:pt x="14571" y="15110"/>
                  </a:lnTo>
                  <a:cubicBezTo>
                    <a:pt x="14617" y="15088"/>
                    <a:pt x="14667" y="15077"/>
                    <a:pt x="14716" y="15077"/>
                  </a:cubicBezTo>
                  <a:cubicBezTo>
                    <a:pt x="14817" y="15077"/>
                    <a:pt x="14917" y="15123"/>
                    <a:pt x="14982" y="15209"/>
                  </a:cubicBezTo>
                  <a:lnTo>
                    <a:pt x="15187" y="15483"/>
                  </a:lnTo>
                  <a:cubicBezTo>
                    <a:pt x="15241" y="15554"/>
                    <a:pt x="15264" y="15646"/>
                    <a:pt x="15250" y="15734"/>
                  </a:cubicBezTo>
                  <a:lnTo>
                    <a:pt x="15223" y="15900"/>
                  </a:lnTo>
                  <a:lnTo>
                    <a:pt x="15472" y="16045"/>
                  </a:lnTo>
                  <a:cubicBezTo>
                    <a:pt x="15589" y="16112"/>
                    <a:pt x="15719" y="16146"/>
                    <a:pt x="15851" y="16146"/>
                  </a:cubicBezTo>
                  <a:cubicBezTo>
                    <a:pt x="15915" y="16146"/>
                    <a:pt x="15978" y="16139"/>
                    <a:pt x="16041" y="16123"/>
                  </a:cubicBezTo>
                  <a:lnTo>
                    <a:pt x="16608" y="15955"/>
                  </a:lnTo>
                  <a:cubicBezTo>
                    <a:pt x="16690" y="15934"/>
                    <a:pt x="16755" y="15884"/>
                    <a:pt x="16795" y="15813"/>
                  </a:cubicBezTo>
                  <a:cubicBezTo>
                    <a:pt x="16834" y="15740"/>
                    <a:pt x="16840" y="15659"/>
                    <a:pt x="16815" y="15583"/>
                  </a:cubicBezTo>
                  <a:lnTo>
                    <a:pt x="16741" y="15335"/>
                  </a:lnTo>
                  <a:cubicBezTo>
                    <a:pt x="16719" y="15264"/>
                    <a:pt x="16671" y="15205"/>
                    <a:pt x="16606" y="15172"/>
                  </a:cubicBezTo>
                  <a:cubicBezTo>
                    <a:pt x="16566" y="15152"/>
                    <a:pt x="16523" y="15142"/>
                    <a:pt x="16480" y="15142"/>
                  </a:cubicBezTo>
                  <a:cubicBezTo>
                    <a:pt x="16451" y="15142"/>
                    <a:pt x="16421" y="15146"/>
                    <a:pt x="16393" y="15156"/>
                  </a:cubicBezTo>
                  <a:cubicBezTo>
                    <a:pt x="16324" y="15179"/>
                    <a:pt x="16256" y="15190"/>
                    <a:pt x="16189" y="15190"/>
                  </a:cubicBezTo>
                  <a:cubicBezTo>
                    <a:pt x="16026" y="15190"/>
                    <a:pt x="15876" y="15124"/>
                    <a:pt x="15768" y="15004"/>
                  </a:cubicBezTo>
                  <a:cubicBezTo>
                    <a:pt x="15558" y="14770"/>
                    <a:pt x="15563" y="14418"/>
                    <a:pt x="15774" y="14198"/>
                  </a:cubicBezTo>
                  <a:lnTo>
                    <a:pt x="16122" y="13833"/>
                  </a:lnTo>
                  <a:cubicBezTo>
                    <a:pt x="16245" y="13704"/>
                    <a:pt x="16405" y="13640"/>
                    <a:pt x="16564" y="13640"/>
                  </a:cubicBezTo>
                  <a:cubicBezTo>
                    <a:pt x="16654" y="13640"/>
                    <a:pt x="16743" y="13661"/>
                    <a:pt x="16825" y="13702"/>
                  </a:cubicBezTo>
                  <a:lnTo>
                    <a:pt x="16731" y="13334"/>
                  </a:lnTo>
                  <a:cubicBezTo>
                    <a:pt x="16716" y="13276"/>
                    <a:pt x="16657" y="13236"/>
                    <a:pt x="16601" y="13236"/>
                  </a:cubicBezTo>
                  <a:cubicBezTo>
                    <a:pt x="16599" y="13236"/>
                    <a:pt x="16596" y="13236"/>
                    <a:pt x="16593" y="13236"/>
                  </a:cubicBezTo>
                  <a:lnTo>
                    <a:pt x="16111" y="13274"/>
                  </a:lnTo>
                  <a:cubicBezTo>
                    <a:pt x="16103" y="13274"/>
                    <a:pt x="16096" y="13275"/>
                    <a:pt x="16088" y="13275"/>
                  </a:cubicBezTo>
                  <a:cubicBezTo>
                    <a:pt x="15921" y="13275"/>
                    <a:pt x="15780" y="13161"/>
                    <a:pt x="15750" y="12997"/>
                  </a:cubicBezTo>
                  <a:lnTo>
                    <a:pt x="15661" y="12514"/>
                  </a:lnTo>
                  <a:cubicBezTo>
                    <a:pt x="15650" y="12453"/>
                    <a:pt x="15591" y="12406"/>
                    <a:pt x="15531" y="12406"/>
                  </a:cubicBezTo>
                  <a:cubicBezTo>
                    <a:pt x="15530" y="12406"/>
                    <a:pt x="15529" y="12406"/>
                    <a:pt x="15527" y="12406"/>
                  </a:cubicBezTo>
                  <a:lnTo>
                    <a:pt x="15282" y="12415"/>
                  </a:lnTo>
                  <a:cubicBezTo>
                    <a:pt x="15187" y="12415"/>
                    <a:pt x="15095" y="12381"/>
                    <a:pt x="15028" y="12313"/>
                  </a:cubicBezTo>
                  <a:cubicBezTo>
                    <a:pt x="14961" y="12246"/>
                    <a:pt x="14925" y="12154"/>
                    <a:pt x="14929" y="12059"/>
                  </a:cubicBezTo>
                  <a:lnTo>
                    <a:pt x="14959" y="11414"/>
                  </a:lnTo>
                  <a:cubicBezTo>
                    <a:pt x="14964" y="11295"/>
                    <a:pt x="15029" y="11190"/>
                    <a:pt x="15133" y="11133"/>
                  </a:cubicBezTo>
                  <a:lnTo>
                    <a:pt x="15705" y="10814"/>
                  </a:lnTo>
                  <a:cubicBezTo>
                    <a:pt x="15743" y="10792"/>
                    <a:pt x="15769" y="10751"/>
                    <a:pt x="15772" y="10707"/>
                  </a:cubicBezTo>
                  <a:lnTo>
                    <a:pt x="15779" y="10598"/>
                  </a:lnTo>
                  <a:cubicBezTo>
                    <a:pt x="15781" y="10557"/>
                    <a:pt x="15765" y="10518"/>
                    <a:pt x="15736" y="10491"/>
                  </a:cubicBezTo>
                  <a:lnTo>
                    <a:pt x="15515" y="10291"/>
                  </a:lnTo>
                  <a:cubicBezTo>
                    <a:pt x="15446" y="10227"/>
                    <a:pt x="15404" y="10139"/>
                    <a:pt x="15403" y="10043"/>
                  </a:cubicBezTo>
                  <a:cubicBezTo>
                    <a:pt x="15402" y="9949"/>
                    <a:pt x="15440" y="9859"/>
                    <a:pt x="15507" y="9794"/>
                  </a:cubicBezTo>
                  <a:lnTo>
                    <a:pt x="15863" y="9449"/>
                  </a:lnTo>
                  <a:cubicBezTo>
                    <a:pt x="15929" y="9386"/>
                    <a:pt x="16014" y="9354"/>
                    <a:pt x="16099" y="9354"/>
                  </a:cubicBezTo>
                  <a:cubicBezTo>
                    <a:pt x="16169" y="9354"/>
                    <a:pt x="16239" y="9375"/>
                    <a:pt x="16299" y="9418"/>
                  </a:cubicBezTo>
                  <a:lnTo>
                    <a:pt x="16775" y="9760"/>
                  </a:lnTo>
                  <a:cubicBezTo>
                    <a:pt x="16797" y="9777"/>
                    <a:pt x="16825" y="9785"/>
                    <a:pt x="16852" y="9785"/>
                  </a:cubicBezTo>
                  <a:cubicBezTo>
                    <a:pt x="16872" y="9785"/>
                    <a:pt x="16892" y="9781"/>
                    <a:pt x="16910" y="9772"/>
                  </a:cubicBezTo>
                  <a:cubicBezTo>
                    <a:pt x="17350" y="9553"/>
                    <a:pt x="17498" y="9510"/>
                    <a:pt x="17564" y="9510"/>
                  </a:cubicBezTo>
                  <a:cubicBezTo>
                    <a:pt x="17588" y="9510"/>
                    <a:pt x="17602" y="9515"/>
                    <a:pt x="17614" y="9520"/>
                  </a:cubicBezTo>
                  <a:cubicBezTo>
                    <a:pt x="17644" y="9531"/>
                    <a:pt x="17671" y="9561"/>
                    <a:pt x="17679" y="9590"/>
                  </a:cubicBezTo>
                  <a:cubicBezTo>
                    <a:pt x="17690" y="9622"/>
                    <a:pt x="17834" y="9996"/>
                    <a:pt x="18036" y="10523"/>
                  </a:cubicBezTo>
                  <a:cubicBezTo>
                    <a:pt x="18055" y="10572"/>
                    <a:pt x="18099" y="10604"/>
                    <a:pt x="18151" y="10607"/>
                  </a:cubicBezTo>
                  <a:cubicBezTo>
                    <a:pt x="18156" y="10607"/>
                    <a:pt x="18160" y="10607"/>
                    <a:pt x="18163" y="10607"/>
                  </a:cubicBezTo>
                  <a:cubicBezTo>
                    <a:pt x="18214" y="10607"/>
                    <a:pt x="18253" y="10582"/>
                    <a:pt x="18276" y="10540"/>
                  </a:cubicBezTo>
                  <a:lnTo>
                    <a:pt x="19151" y="8964"/>
                  </a:lnTo>
                  <a:cubicBezTo>
                    <a:pt x="19170" y="8930"/>
                    <a:pt x="19173" y="8890"/>
                    <a:pt x="19159" y="8854"/>
                  </a:cubicBezTo>
                  <a:lnTo>
                    <a:pt x="19097" y="8690"/>
                  </a:lnTo>
                  <a:cubicBezTo>
                    <a:pt x="19065" y="8604"/>
                    <a:pt x="19067" y="8509"/>
                    <a:pt x="19106" y="8426"/>
                  </a:cubicBezTo>
                  <a:cubicBezTo>
                    <a:pt x="19146" y="8341"/>
                    <a:pt x="19214" y="8277"/>
                    <a:pt x="19303" y="8248"/>
                  </a:cubicBezTo>
                  <a:lnTo>
                    <a:pt x="19384" y="8220"/>
                  </a:lnTo>
                  <a:cubicBezTo>
                    <a:pt x="19420" y="8207"/>
                    <a:pt x="19459" y="8201"/>
                    <a:pt x="19496" y="8201"/>
                  </a:cubicBezTo>
                  <a:cubicBezTo>
                    <a:pt x="19598" y="8201"/>
                    <a:pt x="19697" y="8247"/>
                    <a:pt x="19763" y="8330"/>
                  </a:cubicBezTo>
                  <a:cubicBezTo>
                    <a:pt x="19786" y="8359"/>
                    <a:pt x="19818" y="8377"/>
                    <a:pt x="19855" y="8380"/>
                  </a:cubicBezTo>
                  <a:cubicBezTo>
                    <a:pt x="19861" y="8381"/>
                    <a:pt x="19866" y="8381"/>
                    <a:pt x="19872" y="8381"/>
                  </a:cubicBezTo>
                  <a:cubicBezTo>
                    <a:pt x="19903" y="8381"/>
                    <a:pt x="19930" y="8369"/>
                    <a:pt x="19954" y="8348"/>
                  </a:cubicBezTo>
                  <a:lnTo>
                    <a:pt x="20089" y="8229"/>
                  </a:lnTo>
                  <a:cubicBezTo>
                    <a:pt x="20110" y="8212"/>
                    <a:pt x="20124" y="8190"/>
                    <a:pt x="20130" y="8166"/>
                  </a:cubicBezTo>
                  <a:lnTo>
                    <a:pt x="20526" y="6747"/>
                  </a:lnTo>
                  <a:cubicBezTo>
                    <a:pt x="20554" y="6645"/>
                    <a:pt x="20626" y="6564"/>
                    <a:pt x="20722" y="6526"/>
                  </a:cubicBezTo>
                  <a:lnTo>
                    <a:pt x="21040" y="6392"/>
                  </a:lnTo>
                  <a:cubicBezTo>
                    <a:pt x="21081" y="6375"/>
                    <a:pt x="21108" y="6342"/>
                    <a:pt x="21119" y="6300"/>
                  </a:cubicBezTo>
                  <a:cubicBezTo>
                    <a:pt x="21129" y="6259"/>
                    <a:pt x="21118" y="6215"/>
                    <a:pt x="21089" y="6183"/>
                  </a:cubicBezTo>
                  <a:lnTo>
                    <a:pt x="20736" y="5780"/>
                  </a:lnTo>
                  <a:cubicBezTo>
                    <a:pt x="20641" y="5672"/>
                    <a:pt x="20623" y="5515"/>
                    <a:pt x="20693" y="5391"/>
                  </a:cubicBezTo>
                  <a:lnTo>
                    <a:pt x="20833" y="5140"/>
                  </a:lnTo>
                  <a:cubicBezTo>
                    <a:pt x="20859" y="5093"/>
                    <a:pt x="20856" y="5039"/>
                    <a:pt x="20824" y="4997"/>
                  </a:cubicBezTo>
                  <a:cubicBezTo>
                    <a:pt x="20800" y="4962"/>
                    <a:pt x="20762" y="4943"/>
                    <a:pt x="20720" y="4943"/>
                  </a:cubicBezTo>
                  <a:cubicBezTo>
                    <a:pt x="20711" y="4943"/>
                    <a:pt x="20701" y="4944"/>
                    <a:pt x="20691" y="4947"/>
                  </a:cubicBezTo>
                  <a:lnTo>
                    <a:pt x="19940" y="5099"/>
                  </a:lnTo>
                  <a:cubicBezTo>
                    <a:pt x="19917" y="5104"/>
                    <a:pt x="19894" y="5106"/>
                    <a:pt x="19872" y="5106"/>
                  </a:cubicBezTo>
                  <a:cubicBezTo>
                    <a:pt x="19777" y="5106"/>
                    <a:pt x="19687" y="5066"/>
                    <a:pt x="19622" y="4996"/>
                  </a:cubicBezTo>
                  <a:lnTo>
                    <a:pt x="18970" y="4288"/>
                  </a:lnTo>
                  <a:cubicBezTo>
                    <a:pt x="18944" y="4260"/>
                    <a:pt x="18908" y="4246"/>
                    <a:pt x="18871" y="4246"/>
                  </a:cubicBezTo>
                  <a:cubicBezTo>
                    <a:pt x="18858" y="4246"/>
                    <a:pt x="18845" y="4248"/>
                    <a:pt x="18832" y="4252"/>
                  </a:cubicBezTo>
                  <a:lnTo>
                    <a:pt x="18768" y="4272"/>
                  </a:lnTo>
                  <a:cubicBezTo>
                    <a:pt x="18733" y="4283"/>
                    <a:pt x="18697" y="4288"/>
                    <a:pt x="18663" y="4288"/>
                  </a:cubicBezTo>
                  <a:cubicBezTo>
                    <a:pt x="18592" y="4288"/>
                    <a:pt x="18522" y="4266"/>
                    <a:pt x="18463" y="4222"/>
                  </a:cubicBezTo>
                  <a:cubicBezTo>
                    <a:pt x="18374" y="4158"/>
                    <a:pt x="18324" y="4057"/>
                    <a:pt x="18324" y="3948"/>
                  </a:cubicBezTo>
                  <a:cubicBezTo>
                    <a:pt x="18324" y="3875"/>
                    <a:pt x="18273" y="3818"/>
                    <a:pt x="18207" y="3812"/>
                  </a:cubicBezTo>
                  <a:lnTo>
                    <a:pt x="17839" y="3773"/>
                  </a:lnTo>
                  <a:cubicBezTo>
                    <a:pt x="17834" y="3772"/>
                    <a:pt x="17829" y="3772"/>
                    <a:pt x="17823" y="3772"/>
                  </a:cubicBezTo>
                  <a:cubicBezTo>
                    <a:pt x="17800" y="3772"/>
                    <a:pt x="17777" y="3778"/>
                    <a:pt x="17757" y="3790"/>
                  </a:cubicBezTo>
                  <a:lnTo>
                    <a:pt x="17337" y="4043"/>
                  </a:lnTo>
                  <a:cubicBezTo>
                    <a:pt x="17283" y="4075"/>
                    <a:pt x="17224" y="4091"/>
                    <a:pt x="17164" y="4091"/>
                  </a:cubicBezTo>
                  <a:cubicBezTo>
                    <a:pt x="17122" y="4091"/>
                    <a:pt x="17081" y="4083"/>
                    <a:pt x="17040" y="4068"/>
                  </a:cubicBezTo>
                  <a:lnTo>
                    <a:pt x="15709" y="3562"/>
                  </a:lnTo>
                  <a:lnTo>
                    <a:pt x="15244" y="3818"/>
                  </a:lnTo>
                  <a:cubicBezTo>
                    <a:pt x="15014" y="3946"/>
                    <a:pt x="14760" y="4008"/>
                    <a:pt x="14507" y="4008"/>
                  </a:cubicBezTo>
                  <a:cubicBezTo>
                    <a:pt x="14255" y="4008"/>
                    <a:pt x="14003" y="3946"/>
                    <a:pt x="13772" y="3818"/>
                  </a:cubicBezTo>
                  <a:cubicBezTo>
                    <a:pt x="13312" y="3564"/>
                    <a:pt x="13020" y="3119"/>
                    <a:pt x="12972" y="2617"/>
                  </a:cubicBezTo>
                  <a:lnTo>
                    <a:pt x="12902" y="1868"/>
                  </a:lnTo>
                  <a:cubicBezTo>
                    <a:pt x="12878" y="1609"/>
                    <a:pt x="12681" y="1407"/>
                    <a:pt x="12423" y="1375"/>
                  </a:cubicBezTo>
                  <a:lnTo>
                    <a:pt x="11461" y="1255"/>
                  </a:lnTo>
                  <a:cubicBezTo>
                    <a:pt x="11184" y="1219"/>
                    <a:pt x="10975" y="982"/>
                    <a:pt x="10975" y="703"/>
                  </a:cubicBezTo>
                  <a:lnTo>
                    <a:pt x="10975" y="342"/>
                  </a:lnTo>
                  <a:cubicBezTo>
                    <a:pt x="10975" y="281"/>
                    <a:pt x="10951" y="219"/>
                    <a:pt x="10910" y="173"/>
                  </a:cubicBezTo>
                  <a:lnTo>
                    <a:pt x="10832" y="86"/>
                  </a:lnTo>
                  <a:cubicBezTo>
                    <a:pt x="10783" y="30"/>
                    <a:pt x="10712" y="0"/>
                    <a:pt x="1064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68"/>
            <p:cNvSpPr/>
            <p:nvPr/>
          </p:nvSpPr>
          <p:spPr>
            <a:xfrm>
              <a:off x="2483584" y="3143460"/>
              <a:ext cx="1619256" cy="1190494"/>
            </a:xfrm>
            <a:custGeom>
              <a:avLst/>
              <a:gdLst/>
              <a:ahLst/>
              <a:cxnLst/>
              <a:rect l="l" t="t" r="r" b="b"/>
              <a:pathLst>
                <a:path w="25677" h="18878" extrusionOk="0">
                  <a:moveTo>
                    <a:pt x="9194" y="0"/>
                  </a:moveTo>
                  <a:cubicBezTo>
                    <a:pt x="9007" y="0"/>
                    <a:pt x="8820" y="26"/>
                    <a:pt x="8639" y="78"/>
                  </a:cubicBezTo>
                  <a:lnTo>
                    <a:pt x="2237" y="1923"/>
                  </a:lnTo>
                  <a:cubicBezTo>
                    <a:pt x="2024" y="1986"/>
                    <a:pt x="1854" y="2140"/>
                    <a:pt x="1776" y="2348"/>
                  </a:cubicBezTo>
                  <a:cubicBezTo>
                    <a:pt x="1697" y="2556"/>
                    <a:pt x="1719" y="2783"/>
                    <a:pt x="1838" y="2971"/>
                  </a:cubicBezTo>
                  <a:lnTo>
                    <a:pt x="3148" y="5045"/>
                  </a:lnTo>
                  <a:cubicBezTo>
                    <a:pt x="3258" y="5220"/>
                    <a:pt x="3290" y="5435"/>
                    <a:pt x="3234" y="5634"/>
                  </a:cubicBezTo>
                  <a:cubicBezTo>
                    <a:pt x="3178" y="5834"/>
                    <a:pt x="3040" y="6000"/>
                    <a:pt x="2854" y="6093"/>
                  </a:cubicBezTo>
                  <a:cubicBezTo>
                    <a:pt x="2619" y="6211"/>
                    <a:pt x="2464" y="6411"/>
                    <a:pt x="2414" y="6652"/>
                  </a:cubicBezTo>
                  <a:lnTo>
                    <a:pt x="2409" y="6681"/>
                  </a:lnTo>
                  <a:cubicBezTo>
                    <a:pt x="2389" y="6773"/>
                    <a:pt x="2442" y="6861"/>
                    <a:pt x="2532" y="6888"/>
                  </a:cubicBezTo>
                  <a:cubicBezTo>
                    <a:pt x="2921" y="7008"/>
                    <a:pt x="3171" y="7368"/>
                    <a:pt x="3144" y="7763"/>
                  </a:cubicBezTo>
                  <a:cubicBezTo>
                    <a:pt x="3140" y="7806"/>
                    <a:pt x="3137" y="7849"/>
                    <a:pt x="3130" y="7891"/>
                  </a:cubicBezTo>
                  <a:cubicBezTo>
                    <a:pt x="3111" y="8028"/>
                    <a:pt x="3031" y="8145"/>
                    <a:pt x="2912" y="8216"/>
                  </a:cubicBezTo>
                  <a:cubicBezTo>
                    <a:pt x="2841" y="8258"/>
                    <a:pt x="2761" y="8279"/>
                    <a:pt x="2681" y="8279"/>
                  </a:cubicBezTo>
                  <a:cubicBezTo>
                    <a:pt x="2625" y="8279"/>
                    <a:pt x="2570" y="8269"/>
                    <a:pt x="2517" y="8249"/>
                  </a:cubicBezTo>
                  <a:lnTo>
                    <a:pt x="1514" y="7864"/>
                  </a:lnTo>
                  <a:cubicBezTo>
                    <a:pt x="1478" y="7851"/>
                    <a:pt x="1441" y="7844"/>
                    <a:pt x="1405" y="7844"/>
                  </a:cubicBezTo>
                  <a:cubicBezTo>
                    <a:pt x="1314" y="7844"/>
                    <a:pt x="1227" y="7885"/>
                    <a:pt x="1167" y="7958"/>
                  </a:cubicBezTo>
                  <a:cubicBezTo>
                    <a:pt x="1065" y="8084"/>
                    <a:pt x="917" y="8153"/>
                    <a:pt x="767" y="8153"/>
                  </a:cubicBezTo>
                  <a:cubicBezTo>
                    <a:pt x="703" y="8153"/>
                    <a:pt x="638" y="8140"/>
                    <a:pt x="577" y="8114"/>
                  </a:cubicBezTo>
                  <a:lnTo>
                    <a:pt x="486" y="8076"/>
                  </a:lnTo>
                  <a:cubicBezTo>
                    <a:pt x="478" y="8082"/>
                    <a:pt x="470" y="8087"/>
                    <a:pt x="459" y="8089"/>
                  </a:cubicBezTo>
                  <a:lnTo>
                    <a:pt x="108" y="8207"/>
                  </a:lnTo>
                  <a:cubicBezTo>
                    <a:pt x="65" y="8222"/>
                    <a:pt x="32" y="8255"/>
                    <a:pt x="16" y="8297"/>
                  </a:cubicBezTo>
                  <a:cubicBezTo>
                    <a:pt x="1" y="8338"/>
                    <a:pt x="5" y="8385"/>
                    <a:pt x="28" y="8423"/>
                  </a:cubicBezTo>
                  <a:lnTo>
                    <a:pt x="116" y="8567"/>
                  </a:lnTo>
                  <a:cubicBezTo>
                    <a:pt x="144" y="8611"/>
                    <a:pt x="193" y="8637"/>
                    <a:pt x="243" y="8637"/>
                  </a:cubicBezTo>
                  <a:cubicBezTo>
                    <a:pt x="252" y="8637"/>
                    <a:pt x="262" y="8636"/>
                    <a:pt x="271" y="8634"/>
                  </a:cubicBezTo>
                  <a:lnTo>
                    <a:pt x="356" y="8617"/>
                  </a:lnTo>
                  <a:cubicBezTo>
                    <a:pt x="382" y="8612"/>
                    <a:pt x="408" y="8609"/>
                    <a:pt x="433" y="8609"/>
                  </a:cubicBezTo>
                  <a:cubicBezTo>
                    <a:pt x="521" y="8609"/>
                    <a:pt x="606" y="8639"/>
                    <a:pt x="674" y="8697"/>
                  </a:cubicBezTo>
                  <a:cubicBezTo>
                    <a:pt x="762" y="8770"/>
                    <a:pt x="810" y="8878"/>
                    <a:pt x="808" y="8995"/>
                  </a:cubicBezTo>
                  <a:lnTo>
                    <a:pt x="798" y="9273"/>
                  </a:lnTo>
                  <a:cubicBezTo>
                    <a:pt x="790" y="9508"/>
                    <a:pt x="664" y="9718"/>
                    <a:pt x="460" y="9835"/>
                  </a:cubicBezTo>
                  <a:lnTo>
                    <a:pt x="208" y="9981"/>
                  </a:lnTo>
                  <a:cubicBezTo>
                    <a:pt x="81" y="10054"/>
                    <a:pt x="23" y="10202"/>
                    <a:pt x="66" y="10343"/>
                  </a:cubicBezTo>
                  <a:lnTo>
                    <a:pt x="178" y="10709"/>
                  </a:lnTo>
                  <a:cubicBezTo>
                    <a:pt x="228" y="10873"/>
                    <a:pt x="379" y="10978"/>
                    <a:pt x="542" y="10978"/>
                  </a:cubicBezTo>
                  <a:cubicBezTo>
                    <a:pt x="573" y="10978"/>
                    <a:pt x="605" y="10974"/>
                    <a:pt x="636" y="10966"/>
                  </a:cubicBezTo>
                  <a:cubicBezTo>
                    <a:pt x="664" y="10959"/>
                    <a:pt x="691" y="10956"/>
                    <a:pt x="719" y="10956"/>
                  </a:cubicBezTo>
                  <a:cubicBezTo>
                    <a:pt x="789" y="10956"/>
                    <a:pt x="858" y="10978"/>
                    <a:pt x="915" y="11021"/>
                  </a:cubicBezTo>
                  <a:cubicBezTo>
                    <a:pt x="994" y="11082"/>
                    <a:pt x="1042" y="11174"/>
                    <a:pt x="1043" y="11274"/>
                  </a:cubicBezTo>
                  <a:lnTo>
                    <a:pt x="1063" y="12252"/>
                  </a:lnTo>
                  <a:cubicBezTo>
                    <a:pt x="1067" y="12475"/>
                    <a:pt x="977" y="12692"/>
                    <a:pt x="816" y="12847"/>
                  </a:cubicBezTo>
                  <a:lnTo>
                    <a:pt x="783" y="12877"/>
                  </a:lnTo>
                  <a:cubicBezTo>
                    <a:pt x="697" y="12960"/>
                    <a:pt x="647" y="13072"/>
                    <a:pt x="646" y="13192"/>
                  </a:cubicBezTo>
                  <a:cubicBezTo>
                    <a:pt x="643" y="13313"/>
                    <a:pt x="689" y="13426"/>
                    <a:pt x="772" y="13513"/>
                  </a:cubicBezTo>
                  <a:lnTo>
                    <a:pt x="1636" y="14398"/>
                  </a:lnTo>
                  <a:lnTo>
                    <a:pt x="2159" y="15014"/>
                  </a:lnTo>
                  <a:cubicBezTo>
                    <a:pt x="2263" y="15136"/>
                    <a:pt x="2413" y="15200"/>
                    <a:pt x="2565" y="15200"/>
                  </a:cubicBezTo>
                  <a:cubicBezTo>
                    <a:pt x="2663" y="15200"/>
                    <a:pt x="2761" y="15174"/>
                    <a:pt x="2849" y="15119"/>
                  </a:cubicBezTo>
                  <a:lnTo>
                    <a:pt x="3241" y="14870"/>
                  </a:lnTo>
                  <a:cubicBezTo>
                    <a:pt x="3310" y="14827"/>
                    <a:pt x="3389" y="14803"/>
                    <a:pt x="3472" y="14803"/>
                  </a:cubicBezTo>
                  <a:cubicBezTo>
                    <a:pt x="3666" y="14803"/>
                    <a:pt x="3836" y="14933"/>
                    <a:pt x="3888" y="15119"/>
                  </a:cubicBezTo>
                  <a:lnTo>
                    <a:pt x="3939" y="15303"/>
                  </a:lnTo>
                  <a:cubicBezTo>
                    <a:pt x="3960" y="15375"/>
                    <a:pt x="3999" y="15441"/>
                    <a:pt x="4053" y="15492"/>
                  </a:cubicBezTo>
                  <a:lnTo>
                    <a:pt x="4517" y="15923"/>
                  </a:lnTo>
                  <a:cubicBezTo>
                    <a:pt x="4618" y="16016"/>
                    <a:pt x="4748" y="16064"/>
                    <a:pt x="4879" y="16064"/>
                  </a:cubicBezTo>
                  <a:cubicBezTo>
                    <a:pt x="4952" y="16064"/>
                    <a:pt x="5025" y="16049"/>
                    <a:pt x="5094" y="16019"/>
                  </a:cubicBezTo>
                  <a:cubicBezTo>
                    <a:pt x="5172" y="15984"/>
                    <a:pt x="5256" y="15967"/>
                    <a:pt x="5339" y="15967"/>
                  </a:cubicBezTo>
                  <a:cubicBezTo>
                    <a:pt x="5406" y="15967"/>
                    <a:pt x="5474" y="15978"/>
                    <a:pt x="5539" y="16001"/>
                  </a:cubicBezTo>
                  <a:lnTo>
                    <a:pt x="7368" y="16651"/>
                  </a:lnTo>
                  <a:cubicBezTo>
                    <a:pt x="7436" y="16675"/>
                    <a:pt x="7507" y="16687"/>
                    <a:pt x="7577" y="16687"/>
                  </a:cubicBezTo>
                  <a:cubicBezTo>
                    <a:pt x="7699" y="16687"/>
                    <a:pt x="7818" y="16652"/>
                    <a:pt x="7920" y="16584"/>
                  </a:cubicBezTo>
                  <a:cubicBezTo>
                    <a:pt x="8022" y="16517"/>
                    <a:pt x="8093" y="16477"/>
                    <a:pt x="8152" y="16477"/>
                  </a:cubicBezTo>
                  <a:cubicBezTo>
                    <a:pt x="8172" y="16477"/>
                    <a:pt x="8191" y="16482"/>
                    <a:pt x="8208" y="16491"/>
                  </a:cubicBezTo>
                  <a:cubicBezTo>
                    <a:pt x="8235" y="16506"/>
                    <a:pt x="8258" y="16540"/>
                    <a:pt x="8267" y="16572"/>
                  </a:cubicBezTo>
                  <a:cubicBezTo>
                    <a:pt x="8274" y="16586"/>
                    <a:pt x="8311" y="16632"/>
                    <a:pt x="8447" y="16751"/>
                  </a:cubicBezTo>
                  <a:cubicBezTo>
                    <a:pt x="8556" y="16845"/>
                    <a:pt x="8693" y="16893"/>
                    <a:pt x="8831" y="16893"/>
                  </a:cubicBezTo>
                  <a:cubicBezTo>
                    <a:pt x="8944" y="16893"/>
                    <a:pt x="9059" y="16860"/>
                    <a:pt x="9158" y="16795"/>
                  </a:cubicBezTo>
                  <a:lnTo>
                    <a:pt x="9273" y="16721"/>
                  </a:lnTo>
                  <a:cubicBezTo>
                    <a:pt x="9390" y="16644"/>
                    <a:pt x="9523" y="16607"/>
                    <a:pt x="9654" y="16607"/>
                  </a:cubicBezTo>
                  <a:cubicBezTo>
                    <a:pt x="9867" y="16607"/>
                    <a:pt x="10076" y="16703"/>
                    <a:pt x="10212" y="16884"/>
                  </a:cubicBezTo>
                  <a:lnTo>
                    <a:pt x="10501" y="17265"/>
                  </a:lnTo>
                  <a:cubicBezTo>
                    <a:pt x="10581" y="17370"/>
                    <a:pt x="10706" y="17432"/>
                    <a:pt x="10836" y="17432"/>
                  </a:cubicBezTo>
                  <a:cubicBezTo>
                    <a:pt x="11114" y="17432"/>
                    <a:pt x="11352" y="17640"/>
                    <a:pt x="11389" y="17914"/>
                  </a:cubicBezTo>
                  <a:lnTo>
                    <a:pt x="11478" y="18572"/>
                  </a:lnTo>
                  <a:cubicBezTo>
                    <a:pt x="11497" y="18712"/>
                    <a:pt x="11613" y="18821"/>
                    <a:pt x="11754" y="18831"/>
                  </a:cubicBezTo>
                  <a:lnTo>
                    <a:pt x="12451" y="18878"/>
                  </a:lnTo>
                  <a:cubicBezTo>
                    <a:pt x="12454" y="18878"/>
                    <a:pt x="12456" y="18878"/>
                    <a:pt x="12459" y="18878"/>
                  </a:cubicBezTo>
                  <a:cubicBezTo>
                    <a:pt x="12509" y="18878"/>
                    <a:pt x="12558" y="18856"/>
                    <a:pt x="12590" y="18816"/>
                  </a:cubicBezTo>
                  <a:cubicBezTo>
                    <a:pt x="12623" y="18775"/>
                    <a:pt x="12634" y="18721"/>
                    <a:pt x="12619" y="18668"/>
                  </a:cubicBezTo>
                  <a:cubicBezTo>
                    <a:pt x="12575" y="18513"/>
                    <a:pt x="12634" y="18376"/>
                    <a:pt x="12756" y="18316"/>
                  </a:cubicBezTo>
                  <a:cubicBezTo>
                    <a:pt x="12814" y="18287"/>
                    <a:pt x="12877" y="18272"/>
                    <a:pt x="12939" y="18272"/>
                  </a:cubicBezTo>
                  <a:cubicBezTo>
                    <a:pt x="13035" y="18272"/>
                    <a:pt x="13129" y="18306"/>
                    <a:pt x="13205" y="18371"/>
                  </a:cubicBezTo>
                  <a:lnTo>
                    <a:pt x="13540" y="18661"/>
                  </a:lnTo>
                  <a:cubicBezTo>
                    <a:pt x="13570" y="18688"/>
                    <a:pt x="13602" y="18696"/>
                    <a:pt x="13628" y="18696"/>
                  </a:cubicBezTo>
                  <a:cubicBezTo>
                    <a:pt x="13659" y="18696"/>
                    <a:pt x="13683" y="18685"/>
                    <a:pt x="13693" y="18680"/>
                  </a:cubicBezTo>
                  <a:cubicBezTo>
                    <a:pt x="13714" y="18670"/>
                    <a:pt x="13775" y="18631"/>
                    <a:pt x="13769" y="18544"/>
                  </a:cubicBezTo>
                  <a:cubicBezTo>
                    <a:pt x="13754" y="18370"/>
                    <a:pt x="13812" y="18214"/>
                    <a:pt x="13926" y="18102"/>
                  </a:cubicBezTo>
                  <a:cubicBezTo>
                    <a:pt x="14027" y="18001"/>
                    <a:pt x="14162" y="17947"/>
                    <a:pt x="14302" y="17947"/>
                  </a:cubicBezTo>
                  <a:cubicBezTo>
                    <a:pt x="14319" y="17947"/>
                    <a:pt x="14336" y="17948"/>
                    <a:pt x="14354" y="17949"/>
                  </a:cubicBezTo>
                  <a:lnTo>
                    <a:pt x="14588" y="17972"/>
                  </a:lnTo>
                  <a:cubicBezTo>
                    <a:pt x="14597" y="17973"/>
                    <a:pt x="14606" y="17973"/>
                    <a:pt x="14615" y="17973"/>
                  </a:cubicBezTo>
                  <a:cubicBezTo>
                    <a:pt x="14705" y="17973"/>
                    <a:pt x="14791" y="17930"/>
                    <a:pt x="14844" y="17856"/>
                  </a:cubicBezTo>
                  <a:lnTo>
                    <a:pt x="15335" y="17173"/>
                  </a:lnTo>
                  <a:cubicBezTo>
                    <a:pt x="15385" y="17103"/>
                    <a:pt x="15404" y="17019"/>
                    <a:pt x="15388" y="16933"/>
                  </a:cubicBezTo>
                  <a:cubicBezTo>
                    <a:pt x="15372" y="16848"/>
                    <a:pt x="15321" y="16777"/>
                    <a:pt x="15248" y="16729"/>
                  </a:cubicBezTo>
                  <a:lnTo>
                    <a:pt x="15055" y="16606"/>
                  </a:lnTo>
                  <a:cubicBezTo>
                    <a:pt x="14796" y="16443"/>
                    <a:pt x="14708" y="16113"/>
                    <a:pt x="14849" y="15842"/>
                  </a:cubicBezTo>
                  <a:lnTo>
                    <a:pt x="15353" y="14868"/>
                  </a:lnTo>
                  <a:cubicBezTo>
                    <a:pt x="15422" y="14735"/>
                    <a:pt x="15420" y="14579"/>
                    <a:pt x="15347" y="14450"/>
                  </a:cubicBezTo>
                  <a:lnTo>
                    <a:pt x="15222" y="14228"/>
                  </a:lnTo>
                  <a:cubicBezTo>
                    <a:pt x="15113" y="14034"/>
                    <a:pt x="15120" y="13806"/>
                    <a:pt x="15242" y="13617"/>
                  </a:cubicBezTo>
                  <a:cubicBezTo>
                    <a:pt x="15353" y="13445"/>
                    <a:pt x="15537" y="13347"/>
                    <a:pt x="15739" y="13347"/>
                  </a:cubicBezTo>
                  <a:cubicBezTo>
                    <a:pt x="15756" y="13347"/>
                    <a:pt x="15773" y="13348"/>
                    <a:pt x="15791" y="13349"/>
                  </a:cubicBezTo>
                  <a:lnTo>
                    <a:pt x="16993" y="13454"/>
                  </a:lnTo>
                  <a:cubicBezTo>
                    <a:pt x="17265" y="13479"/>
                    <a:pt x="17493" y="13671"/>
                    <a:pt x="17561" y="13936"/>
                  </a:cubicBezTo>
                  <a:lnTo>
                    <a:pt x="17930" y="15370"/>
                  </a:lnTo>
                  <a:cubicBezTo>
                    <a:pt x="17983" y="15573"/>
                    <a:pt x="18140" y="15738"/>
                    <a:pt x="18339" y="15798"/>
                  </a:cubicBezTo>
                  <a:lnTo>
                    <a:pt x="21403" y="16733"/>
                  </a:lnTo>
                  <a:cubicBezTo>
                    <a:pt x="21441" y="16745"/>
                    <a:pt x="21479" y="16750"/>
                    <a:pt x="21517" y="16750"/>
                  </a:cubicBezTo>
                  <a:cubicBezTo>
                    <a:pt x="21605" y="16750"/>
                    <a:pt x="21690" y="16721"/>
                    <a:pt x="21761" y="16665"/>
                  </a:cubicBezTo>
                  <a:lnTo>
                    <a:pt x="21964" y="16505"/>
                  </a:lnTo>
                  <a:cubicBezTo>
                    <a:pt x="22119" y="16382"/>
                    <a:pt x="22159" y="16162"/>
                    <a:pt x="22056" y="15993"/>
                  </a:cubicBezTo>
                  <a:lnTo>
                    <a:pt x="22033" y="15956"/>
                  </a:lnTo>
                  <a:cubicBezTo>
                    <a:pt x="21961" y="15838"/>
                    <a:pt x="21930" y="15700"/>
                    <a:pt x="21945" y="15563"/>
                  </a:cubicBezTo>
                  <a:cubicBezTo>
                    <a:pt x="21975" y="15291"/>
                    <a:pt x="22186" y="15066"/>
                    <a:pt x="22457" y="15019"/>
                  </a:cubicBezTo>
                  <a:lnTo>
                    <a:pt x="23567" y="14827"/>
                  </a:lnTo>
                  <a:lnTo>
                    <a:pt x="23600" y="14728"/>
                  </a:lnTo>
                  <a:cubicBezTo>
                    <a:pt x="23636" y="14616"/>
                    <a:pt x="23642" y="14498"/>
                    <a:pt x="23614" y="14385"/>
                  </a:cubicBezTo>
                  <a:lnTo>
                    <a:pt x="23592" y="14298"/>
                  </a:lnTo>
                  <a:cubicBezTo>
                    <a:pt x="23583" y="14268"/>
                    <a:pt x="23562" y="14243"/>
                    <a:pt x="23533" y="14231"/>
                  </a:cubicBezTo>
                  <a:cubicBezTo>
                    <a:pt x="23520" y="14226"/>
                    <a:pt x="23507" y="14224"/>
                    <a:pt x="23494" y="14224"/>
                  </a:cubicBezTo>
                  <a:cubicBezTo>
                    <a:pt x="23476" y="14224"/>
                    <a:pt x="23459" y="14229"/>
                    <a:pt x="23443" y="14239"/>
                  </a:cubicBezTo>
                  <a:lnTo>
                    <a:pt x="23301" y="14331"/>
                  </a:lnTo>
                  <a:cubicBezTo>
                    <a:pt x="23193" y="14402"/>
                    <a:pt x="23067" y="14438"/>
                    <a:pt x="22941" y="14438"/>
                  </a:cubicBezTo>
                  <a:cubicBezTo>
                    <a:pt x="22833" y="14438"/>
                    <a:pt x="22725" y="14411"/>
                    <a:pt x="22626" y="14358"/>
                  </a:cubicBezTo>
                  <a:lnTo>
                    <a:pt x="22321" y="14196"/>
                  </a:lnTo>
                  <a:cubicBezTo>
                    <a:pt x="22237" y="14151"/>
                    <a:pt x="22162" y="14085"/>
                    <a:pt x="22107" y="14007"/>
                  </a:cubicBezTo>
                  <a:lnTo>
                    <a:pt x="21474" y="13112"/>
                  </a:lnTo>
                  <a:cubicBezTo>
                    <a:pt x="21399" y="13006"/>
                    <a:pt x="21365" y="12879"/>
                    <a:pt x="21372" y="12751"/>
                  </a:cubicBezTo>
                  <a:lnTo>
                    <a:pt x="21375" y="12707"/>
                  </a:lnTo>
                  <a:cubicBezTo>
                    <a:pt x="21384" y="12566"/>
                    <a:pt x="21459" y="12442"/>
                    <a:pt x="21577" y="12363"/>
                  </a:cubicBezTo>
                  <a:cubicBezTo>
                    <a:pt x="21652" y="12314"/>
                    <a:pt x="21737" y="12289"/>
                    <a:pt x="21823" y="12289"/>
                  </a:cubicBezTo>
                  <a:cubicBezTo>
                    <a:pt x="21873" y="12289"/>
                    <a:pt x="21924" y="12298"/>
                    <a:pt x="21973" y="12315"/>
                  </a:cubicBezTo>
                  <a:lnTo>
                    <a:pt x="23343" y="12801"/>
                  </a:lnTo>
                  <a:cubicBezTo>
                    <a:pt x="23387" y="12817"/>
                    <a:pt x="23431" y="12824"/>
                    <a:pt x="23475" y="12824"/>
                  </a:cubicBezTo>
                  <a:cubicBezTo>
                    <a:pt x="23585" y="12824"/>
                    <a:pt x="23692" y="12778"/>
                    <a:pt x="23767" y="12692"/>
                  </a:cubicBezTo>
                  <a:lnTo>
                    <a:pt x="24000" y="12428"/>
                  </a:lnTo>
                  <a:cubicBezTo>
                    <a:pt x="24025" y="12398"/>
                    <a:pt x="24037" y="12358"/>
                    <a:pt x="24031" y="12321"/>
                  </a:cubicBezTo>
                  <a:cubicBezTo>
                    <a:pt x="24024" y="12282"/>
                    <a:pt x="24003" y="12248"/>
                    <a:pt x="23969" y="12228"/>
                  </a:cubicBezTo>
                  <a:lnTo>
                    <a:pt x="23431" y="11903"/>
                  </a:lnTo>
                  <a:cubicBezTo>
                    <a:pt x="23319" y="11842"/>
                    <a:pt x="23243" y="11724"/>
                    <a:pt x="23231" y="11593"/>
                  </a:cubicBezTo>
                  <a:cubicBezTo>
                    <a:pt x="23219" y="11461"/>
                    <a:pt x="23274" y="11332"/>
                    <a:pt x="23376" y="11249"/>
                  </a:cubicBezTo>
                  <a:lnTo>
                    <a:pt x="24358" y="10445"/>
                  </a:lnTo>
                  <a:cubicBezTo>
                    <a:pt x="24394" y="10416"/>
                    <a:pt x="24416" y="10373"/>
                    <a:pt x="24419" y="10324"/>
                  </a:cubicBezTo>
                  <a:cubicBezTo>
                    <a:pt x="24421" y="10277"/>
                    <a:pt x="24404" y="10231"/>
                    <a:pt x="24370" y="10199"/>
                  </a:cubicBezTo>
                  <a:lnTo>
                    <a:pt x="24317" y="10146"/>
                  </a:lnTo>
                  <a:cubicBezTo>
                    <a:pt x="24232" y="10061"/>
                    <a:pt x="24188" y="9943"/>
                    <a:pt x="24196" y="9823"/>
                  </a:cubicBezTo>
                  <a:cubicBezTo>
                    <a:pt x="24204" y="9703"/>
                    <a:pt x="24262" y="9592"/>
                    <a:pt x="24356" y="9519"/>
                  </a:cubicBezTo>
                  <a:lnTo>
                    <a:pt x="24453" y="9443"/>
                  </a:lnTo>
                  <a:cubicBezTo>
                    <a:pt x="24491" y="9413"/>
                    <a:pt x="24535" y="9391"/>
                    <a:pt x="24580" y="9375"/>
                  </a:cubicBezTo>
                  <a:lnTo>
                    <a:pt x="24997" y="9237"/>
                  </a:lnTo>
                  <a:cubicBezTo>
                    <a:pt x="25036" y="9223"/>
                    <a:pt x="25053" y="9194"/>
                    <a:pt x="25061" y="9178"/>
                  </a:cubicBezTo>
                  <a:cubicBezTo>
                    <a:pt x="25067" y="9161"/>
                    <a:pt x="25075" y="9127"/>
                    <a:pt x="25055" y="9091"/>
                  </a:cubicBezTo>
                  <a:cubicBezTo>
                    <a:pt x="25012" y="9012"/>
                    <a:pt x="25007" y="8920"/>
                    <a:pt x="25039" y="8838"/>
                  </a:cubicBezTo>
                  <a:cubicBezTo>
                    <a:pt x="25073" y="8756"/>
                    <a:pt x="25140" y="8693"/>
                    <a:pt x="25225" y="8666"/>
                  </a:cubicBezTo>
                  <a:cubicBezTo>
                    <a:pt x="25282" y="8649"/>
                    <a:pt x="25328" y="8608"/>
                    <a:pt x="25353" y="8553"/>
                  </a:cubicBezTo>
                  <a:lnTo>
                    <a:pt x="25621" y="7947"/>
                  </a:lnTo>
                  <a:cubicBezTo>
                    <a:pt x="25677" y="7829"/>
                    <a:pt x="25669" y="7697"/>
                    <a:pt x="25602" y="7589"/>
                  </a:cubicBezTo>
                  <a:lnTo>
                    <a:pt x="24809" y="6322"/>
                  </a:lnTo>
                  <a:lnTo>
                    <a:pt x="24602" y="6070"/>
                  </a:lnTo>
                  <a:cubicBezTo>
                    <a:pt x="24551" y="6009"/>
                    <a:pt x="24533" y="5927"/>
                    <a:pt x="24556" y="5851"/>
                  </a:cubicBezTo>
                  <a:cubicBezTo>
                    <a:pt x="24580" y="5773"/>
                    <a:pt x="24639" y="5710"/>
                    <a:pt x="24717" y="5684"/>
                  </a:cubicBezTo>
                  <a:cubicBezTo>
                    <a:pt x="24766" y="5668"/>
                    <a:pt x="24848" y="5635"/>
                    <a:pt x="24853" y="5586"/>
                  </a:cubicBezTo>
                  <a:cubicBezTo>
                    <a:pt x="24866" y="5483"/>
                    <a:pt x="24653" y="5278"/>
                    <a:pt x="24448" y="5150"/>
                  </a:cubicBezTo>
                  <a:lnTo>
                    <a:pt x="24376" y="5105"/>
                  </a:lnTo>
                  <a:cubicBezTo>
                    <a:pt x="24075" y="4920"/>
                    <a:pt x="23851" y="4633"/>
                    <a:pt x="23746" y="4296"/>
                  </a:cubicBezTo>
                  <a:lnTo>
                    <a:pt x="23686" y="4109"/>
                  </a:lnTo>
                  <a:cubicBezTo>
                    <a:pt x="23620" y="4265"/>
                    <a:pt x="23475" y="4377"/>
                    <a:pt x="23305" y="4415"/>
                  </a:cubicBezTo>
                  <a:cubicBezTo>
                    <a:pt x="23262" y="4424"/>
                    <a:pt x="23218" y="4429"/>
                    <a:pt x="23175" y="4429"/>
                  </a:cubicBezTo>
                  <a:cubicBezTo>
                    <a:pt x="23046" y="4429"/>
                    <a:pt x="22920" y="4387"/>
                    <a:pt x="22815" y="4306"/>
                  </a:cubicBezTo>
                  <a:lnTo>
                    <a:pt x="21165" y="3047"/>
                  </a:lnTo>
                  <a:cubicBezTo>
                    <a:pt x="21148" y="3035"/>
                    <a:pt x="21135" y="3018"/>
                    <a:pt x="21129" y="2998"/>
                  </a:cubicBezTo>
                  <a:cubicBezTo>
                    <a:pt x="21074" y="2833"/>
                    <a:pt x="20972" y="2690"/>
                    <a:pt x="20836" y="2583"/>
                  </a:cubicBezTo>
                  <a:lnTo>
                    <a:pt x="20570" y="2376"/>
                  </a:lnTo>
                  <a:cubicBezTo>
                    <a:pt x="20547" y="2359"/>
                    <a:pt x="20520" y="2350"/>
                    <a:pt x="20493" y="2350"/>
                  </a:cubicBezTo>
                  <a:cubicBezTo>
                    <a:pt x="20475" y="2350"/>
                    <a:pt x="20458" y="2353"/>
                    <a:pt x="20441" y="2361"/>
                  </a:cubicBezTo>
                  <a:cubicBezTo>
                    <a:pt x="20397" y="2382"/>
                    <a:pt x="20368" y="2421"/>
                    <a:pt x="20366" y="2468"/>
                  </a:cubicBezTo>
                  <a:cubicBezTo>
                    <a:pt x="20359" y="2575"/>
                    <a:pt x="20295" y="2667"/>
                    <a:pt x="20194" y="2707"/>
                  </a:cubicBezTo>
                  <a:cubicBezTo>
                    <a:pt x="20160" y="2721"/>
                    <a:pt x="20125" y="2728"/>
                    <a:pt x="20089" y="2728"/>
                  </a:cubicBezTo>
                  <a:cubicBezTo>
                    <a:pt x="20022" y="2728"/>
                    <a:pt x="19956" y="2703"/>
                    <a:pt x="19903" y="2655"/>
                  </a:cubicBezTo>
                  <a:lnTo>
                    <a:pt x="18279" y="1156"/>
                  </a:lnTo>
                  <a:cubicBezTo>
                    <a:pt x="18100" y="991"/>
                    <a:pt x="17867" y="904"/>
                    <a:pt x="17632" y="904"/>
                  </a:cubicBezTo>
                  <a:cubicBezTo>
                    <a:pt x="17506" y="904"/>
                    <a:pt x="17379" y="929"/>
                    <a:pt x="17259" y="980"/>
                  </a:cubicBezTo>
                  <a:lnTo>
                    <a:pt x="16834" y="1159"/>
                  </a:lnTo>
                  <a:cubicBezTo>
                    <a:pt x="16690" y="1220"/>
                    <a:pt x="16537" y="1250"/>
                    <a:pt x="16384" y="1250"/>
                  </a:cubicBezTo>
                  <a:cubicBezTo>
                    <a:pt x="16174" y="1250"/>
                    <a:pt x="15965" y="1194"/>
                    <a:pt x="15782" y="1083"/>
                  </a:cubicBezTo>
                  <a:lnTo>
                    <a:pt x="15224" y="742"/>
                  </a:lnTo>
                  <a:cubicBezTo>
                    <a:pt x="15134" y="687"/>
                    <a:pt x="15032" y="659"/>
                    <a:pt x="14931" y="659"/>
                  </a:cubicBezTo>
                  <a:cubicBezTo>
                    <a:pt x="14846" y="659"/>
                    <a:pt x="14760" y="678"/>
                    <a:pt x="14681" y="718"/>
                  </a:cubicBezTo>
                  <a:cubicBezTo>
                    <a:pt x="14507" y="805"/>
                    <a:pt x="14391" y="972"/>
                    <a:pt x="14373" y="1167"/>
                  </a:cubicBezTo>
                  <a:lnTo>
                    <a:pt x="14327" y="1634"/>
                  </a:lnTo>
                  <a:cubicBezTo>
                    <a:pt x="14305" y="1852"/>
                    <a:pt x="14173" y="2036"/>
                    <a:pt x="13973" y="2127"/>
                  </a:cubicBezTo>
                  <a:cubicBezTo>
                    <a:pt x="13893" y="2162"/>
                    <a:pt x="13809" y="2180"/>
                    <a:pt x="13725" y="2180"/>
                  </a:cubicBezTo>
                  <a:cubicBezTo>
                    <a:pt x="13600" y="2180"/>
                    <a:pt x="13476" y="2140"/>
                    <a:pt x="13369" y="2063"/>
                  </a:cubicBezTo>
                  <a:lnTo>
                    <a:pt x="11445" y="659"/>
                  </a:lnTo>
                  <a:cubicBezTo>
                    <a:pt x="11239" y="510"/>
                    <a:pt x="11009" y="399"/>
                    <a:pt x="10762" y="337"/>
                  </a:cubicBezTo>
                  <a:lnTo>
                    <a:pt x="9689" y="62"/>
                  </a:lnTo>
                  <a:cubicBezTo>
                    <a:pt x="9527" y="21"/>
                    <a:pt x="9360" y="0"/>
                    <a:pt x="91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68"/>
            <p:cNvSpPr/>
            <p:nvPr/>
          </p:nvSpPr>
          <p:spPr>
            <a:xfrm>
              <a:off x="4977328" y="3613843"/>
              <a:ext cx="747795" cy="769552"/>
            </a:xfrm>
            <a:custGeom>
              <a:avLst/>
              <a:gdLst/>
              <a:ahLst/>
              <a:cxnLst/>
              <a:rect l="l" t="t" r="r" b="b"/>
              <a:pathLst>
                <a:path w="11858" h="12203" extrusionOk="0">
                  <a:moveTo>
                    <a:pt x="6593" y="0"/>
                  </a:moveTo>
                  <a:cubicBezTo>
                    <a:pt x="6593" y="11"/>
                    <a:pt x="6592" y="22"/>
                    <a:pt x="6591" y="33"/>
                  </a:cubicBezTo>
                  <a:lnTo>
                    <a:pt x="6425" y="1185"/>
                  </a:lnTo>
                  <a:cubicBezTo>
                    <a:pt x="6355" y="1657"/>
                    <a:pt x="6079" y="2066"/>
                    <a:pt x="5663" y="2303"/>
                  </a:cubicBezTo>
                  <a:lnTo>
                    <a:pt x="4679" y="2865"/>
                  </a:lnTo>
                  <a:cubicBezTo>
                    <a:pt x="4639" y="2888"/>
                    <a:pt x="4592" y="2900"/>
                    <a:pt x="4546" y="2900"/>
                  </a:cubicBezTo>
                  <a:cubicBezTo>
                    <a:pt x="4531" y="2900"/>
                    <a:pt x="4517" y="2899"/>
                    <a:pt x="4503" y="2897"/>
                  </a:cubicBezTo>
                  <a:lnTo>
                    <a:pt x="3528" y="2730"/>
                  </a:lnTo>
                  <a:cubicBezTo>
                    <a:pt x="3524" y="2729"/>
                    <a:pt x="3519" y="2729"/>
                    <a:pt x="3516" y="2729"/>
                  </a:cubicBezTo>
                  <a:cubicBezTo>
                    <a:pt x="3498" y="2729"/>
                    <a:pt x="3486" y="2739"/>
                    <a:pt x="3479" y="2745"/>
                  </a:cubicBezTo>
                  <a:cubicBezTo>
                    <a:pt x="3471" y="2752"/>
                    <a:pt x="3459" y="2768"/>
                    <a:pt x="3462" y="2792"/>
                  </a:cubicBezTo>
                  <a:lnTo>
                    <a:pt x="3495" y="3051"/>
                  </a:lnTo>
                  <a:cubicBezTo>
                    <a:pt x="3506" y="3147"/>
                    <a:pt x="3468" y="3238"/>
                    <a:pt x="3390" y="3297"/>
                  </a:cubicBezTo>
                  <a:cubicBezTo>
                    <a:pt x="3343" y="3331"/>
                    <a:pt x="3288" y="3349"/>
                    <a:pt x="3232" y="3349"/>
                  </a:cubicBezTo>
                  <a:cubicBezTo>
                    <a:pt x="3197" y="3349"/>
                    <a:pt x="3161" y="3341"/>
                    <a:pt x="3127" y="3327"/>
                  </a:cubicBezTo>
                  <a:lnTo>
                    <a:pt x="2919" y="3237"/>
                  </a:lnTo>
                  <a:cubicBezTo>
                    <a:pt x="2912" y="3234"/>
                    <a:pt x="2904" y="3232"/>
                    <a:pt x="2897" y="3232"/>
                  </a:cubicBezTo>
                  <a:cubicBezTo>
                    <a:pt x="2887" y="3232"/>
                    <a:pt x="2877" y="3235"/>
                    <a:pt x="2869" y="3239"/>
                  </a:cubicBezTo>
                  <a:lnTo>
                    <a:pt x="1227" y="4200"/>
                  </a:lnTo>
                  <a:cubicBezTo>
                    <a:pt x="1038" y="4310"/>
                    <a:pt x="826" y="4367"/>
                    <a:pt x="612" y="4367"/>
                  </a:cubicBezTo>
                  <a:cubicBezTo>
                    <a:pt x="442" y="4367"/>
                    <a:pt x="272" y="4331"/>
                    <a:pt x="113" y="4258"/>
                  </a:cubicBezTo>
                  <a:lnTo>
                    <a:pt x="0" y="4207"/>
                  </a:lnTo>
                  <a:lnTo>
                    <a:pt x="0" y="4207"/>
                  </a:lnTo>
                  <a:lnTo>
                    <a:pt x="1347" y="7237"/>
                  </a:lnTo>
                  <a:cubicBezTo>
                    <a:pt x="1357" y="7264"/>
                    <a:pt x="1365" y="7290"/>
                    <a:pt x="1371" y="7314"/>
                  </a:cubicBezTo>
                  <a:cubicBezTo>
                    <a:pt x="1384" y="7324"/>
                    <a:pt x="1396" y="7335"/>
                    <a:pt x="1404" y="7351"/>
                  </a:cubicBezTo>
                  <a:lnTo>
                    <a:pt x="2190" y="8788"/>
                  </a:lnTo>
                  <a:cubicBezTo>
                    <a:pt x="2333" y="9046"/>
                    <a:pt x="2546" y="9252"/>
                    <a:pt x="2810" y="9378"/>
                  </a:cubicBezTo>
                  <a:lnTo>
                    <a:pt x="3357" y="9643"/>
                  </a:lnTo>
                  <a:cubicBezTo>
                    <a:pt x="3554" y="9738"/>
                    <a:pt x="3767" y="9786"/>
                    <a:pt x="3981" y="9786"/>
                  </a:cubicBezTo>
                  <a:cubicBezTo>
                    <a:pt x="4062" y="9786"/>
                    <a:pt x="4142" y="9780"/>
                    <a:pt x="4222" y="9766"/>
                  </a:cubicBezTo>
                  <a:lnTo>
                    <a:pt x="5354" y="9574"/>
                  </a:lnTo>
                  <a:cubicBezTo>
                    <a:pt x="5369" y="9571"/>
                    <a:pt x="5385" y="9570"/>
                    <a:pt x="5401" y="9570"/>
                  </a:cubicBezTo>
                  <a:cubicBezTo>
                    <a:pt x="5507" y="9570"/>
                    <a:pt x="5611" y="9626"/>
                    <a:pt x="5667" y="9720"/>
                  </a:cubicBezTo>
                  <a:lnTo>
                    <a:pt x="5780" y="9912"/>
                  </a:lnTo>
                  <a:cubicBezTo>
                    <a:pt x="5798" y="9942"/>
                    <a:pt x="5831" y="9959"/>
                    <a:pt x="5864" y="9959"/>
                  </a:cubicBezTo>
                  <a:cubicBezTo>
                    <a:pt x="5875" y="9959"/>
                    <a:pt x="5885" y="9957"/>
                    <a:pt x="5895" y="9954"/>
                  </a:cubicBezTo>
                  <a:lnTo>
                    <a:pt x="6205" y="9846"/>
                  </a:lnTo>
                  <a:cubicBezTo>
                    <a:pt x="6238" y="9835"/>
                    <a:pt x="6272" y="9829"/>
                    <a:pt x="6306" y="9829"/>
                  </a:cubicBezTo>
                  <a:cubicBezTo>
                    <a:pt x="6380" y="9829"/>
                    <a:pt x="6453" y="9856"/>
                    <a:pt x="6511" y="9908"/>
                  </a:cubicBezTo>
                  <a:cubicBezTo>
                    <a:pt x="6593" y="9982"/>
                    <a:pt x="6629" y="10097"/>
                    <a:pt x="6602" y="10205"/>
                  </a:cubicBezTo>
                  <a:lnTo>
                    <a:pt x="6551" y="10413"/>
                  </a:lnTo>
                  <a:cubicBezTo>
                    <a:pt x="6546" y="10436"/>
                    <a:pt x="6549" y="10462"/>
                    <a:pt x="6561" y="10482"/>
                  </a:cubicBezTo>
                  <a:lnTo>
                    <a:pt x="6926" y="11143"/>
                  </a:lnTo>
                  <a:cubicBezTo>
                    <a:pt x="6938" y="11166"/>
                    <a:pt x="6960" y="11182"/>
                    <a:pt x="6983" y="11188"/>
                  </a:cubicBezTo>
                  <a:cubicBezTo>
                    <a:pt x="6992" y="11191"/>
                    <a:pt x="7001" y="11192"/>
                    <a:pt x="7010" y="11192"/>
                  </a:cubicBezTo>
                  <a:cubicBezTo>
                    <a:pt x="7027" y="11192"/>
                    <a:pt x="7043" y="11188"/>
                    <a:pt x="7058" y="11179"/>
                  </a:cubicBezTo>
                  <a:lnTo>
                    <a:pt x="7127" y="11140"/>
                  </a:lnTo>
                  <a:cubicBezTo>
                    <a:pt x="7174" y="11112"/>
                    <a:pt x="7226" y="11099"/>
                    <a:pt x="7277" y="11099"/>
                  </a:cubicBezTo>
                  <a:cubicBezTo>
                    <a:pt x="7376" y="11099"/>
                    <a:pt x="7472" y="11147"/>
                    <a:pt x="7531" y="11232"/>
                  </a:cubicBezTo>
                  <a:lnTo>
                    <a:pt x="7559" y="11275"/>
                  </a:lnTo>
                  <a:cubicBezTo>
                    <a:pt x="7577" y="11301"/>
                    <a:pt x="7607" y="11317"/>
                    <a:pt x="7638" y="11317"/>
                  </a:cubicBezTo>
                  <a:cubicBezTo>
                    <a:pt x="7642" y="11317"/>
                    <a:pt x="7647" y="11317"/>
                    <a:pt x="7651" y="11316"/>
                  </a:cubicBezTo>
                  <a:lnTo>
                    <a:pt x="7744" y="11303"/>
                  </a:lnTo>
                  <a:cubicBezTo>
                    <a:pt x="7758" y="11301"/>
                    <a:pt x="7771" y="11301"/>
                    <a:pt x="7784" y="11301"/>
                  </a:cubicBezTo>
                  <a:cubicBezTo>
                    <a:pt x="7868" y="11301"/>
                    <a:pt x="7946" y="11333"/>
                    <a:pt x="8004" y="11395"/>
                  </a:cubicBezTo>
                  <a:cubicBezTo>
                    <a:pt x="8072" y="11465"/>
                    <a:pt x="8101" y="11561"/>
                    <a:pt x="8084" y="11657"/>
                  </a:cubicBezTo>
                  <a:lnTo>
                    <a:pt x="8078" y="11687"/>
                  </a:lnTo>
                  <a:cubicBezTo>
                    <a:pt x="8070" y="11732"/>
                    <a:pt x="8094" y="11775"/>
                    <a:pt x="8134" y="11793"/>
                  </a:cubicBezTo>
                  <a:lnTo>
                    <a:pt x="8542" y="11967"/>
                  </a:lnTo>
                  <a:cubicBezTo>
                    <a:pt x="8554" y="11972"/>
                    <a:pt x="8567" y="11975"/>
                    <a:pt x="8579" y="11975"/>
                  </a:cubicBezTo>
                  <a:cubicBezTo>
                    <a:pt x="8600" y="11975"/>
                    <a:pt x="8620" y="11968"/>
                    <a:pt x="8637" y="11956"/>
                  </a:cubicBezTo>
                  <a:lnTo>
                    <a:pt x="8815" y="11825"/>
                  </a:lnTo>
                  <a:cubicBezTo>
                    <a:pt x="8869" y="11785"/>
                    <a:pt x="8932" y="11765"/>
                    <a:pt x="8996" y="11765"/>
                  </a:cubicBezTo>
                  <a:cubicBezTo>
                    <a:pt x="9034" y="11765"/>
                    <a:pt x="9073" y="11773"/>
                    <a:pt x="9110" y="11787"/>
                  </a:cubicBezTo>
                  <a:cubicBezTo>
                    <a:pt x="9209" y="11826"/>
                    <a:pt x="9279" y="11914"/>
                    <a:pt x="9296" y="12018"/>
                  </a:cubicBezTo>
                  <a:lnTo>
                    <a:pt x="9311" y="12108"/>
                  </a:lnTo>
                  <a:cubicBezTo>
                    <a:pt x="9318" y="12148"/>
                    <a:pt x="9349" y="12178"/>
                    <a:pt x="9388" y="12187"/>
                  </a:cubicBezTo>
                  <a:lnTo>
                    <a:pt x="9468" y="12202"/>
                  </a:lnTo>
                  <a:cubicBezTo>
                    <a:pt x="9473" y="12116"/>
                    <a:pt x="9480" y="11960"/>
                    <a:pt x="9488" y="11716"/>
                  </a:cubicBezTo>
                  <a:cubicBezTo>
                    <a:pt x="9490" y="11632"/>
                    <a:pt x="9529" y="11556"/>
                    <a:pt x="9596" y="11505"/>
                  </a:cubicBezTo>
                  <a:lnTo>
                    <a:pt x="9986" y="11206"/>
                  </a:lnTo>
                  <a:cubicBezTo>
                    <a:pt x="10035" y="11169"/>
                    <a:pt x="10094" y="11149"/>
                    <a:pt x="10154" y="11149"/>
                  </a:cubicBezTo>
                  <a:cubicBezTo>
                    <a:pt x="10187" y="11149"/>
                    <a:pt x="10220" y="11155"/>
                    <a:pt x="10252" y="11167"/>
                  </a:cubicBezTo>
                  <a:lnTo>
                    <a:pt x="10414" y="11227"/>
                  </a:lnTo>
                  <a:cubicBezTo>
                    <a:pt x="10423" y="11231"/>
                    <a:pt x="10431" y="11232"/>
                    <a:pt x="10438" y="11232"/>
                  </a:cubicBezTo>
                  <a:cubicBezTo>
                    <a:pt x="10457" y="11232"/>
                    <a:pt x="10472" y="11223"/>
                    <a:pt x="10479" y="11219"/>
                  </a:cubicBezTo>
                  <a:cubicBezTo>
                    <a:pt x="10488" y="11211"/>
                    <a:pt x="10509" y="11193"/>
                    <a:pt x="10507" y="11159"/>
                  </a:cubicBezTo>
                  <a:lnTo>
                    <a:pt x="10418" y="9648"/>
                  </a:lnTo>
                  <a:cubicBezTo>
                    <a:pt x="10415" y="9610"/>
                    <a:pt x="10388" y="9594"/>
                    <a:pt x="10377" y="9589"/>
                  </a:cubicBezTo>
                  <a:cubicBezTo>
                    <a:pt x="10372" y="9586"/>
                    <a:pt x="10361" y="9582"/>
                    <a:pt x="10349" y="9582"/>
                  </a:cubicBezTo>
                  <a:cubicBezTo>
                    <a:pt x="10336" y="9582"/>
                    <a:pt x="10321" y="9586"/>
                    <a:pt x="10306" y="9599"/>
                  </a:cubicBezTo>
                  <a:lnTo>
                    <a:pt x="10098" y="9767"/>
                  </a:lnTo>
                  <a:cubicBezTo>
                    <a:pt x="10048" y="9808"/>
                    <a:pt x="9986" y="9829"/>
                    <a:pt x="9923" y="9829"/>
                  </a:cubicBezTo>
                  <a:cubicBezTo>
                    <a:pt x="9895" y="9829"/>
                    <a:pt x="9867" y="9825"/>
                    <a:pt x="9840" y="9817"/>
                  </a:cubicBezTo>
                  <a:cubicBezTo>
                    <a:pt x="9750" y="9789"/>
                    <a:pt x="9682" y="9719"/>
                    <a:pt x="9656" y="9630"/>
                  </a:cubicBezTo>
                  <a:lnTo>
                    <a:pt x="9609" y="9463"/>
                  </a:lnTo>
                  <a:cubicBezTo>
                    <a:pt x="9599" y="9432"/>
                    <a:pt x="9563" y="9416"/>
                    <a:pt x="9542" y="9414"/>
                  </a:cubicBezTo>
                  <a:lnTo>
                    <a:pt x="9290" y="9420"/>
                  </a:lnTo>
                  <a:cubicBezTo>
                    <a:pt x="9287" y="9420"/>
                    <a:pt x="9284" y="9420"/>
                    <a:pt x="9282" y="9420"/>
                  </a:cubicBezTo>
                  <a:cubicBezTo>
                    <a:pt x="9199" y="9420"/>
                    <a:pt x="9132" y="9388"/>
                    <a:pt x="9080" y="9333"/>
                  </a:cubicBezTo>
                  <a:cubicBezTo>
                    <a:pt x="9026" y="9275"/>
                    <a:pt x="8999" y="9198"/>
                    <a:pt x="9007" y="9119"/>
                  </a:cubicBezTo>
                  <a:lnTo>
                    <a:pt x="9041" y="8718"/>
                  </a:lnTo>
                  <a:cubicBezTo>
                    <a:pt x="9044" y="8687"/>
                    <a:pt x="9028" y="8659"/>
                    <a:pt x="8999" y="8647"/>
                  </a:cubicBezTo>
                  <a:lnTo>
                    <a:pt x="8626" y="8493"/>
                  </a:lnTo>
                  <a:cubicBezTo>
                    <a:pt x="8490" y="8437"/>
                    <a:pt x="8423" y="8282"/>
                    <a:pt x="8472" y="8144"/>
                  </a:cubicBezTo>
                  <a:lnTo>
                    <a:pt x="8526" y="7993"/>
                  </a:lnTo>
                  <a:cubicBezTo>
                    <a:pt x="8566" y="7882"/>
                    <a:pt x="8670" y="7808"/>
                    <a:pt x="8786" y="7808"/>
                  </a:cubicBezTo>
                  <a:cubicBezTo>
                    <a:pt x="8798" y="7808"/>
                    <a:pt x="8811" y="7809"/>
                    <a:pt x="8824" y="7811"/>
                  </a:cubicBezTo>
                  <a:lnTo>
                    <a:pt x="9215" y="7864"/>
                  </a:lnTo>
                  <a:cubicBezTo>
                    <a:pt x="9217" y="7864"/>
                    <a:pt x="9218" y="7864"/>
                    <a:pt x="9220" y="7864"/>
                  </a:cubicBezTo>
                  <a:cubicBezTo>
                    <a:pt x="9254" y="7864"/>
                    <a:pt x="9285" y="7843"/>
                    <a:pt x="9293" y="7810"/>
                  </a:cubicBezTo>
                  <a:lnTo>
                    <a:pt x="9472" y="6987"/>
                  </a:lnTo>
                  <a:cubicBezTo>
                    <a:pt x="9501" y="6857"/>
                    <a:pt x="9614" y="6769"/>
                    <a:pt x="9741" y="6769"/>
                  </a:cubicBezTo>
                  <a:cubicBezTo>
                    <a:pt x="9758" y="6769"/>
                    <a:pt x="9775" y="6770"/>
                    <a:pt x="9792" y="6773"/>
                  </a:cubicBezTo>
                  <a:cubicBezTo>
                    <a:pt x="9797" y="6774"/>
                    <a:pt x="9802" y="6775"/>
                    <a:pt x="9806" y="6775"/>
                  </a:cubicBezTo>
                  <a:cubicBezTo>
                    <a:pt x="9832" y="6775"/>
                    <a:pt x="9849" y="6760"/>
                    <a:pt x="9855" y="6753"/>
                  </a:cubicBezTo>
                  <a:cubicBezTo>
                    <a:pt x="9863" y="6745"/>
                    <a:pt x="9879" y="6724"/>
                    <a:pt x="9872" y="6691"/>
                  </a:cubicBezTo>
                  <a:lnTo>
                    <a:pt x="9702" y="5937"/>
                  </a:lnTo>
                  <a:cubicBezTo>
                    <a:pt x="9679" y="5837"/>
                    <a:pt x="9714" y="5734"/>
                    <a:pt x="9791" y="5667"/>
                  </a:cubicBezTo>
                  <a:lnTo>
                    <a:pt x="9998" y="5488"/>
                  </a:lnTo>
                  <a:cubicBezTo>
                    <a:pt x="10047" y="5446"/>
                    <a:pt x="10113" y="5421"/>
                    <a:pt x="10179" y="5421"/>
                  </a:cubicBezTo>
                  <a:cubicBezTo>
                    <a:pt x="10191" y="5421"/>
                    <a:pt x="10204" y="5422"/>
                    <a:pt x="10217" y="5424"/>
                  </a:cubicBezTo>
                  <a:lnTo>
                    <a:pt x="10498" y="5464"/>
                  </a:lnTo>
                  <a:cubicBezTo>
                    <a:pt x="10592" y="5475"/>
                    <a:pt x="10674" y="5537"/>
                    <a:pt x="10712" y="5626"/>
                  </a:cubicBezTo>
                  <a:lnTo>
                    <a:pt x="11018" y="6315"/>
                  </a:lnTo>
                  <a:cubicBezTo>
                    <a:pt x="11029" y="6340"/>
                    <a:pt x="11049" y="6350"/>
                    <a:pt x="11060" y="6353"/>
                  </a:cubicBezTo>
                  <a:cubicBezTo>
                    <a:pt x="11065" y="6355"/>
                    <a:pt x="11073" y="6357"/>
                    <a:pt x="11082" y="6357"/>
                  </a:cubicBezTo>
                  <a:cubicBezTo>
                    <a:pt x="11092" y="6357"/>
                    <a:pt x="11103" y="6355"/>
                    <a:pt x="11115" y="6348"/>
                  </a:cubicBezTo>
                  <a:lnTo>
                    <a:pt x="11822" y="5941"/>
                  </a:lnTo>
                  <a:cubicBezTo>
                    <a:pt x="11838" y="5931"/>
                    <a:pt x="11850" y="5915"/>
                    <a:pt x="11854" y="5897"/>
                  </a:cubicBezTo>
                  <a:cubicBezTo>
                    <a:pt x="11858" y="5877"/>
                    <a:pt x="11856" y="5859"/>
                    <a:pt x="11845" y="5843"/>
                  </a:cubicBezTo>
                  <a:lnTo>
                    <a:pt x="11667" y="5578"/>
                  </a:lnTo>
                  <a:cubicBezTo>
                    <a:pt x="11633" y="5526"/>
                    <a:pt x="11617" y="5464"/>
                    <a:pt x="11623" y="5400"/>
                  </a:cubicBezTo>
                  <a:lnTo>
                    <a:pt x="11633" y="5280"/>
                  </a:lnTo>
                  <a:cubicBezTo>
                    <a:pt x="11634" y="5260"/>
                    <a:pt x="11629" y="5242"/>
                    <a:pt x="11617" y="5228"/>
                  </a:cubicBezTo>
                  <a:cubicBezTo>
                    <a:pt x="11604" y="5213"/>
                    <a:pt x="11586" y="5205"/>
                    <a:pt x="11568" y="5205"/>
                  </a:cubicBezTo>
                  <a:lnTo>
                    <a:pt x="11462" y="5200"/>
                  </a:lnTo>
                  <a:cubicBezTo>
                    <a:pt x="11402" y="5197"/>
                    <a:pt x="11341" y="5174"/>
                    <a:pt x="11295" y="5134"/>
                  </a:cubicBezTo>
                  <a:lnTo>
                    <a:pt x="10995" y="4876"/>
                  </a:lnTo>
                  <a:cubicBezTo>
                    <a:pt x="10907" y="4800"/>
                    <a:pt x="10874" y="4676"/>
                    <a:pt x="10916" y="4568"/>
                  </a:cubicBezTo>
                  <a:lnTo>
                    <a:pt x="10941" y="4512"/>
                  </a:lnTo>
                  <a:lnTo>
                    <a:pt x="9873" y="4512"/>
                  </a:lnTo>
                  <a:cubicBezTo>
                    <a:pt x="9775" y="4512"/>
                    <a:pt x="9685" y="4458"/>
                    <a:pt x="9642" y="4369"/>
                  </a:cubicBezTo>
                  <a:lnTo>
                    <a:pt x="9575" y="4234"/>
                  </a:lnTo>
                  <a:cubicBezTo>
                    <a:pt x="9555" y="4194"/>
                    <a:pt x="9545" y="4147"/>
                    <a:pt x="9548" y="4102"/>
                  </a:cubicBezTo>
                  <a:lnTo>
                    <a:pt x="9564" y="3844"/>
                  </a:lnTo>
                  <a:cubicBezTo>
                    <a:pt x="9565" y="3828"/>
                    <a:pt x="9559" y="3813"/>
                    <a:pt x="9547" y="3802"/>
                  </a:cubicBezTo>
                  <a:lnTo>
                    <a:pt x="9148" y="3462"/>
                  </a:lnTo>
                  <a:cubicBezTo>
                    <a:pt x="9140" y="3455"/>
                    <a:pt x="9131" y="3451"/>
                    <a:pt x="9120" y="3450"/>
                  </a:cubicBezTo>
                  <a:lnTo>
                    <a:pt x="8609" y="3396"/>
                  </a:lnTo>
                  <a:cubicBezTo>
                    <a:pt x="8526" y="3386"/>
                    <a:pt x="8452" y="3338"/>
                    <a:pt x="8410" y="3266"/>
                  </a:cubicBezTo>
                  <a:cubicBezTo>
                    <a:pt x="8370" y="3194"/>
                    <a:pt x="8366" y="3105"/>
                    <a:pt x="8401" y="3028"/>
                  </a:cubicBezTo>
                  <a:lnTo>
                    <a:pt x="8744" y="2292"/>
                  </a:lnTo>
                  <a:cubicBezTo>
                    <a:pt x="8787" y="2199"/>
                    <a:pt x="8881" y="2143"/>
                    <a:pt x="8980" y="2143"/>
                  </a:cubicBezTo>
                  <a:cubicBezTo>
                    <a:pt x="9005" y="2143"/>
                    <a:pt x="9031" y="2146"/>
                    <a:pt x="9056" y="2154"/>
                  </a:cubicBezTo>
                  <a:lnTo>
                    <a:pt x="9199" y="2200"/>
                  </a:lnTo>
                  <a:cubicBezTo>
                    <a:pt x="9204" y="2201"/>
                    <a:pt x="9209" y="2202"/>
                    <a:pt x="9214" y="2202"/>
                  </a:cubicBezTo>
                  <a:cubicBezTo>
                    <a:pt x="9224" y="2202"/>
                    <a:pt x="9233" y="2199"/>
                    <a:pt x="9241" y="2194"/>
                  </a:cubicBezTo>
                  <a:lnTo>
                    <a:pt x="9421" y="2083"/>
                  </a:lnTo>
                  <a:cubicBezTo>
                    <a:pt x="9435" y="2075"/>
                    <a:pt x="9444" y="2060"/>
                    <a:pt x="9445" y="2044"/>
                  </a:cubicBezTo>
                  <a:lnTo>
                    <a:pt x="9466" y="1821"/>
                  </a:lnTo>
                  <a:cubicBezTo>
                    <a:pt x="9473" y="1741"/>
                    <a:pt x="9516" y="1671"/>
                    <a:pt x="9583" y="1628"/>
                  </a:cubicBezTo>
                  <a:lnTo>
                    <a:pt x="10730" y="889"/>
                  </a:lnTo>
                  <a:cubicBezTo>
                    <a:pt x="10749" y="877"/>
                    <a:pt x="10776" y="866"/>
                    <a:pt x="10893" y="827"/>
                  </a:cubicBezTo>
                  <a:lnTo>
                    <a:pt x="10963" y="802"/>
                  </a:lnTo>
                  <a:cubicBezTo>
                    <a:pt x="10985" y="795"/>
                    <a:pt x="11002" y="776"/>
                    <a:pt x="11009" y="753"/>
                  </a:cubicBezTo>
                  <a:cubicBezTo>
                    <a:pt x="11017" y="731"/>
                    <a:pt x="11013" y="706"/>
                    <a:pt x="10997" y="688"/>
                  </a:cubicBezTo>
                  <a:cubicBezTo>
                    <a:pt x="10983" y="669"/>
                    <a:pt x="10960" y="659"/>
                    <a:pt x="10937" y="659"/>
                  </a:cubicBezTo>
                  <a:cubicBezTo>
                    <a:pt x="10925" y="659"/>
                    <a:pt x="10912" y="662"/>
                    <a:pt x="10901" y="668"/>
                  </a:cubicBezTo>
                  <a:lnTo>
                    <a:pt x="9830" y="1282"/>
                  </a:lnTo>
                  <a:cubicBezTo>
                    <a:pt x="9790" y="1305"/>
                    <a:pt x="9745" y="1317"/>
                    <a:pt x="9701" y="1317"/>
                  </a:cubicBezTo>
                  <a:cubicBezTo>
                    <a:pt x="9645" y="1317"/>
                    <a:pt x="9589" y="1298"/>
                    <a:pt x="9543" y="1261"/>
                  </a:cubicBezTo>
                  <a:cubicBezTo>
                    <a:pt x="9458" y="1197"/>
                    <a:pt x="9424" y="1088"/>
                    <a:pt x="9453" y="986"/>
                  </a:cubicBezTo>
                  <a:lnTo>
                    <a:pt x="9571" y="576"/>
                  </a:lnTo>
                  <a:lnTo>
                    <a:pt x="9490" y="521"/>
                  </a:lnTo>
                  <a:cubicBezTo>
                    <a:pt x="9435" y="495"/>
                    <a:pt x="9375" y="482"/>
                    <a:pt x="9313" y="482"/>
                  </a:cubicBezTo>
                  <a:cubicBezTo>
                    <a:pt x="9212" y="482"/>
                    <a:pt x="9107" y="518"/>
                    <a:pt x="9023" y="587"/>
                  </a:cubicBezTo>
                  <a:cubicBezTo>
                    <a:pt x="8886" y="699"/>
                    <a:pt x="8728" y="759"/>
                    <a:pt x="8570" y="759"/>
                  </a:cubicBezTo>
                  <a:cubicBezTo>
                    <a:pt x="8489" y="759"/>
                    <a:pt x="8408" y="743"/>
                    <a:pt x="8329" y="711"/>
                  </a:cubicBezTo>
                  <a:lnTo>
                    <a:pt x="659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68"/>
            <p:cNvSpPr/>
            <p:nvPr/>
          </p:nvSpPr>
          <p:spPr>
            <a:xfrm>
              <a:off x="4178768" y="4735977"/>
              <a:ext cx="701192" cy="699742"/>
            </a:xfrm>
            <a:custGeom>
              <a:avLst/>
              <a:gdLst/>
              <a:ahLst/>
              <a:cxnLst/>
              <a:rect l="l" t="t" r="r" b="b"/>
              <a:pathLst>
                <a:path w="11119" h="11096" extrusionOk="0">
                  <a:moveTo>
                    <a:pt x="7214" y="0"/>
                  </a:moveTo>
                  <a:cubicBezTo>
                    <a:pt x="7171" y="2"/>
                    <a:pt x="7151" y="16"/>
                    <a:pt x="7136" y="46"/>
                  </a:cubicBezTo>
                  <a:lnTo>
                    <a:pt x="7068" y="175"/>
                  </a:lnTo>
                  <a:cubicBezTo>
                    <a:pt x="7050" y="208"/>
                    <a:pt x="7055" y="247"/>
                    <a:pt x="7080" y="273"/>
                  </a:cubicBezTo>
                  <a:cubicBezTo>
                    <a:pt x="7238" y="442"/>
                    <a:pt x="7232" y="705"/>
                    <a:pt x="7069" y="868"/>
                  </a:cubicBezTo>
                  <a:lnTo>
                    <a:pt x="7030" y="907"/>
                  </a:lnTo>
                  <a:cubicBezTo>
                    <a:pt x="6977" y="958"/>
                    <a:pt x="6905" y="987"/>
                    <a:pt x="6833" y="987"/>
                  </a:cubicBezTo>
                  <a:cubicBezTo>
                    <a:pt x="6828" y="987"/>
                    <a:pt x="6823" y="987"/>
                    <a:pt x="6817" y="987"/>
                  </a:cubicBezTo>
                  <a:cubicBezTo>
                    <a:pt x="6739" y="982"/>
                    <a:pt x="6665" y="944"/>
                    <a:pt x="6616" y="881"/>
                  </a:cubicBezTo>
                  <a:cubicBezTo>
                    <a:pt x="6573" y="826"/>
                    <a:pt x="6519" y="799"/>
                    <a:pt x="6465" y="799"/>
                  </a:cubicBezTo>
                  <a:cubicBezTo>
                    <a:pt x="6445" y="799"/>
                    <a:pt x="6425" y="802"/>
                    <a:pt x="6406" y="810"/>
                  </a:cubicBezTo>
                  <a:cubicBezTo>
                    <a:pt x="6302" y="848"/>
                    <a:pt x="6254" y="937"/>
                    <a:pt x="6276" y="1025"/>
                  </a:cubicBezTo>
                  <a:cubicBezTo>
                    <a:pt x="6304" y="1138"/>
                    <a:pt x="6282" y="1257"/>
                    <a:pt x="6217" y="1353"/>
                  </a:cubicBezTo>
                  <a:lnTo>
                    <a:pt x="6129" y="1479"/>
                  </a:lnTo>
                  <a:cubicBezTo>
                    <a:pt x="6084" y="1543"/>
                    <a:pt x="6014" y="1579"/>
                    <a:pt x="5939" y="1579"/>
                  </a:cubicBezTo>
                  <a:cubicBezTo>
                    <a:pt x="5918" y="1579"/>
                    <a:pt x="5896" y="1576"/>
                    <a:pt x="5875" y="1571"/>
                  </a:cubicBezTo>
                  <a:cubicBezTo>
                    <a:pt x="5778" y="1544"/>
                    <a:pt x="5712" y="1461"/>
                    <a:pt x="5704" y="1361"/>
                  </a:cubicBezTo>
                  <a:lnTo>
                    <a:pt x="5696" y="1215"/>
                  </a:lnTo>
                  <a:cubicBezTo>
                    <a:pt x="5688" y="1122"/>
                    <a:pt x="5626" y="926"/>
                    <a:pt x="5542" y="886"/>
                  </a:cubicBezTo>
                  <a:cubicBezTo>
                    <a:pt x="5537" y="885"/>
                    <a:pt x="5528" y="881"/>
                    <a:pt x="5513" y="881"/>
                  </a:cubicBezTo>
                  <a:cubicBezTo>
                    <a:pt x="5502" y="881"/>
                    <a:pt x="5488" y="883"/>
                    <a:pt x="5471" y="890"/>
                  </a:cubicBezTo>
                  <a:lnTo>
                    <a:pt x="5515" y="1076"/>
                  </a:lnTo>
                  <a:cubicBezTo>
                    <a:pt x="5531" y="1121"/>
                    <a:pt x="5535" y="1180"/>
                    <a:pt x="5524" y="1236"/>
                  </a:cubicBezTo>
                  <a:lnTo>
                    <a:pt x="5506" y="1322"/>
                  </a:lnTo>
                  <a:cubicBezTo>
                    <a:pt x="5485" y="1424"/>
                    <a:pt x="5415" y="1506"/>
                    <a:pt x="5318" y="1542"/>
                  </a:cubicBezTo>
                  <a:cubicBezTo>
                    <a:pt x="5283" y="1556"/>
                    <a:pt x="5246" y="1563"/>
                    <a:pt x="5210" y="1563"/>
                  </a:cubicBezTo>
                  <a:cubicBezTo>
                    <a:pt x="5146" y="1563"/>
                    <a:pt x="5084" y="1543"/>
                    <a:pt x="5031" y="1505"/>
                  </a:cubicBezTo>
                  <a:lnTo>
                    <a:pt x="4847" y="1371"/>
                  </a:lnTo>
                  <a:cubicBezTo>
                    <a:pt x="4780" y="1322"/>
                    <a:pt x="4702" y="1298"/>
                    <a:pt x="4625" y="1298"/>
                  </a:cubicBezTo>
                  <a:cubicBezTo>
                    <a:pt x="4525" y="1298"/>
                    <a:pt x="4425" y="1338"/>
                    <a:pt x="4352" y="1415"/>
                  </a:cubicBezTo>
                  <a:lnTo>
                    <a:pt x="3990" y="1793"/>
                  </a:lnTo>
                  <a:cubicBezTo>
                    <a:pt x="3854" y="1937"/>
                    <a:pt x="3851" y="2162"/>
                    <a:pt x="3981" y="2310"/>
                  </a:cubicBezTo>
                  <a:cubicBezTo>
                    <a:pt x="4056" y="2393"/>
                    <a:pt x="4156" y="2436"/>
                    <a:pt x="4259" y="2436"/>
                  </a:cubicBezTo>
                  <a:cubicBezTo>
                    <a:pt x="4297" y="2436"/>
                    <a:pt x="4336" y="2430"/>
                    <a:pt x="4374" y="2418"/>
                  </a:cubicBezTo>
                  <a:cubicBezTo>
                    <a:pt x="4435" y="2397"/>
                    <a:pt x="4495" y="2387"/>
                    <a:pt x="4551" y="2387"/>
                  </a:cubicBezTo>
                  <a:cubicBezTo>
                    <a:pt x="4628" y="2387"/>
                    <a:pt x="4700" y="2405"/>
                    <a:pt x="4767" y="2440"/>
                  </a:cubicBezTo>
                  <a:cubicBezTo>
                    <a:pt x="4883" y="2499"/>
                    <a:pt x="4968" y="2602"/>
                    <a:pt x="5006" y="2727"/>
                  </a:cubicBezTo>
                  <a:lnTo>
                    <a:pt x="5081" y="2971"/>
                  </a:lnTo>
                  <a:cubicBezTo>
                    <a:pt x="5124" y="3100"/>
                    <a:pt x="5110" y="3243"/>
                    <a:pt x="5044" y="3365"/>
                  </a:cubicBezTo>
                  <a:cubicBezTo>
                    <a:pt x="4978" y="3486"/>
                    <a:pt x="4864" y="3574"/>
                    <a:pt x="4730" y="3608"/>
                  </a:cubicBezTo>
                  <a:lnTo>
                    <a:pt x="4163" y="3775"/>
                  </a:lnTo>
                  <a:cubicBezTo>
                    <a:pt x="4082" y="3796"/>
                    <a:pt x="4000" y="3807"/>
                    <a:pt x="3919" y="3807"/>
                  </a:cubicBezTo>
                  <a:cubicBezTo>
                    <a:pt x="3750" y="3807"/>
                    <a:pt x="3584" y="3762"/>
                    <a:pt x="3436" y="3677"/>
                  </a:cubicBezTo>
                  <a:lnTo>
                    <a:pt x="3254" y="3571"/>
                  </a:lnTo>
                  <a:lnTo>
                    <a:pt x="3136" y="4290"/>
                  </a:lnTo>
                  <a:cubicBezTo>
                    <a:pt x="3115" y="4420"/>
                    <a:pt x="3019" y="4525"/>
                    <a:pt x="2892" y="4558"/>
                  </a:cubicBezTo>
                  <a:lnTo>
                    <a:pt x="1958" y="4797"/>
                  </a:lnTo>
                  <a:cubicBezTo>
                    <a:pt x="1931" y="4804"/>
                    <a:pt x="1904" y="4807"/>
                    <a:pt x="1876" y="4807"/>
                  </a:cubicBezTo>
                  <a:cubicBezTo>
                    <a:pt x="1775" y="4807"/>
                    <a:pt x="1678" y="4761"/>
                    <a:pt x="1615" y="4679"/>
                  </a:cubicBezTo>
                  <a:lnTo>
                    <a:pt x="1484" y="4510"/>
                  </a:lnTo>
                  <a:cubicBezTo>
                    <a:pt x="1460" y="4479"/>
                    <a:pt x="1422" y="4463"/>
                    <a:pt x="1383" y="4463"/>
                  </a:cubicBezTo>
                  <a:cubicBezTo>
                    <a:pt x="1381" y="4463"/>
                    <a:pt x="1378" y="4463"/>
                    <a:pt x="1376" y="4463"/>
                  </a:cubicBezTo>
                  <a:cubicBezTo>
                    <a:pt x="1334" y="4467"/>
                    <a:pt x="1298" y="4490"/>
                    <a:pt x="1277" y="4528"/>
                  </a:cubicBezTo>
                  <a:cubicBezTo>
                    <a:pt x="1234" y="4610"/>
                    <a:pt x="1157" y="4671"/>
                    <a:pt x="1067" y="4694"/>
                  </a:cubicBezTo>
                  <a:cubicBezTo>
                    <a:pt x="1040" y="4701"/>
                    <a:pt x="1012" y="4704"/>
                    <a:pt x="985" y="4704"/>
                  </a:cubicBezTo>
                  <a:cubicBezTo>
                    <a:pt x="920" y="4704"/>
                    <a:pt x="857" y="4685"/>
                    <a:pt x="802" y="4650"/>
                  </a:cubicBezTo>
                  <a:lnTo>
                    <a:pt x="628" y="4532"/>
                  </a:lnTo>
                  <a:cubicBezTo>
                    <a:pt x="607" y="4518"/>
                    <a:pt x="584" y="4512"/>
                    <a:pt x="560" y="4512"/>
                  </a:cubicBezTo>
                  <a:cubicBezTo>
                    <a:pt x="522" y="4512"/>
                    <a:pt x="484" y="4529"/>
                    <a:pt x="460" y="4561"/>
                  </a:cubicBezTo>
                  <a:lnTo>
                    <a:pt x="30" y="5141"/>
                  </a:lnTo>
                  <a:cubicBezTo>
                    <a:pt x="7" y="5172"/>
                    <a:pt x="1" y="5213"/>
                    <a:pt x="12" y="5250"/>
                  </a:cubicBezTo>
                  <a:lnTo>
                    <a:pt x="230" y="5981"/>
                  </a:lnTo>
                  <a:cubicBezTo>
                    <a:pt x="274" y="6128"/>
                    <a:pt x="381" y="6246"/>
                    <a:pt x="523" y="6304"/>
                  </a:cubicBezTo>
                  <a:cubicBezTo>
                    <a:pt x="585" y="6330"/>
                    <a:pt x="650" y="6342"/>
                    <a:pt x="715" y="6342"/>
                  </a:cubicBezTo>
                  <a:cubicBezTo>
                    <a:pt x="799" y="6342"/>
                    <a:pt x="883" y="6321"/>
                    <a:pt x="960" y="6278"/>
                  </a:cubicBezTo>
                  <a:lnTo>
                    <a:pt x="1309" y="6087"/>
                  </a:lnTo>
                  <a:cubicBezTo>
                    <a:pt x="1360" y="6059"/>
                    <a:pt x="1415" y="6045"/>
                    <a:pt x="1470" y="6045"/>
                  </a:cubicBezTo>
                  <a:cubicBezTo>
                    <a:pt x="1574" y="6045"/>
                    <a:pt x="1676" y="6095"/>
                    <a:pt x="1739" y="6187"/>
                  </a:cubicBezTo>
                  <a:lnTo>
                    <a:pt x="2052" y="6638"/>
                  </a:lnTo>
                  <a:cubicBezTo>
                    <a:pt x="2116" y="6730"/>
                    <a:pt x="2130" y="6846"/>
                    <a:pt x="2088" y="6950"/>
                  </a:cubicBezTo>
                  <a:lnTo>
                    <a:pt x="1488" y="8438"/>
                  </a:lnTo>
                  <a:cubicBezTo>
                    <a:pt x="1422" y="8601"/>
                    <a:pt x="1463" y="8792"/>
                    <a:pt x="1594" y="8914"/>
                  </a:cubicBezTo>
                  <a:lnTo>
                    <a:pt x="2233" y="9514"/>
                  </a:lnTo>
                  <a:cubicBezTo>
                    <a:pt x="2341" y="9616"/>
                    <a:pt x="2368" y="9779"/>
                    <a:pt x="2298" y="9911"/>
                  </a:cubicBezTo>
                  <a:lnTo>
                    <a:pt x="1770" y="10902"/>
                  </a:lnTo>
                  <a:cubicBezTo>
                    <a:pt x="1822" y="10945"/>
                    <a:pt x="1902" y="11005"/>
                    <a:pt x="2021" y="11086"/>
                  </a:cubicBezTo>
                  <a:cubicBezTo>
                    <a:pt x="2032" y="11092"/>
                    <a:pt x="2044" y="11096"/>
                    <a:pt x="2057" y="11096"/>
                  </a:cubicBezTo>
                  <a:cubicBezTo>
                    <a:pt x="2072" y="11096"/>
                    <a:pt x="2086" y="11091"/>
                    <a:pt x="2098" y="11081"/>
                  </a:cubicBezTo>
                  <a:lnTo>
                    <a:pt x="2619" y="10640"/>
                  </a:lnTo>
                  <a:cubicBezTo>
                    <a:pt x="2778" y="10506"/>
                    <a:pt x="2977" y="10437"/>
                    <a:pt x="3177" y="10437"/>
                  </a:cubicBezTo>
                  <a:cubicBezTo>
                    <a:pt x="3310" y="10437"/>
                    <a:pt x="3443" y="10467"/>
                    <a:pt x="3566" y="10529"/>
                  </a:cubicBezTo>
                  <a:lnTo>
                    <a:pt x="4121" y="10807"/>
                  </a:lnTo>
                  <a:cubicBezTo>
                    <a:pt x="4210" y="10852"/>
                    <a:pt x="4306" y="10873"/>
                    <a:pt x="4401" y="10873"/>
                  </a:cubicBezTo>
                  <a:cubicBezTo>
                    <a:pt x="4547" y="10873"/>
                    <a:pt x="4693" y="10821"/>
                    <a:pt x="4809" y="10720"/>
                  </a:cubicBezTo>
                  <a:cubicBezTo>
                    <a:pt x="4832" y="10700"/>
                    <a:pt x="4837" y="10668"/>
                    <a:pt x="4822" y="10643"/>
                  </a:cubicBezTo>
                  <a:lnTo>
                    <a:pt x="4782" y="10567"/>
                  </a:lnTo>
                  <a:cubicBezTo>
                    <a:pt x="4747" y="10502"/>
                    <a:pt x="4739" y="10428"/>
                    <a:pt x="4761" y="10357"/>
                  </a:cubicBezTo>
                  <a:cubicBezTo>
                    <a:pt x="4782" y="10287"/>
                    <a:pt x="4829" y="10229"/>
                    <a:pt x="4894" y="10195"/>
                  </a:cubicBezTo>
                  <a:lnTo>
                    <a:pt x="6175" y="9527"/>
                  </a:lnTo>
                  <a:cubicBezTo>
                    <a:pt x="6205" y="9513"/>
                    <a:pt x="6218" y="9479"/>
                    <a:pt x="6206" y="9449"/>
                  </a:cubicBezTo>
                  <a:lnTo>
                    <a:pt x="6104" y="9174"/>
                  </a:lnTo>
                  <a:cubicBezTo>
                    <a:pt x="6077" y="9100"/>
                    <a:pt x="6083" y="9018"/>
                    <a:pt x="6120" y="8949"/>
                  </a:cubicBezTo>
                  <a:cubicBezTo>
                    <a:pt x="6158" y="8881"/>
                    <a:pt x="6223" y="8830"/>
                    <a:pt x="6300" y="8814"/>
                  </a:cubicBezTo>
                  <a:lnTo>
                    <a:pt x="6573" y="8753"/>
                  </a:lnTo>
                  <a:cubicBezTo>
                    <a:pt x="6593" y="8749"/>
                    <a:pt x="6612" y="8747"/>
                    <a:pt x="6632" y="8747"/>
                  </a:cubicBezTo>
                  <a:cubicBezTo>
                    <a:pt x="6715" y="8747"/>
                    <a:pt x="6795" y="8785"/>
                    <a:pt x="6846" y="8851"/>
                  </a:cubicBezTo>
                  <a:lnTo>
                    <a:pt x="7334" y="9475"/>
                  </a:lnTo>
                  <a:cubicBezTo>
                    <a:pt x="7482" y="9665"/>
                    <a:pt x="7704" y="9768"/>
                    <a:pt x="7931" y="9768"/>
                  </a:cubicBezTo>
                  <a:cubicBezTo>
                    <a:pt x="8054" y="9768"/>
                    <a:pt x="8178" y="9738"/>
                    <a:pt x="8293" y="9675"/>
                  </a:cubicBezTo>
                  <a:cubicBezTo>
                    <a:pt x="8325" y="9657"/>
                    <a:pt x="8339" y="9633"/>
                    <a:pt x="8335" y="9606"/>
                  </a:cubicBezTo>
                  <a:lnTo>
                    <a:pt x="8301" y="9320"/>
                  </a:lnTo>
                  <a:cubicBezTo>
                    <a:pt x="8286" y="9192"/>
                    <a:pt x="8360" y="9073"/>
                    <a:pt x="8481" y="9032"/>
                  </a:cubicBezTo>
                  <a:lnTo>
                    <a:pt x="8767" y="8931"/>
                  </a:lnTo>
                  <a:cubicBezTo>
                    <a:pt x="8796" y="8921"/>
                    <a:pt x="8827" y="8916"/>
                    <a:pt x="8857" y="8916"/>
                  </a:cubicBezTo>
                  <a:cubicBezTo>
                    <a:pt x="8943" y="8916"/>
                    <a:pt x="9027" y="8956"/>
                    <a:pt x="9080" y="9029"/>
                  </a:cubicBezTo>
                  <a:lnTo>
                    <a:pt x="9230" y="9239"/>
                  </a:lnTo>
                  <a:cubicBezTo>
                    <a:pt x="9245" y="9260"/>
                    <a:pt x="9263" y="9265"/>
                    <a:pt x="9278" y="9265"/>
                  </a:cubicBezTo>
                  <a:cubicBezTo>
                    <a:pt x="9286" y="9265"/>
                    <a:pt x="9292" y="9264"/>
                    <a:pt x="9297" y="9262"/>
                  </a:cubicBezTo>
                  <a:cubicBezTo>
                    <a:pt x="9309" y="9260"/>
                    <a:pt x="9340" y="9248"/>
                    <a:pt x="9344" y="9208"/>
                  </a:cubicBezTo>
                  <a:lnTo>
                    <a:pt x="9381" y="8932"/>
                  </a:lnTo>
                  <a:cubicBezTo>
                    <a:pt x="9393" y="8843"/>
                    <a:pt x="9447" y="8765"/>
                    <a:pt x="9527" y="8725"/>
                  </a:cubicBezTo>
                  <a:cubicBezTo>
                    <a:pt x="9565" y="8705"/>
                    <a:pt x="9608" y="8696"/>
                    <a:pt x="9650" y="8696"/>
                  </a:cubicBezTo>
                  <a:cubicBezTo>
                    <a:pt x="9694" y="8696"/>
                    <a:pt x="9739" y="8706"/>
                    <a:pt x="9779" y="8728"/>
                  </a:cubicBezTo>
                  <a:lnTo>
                    <a:pt x="10089" y="8895"/>
                  </a:lnTo>
                  <a:cubicBezTo>
                    <a:pt x="10100" y="8901"/>
                    <a:pt x="10110" y="8903"/>
                    <a:pt x="10119" y="8903"/>
                  </a:cubicBezTo>
                  <a:cubicBezTo>
                    <a:pt x="10133" y="8903"/>
                    <a:pt x="10144" y="8898"/>
                    <a:pt x="10150" y="8895"/>
                  </a:cubicBezTo>
                  <a:cubicBezTo>
                    <a:pt x="10159" y="8890"/>
                    <a:pt x="10181" y="8876"/>
                    <a:pt x="10182" y="8844"/>
                  </a:cubicBezTo>
                  <a:lnTo>
                    <a:pt x="10207" y="8519"/>
                  </a:lnTo>
                  <a:cubicBezTo>
                    <a:pt x="10214" y="8430"/>
                    <a:pt x="10261" y="8354"/>
                    <a:pt x="10335" y="8308"/>
                  </a:cubicBezTo>
                  <a:cubicBezTo>
                    <a:pt x="10379" y="8281"/>
                    <a:pt x="10428" y="8268"/>
                    <a:pt x="10477" y="8268"/>
                  </a:cubicBezTo>
                  <a:cubicBezTo>
                    <a:pt x="10512" y="8268"/>
                    <a:pt x="10548" y="8275"/>
                    <a:pt x="10582" y="8289"/>
                  </a:cubicBezTo>
                  <a:cubicBezTo>
                    <a:pt x="10594" y="8294"/>
                    <a:pt x="10606" y="8296"/>
                    <a:pt x="10616" y="8296"/>
                  </a:cubicBezTo>
                  <a:cubicBezTo>
                    <a:pt x="10643" y="8296"/>
                    <a:pt x="10664" y="8282"/>
                    <a:pt x="10675" y="8260"/>
                  </a:cubicBezTo>
                  <a:lnTo>
                    <a:pt x="10892" y="7759"/>
                  </a:lnTo>
                  <a:cubicBezTo>
                    <a:pt x="10919" y="7698"/>
                    <a:pt x="10968" y="7649"/>
                    <a:pt x="11028" y="7620"/>
                  </a:cubicBezTo>
                  <a:lnTo>
                    <a:pt x="11003" y="7377"/>
                  </a:lnTo>
                  <a:cubicBezTo>
                    <a:pt x="10998" y="7329"/>
                    <a:pt x="10951" y="7281"/>
                    <a:pt x="10892" y="7272"/>
                  </a:cubicBezTo>
                  <a:cubicBezTo>
                    <a:pt x="10787" y="7255"/>
                    <a:pt x="10695" y="7200"/>
                    <a:pt x="10633" y="7115"/>
                  </a:cubicBezTo>
                  <a:cubicBezTo>
                    <a:pt x="10571" y="7030"/>
                    <a:pt x="10544" y="6926"/>
                    <a:pt x="10560" y="6821"/>
                  </a:cubicBezTo>
                  <a:lnTo>
                    <a:pt x="10625" y="6395"/>
                  </a:lnTo>
                  <a:cubicBezTo>
                    <a:pt x="10649" y="6233"/>
                    <a:pt x="10755" y="6098"/>
                    <a:pt x="10906" y="6033"/>
                  </a:cubicBezTo>
                  <a:cubicBezTo>
                    <a:pt x="11049" y="5973"/>
                    <a:pt x="11119" y="5841"/>
                    <a:pt x="11096" y="5708"/>
                  </a:cubicBezTo>
                  <a:lnTo>
                    <a:pt x="11033" y="5344"/>
                  </a:lnTo>
                  <a:cubicBezTo>
                    <a:pt x="11021" y="5277"/>
                    <a:pt x="10981" y="5218"/>
                    <a:pt x="10919" y="5186"/>
                  </a:cubicBezTo>
                  <a:cubicBezTo>
                    <a:pt x="10886" y="5168"/>
                    <a:pt x="10850" y="5159"/>
                    <a:pt x="10813" y="5159"/>
                  </a:cubicBezTo>
                  <a:cubicBezTo>
                    <a:pt x="10784" y="5159"/>
                    <a:pt x="10754" y="5165"/>
                    <a:pt x="10727" y="5176"/>
                  </a:cubicBezTo>
                  <a:cubicBezTo>
                    <a:pt x="10049" y="5466"/>
                    <a:pt x="9884" y="5516"/>
                    <a:pt x="9822" y="5516"/>
                  </a:cubicBezTo>
                  <a:cubicBezTo>
                    <a:pt x="9806" y="5516"/>
                    <a:pt x="9797" y="5512"/>
                    <a:pt x="9787" y="5509"/>
                  </a:cubicBezTo>
                  <a:cubicBezTo>
                    <a:pt x="9725" y="5488"/>
                    <a:pt x="9696" y="5429"/>
                    <a:pt x="9675" y="5380"/>
                  </a:cubicBezTo>
                  <a:cubicBezTo>
                    <a:pt x="9594" y="5176"/>
                    <a:pt x="9663" y="4933"/>
                    <a:pt x="9844" y="4790"/>
                  </a:cubicBezTo>
                  <a:lnTo>
                    <a:pt x="11000" y="3874"/>
                  </a:lnTo>
                  <a:cubicBezTo>
                    <a:pt x="11025" y="3855"/>
                    <a:pt x="11039" y="3828"/>
                    <a:pt x="11043" y="3797"/>
                  </a:cubicBezTo>
                  <a:cubicBezTo>
                    <a:pt x="11051" y="3749"/>
                    <a:pt x="11027" y="3704"/>
                    <a:pt x="10987" y="3679"/>
                  </a:cubicBezTo>
                  <a:lnTo>
                    <a:pt x="10848" y="3597"/>
                  </a:lnTo>
                  <a:cubicBezTo>
                    <a:pt x="10808" y="3571"/>
                    <a:pt x="10695" y="3500"/>
                    <a:pt x="10673" y="3075"/>
                  </a:cubicBezTo>
                  <a:lnTo>
                    <a:pt x="10641" y="1950"/>
                  </a:lnTo>
                  <a:lnTo>
                    <a:pt x="10388" y="2246"/>
                  </a:lnTo>
                  <a:cubicBezTo>
                    <a:pt x="10270" y="2385"/>
                    <a:pt x="10099" y="2460"/>
                    <a:pt x="9925" y="2460"/>
                  </a:cubicBezTo>
                  <a:cubicBezTo>
                    <a:pt x="9835" y="2460"/>
                    <a:pt x="9745" y="2440"/>
                    <a:pt x="9660" y="2398"/>
                  </a:cubicBezTo>
                  <a:lnTo>
                    <a:pt x="9559" y="2350"/>
                  </a:lnTo>
                  <a:cubicBezTo>
                    <a:pt x="9328" y="2237"/>
                    <a:pt x="9216" y="1970"/>
                    <a:pt x="9297" y="1727"/>
                  </a:cubicBezTo>
                  <a:lnTo>
                    <a:pt x="9390" y="1448"/>
                  </a:lnTo>
                  <a:cubicBezTo>
                    <a:pt x="9401" y="1415"/>
                    <a:pt x="9383" y="1392"/>
                    <a:pt x="9376" y="1384"/>
                  </a:cubicBezTo>
                  <a:cubicBezTo>
                    <a:pt x="9369" y="1378"/>
                    <a:pt x="9354" y="1366"/>
                    <a:pt x="9331" y="1366"/>
                  </a:cubicBezTo>
                  <a:cubicBezTo>
                    <a:pt x="9325" y="1366"/>
                    <a:pt x="9318" y="1367"/>
                    <a:pt x="9310" y="1370"/>
                  </a:cubicBezTo>
                  <a:lnTo>
                    <a:pt x="9209" y="1404"/>
                  </a:lnTo>
                  <a:cubicBezTo>
                    <a:pt x="9175" y="1416"/>
                    <a:pt x="9140" y="1422"/>
                    <a:pt x="9105" y="1422"/>
                  </a:cubicBezTo>
                  <a:cubicBezTo>
                    <a:pt x="9021" y="1422"/>
                    <a:pt x="8939" y="1389"/>
                    <a:pt x="8880" y="1328"/>
                  </a:cubicBezTo>
                  <a:cubicBezTo>
                    <a:pt x="8778" y="1227"/>
                    <a:pt x="8756" y="1069"/>
                    <a:pt x="8828" y="945"/>
                  </a:cubicBezTo>
                  <a:cubicBezTo>
                    <a:pt x="8884" y="849"/>
                    <a:pt x="8890" y="749"/>
                    <a:pt x="8857" y="658"/>
                  </a:cubicBezTo>
                  <a:lnTo>
                    <a:pt x="8837" y="605"/>
                  </a:lnTo>
                  <a:cubicBezTo>
                    <a:pt x="8804" y="516"/>
                    <a:pt x="8730" y="448"/>
                    <a:pt x="8638" y="421"/>
                  </a:cubicBezTo>
                  <a:cubicBezTo>
                    <a:pt x="8609" y="412"/>
                    <a:pt x="8580" y="408"/>
                    <a:pt x="8552" y="408"/>
                  </a:cubicBezTo>
                  <a:cubicBezTo>
                    <a:pt x="8487" y="408"/>
                    <a:pt x="8424" y="429"/>
                    <a:pt x="8371" y="470"/>
                  </a:cubicBezTo>
                  <a:lnTo>
                    <a:pt x="8203" y="598"/>
                  </a:lnTo>
                  <a:cubicBezTo>
                    <a:pt x="8195" y="603"/>
                    <a:pt x="8187" y="609"/>
                    <a:pt x="8178" y="611"/>
                  </a:cubicBezTo>
                  <a:cubicBezTo>
                    <a:pt x="8150" y="622"/>
                    <a:pt x="8121" y="628"/>
                    <a:pt x="8091" y="628"/>
                  </a:cubicBezTo>
                  <a:cubicBezTo>
                    <a:pt x="8052" y="628"/>
                    <a:pt x="8012" y="618"/>
                    <a:pt x="7977" y="599"/>
                  </a:cubicBezTo>
                  <a:cubicBezTo>
                    <a:pt x="7914" y="565"/>
                    <a:pt x="7871" y="506"/>
                    <a:pt x="7858" y="437"/>
                  </a:cubicBezTo>
                  <a:lnTo>
                    <a:pt x="7792" y="265"/>
                  </a:lnTo>
                  <a:cubicBezTo>
                    <a:pt x="7761" y="113"/>
                    <a:pt x="7644" y="14"/>
                    <a:pt x="7506" y="10"/>
                  </a:cubicBezTo>
                  <a:lnTo>
                    <a:pt x="72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68"/>
            <p:cNvSpPr/>
            <p:nvPr/>
          </p:nvSpPr>
          <p:spPr>
            <a:xfrm>
              <a:off x="4380189" y="4258720"/>
              <a:ext cx="573490" cy="619337"/>
            </a:xfrm>
            <a:custGeom>
              <a:avLst/>
              <a:gdLst/>
              <a:ahLst/>
              <a:cxnLst/>
              <a:rect l="l" t="t" r="r" b="b"/>
              <a:pathLst>
                <a:path w="9094" h="9821" extrusionOk="0">
                  <a:moveTo>
                    <a:pt x="5908" y="1"/>
                  </a:moveTo>
                  <a:lnTo>
                    <a:pt x="5908" y="1"/>
                  </a:lnTo>
                  <a:cubicBezTo>
                    <a:pt x="5933" y="86"/>
                    <a:pt x="5923" y="177"/>
                    <a:pt x="5877" y="258"/>
                  </a:cubicBezTo>
                  <a:lnTo>
                    <a:pt x="5739" y="508"/>
                  </a:lnTo>
                  <a:cubicBezTo>
                    <a:pt x="5712" y="557"/>
                    <a:pt x="5718" y="618"/>
                    <a:pt x="5755" y="660"/>
                  </a:cubicBezTo>
                  <a:lnTo>
                    <a:pt x="6108" y="1063"/>
                  </a:lnTo>
                  <a:cubicBezTo>
                    <a:pt x="6182" y="1146"/>
                    <a:pt x="6210" y="1255"/>
                    <a:pt x="6184" y="1363"/>
                  </a:cubicBezTo>
                  <a:cubicBezTo>
                    <a:pt x="6160" y="1471"/>
                    <a:pt x="6085" y="1558"/>
                    <a:pt x="5984" y="1600"/>
                  </a:cubicBezTo>
                  <a:lnTo>
                    <a:pt x="5665" y="1734"/>
                  </a:lnTo>
                  <a:cubicBezTo>
                    <a:pt x="5627" y="1750"/>
                    <a:pt x="5600" y="1782"/>
                    <a:pt x="5589" y="1821"/>
                  </a:cubicBezTo>
                  <a:lnTo>
                    <a:pt x="5194" y="3239"/>
                  </a:lnTo>
                  <a:cubicBezTo>
                    <a:pt x="5175" y="3302"/>
                    <a:pt x="5140" y="3361"/>
                    <a:pt x="5089" y="3404"/>
                  </a:cubicBezTo>
                  <a:lnTo>
                    <a:pt x="4954" y="3522"/>
                  </a:lnTo>
                  <a:cubicBezTo>
                    <a:pt x="4894" y="3575"/>
                    <a:pt x="4816" y="3606"/>
                    <a:pt x="4735" y="3606"/>
                  </a:cubicBezTo>
                  <a:cubicBezTo>
                    <a:pt x="4723" y="3606"/>
                    <a:pt x="4711" y="3605"/>
                    <a:pt x="4699" y="3604"/>
                  </a:cubicBezTo>
                  <a:cubicBezTo>
                    <a:pt x="4606" y="3595"/>
                    <a:pt x="4521" y="3549"/>
                    <a:pt x="4463" y="3475"/>
                  </a:cubicBezTo>
                  <a:cubicBezTo>
                    <a:pt x="4437" y="3443"/>
                    <a:pt x="4398" y="3425"/>
                    <a:pt x="4358" y="3425"/>
                  </a:cubicBezTo>
                  <a:cubicBezTo>
                    <a:pt x="4343" y="3425"/>
                    <a:pt x="4328" y="3427"/>
                    <a:pt x="4314" y="3432"/>
                  </a:cubicBezTo>
                  <a:lnTo>
                    <a:pt x="4233" y="3460"/>
                  </a:lnTo>
                  <a:cubicBezTo>
                    <a:pt x="4200" y="3473"/>
                    <a:pt x="4173" y="3497"/>
                    <a:pt x="4157" y="3529"/>
                  </a:cubicBezTo>
                  <a:cubicBezTo>
                    <a:pt x="4142" y="3562"/>
                    <a:pt x="4141" y="3598"/>
                    <a:pt x="4153" y="3632"/>
                  </a:cubicBezTo>
                  <a:lnTo>
                    <a:pt x="4216" y="3795"/>
                  </a:lnTo>
                  <a:cubicBezTo>
                    <a:pt x="4251" y="3890"/>
                    <a:pt x="4244" y="3994"/>
                    <a:pt x="4195" y="4082"/>
                  </a:cubicBezTo>
                  <a:lnTo>
                    <a:pt x="3320" y="5657"/>
                  </a:lnTo>
                  <a:cubicBezTo>
                    <a:pt x="3259" y="5768"/>
                    <a:pt x="3141" y="5832"/>
                    <a:pt x="3021" y="5832"/>
                  </a:cubicBezTo>
                  <a:cubicBezTo>
                    <a:pt x="3013" y="5832"/>
                    <a:pt x="3005" y="5832"/>
                    <a:pt x="2998" y="5831"/>
                  </a:cubicBezTo>
                  <a:cubicBezTo>
                    <a:pt x="2865" y="5822"/>
                    <a:pt x="2752" y="5738"/>
                    <a:pt x="2705" y="5614"/>
                  </a:cubicBezTo>
                  <a:cubicBezTo>
                    <a:pt x="2639" y="5441"/>
                    <a:pt x="2445" y="4943"/>
                    <a:pt x="2373" y="4748"/>
                  </a:cubicBezTo>
                  <a:cubicBezTo>
                    <a:pt x="2297" y="4773"/>
                    <a:pt x="2141" y="4837"/>
                    <a:pt x="1865" y="4975"/>
                  </a:cubicBezTo>
                  <a:cubicBezTo>
                    <a:pt x="1817" y="4999"/>
                    <a:pt x="1766" y="5010"/>
                    <a:pt x="1715" y="5010"/>
                  </a:cubicBezTo>
                  <a:cubicBezTo>
                    <a:pt x="1644" y="5010"/>
                    <a:pt x="1575" y="4988"/>
                    <a:pt x="1516" y="4945"/>
                  </a:cubicBezTo>
                  <a:lnTo>
                    <a:pt x="1041" y="4605"/>
                  </a:lnTo>
                  <a:cubicBezTo>
                    <a:pt x="1018" y="4588"/>
                    <a:pt x="991" y="4579"/>
                    <a:pt x="965" y="4579"/>
                  </a:cubicBezTo>
                  <a:cubicBezTo>
                    <a:pt x="931" y="4579"/>
                    <a:pt x="899" y="4592"/>
                    <a:pt x="873" y="4617"/>
                  </a:cubicBezTo>
                  <a:lnTo>
                    <a:pt x="516" y="4961"/>
                  </a:lnTo>
                  <a:cubicBezTo>
                    <a:pt x="489" y="4987"/>
                    <a:pt x="476" y="5022"/>
                    <a:pt x="476" y="5059"/>
                  </a:cubicBezTo>
                  <a:cubicBezTo>
                    <a:pt x="476" y="5095"/>
                    <a:pt x="492" y="5129"/>
                    <a:pt x="519" y="5155"/>
                  </a:cubicBezTo>
                  <a:lnTo>
                    <a:pt x="739" y="5355"/>
                  </a:lnTo>
                  <a:cubicBezTo>
                    <a:pt x="817" y="5425"/>
                    <a:pt x="857" y="5524"/>
                    <a:pt x="850" y="5630"/>
                  </a:cubicBezTo>
                  <a:lnTo>
                    <a:pt x="844" y="5739"/>
                  </a:lnTo>
                  <a:cubicBezTo>
                    <a:pt x="835" y="5856"/>
                    <a:pt x="770" y="5957"/>
                    <a:pt x="671" y="6014"/>
                  </a:cubicBezTo>
                  <a:lnTo>
                    <a:pt x="99" y="6333"/>
                  </a:lnTo>
                  <a:cubicBezTo>
                    <a:pt x="58" y="6356"/>
                    <a:pt x="33" y="6397"/>
                    <a:pt x="31" y="6442"/>
                  </a:cubicBezTo>
                  <a:lnTo>
                    <a:pt x="2" y="7088"/>
                  </a:lnTo>
                  <a:cubicBezTo>
                    <a:pt x="1" y="7126"/>
                    <a:pt x="14" y="7161"/>
                    <a:pt x="40" y="7187"/>
                  </a:cubicBezTo>
                  <a:cubicBezTo>
                    <a:pt x="66" y="7214"/>
                    <a:pt x="109" y="7226"/>
                    <a:pt x="138" y="7226"/>
                  </a:cubicBezTo>
                  <a:lnTo>
                    <a:pt x="384" y="7218"/>
                  </a:lnTo>
                  <a:cubicBezTo>
                    <a:pt x="386" y="7218"/>
                    <a:pt x="388" y="7218"/>
                    <a:pt x="389" y="7218"/>
                  </a:cubicBezTo>
                  <a:cubicBezTo>
                    <a:pt x="562" y="7218"/>
                    <a:pt x="700" y="7333"/>
                    <a:pt x="730" y="7496"/>
                  </a:cubicBezTo>
                  <a:lnTo>
                    <a:pt x="819" y="7978"/>
                  </a:lnTo>
                  <a:cubicBezTo>
                    <a:pt x="830" y="8042"/>
                    <a:pt x="888" y="8086"/>
                    <a:pt x="949" y="8086"/>
                  </a:cubicBezTo>
                  <a:cubicBezTo>
                    <a:pt x="952" y="8086"/>
                    <a:pt x="956" y="8086"/>
                    <a:pt x="959" y="8086"/>
                  </a:cubicBezTo>
                  <a:lnTo>
                    <a:pt x="1441" y="8048"/>
                  </a:lnTo>
                  <a:cubicBezTo>
                    <a:pt x="1451" y="8047"/>
                    <a:pt x="1460" y="8047"/>
                    <a:pt x="1470" y="8047"/>
                  </a:cubicBezTo>
                  <a:cubicBezTo>
                    <a:pt x="1623" y="8047"/>
                    <a:pt x="1759" y="8152"/>
                    <a:pt x="1798" y="8302"/>
                  </a:cubicBezTo>
                  <a:lnTo>
                    <a:pt x="1953" y="8904"/>
                  </a:lnTo>
                  <a:cubicBezTo>
                    <a:pt x="1971" y="8922"/>
                    <a:pt x="1992" y="8930"/>
                    <a:pt x="2012" y="8930"/>
                  </a:cubicBezTo>
                  <a:cubicBezTo>
                    <a:pt x="2023" y="8930"/>
                    <a:pt x="2034" y="8927"/>
                    <a:pt x="2044" y="8923"/>
                  </a:cubicBezTo>
                  <a:cubicBezTo>
                    <a:pt x="2076" y="8912"/>
                    <a:pt x="2097" y="8886"/>
                    <a:pt x="2104" y="8853"/>
                  </a:cubicBezTo>
                  <a:lnTo>
                    <a:pt x="2121" y="8767"/>
                  </a:lnTo>
                  <a:cubicBezTo>
                    <a:pt x="2126" y="8746"/>
                    <a:pt x="2124" y="8727"/>
                    <a:pt x="2117" y="8707"/>
                  </a:cubicBezTo>
                  <a:lnTo>
                    <a:pt x="2051" y="8439"/>
                  </a:lnTo>
                  <a:cubicBezTo>
                    <a:pt x="2042" y="8398"/>
                    <a:pt x="2056" y="8355"/>
                    <a:pt x="2090" y="8331"/>
                  </a:cubicBezTo>
                  <a:cubicBezTo>
                    <a:pt x="2175" y="8268"/>
                    <a:pt x="2251" y="8246"/>
                    <a:pt x="2314" y="8246"/>
                  </a:cubicBezTo>
                  <a:cubicBezTo>
                    <a:pt x="2360" y="8246"/>
                    <a:pt x="2399" y="8258"/>
                    <a:pt x="2429" y="8273"/>
                  </a:cubicBezTo>
                  <a:cubicBezTo>
                    <a:pt x="2635" y="8369"/>
                    <a:pt x="2697" y="8694"/>
                    <a:pt x="2703" y="8775"/>
                  </a:cubicBezTo>
                  <a:lnTo>
                    <a:pt x="2711" y="8920"/>
                  </a:lnTo>
                  <a:cubicBezTo>
                    <a:pt x="2713" y="8932"/>
                    <a:pt x="2719" y="8939"/>
                    <a:pt x="2731" y="8943"/>
                  </a:cubicBezTo>
                  <a:cubicBezTo>
                    <a:pt x="2733" y="8943"/>
                    <a:pt x="2736" y="8944"/>
                    <a:pt x="2738" y="8944"/>
                  </a:cubicBezTo>
                  <a:cubicBezTo>
                    <a:pt x="2746" y="8944"/>
                    <a:pt x="2753" y="8941"/>
                    <a:pt x="2758" y="8933"/>
                  </a:cubicBezTo>
                  <a:lnTo>
                    <a:pt x="2845" y="8808"/>
                  </a:lnTo>
                  <a:cubicBezTo>
                    <a:pt x="2878" y="8761"/>
                    <a:pt x="2889" y="8702"/>
                    <a:pt x="2876" y="8648"/>
                  </a:cubicBezTo>
                  <a:cubicBezTo>
                    <a:pt x="2872" y="8640"/>
                    <a:pt x="2872" y="8631"/>
                    <a:pt x="2872" y="8623"/>
                  </a:cubicBezTo>
                  <a:cubicBezTo>
                    <a:pt x="2828" y="8458"/>
                    <a:pt x="2931" y="8263"/>
                    <a:pt x="3114" y="8196"/>
                  </a:cubicBezTo>
                  <a:cubicBezTo>
                    <a:pt x="3168" y="8177"/>
                    <a:pt x="3220" y="8168"/>
                    <a:pt x="3271" y="8168"/>
                  </a:cubicBezTo>
                  <a:cubicBezTo>
                    <a:pt x="3390" y="8168"/>
                    <a:pt x="3496" y="8219"/>
                    <a:pt x="3568" y="8311"/>
                  </a:cubicBezTo>
                  <a:cubicBezTo>
                    <a:pt x="3598" y="8347"/>
                    <a:pt x="3619" y="8353"/>
                    <a:pt x="3630" y="8353"/>
                  </a:cubicBezTo>
                  <a:cubicBezTo>
                    <a:pt x="3632" y="8353"/>
                    <a:pt x="3635" y="8354"/>
                    <a:pt x="3637" y="8354"/>
                  </a:cubicBezTo>
                  <a:cubicBezTo>
                    <a:pt x="3650" y="8354"/>
                    <a:pt x="3668" y="8347"/>
                    <a:pt x="3683" y="8332"/>
                  </a:cubicBezTo>
                  <a:lnTo>
                    <a:pt x="3722" y="8293"/>
                  </a:lnTo>
                  <a:cubicBezTo>
                    <a:pt x="3807" y="8208"/>
                    <a:pt x="3810" y="8073"/>
                    <a:pt x="3727" y="7985"/>
                  </a:cubicBezTo>
                  <a:cubicBezTo>
                    <a:pt x="3643" y="7893"/>
                    <a:pt x="3625" y="7758"/>
                    <a:pt x="3684" y="7648"/>
                  </a:cubicBezTo>
                  <a:lnTo>
                    <a:pt x="3753" y="7518"/>
                  </a:lnTo>
                  <a:cubicBezTo>
                    <a:pt x="3806" y="7419"/>
                    <a:pt x="3909" y="7364"/>
                    <a:pt x="4021" y="7364"/>
                  </a:cubicBezTo>
                  <a:lnTo>
                    <a:pt x="4313" y="7373"/>
                  </a:lnTo>
                  <a:cubicBezTo>
                    <a:pt x="4549" y="7381"/>
                    <a:pt x="4746" y="7548"/>
                    <a:pt x="4792" y="7780"/>
                  </a:cubicBezTo>
                  <a:lnTo>
                    <a:pt x="4877" y="7988"/>
                  </a:lnTo>
                  <a:lnTo>
                    <a:pt x="5045" y="7875"/>
                  </a:lnTo>
                  <a:cubicBezTo>
                    <a:pt x="5135" y="7807"/>
                    <a:pt x="5241" y="7772"/>
                    <a:pt x="5351" y="7772"/>
                  </a:cubicBezTo>
                  <a:cubicBezTo>
                    <a:pt x="5399" y="7772"/>
                    <a:pt x="5448" y="7778"/>
                    <a:pt x="5496" y="7792"/>
                  </a:cubicBezTo>
                  <a:cubicBezTo>
                    <a:pt x="5653" y="7837"/>
                    <a:pt x="5774" y="7951"/>
                    <a:pt x="5833" y="8102"/>
                  </a:cubicBezTo>
                  <a:lnTo>
                    <a:pt x="5851" y="8155"/>
                  </a:lnTo>
                  <a:cubicBezTo>
                    <a:pt x="5907" y="8304"/>
                    <a:pt x="5893" y="8467"/>
                    <a:pt x="5816" y="8605"/>
                  </a:cubicBezTo>
                  <a:cubicBezTo>
                    <a:pt x="5784" y="8661"/>
                    <a:pt x="5792" y="8716"/>
                    <a:pt x="5827" y="8751"/>
                  </a:cubicBezTo>
                  <a:cubicBezTo>
                    <a:pt x="5848" y="8772"/>
                    <a:pt x="5876" y="8783"/>
                    <a:pt x="5905" y="8783"/>
                  </a:cubicBezTo>
                  <a:cubicBezTo>
                    <a:pt x="5918" y="8783"/>
                    <a:pt x="5930" y="8781"/>
                    <a:pt x="5942" y="8776"/>
                  </a:cubicBezTo>
                  <a:lnTo>
                    <a:pt x="6043" y="8742"/>
                  </a:lnTo>
                  <a:cubicBezTo>
                    <a:pt x="6073" y="8732"/>
                    <a:pt x="6103" y="8727"/>
                    <a:pt x="6133" y="8727"/>
                  </a:cubicBezTo>
                  <a:cubicBezTo>
                    <a:pt x="6202" y="8727"/>
                    <a:pt x="6270" y="8754"/>
                    <a:pt x="6321" y="8805"/>
                  </a:cubicBezTo>
                  <a:cubicBezTo>
                    <a:pt x="6395" y="8878"/>
                    <a:pt x="6421" y="8985"/>
                    <a:pt x="6388" y="9083"/>
                  </a:cubicBezTo>
                  <a:lnTo>
                    <a:pt x="6294" y="9361"/>
                  </a:lnTo>
                  <a:cubicBezTo>
                    <a:pt x="6245" y="9506"/>
                    <a:pt x="6314" y="9666"/>
                    <a:pt x="6450" y="9732"/>
                  </a:cubicBezTo>
                  <a:lnTo>
                    <a:pt x="6551" y="9781"/>
                  </a:lnTo>
                  <a:cubicBezTo>
                    <a:pt x="6607" y="9808"/>
                    <a:pt x="6666" y="9821"/>
                    <a:pt x="6725" y="9821"/>
                  </a:cubicBezTo>
                  <a:cubicBezTo>
                    <a:pt x="6840" y="9821"/>
                    <a:pt x="6953" y="9771"/>
                    <a:pt x="7031" y="9679"/>
                  </a:cubicBezTo>
                  <a:lnTo>
                    <a:pt x="7455" y="9182"/>
                  </a:lnTo>
                  <a:lnTo>
                    <a:pt x="7405" y="7807"/>
                  </a:lnTo>
                  <a:lnTo>
                    <a:pt x="7369" y="7782"/>
                  </a:lnTo>
                  <a:cubicBezTo>
                    <a:pt x="7358" y="7786"/>
                    <a:pt x="7346" y="7789"/>
                    <a:pt x="7335" y="7789"/>
                  </a:cubicBezTo>
                  <a:cubicBezTo>
                    <a:pt x="7323" y="7789"/>
                    <a:pt x="7311" y="7786"/>
                    <a:pt x="7299" y="7782"/>
                  </a:cubicBezTo>
                  <a:cubicBezTo>
                    <a:pt x="7259" y="7767"/>
                    <a:pt x="7233" y="7731"/>
                    <a:pt x="7232" y="7690"/>
                  </a:cubicBezTo>
                  <a:lnTo>
                    <a:pt x="7168" y="7648"/>
                  </a:lnTo>
                  <a:cubicBezTo>
                    <a:pt x="6871" y="7489"/>
                    <a:pt x="6654" y="7202"/>
                    <a:pt x="6580" y="6864"/>
                  </a:cubicBezTo>
                  <a:cubicBezTo>
                    <a:pt x="6578" y="6851"/>
                    <a:pt x="6574" y="6820"/>
                    <a:pt x="6577" y="6805"/>
                  </a:cubicBezTo>
                  <a:cubicBezTo>
                    <a:pt x="6620" y="6591"/>
                    <a:pt x="6545" y="6367"/>
                    <a:pt x="6381" y="6224"/>
                  </a:cubicBezTo>
                  <a:cubicBezTo>
                    <a:pt x="6180" y="6048"/>
                    <a:pt x="6121" y="6029"/>
                    <a:pt x="6116" y="6027"/>
                  </a:cubicBezTo>
                  <a:cubicBezTo>
                    <a:pt x="6109" y="6028"/>
                    <a:pt x="6102" y="6029"/>
                    <a:pt x="6094" y="6029"/>
                  </a:cubicBezTo>
                  <a:cubicBezTo>
                    <a:pt x="6043" y="6029"/>
                    <a:pt x="5985" y="5999"/>
                    <a:pt x="5936" y="5944"/>
                  </a:cubicBezTo>
                  <a:cubicBezTo>
                    <a:pt x="5844" y="5836"/>
                    <a:pt x="5797" y="5627"/>
                    <a:pt x="5837" y="5496"/>
                  </a:cubicBezTo>
                  <a:lnTo>
                    <a:pt x="6000" y="5029"/>
                  </a:lnTo>
                  <a:cubicBezTo>
                    <a:pt x="6015" y="4949"/>
                    <a:pt x="5988" y="4853"/>
                    <a:pt x="5921" y="4784"/>
                  </a:cubicBezTo>
                  <a:cubicBezTo>
                    <a:pt x="5835" y="4694"/>
                    <a:pt x="5808" y="4566"/>
                    <a:pt x="5851" y="4448"/>
                  </a:cubicBezTo>
                  <a:cubicBezTo>
                    <a:pt x="5894" y="4330"/>
                    <a:pt x="6000" y="4251"/>
                    <a:pt x="6124" y="4240"/>
                  </a:cubicBezTo>
                  <a:cubicBezTo>
                    <a:pt x="6172" y="3973"/>
                    <a:pt x="6378" y="3793"/>
                    <a:pt x="6628" y="3789"/>
                  </a:cubicBezTo>
                  <a:lnTo>
                    <a:pt x="7163" y="3782"/>
                  </a:lnTo>
                  <a:cubicBezTo>
                    <a:pt x="7169" y="3782"/>
                    <a:pt x="7174" y="3782"/>
                    <a:pt x="7180" y="3782"/>
                  </a:cubicBezTo>
                  <a:cubicBezTo>
                    <a:pt x="7400" y="3782"/>
                    <a:pt x="7579" y="3906"/>
                    <a:pt x="7642" y="4102"/>
                  </a:cubicBezTo>
                  <a:lnTo>
                    <a:pt x="7648" y="4109"/>
                  </a:lnTo>
                  <a:lnTo>
                    <a:pt x="8410" y="3419"/>
                  </a:lnTo>
                  <a:cubicBezTo>
                    <a:pt x="8475" y="3361"/>
                    <a:pt x="8555" y="3322"/>
                    <a:pt x="8639" y="3308"/>
                  </a:cubicBezTo>
                  <a:cubicBezTo>
                    <a:pt x="8817" y="3279"/>
                    <a:pt x="8946" y="3161"/>
                    <a:pt x="8971" y="3005"/>
                  </a:cubicBezTo>
                  <a:lnTo>
                    <a:pt x="9080" y="2257"/>
                  </a:lnTo>
                  <a:cubicBezTo>
                    <a:pt x="9093" y="2150"/>
                    <a:pt x="9049" y="2043"/>
                    <a:pt x="8960" y="1979"/>
                  </a:cubicBezTo>
                  <a:lnTo>
                    <a:pt x="7953" y="1247"/>
                  </a:lnTo>
                  <a:lnTo>
                    <a:pt x="7935" y="1247"/>
                  </a:lnTo>
                  <a:cubicBezTo>
                    <a:pt x="7869" y="1247"/>
                    <a:pt x="7801" y="1227"/>
                    <a:pt x="7741" y="1189"/>
                  </a:cubicBezTo>
                  <a:cubicBezTo>
                    <a:pt x="6717" y="529"/>
                    <a:pt x="6102" y="129"/>
                    <a:pt x="59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68"/>
            <p:cNvSpPr/>
            <p:nvPr/>
          </p:nvSpPr>
          <p:spPr>
            <a:xfrm>
              <a:off x="4270587" y="3155631"/>
              <a:ext cx="372132" cy="620220"/>
            </a:xfrm>
            <a:custGeom>
              <a:avLst/>
              <a:gdLst/>
              <a:ahLst/>
              <a:cxnLst/>
              <a:rect l="l" t="t" r="r" b="b"/>
              <a:pathLst>
                <a:path w="5901" h="9835" extrusionOk="0">
                  <a:moveTo>
                    <a:pt x="4288" y="1"/>
                  </a:moveTo>
                  <a:cubicBezTo>
                    <a:pt x="4171" y="1"/>
                    <a:pt x="4057" y="36"/>
                    <a:pt x="3956" y="105"/>
                  </a:cubicBezTo>
                  <a:lnTo>
                    <a:pt x="3316" y="548"/>
                  </a:lnTo>
                  <a:cubicBezTo>
                    <a:pt x="3000" y="766"/>
                    <a:pt x="2813" y="1124"/>
                    <a:pt x="2813" y="1507"/>
                  </a:cubicBezTo>
                  <a:lnTo>
                    <a:pt x="2813" y="3230"/>
                  </a:lnTo>
                  <a:cubicBezTo>
                    <a:pt x="2813" y="3501"/>
                    <a:pt x="2684" y="3760"/>
                    <a:pt x="2470" y="3924"/>
                  </a:cubicBezTo>
                  <a:lnTo>
                    <a:pt x="2335" y="4028"/>
                  </a:lnTo>
                  <a:cubicBezTo>
                    <a:pt x="2275" y="4074"/>
                    <a:pt x="2204" y="4097"/>
                    <a:pt x="2133" y="4097"/>
                  </a:cubicBezTo>
                  <a:cubicBezTo>
                    <a:pt x="2038" y="4097"/>
                    <a:pt x="1945" y="4056"/>
                    <a:pt x="1879" y="3978"/>
                  </a:cubicBezTo>
                  <a:cubicBezTo>
                    <a:pt x="1856" y="3950"/>
                    <a:pt x="1822" y="3934"/>
                    <a:pt x="1786" y="3934"/>
                  </a:cubicBezTo>
                  <a:cubicBezTo>
                    <a:pt x="1774" y="3934"/>
                    <a:pt x="1762" y="3936"/>
                    <a:pt x="1751" y="3939"/>
                  </a:cubicBezTo>
                  <a:lnTo>
                    <a:pt x="1" y="4444"/>
                  </a:lnTo>
                  <a:lnTo>
                    <a:pt x="578" y="4544"/>
                  </a:lnTo>
                  <a:cubicBezTo>
                    <a:pt x="696" y="4570"/>
                    <a:pt x="792" y="4654"/>
                    <a:pt x="825" y="4771"/>
                  </a:cubicBezTo>
                  <a:lnTo>
                    <a:pt x="1006" y="5381"/>
                  </a:lnTo>
                  <a:cubicBezTo>
                    <a:pt x="1018" y="5421"/>
                    <a:pt x="1053" y="5452"/>
                    <a:pt x="1096" y="5457"/>
                  </a:cubicBezTo>
                  <a:lnTo>
                    <a:pt x="1550" y="5515"/>
                  </a:lnTo>
                  <a:cubicBezTo>
                    <a:pt x="1674" y="5531"/>
                    <a:pt x="1777" y="5619"/>
                    <a:pt x="1813" y="5739"/>
                  </a:cubicBezTo>
                  <a:lnTo>
                    <a:pt x="1880" y="5970"/>
                  </a:lnTo>
                  <a:cubicBezTo>
                    <a:pt x="1928" y="6133"/>
                    <a:pt x="1835" y="6307"/>
                    <a:pt x="1673" y="6359"/>
                  </a:cubicBezTo>
                  <a:cubicBezTo>
                    <a:pt x="1641" y="6369"/>
                    <a:pt x="1617" y="6392"/>
                    <a:pt x="1605" y="6423"/>
                  </a:cubicBezTo>
                  <a:cubicBezTo>
                    <a:pt x="1593" y="6452"/>
                    <a:pt x="1595" y="6486"/>
                    <a:pt x="1611" y="6516"/>
                  </a:cubicBezTo>
                  <a:lnTo>
                    <a:pt x="2140" y="7457"/>
                  </a:lnTo>
                  <a:cubicBezTo>
                    <a:pt x="2220" y="7599"/>
                    <a:pt x="2176" y="7782"/>
                    <a:pt x="2041" y="7874"/>
                  </a:cubicBezTo>
                  <a:lnTo>
                    <a:pt x="1694" y="8109"/>
                  </a:lnTo>
                  <a:cubicBezTo>
                    <a:pt x="1649" y="8138"/>
                    <a:pt x="1635" y="8196"/>
                    <a:pt x="1658" y="8244"/>
                  </a:cubicBezTo>
                  <a:lnTo>
                    <a:pt x="1847" y="8650"/>
                  </a:lnTo>
                  <a:cubicBezTo>
                    <a:pt x="1863" y="8686"/>
                    <a:pt x="1900" y="8711"/>
                    <a:pt x="1940" y="8711"/>
                  </a:cubicBezTo>
                  <a:cubicBezTo>
                    <a:pt x="1945" y="8711"/>
                    <a:pt x="1949" y="8711"/>
                    <a:pt x="1954" y="8710"/>
                  </a:cubicBezTo>
                  <a:cubicBezTo>
                    <a:pt x="2098" y="8698"/>
                    <a:pt x="2202" y="8694"/>
                    <a:pt x="2280" y="8694"/>
                  </a:cubicBezTo>
                  <a:cubicBezTo>
                    <a:pt x="2461" y="8694"/>
                    <a:pt x="2490" y="8719"/>
                    <a:pt x="2516" y="8741"/>
                  </a:cubicBezTo>
                  <a:cubicBezTo>
                    <a:pt x="2537" y="8761"/>
                    <a:pt x="2554" y="8798"/>
                    <a:pt x="2554" y="8828"/>
                  </a:cubicBezTo>
                  <a:cubicBezTo>
                    <a:pt x="2554" y="8828"/>
                    <a:pt x="2567" y="8871"/>
                    <a:pt x="2730" y="9128"/>
                  </a:cubicBezTo>
                  <a:cubicBezTo>
                    <a:pt x="2750" y="9160"/>
                    <a:pt x="2783" y="9178"/>
                    <a:pt x="2819" y="9178"/>
                  </a:cubicBezTo>
                  <a:cubicBezTo>
                    <a:pt x="2831" y="9178"/>
                    <a:pt x="2842" y="9176"/>
                    <a:pt x="2853" y="9173"/>
                  </a:cubicBezTo>
                  <a:lnTo>
                    <a:pt x="2922" y="9151"/>
                  </a:lnTo>
                  <a:cubicBezTo>
                    <a:pt x="2953" y="9142"/>
                    <a:pt x="2984" y="9137"/>
                    <a:pt x="3016" y="9137"/>
                  </a:cubicBezTo>
                  <a:cubicBezTo>
                    <a:pt x="3121" y="9137"/>
                    <a:pt x="3222" y="9189"/>
                    <a:pt x="3281" y="9281"/>
                  </a:cubicBezTo>
                  <a:lnTo>
                    <a:pt x="3607" y="9785"/>
                  </a:lnTo>
                  <a:cubicBezTo>
                    <a:pt x="3627" y="9817"/>
                    <a:pt x="3662" y="9834"/>
                    <a:pt x="3698" y="9834"/>
                  </a:cubicBezTo>
                  <a:cubicBezTo>
                    <a:pt x="3714" y="9834"/>
                    <a:pt x="3730" y="9831"/>
                    <a:pt x="3746" y="9823"/>
                  </a:cubicBezTo>
                  <a:cubicBezTo>
                    <a:pt x="3803" y="9794"/>
                    <a:pt x="3827" y="9745"/>
                    <a:pt x="3818" y="9697"/>
                  </a:cubicBezTo>
                  <a:lnTo>
                    <a:pt x="3673" y="8992"/>
                  </a:lnTo>
                  <a:cubicBezTo>
                    <a:pt x="3653" y="8892"/>
                    <a:pt x="3681" y="8791"/>
                    <a:pt x="3750" y="8715"/>
                  </a:cubicBezTo>
                  <a:cubicBezTo>
                    <a:pt x="3811" y="8649"/>
                    <a:pt x="3895" y="8612"/>
                    <a:pt x="3984" y="8612"/>
                  </a:cubicBezTo>
                  <a:cubicBezTo>
                    <a:pt x="3996" y="8612"/>
                    <a:pt x="4007" y="8613"/>
                    <a:pt x="4019" y="8614"/>
                  </a:cubicBezTo>
                  <a:lnTo>
                    <a:pt x="4550" y="8674"/>
                  </a:lnTo>
                  <a:cubicBezTo>
                    <a:pt x="4555" y="8675"/>
                    <a:pt x="4560" y="8675"/>
                    <a:pt x="4565" y="8675"/>
                  </a:cubicBezTo>
                  <a:cubicBezTo>
                    <a:pt x="4589" y="8675"/>
                    <a:pt x="4611" y="8667"/>
                    <a:pt x="4630" y="8652"/>
                  </a:cubicBezTo>
                  <a:cubicBezTo>
                    <a:pt x="4652" y="8634"/>
                    <a:pt x="4667" y="8608"/>
                    <a:pt x="4669" y="8578"/>
                  </a:cubicBezTo>
                  <a:lnTo>
                    <a:pt x="4745" y="7854"/>
                  </a:lnTo>
                  <a:cubicBezTo>
                    <a:pt x="4751" y="7804"/>
                    <a:pt x="4722" y="7757"/>
                    <a:pt x="4674" y="7741"/>
                  </a:cubicBezTo>
                  <a:lnTo>
                    <a:pt x="3999" y="7505"/>
                  </a:lnTo>
                  <a:cubicBezTo>
                    <a:pt x="3901" y="7470"/>
                    <a:pt x="3827" y="7392"/>
                    <a:pt x="3799" y="7291"/>
                  </a:cubicBezTo>
                  <a:lnTo>
                    <a:pt x="3631" y="6690"/>
                  </a:lnTo>
                  <a:cubicBezTo>
                    <a:pt x="3598" y="6566"/>
                    <a:pt x="3641" y="6435"/>
                    <a:pt x="3744" y="6355"/>
                  </a:cubicBezTo>
                  <a:lnTo>
                    <a:pt x="4013" y="6149"/>
                  </a:lnTo>
                  <a:cubicBezTo>
                    <a:pt x="4040" y="6127"/>
                    <a:pt x="4056" y="6096"/>
                    <a:pt x="4054" y="6060"/>
                  </a:cubicBezTo>
                  <a:cubicBezTo>
                    <a:pt x="4053" y="6025"/>
                    <a:pt x="4036" y="5994"/>
                    <a:pt x="4008" y="5974"/>
                  </a:cubicBezTo>
                  <a:lnTo>
                    <a:pt x="3943" y="5928"/>
                  </a:lnTo>
                  <a:cubicBezTo>
                    <a:pt x="3803" y="5830"/>
                    <a:pt x="3766" y="5641"/>
                    <a:pt x="3859" y="5497"/>
                  </a:cubicBezTo>
                  <a:lnTo>
                    <a:pt x="3982" y="5308"/>
                  </a:lnTo>
                  <a:cubicBezTo>
                    <a:pt x="4042" y="5217"/>
                    <a:pt x="4144" y="5165"/>
                    <a:pt x="4250" y="5165"/>
                  </a:cubicBezTo>
                  <a:cubicBezTo>
                    <a:pt x="4260" y="5165"/>
                    <a:pt x="4270" y="5165"/>
                    <a:pt x="4280" y="5166"/>
                  </a:cubicBezTo>
                  <a:lnTo>
                    <a:pt x="4996" y="5239"/>
                  </a:lnTo>
                  <a:lnTo>
                    <a:pt x="5901" y="3472"/>
                  </a:lnTo>
                  <a:lnTo>
                    <a:pt x="4549" y="2825"/>
                  </a:lnTo>
                  <a:cubicBezTo>
                    <a:pt x="4344" y="2728"/>
                    <a:pt x="4194" y="2545"/>
                    <a:pt x="4138" y="2325"/>
                  </a:cubicBezTo>
                  <a:cubicBezTo>
                    <a:pt x="4081" y="2104"/>
                    <a:pt x="4124" y="1874"/>
                    <a:pt x="4257" y="1688"/>
                  </a:cubicBezTo>
                  <a:lnTo>
                    <a:pt x="4776" y="961"/>
                  </a:lnTo>
                  <a:cubicBezTo>
                    <a:pt x="4881" y="813"/>
                    <a:pt x="4912" y="628"/>
                    <a:pt x="4861" y="454"/>
                  </a:cubicBezTo>
                  <a:lnTo>
                    <a:pt x="4851" y="422"/>
                  </a:lnTo>
                  <a:cubicBezTo>
                    <a:pt x="4797" y="239"/>
                    <a:pt x="4663" y="98"/>
                    <a:pt x="4485" y="35"/>
                  </a:cubicBezTo>
                  <a:cubicBezTo>
                    <a:pt x="4420" y="12"/>
                    <a:pt x="4354" y="1"/>
                    <a:pt x="428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68"/>
            <p:cNvSpPr/>
            <p:nvPr/>
          </p:nvSpPr>
          <p:spPr>
            <a:xfrm>
              <a:off x="4759258" y="4092235"/>
              <a:ext cx="905893" cy="654210"/>
            </a:xfrm>
            <a:custGeom>
              <a:avLst/>
              <a:gdLst/>
              <a:ahLst/>
              <a:cxnLst/>
              <a:rect l="l" t="t" r="r" b="b"/>
              <a:pathLst>
                <a:path w="14365" h="10374" extrusionOk="0">
                  <a:moveTo>
                    <a:pt x="2091" y="1"/>
                  </a:moveTo>
                  <a:cubicBezTo>
                    <a:pt x="2065" y="1"/>
                    <a:pt x="2040" y="8"/>
                    <a:pt x="2017" y="23"/>
                  </a:cubicBezTo>
                  <a:cubicBezTo>
                    <a:pt x="1972" y="50"/>
                    <a:pt x="1946" y="95"/>
                    <a:pt x="1945" y="147"/>
                  </a:cubicBezTo>
                  <a:cubicBezTo>
                    <a:pt x="1944" y="198"/>
                    <a:pt x="1968" y="246"/>
                    <a:pt x="2013" y="274"/>
                  </a:cubicBezTo>
                  <a:lnTo>
                    <a:pt x="3166" y="1034"/>
                  </a:lnTo>
                  <a:cubicBezTo>
                    <a:pt x="3238" y="1083"/>
                    <a:pt x="3291" y="1156"/>
                    <a:pt x="3314" y="1241"/>
                  </a:cubicBezTo>
                  <a:lnTo>
                    <a:pt x="3354" y="1392"/>
                  </a:lnTo>
                  <a:cubicBezTo>
                    <a:pt x="3383" y="1506"/>
                    <a:pt x="3356" y="1626"/>
                    <a:pt x="3280" y="1715"/>
                  </a:cubicBezTo>
                  <a:cubicBezTo>
                    <a:pt x="3212" y="1796"/>
                    <a:pt x="3111" y="1841"/>
                    <a:pt x="3008" y="1841"/>
                  </a:cubicBezTo>
                  <a:cubicBezTo>
                    <a:pt x="2997" y="1841"/>
                    <a:pt x="2986" y="1841"/>
                    <a:pt x="2975" y="1840"/>
                  </a:cubicBezTo>
                  <a:lnTo>
                    <a:pt x="2321" y="1777"/>
                  </a:lnTo>
                  <a:cubicBezTo>
                    <a:pt x="2318" y="1777"/>
                    <a:pt x="2315" y="1777"/>
                    <a:pt x="2312" y="1777"/>
                  </a:cubicBezTo>
                  <a:cubicBezTo>
                    <a:pt x="2272" y="1777"/>
                    <a:pt x="2231" y="1790"/>
                    <a:pt x="2203" y="1819"/>
                  </a:cubicBezTo>
                  <a:cubicBezTo>
                    <a:pt x="2171" y="1850"/>
                    <a:pt x="2155" y="1894"/>
                    <a:pt x="2159" y="1937"/>
                  </a:cubicBezTo>
                  <a:lnTo>
                    <a:pt x="2284" y="3506"/>
                  </a:lnTo>
                  <a:cubicBezTo>
                    <a:pt x="2292" y="3619"/>
                    <a:pt x="2249" y="3725"/>
                    <a:pt x="2170" y="3797"/>
                  </a:cubicBezTo>
                  <a:lnTo>
                    <a:pt x="3075" y="4456"/>
                  </a:lnTo>
                  <a:cubicBezTo>
                    <a:pt x="3225" y="4565"/>
                    <a:pt x="3302" y="4747"/>
                    <a:pt x="3279" y="4931"/>
                  </a:cubicBezTo>
                  <a:lnTo>
                    <a:pt x="3170" y="5682"/>
                  </a:lnTo>
                  <a:cubicBezTo>
                    <a:pt x="3130" y="5927"/>
                    <a:pt x="2933" y="6114"/>
                    <a:pt x="2665" y="6157"/>
                  </a:cubicBezTo>
                  <a:cubicBezTo>
                    <a:pt x="2620" y="6165"/>
                    <a:pt x="2577" y="6185"/>
                    <a:pt x="2541" y="6217"/>
                  </a:cubicBezTo>
                  <a:lnTo>
                    <a:pt x="1740" y="6943"/>
                  </a:lnTo>
                  <a:cubicBezTo>
                    <a:pt x="1721" y="6962"/>
                    <a:pt x="1669" y="6979"/>
                    <a:pt x="1643" y="6979"/>
                  </a:cubicBezTo>
                  <a:cubicBezTo>
                    <a:pt x="1641" y="6979"/>
                    <a:pt x="1640" y="6979"/>
                    <a:pt x="1638" y="6979"/>
                  </a:cubicBezTo>
                  <a:cubicBezTo>
                    <a:pt x="1562" y="6974"/>
                    <a:pt x="1495" y="6909"/>
                    <a:pt x="1460" y="6870"/>
                  </a:cubicBezTo>
                  <a:cubicBezTo>
                    <a:pt x="1449" y="6857"/>
                    <a:pt x="1443" y="6843"/>
                    <a:pt x="1438" y="6827"/>
                  </a:cubicBezTo>
                  <a:cubicBezTo>
                    <a:pt x="1409" y="6706"/>
                    <a:pt x="1304" y="6635"/>
                    <a:pt x="1164" y="6635"/>
                  </a:cubicBezTo>
                  <a:cubicBezTo>
                    <a:pt x="1162" y="6635"/>
                    <a:pt x="1160" y="6635"/>
                    <a:pt x="1157" y="6635"/>
                  </a:cubicBezTo>
                  <a:lnTo>
                    <a:pt x="622" y="6643"/>
                  </a:lnTo>
                  <a:cubicBezTo>
                    <a:pt x="477" y="6644"/>
                    <a:pt x="355" y="6751"/>
                    <a:pt x="335" y="6896"/>
                  </a:cubicBezTo>
                  <a:cubicBezTo>
                    <a:pt x="319" y="7007"/>
                    <a:pt x="238" y="7084"/>
                    <a:pt x="135" y="7093"/>
                  </a:cubicBezTo>
                  <a:cubicBezTo>
                    <a:pt x="91" y="7098"/>
                    <a:pt x="54" y="7125"/>
                    <a:pt x="38" y="7166"/>
                  </a:cubicBezTo>
                  <a:cubicBezTo>
                    <a:pt x="22" y="7208"/>
                    <a:pt x="31" y="7252"/>
                    <a:pt x="63" y="7285"/>
                  </a:cubicBezTo>
                  <a:cubicBezTo>
                    <a:pt x="176" y="7402"/>
                    <a:pt x="225" y="7569"/>
                    <a:pt x="192" y="7730"/>
                  </a:cubicBezTo>
                  <a:lnTo>
                    <a:pt x="26" y="8205"/>
                  </a:lnTo>
                  <a:cubicBezTo>
                    <a:pt x="1" y="8284"/>
                    <a:pt x="60" y="8451"/>
                    <a:pt x="102" y="8466"/>
                  </a:cubicBezTo>
                  <a:cubicBezTo>
                    <a:pt x="108" y="8465"/>
                    <a:pt x="115" y="8464"/>
                    <a:pt x="123" y="8464"/>
                  </a:cubicBezTo>
                  <a:cubicBezTo>
                    <a:pt x="178" y="8464"/>
                    <a:pt x="268" y="8500"/>
                    <a:pt x="509" y="8711"/>
                  </a:cubicBezTo>
                  <a:cubicBezTo>
                    <a:pt x="724" y="8899"/>
                    <a:pt x="826" y="9188"/>
                    <a:pt x="777" y="9468"/>
                  </a:cubicBezTo>
                  <a:cubicBezTo>
                    <a:pt x="844" y="9753"/>
                    <a:pt x="1021" y="9983"/>
                    <a:pt x="1268" y="10114"/>
                  </a:cubicBezTo>
                  <a:lnTo>
                    <a:pt x="1307" y="10140"/>
                  </a:lnTo>
                  <a:cubicBezTo>
                    <a:pt x="1381" y="9995"/>
                    <a:pt x="1527" y="9711"/>
                    <a:pt x="1820" y="9152"/>
                  </a:cubicBezTo>
                  <a:cubicBezTo>
                    <a:pt x="1860" y="9076"/>
                    <a:pt x="1932" y="9019"/>
                    <a:pt x="2016" y="9000"/>
                  </a:cubicBezTo>
                  <a:cubicBezTo>
                    <a:pt x="2038" y="8995"/>
                    <a:pt x="2061" y="8992"/>
                    <a:pt x="2084" y="8992"/>
                  </a:cubicBezTo>
                  <a:cubicBezTo>
                    <a:pt x="2126" y="8992"/>
                    <a:pt x="2167" y="9001"/>
                    <a:pt x="2206" y="9018"/>
                  </a:cubicBezTo>
                  <a:lnTo>
                    <a:pt x="2317" y="8775"/>
                  </a:lnTo>
                  <a:cubicBezTo>
                    <a:pt x="2366" y="8667"/>
                    <a:pt x="2468" y="8600"/>
                    <a:pt x="2585" y="8600"/>
                  </a:cubicBezTo>
                  <a:cubicBezTo>
                    <a:pt x="2598" y="8600"/>
                    <a:pt x="2612" y="8600"/>
                    <a:pt x="2625" y="8602"/>
                  </a:cubicBezTo>
                  <a:lnTo>
                    <a:pt x="3269" y="8683"/>
                  </a:lnTo>
                  <a:cubicBezTo>
                    <a:pt x="3357" y="8694"/>
                    <a:pt x="3435" y="8743"/>
                    <a:pt x="3481" y="8817"/>
                  </a:cubicBezTo>
                  <a:lnTo>
                    <a:pt x="3522" y="8879"/>
                  </a:lnTo>
                  <a:cubicBezTo>
                    <a:pt x="3535" y="8900"/>
                    <a:pt x="3557" y="8914"/>
                    <a:pt x="3582" y="8919"/>
                  </a:cubicBezTo>
                  <a:cubicBezTo>
                    <a:pt x="3587" y="8920"/>
                    <a:pt x="3592" y="8921"/>
                    <a:pt x="3597" y="8921"/>
                  </a:cubicBezTo>
                  <a:cubicBezTo>
                    <a:pt x="3616" y="8921"/>
                    <a:pt x="3636" y="8913"/>
                    <a:pt x="3652" y="8900"/>
                  </a:cubicBezTo>
                  <a:lnTo>
                    <a:pt x="3849" y="8749"/>
                  </a:lnTo>
                  <a:cubicBezTo>
                    <a:pt x="3869" y="8735"/>
                    <a:pt x="3881" y="8711"/>
                    <a:pt x="3884" y="8686"/>
                  </a:cubicBezTo>
                  <a:cubicBezTo>
                    <a:pt x="3886" y="8660"/>
                    <a:pt x="3878" y="8636"/>
                    <a:pt x="3862" y="8617"/>
                  </a:cubicBezTo>
                  <a:lnTo>
                    <a:pt x="3706" y="8449"/>
                  </a:lnTo>
                  <a:cubicBezTo>
                    <a:pt x="3646" y="8384"/>
                    <a:pt x="3619" y="8297"/>
                    <a:pt x="3630" y="8209"/>
                  </a:cubicBezTo>
                  <a:lnTo>
                    <a:pt x="3643" y="8103"/>
                  </a:lnTo>
                  <a:cubicBezTo>
                    <a:pt x="3662" y="7957"/>
                    <a:pt x="3784" y="7840"/>
                    <a:pt x="3929" y="7840"/>
                  </a:cubicBezTo>
                  <a:cubicBezTo>
                    <a:pt x="3938" y="7840"/>
                    <a:pt x="3947" y="7840"/>
                    <a:pt x="3957" y="7841"/>
                  </a:cubicBezTo>
                  <a:lnTo>
                    <a:pt x="5220" y="7919"/>
                  </a:lnTo>
                  <a:cubicBezTo>
                    <a:pt x="5307" y="7924"/>
                    <a:pt x="5387" y="7966"/>
                    <a:pt x="5439" y="8036"/>
                  </a:cubicBezTo>
                  <a:lnTo>
                    <a:pt x="5612" y="8263"/>
                  </a:lnTo>
                  <a:cubicBezTo>
                    <a:pt x="5629" y="8285"/>
                    <a:pt x="5655" y="8298"/>
                    <a:pt x="5684" y="8298"/>
                  </a:cubicBezTo>
                  <a:cubicBezTo>
                    <a:pt x="5689" y="8298"/>
                    <a:pt x="5694" y="8298"/>
                    <a:pt x="5699" y="8297"/>
                  </a:cubicBezTo>
                  <a:lnTo>
                    <a:pt x="6151" y="8224"/>
                  </a:lnTo>
                  <a:cubicBezTo>
                    <a:pt x="6167" y="8221"/>
                    <a:pt x="6183" y="8220"/>
                    <a:pt x="6199" y="8220"/>
                  </a:cubicBezTo>
                  <a:cubicBezTo>
                    <a:pt x="6283" y="8220"/>
                    <a:pt x="6364" y="8256"/>
                    <a:pt x="6421" y="8320"/>
                  </a:cubicBezTo>
                  <a:lnTo>
                    <a:pt x="7110" y="9092"/>
                  </a:lnTo>
                  <a:cubicBezTo>
                    <a:pt x="7129" y="9111"/>
                    <a:pt x="7156" y="9121"/>
                    <a:pt x="7183" y="9121"/>
                  </a:cubicBezTo>
                  <a:cubicBezTo>
                    <a:pt x="7210" y="9120"/>
                    <a:pt x="7236" y="9105"/>
                    <a:pt x="7252" y="9083"/>
                  </a:cubicBezTo>
                  <a:lnTo>
                    <a:pt x="7277" y="9050"/>
                  </a:lnTo>
                  <a:cubicBezTo>
                    <a:pt x="7333" y="8968"/>
                    <a:pt x="7424" y="8922"/>
                    <a:pt x="7519" y="8922"/>
                  </a:cubicBezTo>
                  <a:cubicBezTo>
                    <a:pt x="7555" y="8922"/>
                    <a:pt x="7592" y="8928"/>
                    <a:pt x="7628" y="8943"/>
                  </a:cubicBezTo>
                  <a:lnTo>
                    <a:pt x="7774" y="8999"/>
                  </a:lnTo>
                  <a:cubicBezTo>
                    <a:pt x="7785" y="9003"/>
                    <a:pt x="7796" y="9005"/>
                    <a:pt x="7808" y="9005"/>
                  </a:cubicBezTo>
                  <a:cubicBezTo>
                    <a:pt x="7831" y="9005"/>
                    <a:pt x="7854" y="8996"/>
                    <a:pt x="7871" y="8978"/>
                  </a:cubicBezTo>
                  <a:lnTo>
                    <a:pt x="7988" y="8858"/>
                  </a:lnTo>
                  <a:cubicBezTo>
                    <a:pt x="8045" y="8799"/>
                    <a:pt x="8122" y="8767"/>
                    <a:pt x="8201" y="8767"/>
                  </a:cubicBezTo>
                  <a:cubicBezTo>
                    <a:pt x="8240" y="8767"/>
                    <a:pt x="8279" y="8775"/>
                    <a:pt x="8317" y="8790"/>
                  </a:cubicBezTo>
                  <a:cubicBezTo>
                    <a:pt x="8430" y="8838"/>
                    <a:pt x="8501" y="8947"/>
                    <a:pt x="8499" y="9070"/>
                  </a:cubicBezTo>
                  <a:lnTo>
                    <a:pt x="8494" y="9361"/>
                  </a:lnTo>
                  <a:cubicBezTo>
                    <a:pt x="8494" y="9397"/>
                    <a:pt x="8514" y="9429"/>
                    <a:pt x="8547" y="9444"/>
                  </a:cubicBezTo>
                  <a:lnTo>
                    <a:pt x="8602" y="9470"/>
                  </a:lnTo>
                  <a:cubicBezTo>
                    <a:pt x="8614" y="9475"/>
                    <a:pt x="8626" y="9478"/>
                    <a:pt x="8638" y="9478"/>
                  </a:cubicBezTo>
                  <a:cubicBezTo>
                    <a:pt x="8666" y="9478"/>
                    <a:pt x="8693" y="9465"/>
                    <a:pt x="8711" y="9442"/>
                  </a:cubicBezTo>
                  <a:lnTo>
                    <a:pt x="9026" y="8885"/>
                  </a:lnTo>
                  <a:cubicBezTo>
                    <a:pt x="9088" y="8776"/>
                    <a:pt x="9202" y="8708"/>
                    <a:pt x="9325" y="8708"/>
                  </a:cubicBezTo>
                  <a:cubicBezTo>
                    <a:pt x="9336" y="8708"/>
                    <a:pt x="9347" y="8708"/>
                    <a:pt x="9357" y="8709"/>
                  </a:cubicBezTo>
                  <a:cubicBezTo>
                    <a:pt x="9465" y="8718"/>
                    <a:pt x="9559" y="8773"/>
                    <a:pt x="9619" y="8858"/>
                  </a:cubicBezTo>
                  <a:lnTo>
                    <a:pt x="9638" y="8855"/>
                  </a:lnTo>
                  <a:cubicBezTo>
                    <a:pt x="9651" y="8854"/>
                    <a:pt x="9663" y="8853"/>
                    <a:pt x="9674" y="8853"/>
                  </a:cubicBezTo>
                  <a:cubicBezTo>
                    <a:pt x="9816" y="8853"/>
                    <a:pt x="9936" y="8951"/>
                    <a:pt x="9965" y="9092"/>
                  </a:cubicBezTo>
                  <a:lnTo>
                    <a:pt x="10050" y="9510"/>
                  </a:lnTo>
                  <a:cubicBezTo>
                    <a:pt x="10068" y="9602"/>
                    <a:pt x="10044" y="9698"/>
                    <a:pt x="9981" y="9768"/>
                  </a:cubicBezTo>
                  <a:lnTo>
                    <a:pt x="9806" y="9964"/>
                  </a:lnTo>
                  <a:cubicBezTo>
                    <a:pt x="9781" y="9991"/>
                    <a:pt x="9781" y="10021"/>
                    <a:pt x="9784" y="10036"/>
                  </a:cubicBezTo>
                  <a:cubicBezTo>
                    <a:pt x="9786" y="10050"/>
                    <a:pt x="9795" y="10081"/>
                    <a:pt x="9824" y="10099"/>
                  </a:cubicBezTo>
                  <a:lnTo>
                    <a:pt x="10227" y="10358"/>
                  </a:lnTo>
                  <a:cubicBezTo>
                    <a:pt x="10242" y="10368"/>
                    <a:pt x="10259" y="10373"/>
                    <a:pt x="10276" y="10373"/>
                  </a:cubicBezTo>
                  <a:cubicBezTo>
                    <a:pt x="10294" y="10373"/>
                    <a:pt x="10312" y="10368"/>
                    <a:pt x="10328" y="10357"/>
                  </a:cubicBezTo>
                  <a:lnTo>
                    <a:pt x="10741" y="10064"/>
                  </a:lnTo>
                  <a:cubicBezTo>
                    <a:pt x="10763" y="10048"/>
                    <a:pt x="10776" y="10023"/>
                    <a:pt x="10779" y="9995"/>
                  </a:cubicBezTo>
                  <a:lnTo>
                    <a:pt x="10784" y="9908"/>
                  </a:lnTo>
                  <a:cubicBezTo>
                    <a:pt x="10790" y="9796"/>
                    <a:pt x="10856" y="9699"/>
                    <a:pt x="10957" y="9654"/>
                  </a:cubicBezTo>
                  <a:cubicBezTo>
                    <a:pt x="10996" y="9635"/>
                    <a:pt x="11039" y="9627"/>
                    <a:pt x="11080" y="9627"/>
                  </a:cubicBezTo>
                  <a:cubicBezTo>
                    <a:pt x="11145" y="9627"/>
                    <a:pt x="11209" y="9648"/>
                    <a:pt x="11262" y="9688"/>
                  </a:cubicBezTo>
                  <a:lnTo>
                    <a:pt x="11297" y="9715"/>
                  </a:lnTo>
                  <a:cubicBezTo>
                    <a:pt x="11313" y="9728"/>
                    <a:pt x="11332" y="9735"/>
                    <a:pt x="11351" y="9735"/>
                  </a:cubicBezTo>
                  <a:cubicBezTo>
                    <a:pt x="11361" y="9735"/>
                    <a:pt x="11370" y="9733"/>
                    <a:pt x="11379" y="9730"/>
                  </a:cubicBezTo>
                  <a:lnTo>
                    <a:pt x="12375" y="9128"/>
                  </a:lnTo>
                  <a:cubicBezTo>
                    <a:pt x="12395" y="9051"/>
                    <a:pt x="12446" y="8985"/>
                    <a:pt x="12519" y="8945"/>
                  </a:cubicBezTo>
                  <a:cubicBezTo>
                    <a:pt x="12563" y="8919"/>
                    <a:pt x="12613" y="8906"/>
                    <a:pt x="12663" y="8906"/>
                  </a:cubicBezTo>
                  <a:cubicBezTo>
                    <a:pt x="12711" y="8906"/>
                    <a:pt x="12760" y="8919"/>
                    <a:pt x="12805" y="8943"/>
                  </a:cubicBezTo>
                  <a:cubicBezTo>
                    <a:pt x="12818" y="8950"/>
                    <a:pt x="12833" y="8953"/>
                    <a:pt x="12847" y="8953"/>
                  </a:cubicBezTo>
                  <a:cubicBezTo>
                    <a:pt x="12873" y="8953"/>
                    <a:pt x="12899" y="8942"/>
                    <a:pt x="12916" y="8921"/>
                  </a:cubicBezTo>
                  <a:lnTo>
                    <a:pt x="12991" y="8832"/>
                  </a:lnTo>
                  <a:cubicBezTo>
                    <a:pt x="13005" y="8816"/>
                    <a:pt x="13011" y="8796"/>
                    <a:pt x="13011" y="8775"/>
                  </a:cubicBezTo>
                  <a:lnTo>
                    <a:pt x="13011" y="8638"/>
                  </a:lnTo>
                  <a:cubicBezTo>
                    <a:pt x="13011" y="8557"/>
                    <a:pt x="13044" y="8481"/>
                    <a:pt x="13102" y="8424"/>
                  </a:cubicBezTo>
                  <a:cubicBezTo>
                    <a:pt x="13160" y="8368"/>
                    <a:pt x="13237" y="8341"/>
                    <a:pt x="13318" y="8339"/>
                  </a:cubicBezTo>
                  <a:lnTo>
                    <a:pt x="13607" y="8346"/>
                  </a:lnTo>
                  <a:cubicBezTo>
                    <a:pt x="13722" y="8348"/>
                    <a:pt x="13824" y="8417"/>
                    <a:pt x="13872" y="8523"/>
                  </a:cubicBezTo>
                  <a:lnTo>
                    <a:pt x="13953" y="8704"/>
                  </a:lnTo>
                  <a:cubicBezTo>
                    <a:pt x="13967" y="8737"/>
                    <a:pt x="13998" y="8758"/>
                    <a:pt x="14033" y="8758"/>
                  </a:cubicBezTo>
                  <a:cubicBezTo>
                    <a:pt x="14037" y="8758"/>
                    <a:pt x="14041" y="8757"/>
                    <a:pt x="14045" y="8757"/>
                  </a:cubicBezTo>
                  <a:lnTo>
                    <a:pt x="14107" y="8750"/>
                  </a:lnTo>
                  <a:cubicBezTo>
                    <a:pt x="14131" y="8747"/>
                    <a:pt x="14152" y="8736"/>
                    <a:pt x="14167" y="8718"/>
                  </a:cubicBezTo>
                  <a:lnTo>
                    <a:pt x="14365" y="8477"/>
                  </a:lnTo>
                  <a:cubicBezTo>
                    <a:pt x="14326" y="8428"/>
                    <a:pt x="14302" y="8368"/>
                    <a:pt x="14299" y="8304"/>
                  </a:cubicBezTo>
                  <a:lnTo>
                    <a:pt x="14267" y="7777"/>
                  </a:lnTo>
                  <a:cubicBezTo>
                    <a:pt x="14266" y="7765"/>
                    <a:pt x="14264" y="7753"/>
                    <a:pt x="14260" y="7742"/>
                  </a:cubicBezTo>
                  <a:lnTo>
                    <a:pt x="13691" y="6509"/>
                  </a:lnTo>
                  <a:cubicBezTo>
                    <a:pt x="13638" y="6395"/>
                    <a:pt x="13662" y="6257"/>
                    <a:pt x="13749" y="6168"/>
                  </a:cubicBezTo>
                  <a:lnTo>
                    <a:pt x="14146" y="5762"/>
                  </a:lnTo>
                  <a:cubicBezTo>
                    <a:pt x="14167" y="5741"/>
                    <a:pt x="14175" y="5714"/>
                    <a:pt x="14173" y="5686"/>
                  </a:cubicBezTo>
                  <a:cubicBezTo>
                    <a:pt x="14170" y="5657"/>
                    <a:pt x="14156" y="5632"/>
                    <a:pt x="14132" y="5616"/>
                  </a:cubicBezTo>
                  <a:lnTo>
                    <a:pt x="13076" y="4868"/>
                  </a:lnTo>
                  <a:cubicBezTo>
                    <a:pt x="13065" y="4860"/>
                    <a:pt x="13051" y="4855"/>
                    <a:pt x="13038" y="4852"/>
                  </a:cubicBezTo>
                  <a:lnTo>
                    <a:pt x="12810" y="4809"/>
                  </a:lnTo>
                  <a:cubicBezTo>
                    <a:pt x="12687" y="4786"/>
                    <a:pt x="12590" y="4685"/>
                    <a:pt x="12567" y="4562"/>
                  </a:cubicBezTo>
                  <a:lnTo>
                    <a:pt x="12551" y="4470"/>
                  </a:lnTo>
                  <a:cubicBezTo>
                    <a:pt x="12542" y="4423"/>
                    <a:pt x="12508" y="4402"/>
                    <a:pt x="12492" y="4397"/>
                  </a:cubicBezTo>
                  <a:cubicBezTo>
                    <a:pt x="12484" y="4394"/>
                    <a:pt x="12471" y="4389"/>
                    <a:pt x="12455" y="4389"/>
                  </a:cubicBezTo>
                  <a:cubicBezTo>
                    <a:pt x="12438" y="4389"/>
                    <a:pt x="12418" y="4394"/>
                    <a:pt x="12398" y="4409"/>
                  </a:cubicBezTo>
                  <a:lnTo>
                    <a:pt x="12219" y="4541"/>
                  </a:lnTo>
                  <a:cubicBezTo>
                    <a:pt x="12166" y="4579"/>
                    <a:pt x="12102" y="4599"/>
                    <a:pt x="12038" y="4599"/>
                  </a:cubicBezTo>
                  <a:cubicBezTo>
                    <a:pt x="11998" y="4599"/>
                    <a:pt x="11958" y="4591"/>
                    <a:pt x="11920" y="4575"/>
                  </a:cubicBezTo>
                  <a:lnTo>
                    <a:pt x="11513" y="4401"/>
                  </a:lnTo>
                  <a:cubicBezTo>
                    <a:pt x="11384" y="4346"/>
                    <a:pt x="11309" y="4209"/>
                    <a:pt x="11333" y="4070"/>
                  </a:cubicBezTo>
                  <a:lnTo>
                    <a:pt x="11338" y="4040"/>
                  </a:lnTo>
                  <a:cubicBezTo>
                    <a:pt x="11344" y="4009"/>
                    <a:pt x="11335" y="3980"/>
                    <a:pt x="11314" y="3957"/>
                  </a:cubicBezTo>
                  <a:cubicBezTo>
                    <a:pt x="11294" y="3938"/>
                    <a:pt x="11269" y="3927"/>
                    <a:pt x="11242" y="3927"/>
                  </a:cubicBezTo>
                  <a:cubicBezTo>
                    <a:pt x="11238" y="3927"/>
                    <a:pt x="11234" y="3927"/>
                    <a:pt x="11230" y="3928"/>
                  </a:cubicBezTo>
                  <a:lnTo>
                    <a:pt x="11137" y="3941"/>
                  </a:lnTo>
                  <a:cubicBezTo>
                    <a:pt x="11124" y="3942"/>
                    <a:pt x="11111" y="3943"/>
                    <a:pt x="11098" y="3943"/>
                  </a:cubicBezTo>
                  <a:cubicBezTo>
                    <a:pt x="10996" y="3943"/>
                    <a:pt x="10904" y="3894"/>
                    <a:pt x="10847" y="3811"/>
                  </a:cubicBezTo>
                  <a:lnTo>
                    <a:pt x="10819" y="3767"/>
                  </a:lnTo>
                  <a:cubicBezTo>
                    <a:pt x="10800" y="3740"/>
                    <a:pt x="10770" y="3725"/>
                    <a:pt x="10739" y="3725"/>
                  </a:cubicBezTo>
                  <a:cubicBezTo>
                    <a:pt x="10722" y="3725"/>
                    <a:pt x="10705" y="3730"/>
                    <a:pt x="10690" y="3739"/>
                  </a:cubicBezTo>
                  <a:lnTo>
                    <a:pt x="10622" y="3778"/>
                  </a:lnTo>
                  <a:cubicBezTo>
                    <a:pt x="10574" y="3805"/>
                    <a:pt x="10522" y="3819"/>
                    <a:pt x="10469" y="3819"/>
                  </a:cubicBezTo>
                  <a:cubicBezTo>
                    <a:pt x="10442" y="3819"/>
                    <a:pt x="10414" y="3815"/>
                    <a:pt x="10387" y="3808"/>
                  </a:cubicBezTo>
                  <a:cubicBezTo>
                    <a:pt x="10308" y="3786"/>
                    <a:pt x="10244" y="3733"/>
                    <a:pt x="10202" y="3662"/>
                  </a:cubicBezTo>
                  <a:lnTo>
                    <a:pt x="9838" y="3003"/>
                  </a:lnTo>
                  <a:cubicBezTo>
                    <a:pt x="9802" y="2936"/>
                    <a:pt x="9791" y="2858"/>
                    <a:pt x="9808" y="2784"/>
                  </a:cubicBezTo>
                  <a:lnTo>
                    <a:pt x="9858" y="2576"/>
                  </a:lnTo>
                  <a:cubicBezTo>
                    <a:pt x="9871" y="2526"/>
                    <a:pt x="9842" y="2494"/>
                    <a:pt x="9830" y="2482"/>
                  </a:cubicBezTo>
                  <a:cubicBezTo>
                    <a:pt x="9820" y="2473"/>
                    <a:pt x="9797" y="2456"/>
                    <a:pt x="9764" y="2456"/>
                  </a:cubicBezTo>
                  <a:cubicBezTo>
                    <a:pt x="9754" y="2456"/>
                    <a:pt x="9744" y="2457"/>
                    <a:pt x="9732" y="2461"/>
                  </a:cubicBezTo>
                  <a:lnTo>
                    <a:pt x="9422" y="2569"/>
                  </a:lnTo>
                  <a:cubicBezTo>
                    <a:pt x="9390" y="2580"/>
                    <a:pt x="9356" y="2586"/>
                    <a:pt x="9323" y="2586"/>
                  </a:cubicBezTo>
                  <a:cubicBezTo>
                    <a:pt x="9217" y="2586"/>
                    <a:pt x="9115" y="2530"/>
                    <a:pt x="9060" y="2435"/>
                  </a:cubicBezTo>
                  <a:lnTo>
                    <a:pt x="8948" y="2244"/>
                  </a:lnTo>
                  <a:cubicBezTo>
                    <a:pt x="8931" y="2214"/>
                    <a:pt x="8898" y="2195"/>
                    <a:pt x="8866" y="2195"/>
                  </a:cubicBezTo>
                  <a:cubicBezTo>
                    <a:pt x="8860" y="2195"/>
                    <a:pt x="8853" y="2196"/>
                    <a:pt x="8847" y="2197"/>
                  </a:cubicBezTo>
                  <a:lnTo>
                    <a:pt x="7717" y="2390"/>
                  </a:lnTo>
                  <a:cubicBezTo>
                    <a:pt x="7625" y="2405"/>
                    <a:pt x="7533" y="2413"/>
                    <a:pt x="7441" y="2413"/>
                  </a:cubicBezTo>
                  <a:cubicBezTo>
                    <a:pt x="7195" y="2413"/>
                    <a:pt x="6952" y="2358"/>
                    <a:pt x="6727" y="2249"/>
                  </a:cubicBezTo>
                  <a:lnTo>
                    <a:pt x="6180" y="1984"/>
                  </a:lnTo>
                  <a:cubicBezTo>
                    <a:pt x="5875" y="1836"/>
                    <a:pt x="5629" y="1603"/>
                    <a:pt x="5467" y="1306"/>
                  </a:cubicBezTo>
                  <a:lnTo>
                    <a:pt x="4764" y="20"/>
                  </a:lnTo>
                  <a:cubicBezTo>
                    <a:pt x="4695" y="104"/>
                    <a:pt x="4593" y="157"/>
                    <a:pt x="4482" y="157"/>
                  </a:cubicBezTo>
                  <a:cubicBezTo>
                    <a:pt x="4473" y="157"/>
                    <a:pt x="4463" y="157"/>
                    <a:pt x="4454" y="156"/>
                  </a:cubicBezTo>
                  <a:lnTo>
                    <a:pt x="2105" y="1"/>
                  </a:lnTo>
                  <a:cubicBezTo>
                    <a:pt x="2101" y="1"/>
                    <a:pt x="2096" y="1"/>
                    <a:pt x="209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68"/>
            <p:cNvSpPr/>
            <p:nvPr/>
          </p:nvSpPr>
          <p:spPr>
            <a:xfrm>
              <a:off x="5523134" y="3886777"/>
              <a:ext cx="552554" cy="797993"/>
            </a:xfrm>
            <a:custGeom>
              <a:avLst/>
              <a:gdLst/>
              <a:ahLst/>
              <a:cxnLst/>
              <a:rect l="l" t="t" r="r" b="b"/>
              <a:pathLst>
                <a:path w="8762" h="12654" extrusionOk="0">
                  <a:moveTo>
                    <a:pt x="2803" y="1"/>
                  </a:moveTo>
                  <a:lnTo>
                    <a:pt x="2629" y="137"/>
                  </a:lnTo>
                  <a:cubicBezTo>
                    <a:pt x="2596" y="163"/>
                    <a:pt x="2559" y="179"/>
                    <a:pt x="2520" y="187"/>
                  </a:cubicBezTo>
                  <a:lnTo>
                    <a:pt x="2457" y="326"/>
                  </a:lnTo>
                  <a:cubicBezTo>
                    <a:pt x="2443" y="345"/>
                    <a:pt x="2450" y="377"/>
                    <a:pt x="2473" y="396"/>
                  </a:cubicBezTo>
                  <a:lnTo>
                    <a:pt x="2775" y="655"/>
                  </a:lnTo>
                  <a:cubicBezTo>
                    <a:pt x="2787" y="665"/>
                    <a:pt x="2801" y="671"/>
                    <a:pt x="2817" y="671"/>
                  </a:cubicBezTo>
                  <a:lnTo>
                    <a:pt x="2922" y="676"/>
                  </a:lnTo>
                  <a:cubicBezTo>
                    <a:pt x="2997" y="679"/>
                    <a:pt x="3068" y="712"/>
                    <a:pt x="3118" y="770"/>
                  </a:cubicBezTo>
                  <a:cubicBezTo>
                    <a:pt x="3168" y="827"/>
                    <a:pt x="3192" y="901"/>
                    <a:pt x="3185" y="977"/>
                  </a:cubicBezTo>
                  <a:lnTo>
                    <a:pt x="3175" y="1098"/>
                  </a:lnTo>
                  <a:cubicBezTo>
                    <a:pt x="3173" y="1114"/>
                    <a:pt x="3178" y="1128"/>
                    <a:pt x="3185" y="1141"/>
                  </a:cubicBezTo>
                  <a:lnTo>
                    <a:pt x="3363" y="1407"/>
                  </a:lnTo>
                  <a:cubicBezTo>
                    <a:pt x="3405" y="1471"/>
                    <a:pt x="3419" y="1549"/>
                    <a:pt x="3402" y="1624"/>
                  </a:cubicBezTo>
                  <a:cubicBezTo>
                    <a:pt x="3384" y="1699"/>
                    <a:pt x="3337" y="1763"/>
                    <a:pt x="3271" y="1801"/>
                  </a:cubicBezTo>
                  <a:lnTo>
                    <a:pt x="2564" y="2208"/>
                  </a:lnTo>
                  <a:cubicBezTo>
                    <a:pt x="2522" y="2232"/>
                    <a:pt x="2474" y="2244"/>
                    <a:pt x="2426" y="2244"/>
                  </a:cubicBezTo>
                  <a:cubicBezTo>
                    <a:pt x="2397" y="2244"/>
                    <a:pt x="2367" y="2240"/>
                    <a:pt x="2339" y="2230"/>
                  </a:cubicBezTo>
                  <a:cubicBezTo>
                    <a:pt x="2266" y="2207"/>
                    <a:pt x="2204" y="2151"/>
                    <a:pt x="2173" y="2079"/>
                  </a:cubicBezTo>
                  <a:lnTo>
                    <a:pt x="1867" y="1389"/>
                  </a:lnTo>
                  <a:cubicBezTo>
                    <a:pt x="1857" y="1368"/>
                    <a:pt x="1837" y="1353"/>
                    <a:pt x="1813" y="1348"/>
                  </a:cubicBezTo>
                  <a:lnTo>
                    <a:pt x="1532" y="1310"/>
                  </a:lnTo>
                  <a:cubicBezTo>
                    <a:pt x="1530" y="1309"/>
                    <a:pt x="1528" y="1309"/>
                    <a:pt x="1525" y="1309"/>
                  </a:cubicBezTo>
                  <a:cubicBezTo>
                    <a:pt x="1509" y="1309"/>
                    <a:pt x="1491" y="1313"/>
                    <a:pt x="1478" y="1326"/>
                  </a:cubicBezTo>
                  <a:lnTo>
                    <a:pt x="1271" y="1504"/>
                  </a:lnTo>
                  <a:cubicBezTo>
                    <a:pt x="1252" y="1520"/>
                    <a:pt x="1243" y="1546"/>
                    <a:pt x="1250" y="1571"/>
                  </a:cubicBezTo>
                  <a:lnTo>
                    <a:pt x="1419" y="2325"/>
                  </a:lnTo>
                  <a:cubicBezTo>
                    <a:pt x="1440" y="2416"/>
                    <a:pt x="1414" y="2510"/>
                    <a:pt x="1349" y="2578"/>
                  </a:cubicBezTo>
                  <a:cubicBezTo>
                    <a:pt x="1295" y="2634"/>
                    <a:pt x="1222" y="2663"/>
                    <a:pt x="1146" y="2663"/>
                  </a:cubicBezTo>
                  <a:cubicBezTo>
                    <a:pt x="1130" y="2663"/>
                    <a:pt x="1115" y="2662"/>
                    <a:pt x="1099" y="2659"/>
                  </a:cubicBezTo>
                  <a:cubicBezTo>
                    <a:pt x="1095" y="2658"/>
                    <a:pt x="1091" y="2658"/>
                    <a:pt x="1086" y="2658"/>
                  </a:cubicBezTo>
                  <a:cubicBezTo>
                    <a:pt x="1056" y="2658"/>
                    <a:pt x="1027" y="2680"/>
                    <a:pt x="1020" y="2711"/>
                  </a:cubicBezTo>
                  <a:lnTo>
                    <a:pt x="840" y="3535"/>
                  </a:lnTo>
                  <a:cubicBezTo>
                    <a:pt x="812" y="3661"/>
                    <a:pt x="702" y="3752"/>
                    <a:pt x="575" y="3752"/>
                  </a:cubicBezTo>
                  <a:cubicBezTo>
                    <a:pt x="561" y="3752"/>
                    <a:pt x="547" y="3751"/>
                    <a:pt x="532" y="3749"/>
                  </a:cubicBezTo>
                  <a:lnTo>
                    <a:pt x="141" y="3697"/>
                  </a:lnTo>
                  <a:cubicBezTo>
                    <a:pt x="138" y="3697"/>
                    <a:pt x="136" y="3697"/>
                    <a:pt x="133" y="3697"/>
                  </a:cubicBezTo>
                  <a:cubicBezTo>
                    <a:pt x="104" y="3697"/>
                    <a:pt x="76" y="3713"/>
                    <a:pt x="66" y="3741"/>
                  </a:cubicBezTo>
                  <a:lnTo>
                    <a:pt x="12" y="3893"/>
                  </a:lnTo>
                  <a:cubicBezTo>
                    <a:pt x="0" y="3927"/>
                    <a:pt x="17" y="3965"/>
                    <a:pt x="50" y="3980"/>
                  </a:cubicBezTo>
                  <a:lnTo>
                    <a:pt x="423" y="4135"/>
                  </a:lnTo>
                  <a:cubicBezTo>
                    <a:pt x="535" y="4181"/>
                    <a:pt x="603" y="4294"/>
                    <a:pt x="592" y="4414"/>
                  </a:cubicBezTo>
                  <a:lnTo>
                    <a:pt x="558" y="4813"/>
                  </a:lnTo>
                  <a:cubicBezTo>
                    <a:pt x="555" y="4840"/>
                    <a:pt x="569" y="4859"/>
                    <a:pt x="576" y="4866"/>
                  </a:cubicBezTo>
                  <a:cubicBezTo>
                    <a:pt x="585" y="4875"/>
                    <a:pt x="597" y="4884"/>
                    <a:pt x="629" y="4888"/>
                  </a:cubicBezTo>
                  <a:lnTo>
                    <a:pt x="881" y="4882"/>
                  </a:lnTo>
                  <a:cubicBezTo>
                    <a:pt x="882" y="4881"/>
                    <a:pt x="883" y="4881"/>
                    <a:pt x="884" y="4881"/>
                  </a:cubicBezTo>
                  <a:cubicBezTo>
                    <a:pt x="1008" y="4881"/>
                    <a:pt x="1120" y="4962"/>
                    <a:pt x="1155" y="5083"/>
                  </a:cubicBezTo>
                  <a:lnTo>
                    <a:pt x="1202" y="5249"/>
                  </a:lnTo>
                  <a:cubicBezTo>
                    <a:pt x="1212" y="5281"/>
                    <a:pt x="1238" y="5292"/>
                    <a:pt x="1249" y="5297"/>
                  </a:cubicBezTo>
                  <a:cubicBezTo>
                    <a:pt x="1253" y="5297"/>
                    <a:pt x="1259" y="5299"/>
                    <a:pt x="1268" y="5299"/>
                  </a:cubicBezTo>
                  <a:cubicBezTo>
                    <a:pt x="1280" y="5299"/>
                    <a:pt x="1296" y="5296"/>
                    <a:pt x="1311" y="5284"/>
                  </a:cubicBezTo>
                  <a:lnTo>
                    <a:pt x="1520" y="5115"/>
                  </a:lnTo>
                  <a:cubicBezTo>
                    <a:pt x="1570" y="5074"/>
                    <a:pt x="1632" y="5053"/>
                    <a:pt x="1695" y="5053"/>
                  </a:cubicBezTo>
                  <a:cubicBezTo>
                    <a:pt x="1733" y="5053"/>
                    <a:pt x="1770" y="5061"/>
                    <a:pt x="1806" y="5076"/>
                  </a:cubicBezTo>
                  <a:cubicBezTo>
                    <a:pt x="1902" y="5118"/>
                    <a:pt x="1964" y="5210"/>
                    <a:pt x="1971" y="5314"/>
                  </a:cubicBezTo>
                  <a:lnTo>
                    <a:pt x="2060" y="6824"/>
                  </a:lnTo>
                  <a:cubicBezTo>
                    <a:pt x="2066" y="6919"/>
                    <a:pt x="2024" y="7007"/>
                    <a:pt x="1948" y="7064"/>
                  </a:cubicBezTo>
                  <a:cubicBezTo>
                    <a:pt x="1900" y="7099"/>
                    <a:pt x="1843" y="7117"/>
                    <a:pt x="1786" y="7117"/>
                  </a:cubicBezTo>
                  <a:cubicBezTo>
                    <a:pt x="1752" y="7117"/>
                    <a:pt x="1719" y="7111"/>
                    <a:pt x="1686" y="7099"/>
                  </a:cubicBezTo>
                  <a:lnTo>
                    <a:pt x="1524" y="7039"/>
                  </a:lnTo>
                  <a:cubicBezTo>
                    <a:pt x="1516" y="7035"/>
                    <a:pt x="1507" y="7034"/>
                    <a:pt x="1499" y="7034"/>
                  </a:cubicBezTo>
                  <a:cubicBezTo>
                    <a:pt x="1484" y="7034"/>
                    <a:pt x="1470" y="7039"/>
                    <a:pt x="1457" y="7048"/>
                  </a:cubicBezTo>
                  <a:lnTo>
                    <a:pt x="1067" y="7347"/>
                  </a:lnTo>
                  <a:cubicBezTo>
                    <a:pt x="1051" y="7359"/>
                    <a:pt x="1041" y="7378"/>
                    <a:pt x="1040" y="7399"/>
                  </a:cubicBezTo>
                  <a:cubicBezTo>
                    <a:pt x="1032" y="7694"/>
                    <a:pt x="1024" y="7845"/>
                    <a:pt x="1018" y="7925"/>
                  </a:cubicBezTo>
                  <a:cubicBezTo>
                    <a:pt x="1040" y="7935"/>
                    <a:pt x="1062" y="7946"/>
                    <a:pt x="1081" y="7958"/>
                  </a:cubicBezTo>
                  <a:lnTo>
                    <a:pt x="2137" y="8706"/>
                  </a:lnTo>
                  <a:cubicBezTo>
                    <a:pt x="2211" y="8757"/>
                    <a:pt x="2256" y="8838"/>
                    <a:pt x="2265" y="8928"/>
                  </a:cubicBezTo>
                  <a:cubicBezTo>
                    <a:pt x="2272" y="9017"/>
                    <a:pt x="2241" y="9104"/>
                    <a:pt x="2179" y="9168"/>
                  </a:cubicBezTo>
                  <a:lnTo>
                    <a:pt x="1781" y="9574"/>
                  </a:lnTo>
                  <a:cubicBezTo>
                    <a:pt x="1753" y="9603"/>
                    <a:pt x="1747" y="9647"/>
                    <a:pt x="1763" y="9682"/>
                  </a:cubicBezTo>
                  <a:lnTo>
                    <a:pt x="2330" y="10917"/>
                  </a:lnTo>
                  <a:cubicBezTo>
                    <a:pt x="2347" y="10951"/>
                    <a:pt x="2356" y="10988"/>
                    <a:pt x="2358" y="11027"/>
                  </a:cubicBezTo>
                  <a:lnTo>
                    <a:pt x="2389" y="11554"/>
                  </a:lnTo>
                  <a:cubicBezTo>
                    <a:pt x="2391" y="11593"/>
                    <a:pt x="2413" y="11615"/>
                    <a:pt x="2427" y="11626"/>
                  </a:cubicBezTo>
                  <a:cubicBezTo>
                    <a:pt x="2444" y="11639"/>
                    <a:pt x="2463" y="11645"/>
                    <a:pt x="2484" y="11645"/>
                  </a:cubicBezTo>
                  <a:cubicBezTo>
                    <a:pt x="2491" y="11645"/>
                    <a:pt x="2498" y="11644"/>
                    <a:pt x="2504" y="11643"/>
                  </a:cubicBezTo>
                  <a:lnTo>
                    <a:pt x="3008" y="11535"/>
                  </a:lnTo>
                  <a:cubicBezTo>
                    <a:pt x="3050" y="11525"/>
                    <a:pt x="3081" y="11492"/>
                    <a:pt x="3084" y="11448"/>
                  </a:cubicBezTo>
                  <a:cubicBezTo>
                    <a:pt x="3095" y="11339"/>
                    <a:pt x="3159" y="11246"/>
                    <a:pt x="3261" y="11200"/>
                  </a:cubicBezTo>
                  <a:cubicBezTo>
                    <a:pt x="3302" y="11181"/>
                    <a:pt x="3344" y="11172"/>
                    <a:pt x="3387" y="11172"/>
                  </a:cubicBezTo>
                  <a:cubicBezTo>
                    <a:pt x="3449" y="11172"/>
                    <a:pt x="3511" y="11192"/>
                    <a:pt x="3564" y="11230"/>
                  </a:cubicBezTo>
                  <a:lnTo>
                    <a:pt x="3745" y="11360"/>
                  </a:lnTo>
                  <a:cubicBezTo>
                    <a:pt x="3818" y="11412"/>
                    <a:pt x="3864" y="11493"/>
                    <a:pt x="3872" y="11582"/>
                  </a:cubicBezTo>
                  <a:cubicBezTo>
                    <a:pt x="3878" y="11671"/>
                    <a:pt x="3848" y="11760"/>
                    <a:pt x="3784" y="11822"/>
                  </a:cubicBezTo>
                  <a:lnTo>
                    <a:pt x="3437" y="12170"/>
                  </a:lnTo>
                  <a:cubicBezTo>
                    <a:pt x="3418" y="12189"/>
                    <a:pt x="3408" y="12211"/>
                    <a:pt x="3408" y="12237"/>
                  </a:cubicBezTo>
                  <a:cubicBezTo>
                    <a:pt x="3408" y="12263"/>
                    <a:pt x="3419" y="12287"/>
                    <a:pt x="3437" y="12306"/>
                  </a:cubicBezTo>
                  <a:lnTo>
                    <a:pt x="3470" y="12339"/>
                  </a:lnTo>
                  <a:cubicBezTo>
                    <a:pt x="3487" y="12357"/>
                    <a:pt x="3512" y="12366"/>
                    <a:pt x="3538" y="12366"/>
                  </a:cubicBezTo>
                  <a:cubicBezTo>
                    <a:pt x="3554" y="12366"/>
                    <a:pt x="3571" y="12362"/>
                    <a:pt x="3585" y="12354"/>
                  </a:cubicBezTo>
                  <a:lnTo>
                    <a:pt x="4080" y="12074"/>
                  </a:lnTo>
                  <a:cubicBezTo>
                    <a:pt x="4103" y="12060"/>
                    <a:pt x="4120" y="12037"/>
                    <a:pt x="4126" y="12010"/>
                  </a:cubicBezTo>
                  <a:lnTo>
                    <a:pt x="4147" y="11912"/>
                  </a:lnTo>
                  <a:cubicBezTo>
                    <a:pt x="4174" y="11792"/>
                    <a:pt x="4266" y="11702"/>
                    <a:pt x="4386" y="11680"/>
                  </a:cubicBezTo>
                  <a:cubicBezTo>
                    <a:pt x="4406" y="11676"/>
                    <a:pt x="4426" y="11674"/>
                    <a:pt x="4446" y="11674"/>
                  </a:cubicBezTo>
                  <a:cubicBezTo>
                    <a:pt x="4546" y="11674"/>
                    <a:pt x="4638" y="11720"/>
                    <a:pt x="4696" y="11805"/>
                  </a:cubicBezTo>
                  <a:lnTo>
                    <a:pt x="5007" y="12254"/>
                  </a:lnTo>
                  <a:cubicBezTo>
                    <a:pt x="5026" y="12281"/>
                    <a:pt x="5056" y="12291"/>
                    <a:pt x="5088" y="12296"/>
                  </a:cubicBezTo>
                  <a:lnTo>
                    <a:pt x="5817" y="12278"/>
                  </a:lnTo>
                  <a:cubicBezTo>
                    <a:pt x="5936" y="12278"/>
                    <a:pt x="6040" y="12339"/>
                    <a:pt x="6094" y="12442"/>
                  </a:cubicBezTo>
                  <a:lnTo>
                    <a:pt x="6205" y="12653"/>
                  </a:lnTo>
                  <a:lnTo>
                    <a:pt x="7146" y="11789"/>
                  </a:lnTo>
                  <a:cubicBezTo>
                    <a:pt x="7364" y="11589"/>
                    <a:pt x="7479" y="11293"/>
                    <a:pt x="7453" y="10998"/>
                  </a:cubicBezTo>
                  <a:cubicBezTo>
                    <a:pt x="7439" y="10844"/>
                    <a:pt x="7502" y="10696"/>
                    <a:pt x="7621" y="10600"/>
                  </a:cubicBezTo>
                  <a:cubicBezTo>
                    <a:pt x="7703" y="10533"/>
                    <a:pt x="7805" y="10499"/>
                    <a:pt x="7908" y="10499"/>
                  </a:cubicBezTo>
                  <a:cubicBezTo>
                    <a:pt x="7954" y="10499"/>
                    <a:pt x="7999" y="10505"/>
                    <a:pt x="8044" y="10519"/>
                  </a:cubicBezTo>
                  <a:lnTo>
                    <a:pt x="8145" y="10550"/>
                  </a:lnTo>
                  <a:cubicBezTo>
                    <a:pt x="8159" y="10555"/>
                    <a:pt x="8174" y="10557"/>
                    <a:pt x="8188" y="10557"/>
                  </a:cubicBezTo>
                  <a:cubicBezTo>
                    <a:pt x="8212" y="10557"/>
                    <a:pt x="8236" y="10551"/>
                    <a:pt x="8257" y="10539"/>
                  </a:cubicBezTo>
                  <a:cubicBezTo>
                    <a:pt x="8293" y="10520"/>
                    <a:pt x="8319" y="10488"/>
                    <a:pt x="8331" y="10449"/>
                  </a:cubicBezTo>
                  <a:cubicBezTo>
                    <a:pt x="8342" y="10410"/>
                    <a:pt x="8336" y="10368"/>
                    <a:pt x="8317" y="10333"/>
                  </a:cubicBezTo>
                  <a:cubicBezTo>
                    <a:pt x="8151" y="10055"/>
                    <a:pt x="8146" y="9709"/>
                    <a:pt x="8306" y="9427"/>
                  </a:cubicBezTo>
                  <a:lnTo>
                    <a:pt x="8761" y="8625"/>
                  </a:lnTo>
                  <a:lnTo>
                    <a:pt x="8412" y="8378"/>
                  </a:lnTo>
                  <a:cubicBezTo>
                    <a:pt x="8398" y="8367"/>
                    <a:pt x="8380" y="8364"/>
                    <a:pt x="8362" y="8364"/>
                  </a:cubicBezTo>
                  <a:lnTo>
                    <a:pt x="7453" y="8445"/>
                  </a:lnTo>
                  <a:cubicBezTo>
                    <a:pt x="7445" y="8446"/>
                    <a:pt x="7437" y="8446"/>
                    <a:pt x="7429" y="8446"/>
                  </a:cubicBezTo>
                  <a:cubicBezTo>
                    <a:pt x="7348" y="8446"/>
                    <a:pt x="7271" y="8412"/>
                    <a:pt x="7218" y="8352"/>
                  </a:cubicBezTo>
                  <a:cubicBezTo>
                    <a:pt x="7151" y="8276"/>
                    <a:pt x="7129" y="8172"/>
                    <a:pt x="7161" y="8075"/>
                  </a:cubicBezTo>
                  <a:cubicBezTo>
                    <a:pt x="7193" y="7978"/>
                    <a:pt x="7271" y="7908"/>
                    <a:pt x="7371" y="7887"/>
                  </a:cubicBezTo>
                  <a:cubicBezTo>
                    <a:pt x="7426" y="7876"/>
                    <a:pt x="7450" y="7849"/>
                    <a:pt x="7454" y="7818"/>
                  </a:cubicBezTo>
                  <a:lnTo>
                    <a:pt x="7491" y="7502"/>
                  </a:lnTo>
                  <a:cubicBezTo>
                    <a:pt x="7493" y="7475"/>
                    <a:pt x="7483" y="7449"/>
                    <a:pt x="7461" y="7433"/>
                  </a:cubicBezTo>
                  <a:lnTo>
                    <a:pt x="6564" y="6786"/>
                  </a:lnTo>
                  <a:cubicBezTo>
                    <a:pt x="6485" y="6729"/>
                    <a:pt x="6440" y="6631"/>
                    <a:pt x="6448" y="6532"/>
                  </a:cubicBezTo>
                  <a:lnTo>
                    <a:pt x="6475" y="6218"/>
                  </a:lnTo>
                  <a:cubicBezTo>
                    <a:pt x="6486" y="6094"/>
                    <a:pt x="6579" y="5990"/>
                    <a:pt x="6701" y="5967"/>
                  </a:cubicBezTo>
                  <a:lnTo>
                    <a:pt x="6928" y="5920"/>
                  </a:lnTo>
                  <a:cubicBezTo>
                    <a:pt x="6956" y="5915"/>
                    <a:pt x="6979" y="5893"/>
                    <a:pt x="6985" y="5865"/>
                  </a:cubicBezTo>
                  <a:lnTo>
                    <a:pt x="7079" y="5481"/>
                  </a:lnTo>
                  <a:cubicBezTo>
                    <a:pt x="7085" y="5460"/>
                    <a:pt x="7079" y="5435"/>
                    <a:pt x="7065" y="5418"/>
                  </a:cubicBezTo>
                  <a:lnTo>
                    <a:pt x="7022" y="5362"/>
                  </a:lnTo>
                  <a:cubicBezTo>
                    <a:pt x="6956" y="5280"/>
                    <a:pt x="6941" y="5168"/>
                    <a:pt x="6984" y="5072"/>
                  </a:cubicBezTo>
                  <a:cubicBezTo>
                    <a:pt x="7028" y="4974"/>
                    <a:pt x="7119" y="4911"/>
                    <a:pt x="7225" y="4904"/>
                  </a:cubicBezTo>
                  <a:lnTo>
                    <a:pt x="7339" y="4898"/>
                  </a:lnTo>
                  <a:cubicBezTo>
                    <a:pt x="7346" y="4897"/>
                    <a:pt x="7354" y="4897"/>
                    <a:pt x="7361" y="4897"/>
                  </a:cubicBezTo>
                  <a:cubicBezTo>
                    <a:pt x="7400" y="4897"/>
                    <a:pt x="7438" y="4906"/>
                    <a:pt x="7474" y="4921"/>
                  </a:cubicBezTo>
                  <a:lnTo>
                    <a:pt x="7874" y="5103"/>
                  </a:lnTo>
                  <a:cubicBezTo>
                    <a:pt x="7883" y="5107"/>
                    <a:pt x="7893" y="5109"/>
                    <a:pt x="7903" y="5109"/>
                  </a:cubicBezTo>
                  <a:cubicBezTo>
                    <a:pt x="7916" y="5109"/>
                    <a:pt x="7928" y="5106"/>
                    <a:pt x="7940" y="5100"/>
                  </a:cubicBezTo>
                  <a:cubicBezTo>
                    <a:pt x="7960" y="5089"/>
                    <a:pt x="7973" y="5070"/>
                    <a:pt x="7978" y="5046"/>
                  </a:cubicBezTo>
                  <a:lnTo>
                    <a:pt x="8055" y="4489"/>
                  </a:lnTo>
                  <a:cubicBezTo>
                    <a:pt x="8060" y="4464"/>
                    <a:pt x="8049" y="4438"/>
                    <a:pt x="8028" y="4422"/>
                  </a:cubicBezTo>
                  <a:lnTo>
                    <a:pt x="7693" y="4152"/>
                  </a:lnTo>
                  <a:cubicBezTo>
                    <a:pt x="7680" y="4141"/>
                    <a:pt x="7666" y="4135"/>
                    <a:pt x="7649" y="4135"/>
                  </a:cubicBezTo>
                  <a:cubicBezTo>
                    <a:pt x="7645" y="4135"/>
                    <a:pt x="7641" y="4135"/>
                    <a:pt x="7637" y="4136"/>
                  </a:cubicBezTo>
                  <a:cubicBezTo>
                    <a:pt x="7617" y="4138"/>
                    <a:pt x="7598" y="4151"/>
                    <a:pt x="7587" y="4167"/>
                  </a:cubicBezTo>
                  <a:lnTo>
                    <a:pt x="7297" y="4586"/>
                  </a:lnTo>
                  <a:cubicBezTo>
                    <a:pt x="7245" y="4662"/>
                    <a:pt x="7163" y="4709"/>
                    <a:pt x="7070" y="4709"/>
                  </a:cubicBezTo>
                  <a:cubicBezTo>
                    <a:pt x="7066" y="4709"/>
                    <a:pt x="7062" y="4709"/>
                    <a:pt x="7058" y="4709"/>
                  </a:cubicBezTo>
                  <a:lnTo>
                    <a:pt x="6595" y="4698"/>
                  </a:lnTo>
                  <a:cubicBezTo>
                    <a:pt x="6461" y="4695"/>
                    <a:pt x="6347" y="4596"/>
                    <a:pt x="6324" y="4464"/>
                  </a:cubicBezTo>
                  <a:lnTo>
                    <a:pt x="6178" y="3630"/>
                  </a:lnTo>
                  <a:cubicBezTo>
                    <a:pt x="6172" y="3594"/>
                    <a:pt x="6145" y="3579"/>
                    <a:pt x="6134" y="3575"/>
                  </a:cubicBezTo>
                  <a:cubicBezTo>
                    <a:pt x="6128" y="3573"/>
                    <a:pt x="6117" y="3569"/>
                    <a:pt x="6104" y="3569"/>
                  </a:cubicBezTo>
                  <a:cubicBezTo>
                    <a:pt x="6091" y="3569"/>
                    <a:pt x="6076" y="3572"/>
                    <a:pt x="6061" y="3581"/>
                  </a:cubicBezTo>
                  <a:lnTo>
                    <a:pt x="6027" y="3606"/>
                  </a:lnTo>
                  <a:cubicBezTo>
                    <a:pt x="5977" y="3640"/>
                    <a:pt x="5921" y="3657"/>
                    <a:pt x="5866" y="3657"/>
                  </a:cubicBezTo>
                  <a:cubicBezTo>
                    <a:pt x="5779" y="3657"/>
                    <a:pt x="5694" y="3617"/>
                    <a:pt x="5639" y="3541"/>
                  </a:cubicBezTo>
                  <a:cubicBezTo>
                    <a:pt x="5572" y="3449"/>
                    <a:pt x="5562" y="3333"/>
                    <a:pt x="5612" y="3239"/>
                  </a:cubicBezTo>
                  <a:lnTo>
                    <a:pt x="6094" y="2305"/>
                  </a:lnTo>
                  <a:cubicBezTo>
                    <a:pt x="6113" y="2268"/>
                    <a:pt x="6097" y="2240"/>
                    <a:pt x="6088" y="2228"/>
                  </a:cubicBezTo>
                  <a:cubicBezTo>
                    <a:pt x="6082" y="2218"/>
                    <a:pt x="6067" y="2196"/>
                    <a:pt x="6030" y="2196"/>
                  </a:cubicBezTo>
                  <a:cubicBezTo>
                    <a:pt x="6026" y="2196"/>
                    <a:pt x="6022" y="2196"/>
                    <a:pt x="6018" y="2197"/>
                  </a:cubicBezTo>
                  <a:lnTo>
                    <a:pt x="5593" y="2247"/>
                  </a:lnTo>
                  <a:cubicBezTo>
                    <a:pt x="5581" y="2248"/>
                    <a:pt x="5569" y="2249"/>
                    <a:pt x="5557" y="2249"/>
                  </a:cubicBezTo>
                  <a:cubicBezTo>
                    <a:pt x="5470" y="2249"/>
                    <a:pt x="5388" y="2208"/>
                    <a:pt x="5335" y="2136"/>
                  </a:cubicBezTo>
                  <a:cubicBezTo>
                    <a:pt x="5275" y="2055"/>
                    <a:pt x="5260" y="1951"/>
                    <a:pt x="5299" y="1856"/>
                  </a:cubicBezTo>
                  <a:lnTo>
                    <a:pt x="5319" y="1812"/>
                  </a:lnTo>
                  <a:cubicBezTo>
                    <a:pt x="5329" y="1790"/>
                    <a:pt x="5326" y="1768"/>
                    <a:pt x="5316" y="1747"/>
                  </a:cubicBezTo>
                  <a:lnTo>
                    <a:pt x="5158" y="1461"/>
                  </a:lnTo>
                  <a:cubicBezTo>
                    <a:pt x="5145" y="1438"/>
                    <a:pt x="5120" y="1423"/>
                    <a:pt x="5093" y="1423"/>
                  </a:cubicBezTo>
                  <a:lnTo>
                    <a:pt x="4278" y="1423"/>
                  </a:lnTo>
                  <a:cubicBezTo>
                    <a:pt x="4157" y="1423"/>
                    <a:pt x="4049" y="1344"/>
                    <a:pt x="4011" y="1230"/>
                  </a:cubicBezTo>
                  <a:lnTo>
                    <a:pt x="3822" y="661"/>
                  </a:lnTo>
                  <a:cubicBezTo>
                    <a:pt x="3817" y="645"/>
                    <a:pt x="3806" y="630"/>
                    <a:pt x="3791" y="622"/>
                  </a:cubicBezTo>
                  <a:lnTo>
                    <a:pt x="28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68"/>
            <p:cNvSpPr/>
            <p:nvPr/>
          </p:nvSpPr>
          <p:spPr>
            <a:xfrm>
              <a:off x="4798041" y="4599636"/>
              <a:ext cx="639075" cy="832236"/>
            </a:xfrm>
            <a:custGeom>
              <a:avLst/>
              <a:gdLst/>
              <a:ahLst/>
              <a:cxnLst/>
              <a:rect l="l" t="t" r="r" b="b"/>
              <a:pathLst>
                <a:path w="10134" h="13197" extrusionOk="0">
                  <a:moveTo>
                    <a:pt x="3329" y="1"/>
                  </a:moveTo>
                  <a:cubicBezTo>
                    <a:pt x="3281" y="1"/>
                    <a:pt x="3239" y="32"/>
                    <a:pt x="3234" y="80"/>
                  </a:cubicBezTo>
                  <a:lnTo>
                    <a:pt x="3221" y="187"/>
                  </a:lnTo>
                  <a:cubicBezTo>
                    <a:pt x="3217" y="211"/>
                    <a:pt x="3226" y="238"/>
                    <a:pt x="3243" y="258"/>
                  </a:cubicBezTo>
                  <a:lnTo>
                    <a:pt x="3399" y="426"/>
                  </a:lnTo>
                  <a:cubicBezTo>
                    <a:pt x="3455" y="487"/>
                    <a:pt x="3484" y="571"/>
                    <a:pt x="3476" y="653"/>
                  </a:cubicBezTo>
                  <a:cubicBezTo>
                    <a:pt x="3469" y="738"/>
                    <a:pt x="3426" y="813"/>
                    <a:pt x="3360" y="864"/>
                  </a:cubicBezTo>
                  <a:lnTo>
                    <a:pt x="3162" y="1015"/>
                  </a:lnTo>
                  <a:cubicBezTo>
                    <a:pt x="3110" y="1055"/>
                    <a:pt x="3045" y="1077"/>
                    <a:pt x="2980" y="1077"/>
                  </a:cubicBezTo>
                  <a:cubicBezTo>
                    <a:pt x="2963" y="1077"/>
                    <a:pt x="2946" y="1076"/>
                    <a:pt x="2930" y="1073"/>
                  </a:cubicBezTo>
                  <a:cubicBezTo>
                    <a:pt x="2849" y="1059"/>
                    <a:pt x="2776" y="1010"/>
                    <a:pt x="2731" y="941"/>
                  </a:cubicBezTo>
                  <a:lnTo>
                    <a:pt x="2691" y="879"/>
                  </a:lnTo>
                  <a:cubicBezTo>
                    <a:pt x="2676" y="858"/>
                    <a:pt x="2653" y="843"/>
                    <a:pt x="2627" y="838"/>
                  </a:cubicBezTo>
                  <a:lnTo>
                    <a:pt x="1982" y="757"/>
                  </a:lnTo>
                  <a:cubicBezTo>
                    <a:pt x="1978" y="757"/>
                    <a:pt x="1974" y="756"/>
                    <a:pt x="1970" y="756"/>
                  </a:cubicBezTo>
                  <a:cubicBezTo>
                    <a:pt x="1936" y="756"/>
                    <a:pt x="1903" y="777"/>
                    <a:pt x="1888" y="810"/>
                  </a:cubicBezTo>
                  <a:lnTo>
                    <a:pt x="1728" y="1165"/>
                  </a:lnTo>
                  <a:cubicBezTo>
                    <a:pt x="1714" y="1193"/>
                    <a:pt x="1690" y="1214"/>
                    <a:pt x="1659" y="1222"/>
                  </a:cubicBezTo>
                  <a:cubicBezTo>
                    <a:pt x="1650" y="1224"/>
                    <a:pt x="1641" y="1226"/>
                    <a:pt x="1632" y="1226"/>
                  </a:cubicBezTo>
                  <a:cubicBezTo>
                    <a:pt x="1610" y="1226"/>
                    <a:pt x="1589" y="1218"/>
                    <a:pt x="1571" y="1205"/>
                  </a:cubicBezTo>
                  <a:lnTo>
                    <a:pt x="1518" y="1166"/>
                  </a:lnTo>
                  <a:cubicBezTo>
                    <a:pt x="1500" y="1152"/>
                    <a:pt x="1480" y="1148"/>
                    <a:pt x="1465" y="1148"/>
                  </a:cubicBezTo>
                  <a:cubicBezTo>
                    <a:pt x="1457" y="1148"/>
                    <a:pt x="1450" y="1149"/>
                    <a:pt x="1445" y="1151"/>
                  </a:cubicBezTo>
                  <a:cubicBezTo>
                    <a:pt x="1431" y="1155"/>
                    <a:pt x="1404" y="1165"/>
                    <a:pt x="1385" y="1197"/>
                  </a:cubicBezTo>
                  <a:cubicBezTo>
                    <a:pt x="1142" y="1662"/>
                    <a:pt x="952" y="2027"/>
                    <a:pt x="863" y="2204"/>
                  </a:cubicBezTo>
                  <a:lnTo>
                    <a:pt x="940" y="2256"/>
                  </a:lnTo>
                  <a:cubicBezTo>
                    <a:pt x="968" y="2275"/>
                    <a:pt x="984" y="2306"/>
                    <a:pt x="986" y="2338"/>
                  </a:cubicBezTo>
                  <a:lnTo>
                    <a:pt x="1048" y="4045"/>
                  </a:lnTo>
                  <a:cubicBezTo>
                    <a:pt x="1049" y="4070"/>
                    <a:pt x="1040" y="4095"/>
                    <a:pt x="1026" y="4113"/>
                  </a:cubicBezTo>
                  <a:lnTo>
                    <a:pt x="1056" y="5226"/>
                  </a:lnTo>
                  <a:cubicBezTo>
                    <a:pt x="1070" y="5478"/>
                    <a:pt x="1117" y="5567"/>
                    <a:pt x="1134" y="5581"/>
                  </a:cubicBezTo>
                  <a:lnTo>
                    <a:pt x="1270" y="5661"/>
                  </a:lnTo>
                  <a:cubicBezTo>
                    <a:pt x="1383" y="5727"/>
                    <a:pt x="1445" y="5853"/>
                    <a:pt x="1428" y="5985"/>
                  </a:cubicBezTo>
                  <a:cubicBezTo>
                    <a:pt x="1417" y="6068"/>
                    <a:pt x="1374" y="6144"/>
                    <a:pt x="1308" y="6197"/>
                  </a:cubicBezTo>
                  <a:lnTo>
                    <a:pt x="151" y="7112"/>
                  </a:lnTo>
                  <a:cubicBezTo>
                    <a:pt x="44" y="7198"/>
                    <a:pt x="1" y="7337"/>
                    <a:pt x="44" y="7456"/>
                  </a:cubicBezTo>
                  <a:cubicBezTo>
                    <a:pt x="120" y="7433"/>
                    <a:pt x="319" y="7360"/>
                    <a:pt x="823" y="7145"/>
                  </a:cubicBezTo>
                  <a:cubicBezTo>
                    <a:pt x="878" y="7122"/>
                    <a:pt x="935" y="7110"/>
                    <a:pt x="991" y="7110"/>
                  </a:cubicBezTo>
                  <a:cubicBezTo>
                    <a:pt x="1063" y="7110"/>
                    <a:pt x="1134" y="7128"/>
                    <a:pt x="1198" y="7163"/>
                  </a:cubicBezTo>
                  <a:cubicBezTo>
                    <a:pt x="1314" y="7226"/>
                    <a:pt x="1394" y="7337"/>
                    <a:pt x="1417" y="7468"/>
                  </a:cubicBezTo>
                  <a:lnTo>
                    <a:pt x="1481" y="7831"/>
                  </a:lnTo>
                  <a:cubicBezTo>
                    <a:pt x="1521" y="8061"/>
                    <a:pt x="1399" y="8285"/>
                    <a:pt x="1184" y="8377"/>
                  </a:cubicBezTo>
                  <a:cubicBezTo>
                    <a:pt x="1083" y="8420"/>
                    <a:pt x="1023" y="8496"/>
                    <a:pt x="1010" y="8586"/>
                  </a:cubicBezTo>
                  <a:lnTo>
                    <a:pt x="946" y="9012"/>
                  </a:lnTo>
                  <a:cubicBezTo>
                    <a:pt x="937" y="9062"/>
                    <a:pt x="950" y="9112"/>
                    <a:pt x="979" y="9152"/>
                  </a:cubicBezTo>
                  <a:cubicBezTo>
                    <a:pt x="1009" y="9192"/>
                    <a:pt x="1053" y="9218"/>
                    <a:pt x="1102" y="9225"/>
                  </a:cubicBezTo>
                  <a:cubicBezTo>
                    <a:pt x="1255" y="9249"/>
                    <a:pt x="1374" y="9373"/>
                    <a:pt x="1390" y="9526"/>
                  </a:cubicBezTo>
                  <a:lnTo>
                    <a:pt x="1410" y="9720"/>
                  </a:lnTo>
                  <a:lnTo>
                    <a:pt x="2214" y="9444"/>
                  </a:lnTo>
                  <a:cubicBezTo>
                    <a:pt x="2243" y="9435"/>
                    <a:pt x="2272" y="9430"/>
                    <a:pt x="2301" y="9430"/>
                  </a:cubicBezTo>
                  <a:cubicBezTo>
                    <a:pt x="2401" y="9430"/>
                    <a:pt x="2498" y="9486"/>
                    <a:pt x="2545" y="9580"/>
                  </a:cubicBezTo>
                  <a:lnTo>
                    <a:pt x="2691" y="9870"/>
                  </a:lnTo>
                  <a:cubicBezTo>
                    <a:pt x="2706" y="9900"/>
                    <a:pt x="2734" y="9905"/>
                    <a:pt x="2745" y="9905"/>
                  </a:cubicBezTo>
                  <a:cubicBezTo>
                    <a:pt x="2760" y="9905"/>
                    <a:pt x="2784" y="9904"/>
                    <a:pt x="2801" y="9876"/>
                  </a:cubicBezTo>
                  <a:lnTo>
                    <a:pt x="3274" y="9126"/>
                  </a:lnTo>
                  <a:cubicBezTo>
                    <a:pt x="3323" y="9045"/>
                    <a:pt x="3410" y="8999"/>
                    <a:pt x="3504" y="8999"/>
                  </a:cubicBezTo>
                  <a:cubicBezTo>
                    <a:pt x="3517" y="8999"/>
                    <a:pt x="3530" y="9000"/>
                    <a:pt x="3544" y="9001"/>
                  </a:cubicBezTo>
                  <a:lnTo>
                    <a:pt x="4528" y="9148"/>
                  </a:lnTo>
                  <a:cubicBezTo>
                    <a:pt x="4673" y="9170"/>
                    <a:pt x="4773" y="9300"/>
                    <a:pt x="4757" y="9444"/>
                  </a:cubicBezTo>
                  <a:lnTo>
                    <a:pt x="4698" y="10018"/>
                  </a:lnTo>
                  <a:cubicBezTo>
                    <a:pt x="4697" y="10036"/>
                    <a:pt x="4702" y="10052"/>
                    <a:pt x="4713" y="10066"/>
                  </a:cubicBezTo>
                  <a:cubicBezTo>
                    <a:pt x="4724" y="10079"/>
                    <a:pt x="4740" y="10088"/>
                    <a:pt x="4757" y="10089"/>
                  </a:cubicBezTo>
                  <a:lnTo>
                    <a:pt x="4857" y="10094"/>
                  </a:lnTo>
                  <a:cubicBezTo>
                    <a:pt x="4949" y="10099"/>
                    <a:pt x="5031" y="10151"/>
                    <a:pt x="5076" y="10230"/>
                  </a:cubicBezTo>
                  <a:cubicBezTo>
                    <a:pt x="5123" y="10311"/>
                    <a:pt x="5124" y="10407"/>
                    <a:pt x="5082" y="10490"/>
                  </a:cubicBezTo>
                  <a:lnTo>
                    <a:pt x="4215" y="12158"/>
                  </a:lnTo>
                  <a:cubicBezTo>
                    <a:pt x="4194" y="12196"/>
                    <a:pt x="4217" y="12224"/>
                    <a:pt x="4227" y="12234"/>
                  </a:cubicBezTo>
                  <a:cubicBezTo>
                    <a:pt x="4234" y="12241"/>
                    <a:pt x="4250" y="12253"/>
                    <a:pt x="4271" y="12253"/>
                  </a:cubicBezTo>
                  <a:cubicBezTo>
                    <a:pt x="4280" y="12253"/>
                    <a:pt x="4291" y="12250"/>
                    <a:pt x="4302" y="12244"/>
                  </a:cubicBezTo>
                  <a:lnTo>
                    <a:pt x="4571" y="12088"/>
                  </a:lnTo>
                  <a:cubicBezTo>
                    <a:pt x="4612" y="12064"/>
                    <a:pt x="4659" y="12051"/>
                    <a:pt x="4706" y="12051"/>
                  </a:cubicBezTo>
                  <a:cubicBezTo>
                    <a:pt x="4744" y="12051"/>
                    <a:pt x="4783" y="12060"/>
                    <a:pt x="4819" y="12076"/>
                  </a:cubicBezTo>
                  <a:cubicBezTo>
                    <a:pt x="4898" y="12113"/>
                    <a:pt x="4956" y="12185"/>
                    <a:pt x="4973" y="12272"/>
                  </a:cubicBezTo>
                  <a:lnTo>
                    <a:pt x="5143" y="13145"/>
                  </a:lnTo>
                  <a:cubicBezTo>
                    <a:pt x="5147" y="13169"/>
                    <a:pt x="5163" y="13181"/>
                    <a:pt x="5171" y="13186"/>
                  </a:cubicBezTo>
                  <a:cubicBezTo>
                    <a:pt x="5179" y="13190"/>
                    <a:pt x="5190" y="13197"/>
                    <a:pt x="5205" y="13197"/>
                  </a:cubicBezTo>
                  <a:cubicBezTo>
                    <a:pt x="5210" y="13197"/>
                    <a:pt x="5216" y="13196"/>
                    <a:pt x="5222" y="13194"/>
                  </a:cubicBezTo>
                  <a:lnTo>
                    <a:pt x="5679" y="13065"/>
                  </a:lnTo>
                  <a:cubicBezTo>
                    <a:pt x="5691" y="13048"/>
                    <a:pt x="5709" y="13033"/>
                    <a:pt x="5731" y="13026"/>
                  </a:cubicBezTo>
                  <a:cubicBezTo>
                    <a:pt x="5743" y="13022"/>
                    <a:pt x="5755" y="13020"/>
                    <a:pt x="5766" y="13020"/>
                  </a:cubicBezTo>
                  <a:cubicBezTo>
                    <a:pt x="5781" y="13020"/>
                    <a:pt x="5795" y="13023"/>
                    <a:pt x="5808" y="13028"/>
                  </a:cubicBezTo>
                  <a:lnTo>
                    <a:pt x="6146" y="12932"/>
                  </a:lnTo>
                  <a:cubicBezTo>
                    <a:pt x="6177" y="12931"/>
                    <a:pt x="6195" y="12906"/>
                    <a:pt x="6195" y="12877"/>
                  </a:cubicBezTo>
                  <a:lnTo>
                    <a:pt x="6195" y="12150"/>
                  </a:lnTo>
                  <a:cubicBezTo>
                    <a:pt x="6195" y="12066"/>
                    <a:pt x="6232" y="11990"/>
                    <a:pt x="6297" y="11937"/>
                  </a:cubicBezTo>
                  <a:cubicBezTo>
                    <a:pt x="6345" y="11898"/>
                    <a:pt x="6407" y="11877"/>
                    <a:pt x="6468" y="11877"/>
                  </a:cubicBezTo>
                  <a:cubicBezTo>
                    <a:pt x="6487" y="11877"/>
                    <a:pt x="6506" y="11879"/>
                    <a:pt x="6525" y="11883"/>
                  </a:cubicBezTo>
                  <a:lnTo>
                    <a:pt x="7244" y="12042"/>
                  </a:lnTo>
                  <a:cubicBezTo>
                    <a:pt x="7325" y="12059"/>
                    <a:pt x="7392" y="12112"/>
                    <a:pt x="7430" y="12184"/>
                  </a:cubicBezTo>
                  <a:lnTo>
                    <a:pt x="7625" y="12573"/>
                  </a:lnTo>
                  <a:cubicBezTo>
                    <a:pt x="7636" y="12595"/>
                    <a:pt x="7654" y="12604"/>
                    <a:pt x="7664" y="12606"/>
                  </a:cubicBezTo>
                  <a:cubicBezTo>
                    <a:pt x="7668" y="12607"/>
                    <a:pt x="7674" y="12608"/>
                    <a:pt x="7681" y="12608"/>
                  </a:cubicBezTo>
                  <a:cubicBezTo>
                    <a:pt x="7691" y="12608"/>
                    <a:pt x="7703" y="12606"/>
                    <a:pt x="7715" y="12599"/>
                  </a:cubicBezTo>
                  <a:cubicBezTo>
                    <a:pt x="7736" y="12585"/>
                    <a:pt x="7749" y="12561"/>
                    <a:pt x="7745" y="12536"/>
                  </a:cubicBezTo>
                  <a:lnTo>
                    <a:pt x="7625" y="11762"/>
                  </a:lnTo>
                  <a:cubicBezTo>
                    <a:pt x="7608" y="11647"/>
                    <a:pt x="7664" y="11534"/>
                    <a:pt x="7767" y="11480"/>
                  </a:cubicBezTo>
                  <a:lnTo>
                    <a:pt x="8286" y="11209"/>
                  </a:lnTo>
                  <a:cubicBezTo>
                    <a:pt x="8326" y="11189"/>
                    <a:pt x="8370" y="11178"/>
                    <a:pt x="8413" y="11178"/>
                  </a:cubicBezTo>
                  <a:cubicBezTo>
                    <a:pt x="8471" y="11178"/>
                    <a:pt x="8529" y="11197"/>
                    <a:pt x="8577" y="11233"/>
                  </a:cubicBezTo>
                  <a:lnTo>
                    <a:pt x="9094" y="11627"/>
                  </a:lnTo>
                  <a:cubicBezTo>
                    <a:pt x="9104" y="11635"/>
                    <a:pt x="9116" y="11640"/>
                    <a:pt x="9130" y="11640"/>
                  </a:cubicBezTo>
                  <a:cubicBezTo>
                    <a:pt x="9134" y="11640"/>
                    <a:pt x="9138" y="11639"/>
                    <a:pt x="9142" y="11638"/>
                  </a:cubicBezTo>
                  <a:lnTo>
                    <a:pt x="9597" y="11571"/>
                  </a:lnTo>
                  <a:lnTo>
                    <a:pt x="9624" y="10613"/>
                  </a:lnTo>
                  <a:cubicBezTo>
                    <a:pt x="9626" y="10503"/>
                    <a:pt x="9642" y="10391"/>
                    <a:pt x="9667" y="10283"/>
                  </a:cubicBezTo>
                  <a:cubicBezTo>
                    <a:pt x="9715" y="10088"/>
                    <a:pt x="9789" y="9889"/>
                    <a:pt x="9912" y="9639"/>
                  </a:cubicBezTo>
                  <a:cubicBezTo>
                    <a:pt x="10005" y="9447"/>
                    <a:pt x="9986" y="9221"/>
                    <a:pt x="9863" y="9049"/>
                  </a:cubicBezTo>
                  <a:cubicBezTo>
                    <a:pt x="9394" y="8393"/>
                    <a:pt x="9388" y="8257"/>
                    <a:pt x="9385" y="8207"/>
                  </a:cubicBezTo>
                  <a:lnTo>
                    <a:pt x="9382" y="8156"/>
                  </a:lnTo>
                  <a:cubicBezTo>
                    <a:pt x="9377" y="8030"/>
                    <a:pt x="9393" y="7904"/>
                    <a:pt x="9431" y="7785"/>
                  </a:cubicBezTo>
                  <a:lnTo>
                    <a:pt x="9486" y="7614"/>
                  </a:lnTo>
                  <a:cubicBezTo>
                    <a:pt x="9316" y="7407"/>
                    <a:pt x="9288" y="7111"/>
                    <a:pt x="9421" y="6873"/>
                  </a:cubicBezTo>
                  <a:lnTo>
                    <a:pt x="9423" y="6871"/>
                  </a:lnTo>
                  <a:lnTo>
                    <a:pt x="9430" y="6666"/>
                  </a:lnTo>
                  <a:cubicBezTo>
                    <a:pt x="9431" y="6644"/>
                    <a:pt x="9418" y="6631"/>
                    <a:pt x="9410" y="6627"/>
                  </a:cubicBezTo>
                  <a:cubicBezTo>
                    <a:pt x="9405" y="6623"/>
                    <a:pt x="9395" y="6617"/>
                    <a:pt x="9382" y="6617"/>
                  </a:cubicBezTo>
                  <a:cubicBezTo>
                    <a:pt x="9377" y="6617"/>
                    <a:pt x="9372" y="6618"/>
                    <a:pt x="9367" y="6619"/>
                  </a:cubicBezTo>
                  <a:cubicBezTo>
                    <a:pt x="9320" y="6637"/>
                    <a:pt x="9270" y="6646"/>
                    <a:pt x="9221" y="6646"/>
                  </a:cubicBezTo>
                  <a:cubicBezTo>
                    <a:pt x="9148" y="6646"/>
                    <a:pt x="9076" y="6627"/>
                    <a:pt x="9010" y="6591"/>
                  </a:cubicBezTo>
                  <a:cubicBezTo>
                    <a:pt x="8901" y="6531"/>
                    <a:pt x="8824" y="6426"/>
                    <a:pt x="8799" y="6304"/>
                  </a:cubicBezTo>
                  <a:cubicBezTo>
                    <a:pt x="8773" y="6179"/>
                    <a:pt x="8802" y="6050"/>
                    <a:pt x="8880" y="5949"/>
                  </a:cubicBezTo>
                  <a:lnTo>
                    <a:pt x="9204" y="5533"/>
                  </a:lnTo>
                  <a:cubicBezTo>
                    <a:pt x="9215" y="5249"/>
                    <a:pt x="9342" y="4974"/>
                    <a:pt x="9551" y="4782"/>
                  </a:cubicBezTo>
                  <a:lnTo>
                    <a:pt x="10051" y="4326"/>
                  </a:lnTo>
                  <a:cubicBezTo>
                    <a:pt x="10104" y="4277"/>
                    <a:pt x="10133" y="4208"/>
                    <a:pt x="10132" y="4138"/>
                  </a:cubicBezTo>
                  <a:cubicBezTo>
                    <a:pt x="10131" y="4067"/>
                    <a:pt x="10099" y="3998"/>
                    <a:pt x="10043" y="3954"/>
                  </a:cubicBezTo>
                  <a:cubicBezTo>
                    <a:pt x="9915" y="3847"/>
                    <a:pt x="9856" y="3679"/>
                    <a:pt x="9888" y="3515"/>
                  </a:cubicBezTo>
                  <a:cubicBezTo>
                    <a:pt x="9890" y="3505"/>
                    <a:pt x="9893" y="3495"/>
                    <a:pt x="9899" y="3485"/>
                  </a:cubicBezTo>
                  <a:lnTo>
                    <a:pt x="10026" y="3249"/>
                  </a:lnTo>
                  <a:cubicBezTo>
                    <a:pt x="10048" y="3209"/>
                    <a:pt x="10050" y="3163"/>
                    <a:pt x="10031" y="3122"/>
                  </a:cubicBezTo>
                  <a:cubicBezTo>
                    <a:pt x="10012" y="3082"/>
                    <a:pt x="9974" y="3053"/>
                    <a:pt x="9929" y="3045"/>
                  </a:cubicBezTo>
                  <a:cubicBezTo>
                    <a:pt x="9901" y="3040"/>
                    <a:pt x="9875" y="3021"/>
                    <a:pt x="9861" y="2997"/>
                  </a:cubicBezTo>
                  <a:lnTo>
                    <a:pt x="9578" y="2526"/>
                  </a:lnTo>
                  <a:cubicBezTo>
                    <a:pt x="9578" y="2526"/>
                    <a:pt x="9577" y="2524"/>
                    <a:pt x="9577" y="2523"/>
                  </a:cubicBezTo>
                  <a:cubicBezTo>
                    <a:pt x="9550" y="2516"/>
                    <a:pt x="9524" y="2503"/>
                    <a:pt x="9500" y="2489"/>
                  </a:cubicBezTo>
                  <a:lnTo>
                    <a:pt x="9097" y="2229"/>
                  </a:lnTo>
                  <a:cubicBezTo>
                    <a:pt x="9024" y="2182"/>
                    <a:pt x="8976" y="2105"/>
                    <a:pt x="8964" y="2018"/>
                  </a:cubicBezTo>
                  <a:cubicBezTo>
                    <a:pt x="8951" y="1932"/>
                    <a:pt x="8978" y="1846"/>
                    <a:pt x="9036" y="1778"/>
                  </a:cubicBezTo>
                  <a:lnTo>
                    <a:pt x="9212" y="1583"/>
                  </a:lnTo>
                  <a:cubicBezTo>
                    <a:pt x="9231" y="1561"/>
                    <a:pt x="9239" y="1533"/>
                    <a:pt x="9232" y="1505"/>
                  </a:cubicBezTo>
                  <a:lnTo>
                    <a:pt x="9148" y="1086"/>
                  </a:lnTo>
                  <a:cubicBezTo>
                    <a:pt x="9139" y="1043"/>
                    <a:pt x="9102" y="1014"/>
                    <a:pt x="9057" y="1014"/>
                  </a:cubicBezTo>
                  <a:cubicBezTo>
                    <a:pt x="9054" y="1014"/>
                    <a:pt x="9051" y="1014"/>
                    <a:pt x="9048" y="1014"/>
                  </a:cubicBezTo>
                  <a:lnTo>
                    <a:pt x="8960" y="1025"/>
                  </a:lnTo>
                  <a:cubicBezTo>
                    <a:pt x="8955" y="1026"/>
                    <a:pt x="8950" y="1026"/>
                    <a:pt x="8946" y="1026"/>
                  </a:cubicBezTo>
                  <a:cubicBezTo>
                    <a:pt x="8904" y="1026"/>
                    <a:pt x="8866" y="999"/>
                    <a:pt x="8850" y="959"/>
                  </a:cubicBezTo>
                  <a:cubicBezTo>
                    <a:pt x="8830" y="906"/>
                    <a:pt x="8783" y="873"/>
                    <a:pt x="8727" y="868"/>
                  </a:cubicBezTo>
                  <a:cubicBezTo>
                    <a:pt x="8723" y="868"/>
                    <a:pt x="8719" y="868"/>
                    <a:pt x="8715" y="868"/>
                  </a:cubicBezTo>
                  <a:cubicBezTo>
                    <a:pt x="8663" y="868"/>
                    <a:pt x="8618" y="895"/>
                    <a:pt x="8592" y="940"/>
                  </a:cubicBezTo>
                  <a:lnTo>
                    <a:pt x="8269" y="1507"/>
                  </a:lnTo>
                  <a:cubicBezTo>
                    <a:pt x="8205" y="1592"/>
                    <a:pt x="8115" y="1636"/>
                    <a:pt x="8023" y="1636"/>
                  </a:cubicBezTo>
                  <a:cubicBezTo>
                    <a:pt x="7983" y="1636"/>
                    <a:pt x="7942" y="1627"/>
                    <a:pt x="7903" y="1610"/>
                  </a:cubicBezTo>
                  <a:lnTo>
                    <a:pt x="7846" y="1584"/>
                  </a:lnTo>
                  <a:cubicBezTo>
                    <a:pt x="7738" y="1535"/>
                    <a:pt x="7669" y="1426"/>
                    <a:pt x="7670" y="1307"/>
                  </a:cubicBezTo>
                  <a:lnTo>
                    <a:pt x="7676" y="1017"/>
                  </a:lnTo>
                  <a:cubicBezTo>
                    <a:pt x="7678" y="960"/>
                    <a:pt x="7635" y="938"/>
                    <a:pt x="7620" y="932"/>
                  </a:cubicBezTo>
                  <a:cubicBezTo>
                    <a:pt x="7614" y="930"/>
                    <a:pt x="7600" y="925"/>
                    <a:pt x="7583" y="925"/>
                  </a:cubicBezTo>
                  <a:cubicBezTo>
                    <a:pt x="7564" y="925"/>
                    <a:pt x="7542" y="930"/>
                    <a:pt x="7521" y="952"/>
                  </a:cubicBezTo>
                  <a:lnTo>
                    <a:pt x="7403" y="1073"/>
                  </a:lnTo>
                  <a:cubicBezTo>
                    <a:pt x="7347" y="1131"/>
                    <a:pt x="7269" y="1163"/>
                    <a:pt x="7189" y="1163"/>
                  </a:cubicBezTo>
                  <a:cubicBezTo>
                    <a:pt x="7153" y="1163"/>
                    <a:pt x="7117" y="1156"/>
                    <a:pt x="7082" y="1143"/>
                  </a:cubicBezTo>
                  <a:lnTo>
                    <a:pt x="6937" y="1087"/>
                  </a:lnTo>
                  <a:cubicBezTo>
                    <a:pt x="6926" y="1082"/>
                    <a:pt x="6915" y="1080"/>
                    <a:pt x="6904" y="1080"/>
                  </a:cubicBezTo>
                  <a:cubicBezTo>
                    <a:pt x="6875" y="1080"/>
                    <a:pt x="6848" y="1095"/>
                    <a:pt x="6830" y="1119"/>
                  </a:cubicBezTo>
                  <a:lnTo>
                    <a:pt x="6806" y="1154"/>
                  </a:lnTo>
                  <a:cubicBezTo>
                    <a:pt x="6755" y="1227"/>
                    <a:pt x="6673" y="1275"/>
                    <a:pt x="6581" y="1280"/>
                  </a:cubicBezTo>
                  <a:cubicBezTo>
                    <a:pt x="6572" y="1281"/>
                    <a:pt x="6563" y="1281"/>
                    <a:pt x="6554" y="1281"/>
                  </a:cubicBezTo>
                  <a:cubicBezTo>
                    <a:pt x="6469" y="1281"/>
                    <a:pt x="6395" y="1245"/>
                    <a:pt x="6340" y="1182"/>
                  </a:cubicBezTo>
                  <a:lnTo>
                    <a:pt x="5651" y="410"/>
                  </a:lnTo>
                  <a:cubicBezTo>
                    <a:pt x="5634" y="391"/>
                    <a:pt x="5610" y="381"/>
                    <a:pt x="5585" y="381"/>
                  </a:cubicBezTo>
                  <a:cubicBezTo>
                    <a:pt x="5580" y="381"/>
                    <a:pt x="5575" y="381"/>
                    <a:pt x="5570" y="382"/>
                  </a:cubicBezTo>
                  <a:lnTo>
                    <a:pt x="5116" y="455"/>
                  </a:lnTo>
                  <a:cubicBezTo>
                    <a:pt x="5099" y="457"/>
                    <a:pt x="5083" y="459"/>
                    <a:pt x="5066" y="459"/>
                  </a:cubicBezTo>
                  <a:cubicBezTo>
                    <a:pt x="4973" y="459"/>
                    <a:pt x="4888" y="416"/>
                    <a:pt x="4831" y="341"/>
                  </a:cubicBezTo>
                  <a:lnTo>
                    <a:pt x="4658" y="113"/>
                  </a:lnTo>
                  <a:cubicBezTo>
                    <a:pt x="4642" y="92"/>
                    <a:pt x="4619" y="80"/>
                    <a:pt x="4592" y="78"/>
                  </a:cubicBezTo>
                  <a:lnTo>
                    <a:pt x="332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68"/>
            <p:cNvSpPr/>
            <p:nvPr/>
          </p:nvSpPr>
          <p:spPr>
            <a:xfrm>
              <a:off x="6006193" y="2518447"/>
              <a:ext cx="807515" cy="722633"/>
            </a:xfrm>
            <a:custGeom>
              <a:avLst/>
              <a:gdLst/>
              <a:ahLst/>
              <a:cxnLst/>
              <a:rect l="l" t="t" r="r" b="b"/>
              <a:pathLst>
                <a:path w="12805" h="11459" extrusionOk="0">
                  <a:moveTo>
                    <a:pt x="9634" y="1"/>
                  </a:moveTo>
                  <a:cubicBezTo>
                    <a:pt x="9631" y="1"/>
                    <a:pt x="9628" y="1"/>
                    <a:pt x="9625" y="1"/>
                  </a:cubicBezTo>
                  <a:cubicBezTo>
                    <a:pt x="9612" y="3"/>
                    <a:pt x="9586" y="10"/>
                    <a:pt x="9569" y="37"/>
                  </a:cubicBezTo>
                  <a:lnTo>
                    <a:pt x="9088" y="775"/>
                  </a:lnTo>
                  <a:cubicBezTo>
                    <a:pt x="9045" y="841"/>
                    <a:pt x="8978" y="884"/>
                    <a:pt x="8901" y="899"/>
                  </a:cubicBezTo>
                  <a:cubicBezTo>
                    <a:pt x="8884" y="902"/>
                    <a:pt x="8866" y="904"/>
                    <a:pt x="8849" y="904"/>
                  </a:cubicBezTo>
                  <a:cubicBezTo>
                    <a:pt x="8790" y="904"/>
                    <a:pt x="8733" y="886"/>
                    <a:pt x="8683" y="851"/>
                  </a:cubicBezTo>
                  <a:lnTo>
                    <a:pt x="8526" y="740"/>
                  </a:lnTo>
                  <a:lnTo>
                    <a:pt x="8299" y="1054"/>
                  </a:lnTo>
                  <a:cubicBezTo>
                    <a:pt x="8155" y="1253"/>
                    <a:pt x="7923" y="1366"/>
                    <a:pt x="7681" y="1366"/>
                  </a:cubicBezTo>
                  <a:cubicBezTo>
                    <a:pt x="7668" y="1366"/>
                    <a:pt x="7655" y="1365"/>
                    <a:pt x="7642" y="1365"/>
                  </a:cubicBezTo>
                  <a:lnTo>
                    <a:pt x="6696" y="1305"/>
                  </a:lnTo>
                  <a:cubicBezTo>
                    <a:pt x="6682" y="1305"/>
                    <a:pt x="6668" y="1304"/>
                    <a:pt x="6654" y="1304"/>
                  </a:cubicBezTo>
                  <a:cubicBezTo>
                    <a:pt x="6556" y="1304"/>
                    <a:pt x="6454" y="1324"/>
                    <a:pt x="6362" y="1365"/>
                  </a:cubicBezTo>
                  <a:lnTo>
                    <a:pt x="3827" y="2483"/>
                  </a:lnTo>
                  <a:cubicBezTo>
                    <a:pt x="3531" y="2614"/>
                    <a:pt x="3259" y="2810"/>
                    <a:pt x="3044" y="3052"/>
                  </a:cubicBezTo>
                  <a:lnTo>
                    <a:pt x="2816" y="3309"/>
                  </a:lnTo>
                  <a:cubicBezTo>
                    <a:pt x="2673" y="3469"/>
                    <a:pt x="2475" y="3558"/>
                    <a:pt x="2263" y="3558"/>
                  </a:cubicBezTo>
                  <a:cubicBezTo>
                    <a:pt x="2235" y="3558"/>
                    <a:pt x="2207" y="3557"/>
                    <a:pt x="2179" y="3553"/>
                  </a:cubicBezTo>
                  <a:cubicBezTo>
                    <a:pt x="1936" y="3526"/>
                    <a:pt x="1729" y="3388"/>
                    <a:pt x="1610" y="3175"/>
                  </a:cubicBezTo>
                  <a:lnTo>
                    <a:pt x="1361" y="2723"/>
                  </a:lnTo>
                  <a:cubicBezTo>
                    <a:pt x="1309" y="2630"/>
                    <a:pt x="1223" y="2566"/>
                    <a:pt x="1120" y="2540"/>
                  </a:cubicBezTo>
                  <a:cubicBezTo>
                    <a:pt x="1089" y="2532"/>
                    <a:pt x="1058" y="2529"/>
                    <a:pt x="1027" y="2529"/>
                  </a:cubicBezTo>
                  <a:cubicBezTo>
                    <a:pt x="955" y="2529"/>
                    <a:pt x="883" y="2549"/>
                    <a:pt x="821" y="2588"/>
                  </a:cubicBezTo>
                  <a:cubicBezTo>
                    <a:pt x="712" y="2659"/>
                    <a:pt x="647" y="2780"/>
                    <a:pt x="647" y="2909"/>
                  </a:cubicBezTo>
                  <a:lnTo>
                    <a:pt x="647" y="3797"/>
                  </a:lnTo>
                  <a:cubicBezTo>
                    <a:pt x="647" y="3882"/>
                    <a:pt x="672" y="3964"/>
                    <a:pt x="721" y="4033"/>
                  </a:cubicBezTo>
                  <a:lnTo>
                    <a:pt x="1050" y="4510"/>
                  </a:lnTo>
                  <a:cubicBezTo>
                    <a:pt x="1074" y="4543"/>
                    <a:pt x="1075" y="4588"/>
                    <a:pt x="1054" y="4623"/>
                  </a:cubicBezTo>
                  <a:lnTo>
                    <a:pt x="677" y="5234"/>
                  </a:lnTo>
                  <a:cubicBezTo>
                    <a:pt x="659" y="5266"/>
                    <a:pt x="627" y="5284"/>
                    <a:pt x="587" y="5284"/>
                  </a:cubicBezTo>
                  <a:cubicBezTo>
                    <a:pt x="586" y="5284"/>
                    <a:pt x="585" y="5284"/>
                    <a:pt x="583" y="5284"/>
                  </a:cubicBezTo>
                  <a:lnTo>
                    <a:pt x="561" y="5283"/>
                  </a:lnTo>
                  <a:lnTo>
                    <a:pt x="93" y="6023"/>
                  </a:lnTo>
                  <a:cubicBezTo>
                    <a:pt x="1" y="6168"/>
                    <a:pt x="38" y="6360"/>
                    <a:pt x="174" y="6463"/>
                  </a:cubicBezTo>
                  <a:lnTo>
                    <a:pt x="644" y="6816"/>
                  </a:lnTo>
                  <a:cubicBezTo>
                    <a:pt x="701" y="6859"/>
                    <a:pt x="771" y="6882"/>
                    <a:pt x="842" y="6882"/>
                  </a:cubicBezTo>
                  <a:cubicBezTo>
                    <a:pt x="860" y="6882"/>
                    <a:pt x="879" y="6881"/>
                    <a:pt x="897" y="6878"/>
                  </a:cubicBezTo>
                  <a:cubicBezTo>
                    <a:pt x="926" y="6873"/>
                    <a:pt x="955" y="6871"/>
                    <a:pt x="984" y="6871"/>
                  </a:cubicBezTo>
                  <a:cubicBezTo>
                    <a:pt x="1221" y="6871"/>
                    <a:pt x="1434" y="7025"/>
                    <a:pt x="1502" y="7257"/>
                  </a:cubicBezTo>
                  <a:lnTo>
                    <a:pt x="1780" y="8208"/>
                  </a:lnTo>
                  <a:lnTo>
                    <a:pt x="2563" y="7852"/>
                  </a:lnTo>
                  <a:cubicBezTo>
                    <a:pt x="2735" y="7774"/>
                    <a:pt x="2880" y="7650"/>
                    <a:pt x="2984" y="7493"/>
                  </a:cubicBezTo>
                  <a:cubicBezTo>
                    <a:pt x="3284" y="7038"/>
                    <a:pt x="3912" y="6093"/>
                    <a:pt x="3985" y="6074"/>
                  </a:cubicBezTo>
                  <a:cubicBezTo>
                    <a:pt x="4253" y="6005"/>
                    <a:pt x="4407" y="6002"/>
                    <a:pt x="4575" y="6002"/>
                  </a:cubicBezTo>
                  <a:cubicBezTo>
                    <a:pt x="4591" y="6002"/>
                    <a:pt x="4607" y="6002"/>
                    <a:pt x="4623" y="6002"/>
                  </a:cubicBezTo>
                  <a:cubicBezTo>
                    <a:pt x="4726" y="6002"/>
                    <a:pt x="4838" y="6001"/>
                    <a:pt x="4988" y="5985"/>
                  </a:cubicBezTo>
                  <a:cubicBezTo>
                    <a:pt x="5012" y="5983"/>
                    <a:pt x="5037" y="5981"/>
                    <a:pt x="5062" y="5981"/>
                  </a:cubicBezTo>
                  <a:cubicBezTo>
                    <a:pt x="5254" y="5981"/>
                    <a:pt x="5441" y="6058"/>
                    <a:pt x="5578" y="6196"/>
                  </a:cubicBezTo>
                  <a:lnTo>
                    <a:pt x="5956" y="6574"/>
                  </a:lnTo>
                  <a:cubicBezTo>
                    <a:pt x="6167" y="6785"/>
                    <a:pt x="6174" y="7122"/>
                    <a:pt x="5973" y="7343"/>
                  </a:cubicBezTo>
                  <a:lnTo>
                    <a:pt x="4685" y="8751"/>
                  </a:lnTo>
                  <a:cubicBezTo>
                    <a:pt x="4470" y="8985"/>
                    <a:pt x="4481" y="9351"/>
                    <a:pt x="4711" y="9570"/>
                  </a:cubicBezTo>
                  <a:lnTo>
                    <a:pt x="4788" y="9645"/>
                  </a:lnTo>
                  <a:cubicBezTo>
                    <a:pt x="4992" y="9842"/>
                    <a:pt x="4974" y="10174"/>
                    <a:pt x="4751" y="10348"/>
                  </a:cubicBezTo>
                  <a:lnTo>
                    <a:pt x="3892" y="11018"/>
                  </a:lnTo>
                  <a:lnTo>
                    <a:pt x="3870" y="11121"/>
                  </a:lnTo>
                  <a:cubicBezTo>
                    <a:pt x="3833" y="11303"/>
                    <a:pt x="3975" y="11459"/>
                    <a:pt x="4144" y="11459"/>
                  </a:cubicBezTo>
                  <a:cubicBezTo>
                    <a:pt x="4175" y="11459"/>
                    <a:pt x="4207" y="11453"/>
                    <a:pt x="4239" y="11442"/>
                  </a:cubicBezTo>
                  <a:lnTo>
                    <a:pt x="5049" y="11146"/>
                  </a:lnTo>
                  <a:lnTo>
                    <a:pt x="5144" y="10676"/>
                  </a:lnTo>
                  <a:cubicBezTo>
                    <a:pt x="5212" y="10744"/>
                    <a:pt x="5301" y="10777"/>
                    <a:pt x="5390" y="10777"/>
                  </a:cubicBezTo>
                  <a:cubicBezTo>
                    <a:pt x="5494" y="10777"/>
                    <a:pt x="5598" y="10731"/>
                    <a:pt x="5667" y="10640"/>
                  </a:cubicBezTo>
                  <a:lnTo>
                    <a:pt x="6209" y="9929"/>
                  </a:lnTo>
                  <a:cubicBezTo>
                    <a:pt x="6352" y="9741"/>
                    <a:pt x="6541" y="9594"/>
                    <a:pt x="6757" y="9502"/>
                  </a:cubicBezTo>
                  <a:lnTo>
                    <a:pt x="8198" y="8891"/>
                  </a:lnTo>
                  <a:cubicBezTo>
                    <a:pt x="8365" y="8819"/>
                    <a:pt x="8545" y="8784"/>
                    <a:pt x="8725" y="8784"/>
                  </a:cubicBezTo>
                  <a:cubicBezTo>
                    <a:pt x="8754" y="8784"/>
                    <a:pt x="8782" y="8785"/>
                    <a:pt x="8810" y="8787"/>
                  </a:cubicBezTo>
                  <a:lnTo>
                    <a:pt x="9375" y="8824"/>
                  </a:lnTo>
                  <a:cubicBezTo>
                    <a:pt x="9380" y="8825"/>
                    <a:pt x="9385" y="8825"/>
                    <a:pt x="9390" y="8825"/>
                  </a:cubicBezTo>
                  <a:cubicBezTo>
                    <a:pt x="9423" y="8825"/>
                    <a:pt x="9454" y="8817"/>
                    <a:pt x="9483" y="8802"/>
                  </a:cubicBezTo>
                  <a:lnTo>
                    <a:pt x="10026" y="8515"/>
                  </a:lnTo>
                  <a:cubicBezTo>
                    <a:pt x="10066" y="8142"/>
                    <a:pt x="10283" y="7812"/>
                    <a:pt x="10612" y="7629"/>
                  </a:cubicBezTo>
                  <a:lnTo>
                    <a:pt x="12530" y="6555"/>
                  </a:lnTo>
                  <a:cubicBezTo>
                    <a:pt x="12588" y="6301"/>
                    <a:pt x="12674" y="5920"/>
                    <a:pt x="12802" y="5350"/>
                  </a:cubicBezTo>
                  <a:cubicBezTo>
                    <a:pt x="12805" y="5304"/>
                    <a:pt x="12782" y="5265"/>
                    <a:pt x="12745" y="5252"/>
                  </a:cubicBezTo>
                  <a:lnTo>
                    <a:pt x="12674" y="5229"/>
                  </a:lnTo>
                  <a:cubicBezTo>
                    <a:pt x="12587" y="5197"/>
                    <a:pt x="12520" y="5126"/>
                    <a:pt x="12494" y="5036"/>
                  </a:cubicBezTo>
                  <a:lnTo>
                    <a:pt x="12320" y="4413"/>
                  </a:lnTo>
                  <a:cubicBezTo>
                    <a:pt x="12314" y="4393"/>
                    <a:pt x="12302" y="4379"/>
                    <a:pt x="12287" y="4368"/>
                  </a:cubicBezTo>
                  <a:lnTo>
                    <a:pt x="12024" y="4199"/>
                  </a:lnTo>
                  <a:cubicBezTo>
                    <a:pt x="11954" y="4154"/>
                    <a:pt x="11908" y="4082"/>
                    <a:pt x="11895" y="4001"/>
                  </a:cubicBezTo>
                  <a:lnTo>
                    <a:pt x="11840" y="3620"/>
                  </a:lnTo>
                  <a:cubicBezTo>
                    <a:pt x="11829" y="3550"/>
                    <a:pt x="11845" y="3478"/>
                    <a:pt x="11887" y="3418"/>
                  </a:cubicBezTo>
                  <a:lnTo>
                    <a:pt x="12156" y="3025"/>
                  </a:lnTo>
                  <a:cubicBezTo>
                    <a:pt x="12169" y="3004"/>
                    <a:pt x="12174" y="2981"/>
                    <a:pt x="12165" y="2957"/>
                  </a:cubicBezTo>
                  <a:cubicBezTo>
                    <a:pt x="12162" y="2944"/>
                    <a:pt x="12149" y="2919"/>
                    <a:pt x="12120" y="2907"/>
                  </a:cubicBezTo>
                  <a:lnTo>
                    <a:pt x="12008" y="2865"/>
                  </a:lnTo>
                  <a:cubicBezTo>
                    <a:pt x="11926" y="2835"/>
                    <a:pt x="11864" y="2767"/>
                    <a:pt x="11839" y="2683"/>
                  </a:cubicBezTo>
                  <a:lnTo>
                    <a:pt x="11224" y="711"/>
                  </a:lnTo>
                  <a:cubicBezTo>
                    <a:pt x="11212" y="671"/>
                    <a:pt x="11179" y="660"/>
                    <a:pt x="11165" y="658"/>
                  </a:cubicBezTo>
                  <a:cubicBezTo>
                    <a:pt x="11161" y="657"/>
                    <a:pt x="11156" y="656"/>
                    <a:pt x="11149" y="656"/>
                  </a:cubicBezTo>
                  <a:cubicBezTo>
                    <a:pt x="11133" y="656"/>
                    <a:pt x="11111" y="661"/>
                    <a:pt x="11092" y="683"/>
                  </a:cubicBezTo>
                  <a:lnTo>
                    <a:pt x="10593" y="1238"/>
                  </a:lnTo>
                  <a:cubicBezTo>
                    <a:pt x="10537" y="1301"/>
                    <a:pt x="10459" y="1334"/>
                    <a:pt x="10380" y="1334"/>
                  </a:cubicBezTo>
                  <a:cubicBezTo>
                    <a:pt x="10343" y="1334"/>
                    <a:pt x="10307" y="1327"/>
                    <a:pt x="10272" y="1313"/>
                  </a:cubicBezTo>
                  <a:cubicBezTo>
                    <a:pt x="10141" y="1259"/>
                    <a:pt x="10067" y="1115"/>
                    <a:pt x="10104" y="977"/>
                  </a:cubicBezTo>
                  <a:lnTo>
                    <a:pt x="10209" y="577"/>
                  </a:lnTo>
                  <a:cubicBezTo>
                    <a:pt x="10216" y="550"/>
                    <a:pt x="10208" y="521"/>
                    <a:pt x="10187" y="501"/>
                  </a:cubicBezTo>
                  <a:lnTo>
                    <a:pt x="9688" y="22"/>
                  </a:lnTo>
                  <a:cubicBezTo>
                    <a:pt x="9669" y="4"/>
                    <a:pt x="9649" y="1"/>
                    <a:pt x="96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68"/>
            <p:cNvSpPr/>
            <p:nvPr/>
          </p:nvSpPr>
          <p:spPr>
            <a:xfrm>
              <a:off x="5707907" y="3812679"/>
              <a:ext cx="654463" cy="671237"/>
            </a:xfrm>
            <a:custGeom>
              <a:avLst/>
              <a:gdLst/>
              <a:ahLst/>
              <a:cxnLst/>
              <a:rect l="l" t="t" r="r" b="b"/>
              <a:pathLst>
                <a:path w="10378" h="10644" extrusionOk="0">
                  <a:moveTo>
                    <a:pt x="5514" y="1"/>
                  </a:moveTo>
                  <a:lnTo>
                    <a:pt x="4670" y="70"/>
                  </a:lnTo>
                  <a:cubicBezTo>
                    <a:pt x="4669" y="70"/>
                    <a:pt x="4667" y="70"/>
                    <a:pt x="4666" y="70"/>
                  </a:cubicBezTo>
                  <a:cubicBezTo>
                    <a:pt x="4646" y="70"/>
                    <a:pt x="4630" y="83"/>
                    <a:pt x="4624" y="104"/>
                  </a:cubicBezTo>
                  <a:cubicBezTo>
                    <a:pt x="4499" y="604"/>
                    <a:pt x="4413" y="951"/>
                    <a:pt x="4408" y="992"/>
                  </a:cubicBezTo>
                  <a:cubicBezTo>
                    <a:pt x="4408" y="1027"/>
                    <a:pt x="4389" y="1051"/>
                    <a:pt x="4361" y="1070"/>
                  </a:cubicBezTo>
                  <a:cubicBezTo>
                    <a:pt x="4343" y="1081"/>
                    <a:pt x="4327" y="1089"/>
                    <a:pt x="4302" y="1089"/>
                  </a:cubicBezTo>
                  <a:cubicBezTo>
                    <a:pt x="4255" y="1089"/>
                    <a:pt x="4180" y="1063"/>
                    <a:pt x="4012" y="992"/>
                  </a:cubicBezTo>
                  <a:cubicBezTo>
                    <a:pt x="4005" y="989"/>
                    <a:pt x="3998" y="987"/>
                    <a:pt x="3992" y="987"/>
                  </a:cubicBezTo>
                  <a:cubicBezTo>
                    <a:pt x="3981" y="987"/>
                    <a:pt x="3973" y="991"/>
                    <a:pt x="3968" y="994"/>
                  </a:cubicBezTo>
                  <a:cubicBezTo>
                    <a:pt x="3960" y="998"/>
                    <a:pt x="3945" y="1009"/>
                    <a:pt x="3942" y="1031"/>
                  </a:cubicBezTo>
                  <a:lnTo>
                    <a:pt x="3864" y="1523"/>
                  </a:lnTo>
                  <a:cubicBezTo>
                    <a:pt x="3845" y="1640"/>
                    <a:pt x="3751" y="1729"/>
                    <a:pt x="3632" y="1740"/>
                  </a:cubicBezTo>
                  <a:lnTo>
                    <a:pt x="3387" y="1763"/>
                  </a:lnTo>
                  <a:cubicBezTo>
                    <a:pt x="3379" y="1765"/>
                    <a:pt x="3371" y="1765"/>
                    <a:pt x="3363" y="1765"/>
                  </a:cubicBezTo>
                  <a:cubicBezTo>
                    <a:pt x="3239" y="1765"/>
                    <a:pt x="3134" y="1678"/>
                    <a:pt x="3109" y="1555"/>
                  </a:cubicBezTo>
                  <a:lnTo>
                    <a:pt x="3029" y="1145"/>
                  </a:lnTo>
                  <a:cubicBezTo>
                    <a:pt x="3023" y="1119"/>
                    <a:pt x="3005" y="1111"/>
                    <a:pt x="2998" y="1108"/>
                  </a:cubicBezTo>
                  <a:cubicBezTo>
                    <a:pt x="2994" y="1106"/>
                    <a:pt x="2987" y="1104"/>
                    <a:pt x="2979" y="1104"/>
                  </a:cubicBezTo>
                  <a:cubicBezTo>
                    <a:pt x="2971" y="1104"/>
                    <a:pt x="2961" y="1106"/>
                    <a:pt x="2951" y="1113"/>
                  </a:cubicBezTo>
                  <a:cubicBezTo>
                    <a:pt x="2445" y="1479"/>
                    <a:pt x="2238" y="1637"/>
                    <a:pt x="2211" y="1662"/>
                  </a:cubicBezTo>
                  <a:cubicBezTo>
                    <a:pt x="2193" y="1689"/>
                    <a:pt x="2169" y="1696"/>
                    <a:pt x="2137" y="1697"/>
                  </a:cubicBezTo>
                  <a:cubicBezTo>
                    <a:pt x="2132" y="1697"/>
                    <a:pt x="2127" y="1697"/>
                    <a:pt x="2122" y="1697"/>
                  </a:cubicBezTo>
                  <a:cubicBezTo>
                    <a:pt x="2074" y="1697"/>
                    <a:pt x="2027" y="1670"/>
                    <a:pt x="1768" y="1370"/>
                  </a:cubicBezTo>
                  <a:cubicBezTo>
                    <a:pt x="1756" y="1354"/>
                    <a:pt x="1748" y="1354"/>
                    <a:pt x="1728" y="1352"/>
                  </a:cubicBezTo>
                  <a:cubicBezTo>
                    <a:pt x="1719" y="1352"/>
                    <a:pt x="1703" y="1355"/>
                    <a:pt x="1689" y="1372"/>
                  </a:cubicBezTo>
                  <a:cubicBezTo>
                    <a:pt x="1640" y="1437"/>
                    <a:pt x="1567" y="1473"/>
                    <a:pt x="1487" y="1473"/>
                  </a:cubicBezTo>
                  <a:cubicBezTo>
                    <a:pt x="1475" y="1473"/>
                    <a:pt x="1462" y="1472"/>
                    <a:pt x="1450" y="1471"/>
                  </a:cubicBezTo>
                  <a:cubicBezTo>
                    <a:pt x="1357" y="1459"/>
                    <a:pt x="1281" y="1399"/>
                    <a:pt x="1244" y="1313"/>
                  </a:cubicBezTo>
                  <a:lnTo>
                    <a:pt x="1010" y="741"/>
                  </a:lnTo>
                  <a:cubicBezTo>
                    <a:pt x="925" y="537"/>
                    <a:pt x="725" y="410"/>
                    <a:pt x="510" y="410"/>
                  </a:cubicBezTo>
                  <a:cubicBezTo>
                    <a:pt x="495" y="410"/>
                    <a:pt x="481" y="410"/>
                    <a:pt x="466" y="412"/>
                  </a:cubicBezTo>
                  <a:lnTo>
                    <a:pt x="55" y="449"/>
                  </a:lnTo>
                  <a:cubicBezTo>
                    <a:pt x="30" y="453"/>
                    <a:pt x="10" y="474"/>
                    <a:pt x="10" y="501"/>
                  </a:cubicBezTo>
                  <a:lnTo>
                    <a:pt x="10" y="941"/>
                  </a:lnTo>
                  <a:cubicBezTo>
                    <a:pt x="10" y="966"/>
                    <a:pt x="6" y="990"/>
                    <a:pt x="0" y="1014"/>
                  </a:cubicBezTo>
                  <a:lnTo>
                    <a:pt x="969" y="1622"/>
                  </a:lnTo>
                  <a:cubicBezTo>
                    <a:pt x="1024" y="1658"/>
                    <a:pt x="1066" y="1711"/>
                    <a:pt x="1087" y="1772"/>
                  </a:cubicBezTo>
                  <a:lnTo>
                    <a:pt x="1276" y="2341"/>
                  </a:lnTo>
                  <a:cubicBezTo>
                    <a:pt x="1286" y="2372"/>
                    <a:pt x="1313" y="2393"/>
                    <a:pt x="1346" y="2393"/>
                  </a:cubicBezTo>
                  <a:lnTo>
                    <a:pt x="2161" y="2393"/>
                  </a:lnTo>
                  <a:cubicBezTo>
                    <a:pt x="2263" y="2393"/>
                    <a:pt x="2358" y="2448"/>
                    <a:pt x="2407" y="2539"/>
                  </a:cubicBezTo>
                  <a:lnTo>
                    <a:pt x="2566" y="2825"/>
                  </a:lnTo>
                  <a:cubicBezTo>
                    <a:pt x="2607" y="2901"/>
                    <a:pt x="2613" y="2991"/>
                    <a:pt x="2578" y="3070"/>
                  </a:cubicBezTo>
                  <a:lnTo>
                    <a:pt x="2559" y="3116"/>
                  </a:lnTo>
                  <a:cubicBezTo>
                    <a:pt x="2544" y="3150"/>
                    <a:pt x="2561" y="3178"/>
                    <a:pt x="2568" y="3188"/>
                  </a:cubicBezTo>
                  <a:cubicBezTo>
                    <a:pt x="2577" y="3198"/>
                    <a:pt x="2595" y="3219"/>
                    <a:pt x="2631" y="3219"/>
                  </a:cubicBezTo>
                  <a:cubicBezTo>
                    <a:pt x="2633" y="3219"/>
                    <a:pt x="2634" y="3218"/>
                    <a:pt x="2636" y="3218"/>
                  </a:cubicBezTo>
                  <a:lnTo>
                    <a:pt x="3061" y="3168"/>
                  </a:lnTo>
                  <a:cubicBezTo>
                    <a:pt x="3072" y="3166"/>
                    <a:pt x="3083" y="3166"/>
                    <a:pt x="3094" y="3166"/>
                  </a:cubicBezTo>
                  <a:cubicBezTo>
                    <a:pt x="3188" y="3166"/>
                    <a:pt x="3273" y="3211"/>
                    <a:pt x="3326" y="3289"/>
                  </a:cubicBezTo>
                  <a:cubicBezTo>
                    <a:pt x="3385" y="3375"/>
                    <a:pt x="3393" y="3485"/>
                    <a:pt x="3345" y="3578"/>
                  </a:cubicBezTo>
                  <a:lnTo>
                    <a:pt x="2861" y="4512"/>
                  </a:lnTo>
                  <a:cubicBezTo>
                    <a:pt x="2848" y="4538"/>
                    <a:pt x="2850" y="4567"/>
                    <a:pt x="2867" y="4591"/>
                  </a:cubicBezTo>
                  <a:cubicBezTo>
                    <a:pt x="2885" y="4615"/>
                    <a:pt x="2909" y="4626"/>
                    <a:pt x="2933" y="4626"/>
                  </a:cubicBezTo>
                  <a:cubicBezTo>
                    <a:pt x="2947" y="4626"/>
                    <a:pt x="2961" y="4622"/>
                    <a:pt x="2974" y="4614"/>
                  </a:cubicBezTo>
                  <a:lnTo>
                    <a:pt x="3009" y="4589"/>
                  </a:lnTo>
                  <a:cubicBezTo>
                    <a:pt x="3057" y="4556"/>
                    <a:pt x="3113" y="4539"/>
                    <a:pt x="3169" y="4539"/>
                  </a:cubicBezTo>
                  <a:cubicBezTo>
                    <a:pt x="3206" y="4539"/>
                    <a:pt x="3244" y="4546"/>
                    <a:pt x="3279" y="4561"/>
                  </a:cubicBezTo>
                  <a:cubicBezTo>
                    <a:pt x="3368" y="4599"/>
                    <a:pt x="3432" y="4677"/>
                    <a:pt x="3448" y="4773"/>
                  </a:cubicBezTo>
                  <a:lnTo>
                    <a:pt x="3594" y="5605"/>
                  </a:lnTo>
                  <a:cubicBezTo>
                    <a:pt x="3600" y="5640"/>
                    <a:pt x="3631" y="5666"/>
                    <a:pt x="3665" y="5666"/>
                  </a:cubicBezTo>
                  <a:lnTo>
                    <a:pt x="4128" y="5677"/>
                  </a:lnTo>
                  <a:cubicBezTo>
                    <a:pt x="4152" y="5674"/>
                    <a:pt x="4176" y="5666"/>
                    <a:pt x="4189" y="5645"/>
                  </a:cubicBezTo>
                  <a:lnTo>
                    <a:pt x="4480" y="5224"/>
                  </a:lnTo>
                  <a:cubicBezTo>
                    <a:pt x="4524" y="5159"/>
                    <a:pt x="4595" y="5116"/>
                    <a:pt x="4671" y="5105"/>
                  </a:cubicBezTo>
                  <a:cubicBezTo>
                    <a:pt x="4685" y="5104"/>
                    <a:pt x="4698" y="5103"/>
                    <a:pt x="4711" y="5103"/>
                  </a:cubicBezTo>
                  <a:cubicBezTo>
                    <a:pt x="4775" y="5103"/>
                    <a:pt x="4839" y="5124"/>
                    <a:pt x="4890" y="5165"/>
                  </a:cubicBezTo>
                  <a:lnTo>
                    <a:pt x="5225" y="5435"/>
                  </a:lnTo>
                  <a:cubicBezTo>
                    <a:pt x="5302" y="5497"/>
                    <a:pt x="5340" y="5596"/>
                    <a:pt x="5327" y="5694"/>
                  </a:cubicBezTo>
                  <a:lnTo>
                    <a:pt x="5249" y="6251"/>
                  </a:lnTo>
                  <a:cubicBezTo>
                    <a:pt x="5237" y="6340"/>
                    <a:pt x="5184" y="6415"/>
                    <a:pt x="5106" y="6459"/>
                  </a:cubicBezTo>
                  <a:cubicBezTo>
                    <a:pt x="5063" y="6482"/>
                    <a:pt x="5017" y="6494"/>
                    <a:pt x="4970" y="6494"/>
                  </a:cubicBezTo>
                  <a:cubicBezTo>
                    <a:pt x="4930" y="6494"/>
                    <a:pt x="4890" y="6485"/>
                    <a:pt x="4853" y="6468"/>
                  </a:cubicBezTo>
                  <a:lnTo>
                    <a:pt x="4453" y="6288"/>
                  </a:lnTo>
                  <a:cubicBezTo>
                    <a:pt x="4441" y="6282"/>
                    <a:pt x="4428" y="6280"/>
                    <a:pt x="4417" y="6280"/>
                  </a:cubicBezTo>
                  <a:lnTo>
                    <a:pt x="4303" y="6288"/>
                  </a:lnTo>
                  <a:cubicBezTo>
                    <a:pt x="4263" y="6290"/>
                    <a:pt x="4245" y="6318"/>
                    <a:pt x="4239" y="6332"/>
                  </a:cubicBezTo>
                  <a:cubicBezTo>
                    <a:pt x="4234" y="6344"/>
                    <a:pt x="4225" y="6376"/>
                    <a:pt x="4249" y="6409"/>
                  </a:cubicBezTo>
                  <a:lnTo>
                    <a:pt x="4292" y="6464"/>
                  </a:lnTo>
                  <a:cubicBezTo>
                    <a:pt x="4346" y="6532"/>
                    <a:pt x="4367" y="6623"/>
                    <a:pt x="4346" y="6707"/>
                  </a:cubicBezTo>
                  <a:lnTo>
                    <a:pt x="4253" y="7091"/>
                  </a:lnTo>
                  <a:cubicBezTo>
                    <a:pt x="4227" y="7198"/>
                    <a:pt x="4141" y="7280"/>
                    <a:pt x="4034" y="7300"/>
                  </a:cubicBezTo>
                  <a:lnTo>
                    <a:pt x="3807" y="7347"/>
                  </a:lnTo>
                  <a:cubicBezTo>
                    <a:pt x="3774" y="7353"/>
                    <a:pt x="3751" y="7380"/>
                    <a:pt x="3747" y="7413"/>
                  </a:cubicBezTo>
                  <a:lnTo>
                    <a:pt x="3720" y="7726"/>
                  </a:lnTo>
                  <a:cubicBezTo>
                    <a:pt x="3718" y="7752"/>
                    <a:pt x="3730" y="7777"/>
                    <a:pt x="3752" y="7792"/>
                  </a:cubicBezTo>
                  <a:lnTo>
                    <a:pt x="4649" y="8440"/>
                  </a:lnTo>
                  <a:cubicBezTo>
                    <a:pt x="4731" y="8499"/>
                    <a:pt x="4776" y="8599"/>
                    <a:pt x="4763" y="8700"/>
                  </a:cubicBezTo>
                  <a:lnTo>
                    <a:pt x="4728" y="9017"/>
                  </a:lnTo>
                  <a:cubicBezTo>
                    <a:pt x="4714" y="9138"/>
                    <a:pt x="4623" y="9235"/>
                    <a:pt x="4504" y="9261"/>
                  </a:cubicBezTo>
                  <a:cubicBezTo>
                    <a:pt x="4442" y="9273"/>
                    <a:pt x="4428" y="9303"/>
                    <a:pt x="4425" y="9315"/>
                  </a:cubicBezTo>
                  <a:cubicBezTo>
                    <a:pt x="4421" y="9327"/>
                    <a:pt x="4414" y="9359"/>
                    <a:pt x="4439" y="9387"/>
                  </a:cubicBezTo>
                  <a:cubicBezTo>
                    <a:pt x="4453" y="9404"/>
                    <a:pt x="4474" y="9413"/>
                    <a:pt x="4495" y="9413"/>
                  </a:cubicBezTo>
                  <a:cubicBezTo>
                    <a:pt x="4497" y="9413"/>
                    <a:pt x="4500" y="9413"/>
                    <a:pt x="4502" y="9412"/>
                  </a:cubicBezTo>
                  <a:lnTo>
                    <a:pt x="5411" y="9331"/>
                  </a:lnTo>
                  <a:cubicBezTo>
                    <a:pt x="5418" y="9331"/>
                    <a:pt x="5425" y="9331"/>
                    <a:pt x="5432" y="9331"/>
                  </a:cubicBezTo>
                  <a:cubicBezTo>
                    <a:pt x="5493" y="9331"/>
                    <a:pt x="5550" y="9347"/>
                    <a:pt x="5599" y="9382"/>
                  </a:cubicBezTo>
                  <a:lnTo>
                    <a:pt x="5931" y="9618"/>
                  </a:lnTo>
                  <a:lnTo>
                    <a:pt x="5944" y="9597"/>
                  </a:lnTo>
                  <a:cubicBezTo>
                    <a:pt x="5960" y="9568"/>
                    <a:pt x="5990" y="9549"/>
                    <a:pt x="6025" y="9544"/>
                  </a:cubicBezTo>
                  <a:lnTo>
                    <a:pt x="6540" y="9498"/>
                  </a:lnTo>
                  <a:cubicBezTo>
                    <a:pt x="6543" y="9497"/>
                    <a:pt x="6547" y="9497"/>
                    <a:pt x="6550" y="9497"/>
                  </a:cubicBezTo>
                  <a:cubicBezTo>
                    <a:pt x="6588" y="9497"/>
                    <a:pt x="6618" y="9514"/>
                    <a:pt x="6637" y="9544"/>
                  </a:cubicBezTo>
                  <a:lnTo>
                    <a:pt x="7009" y="10116"/>
                  </a:lnTo>
                  <a:cubicBezTo>
                    <a:pt x="7234" y="10088"/>
                    <a:pt x="7371" y="10078"/>
                    <a:pt x="7458" y="10078"/>
                  </a:cubicBezTo>
                  <a:cubicBezTo>
                    <a:pt x="7577" y="10078"/>
                    <a:pt x="7599" y="10097"/>
                    <a:pt x="7619" y="10114"/>
                  </a:cubicBezTo>
                  <a:cubicBezTo>
                    <a:pt x="7641" y="10133"/>
                    <a:pt x="7657" y="10166"/>
                    <a:pt x="7657" y="10197"/>
                  </a:cubicBezTo>
                  <a:cubicBezTo>
                    <a:pt x="7658" y="10220"/>
                    <a:pt x="7681" y="10335"/>
                    <a:pt x="7712" y="10467"/>
                  </a:cubicBezTo>
                  <a:lnTo>
                    <a:pt x="8333" y="9975"/>
                  </a:lnTo>
                  <a:cubicBezTo>
                    <a:pt x="8352" y="9960"/>
                    <a:pt x="8374" y="9953"/>
                    <a:pt x="8397" y="9953"/>
                  </a:cubicBezTo>
                  <a:cubicBezTo>
                    <a:pt x="8424" y="9953"/>
                    <a:pt x="8450" y="9963"/>
                    <a:pt x="8470" y="9982"/>
                  </a:cubicBezTo>
                  <a:lnTo>
                    <a:pt x="9145" y="10643"/>
                  </a:lnTo>
                  <a:lnTo>
                    <a:pt x="9283" y="10510"/>
                  </a:lnTo>
                  <a:cubicBezTo>
                    <a:pt x="9402" y="10395"/>
                    <a:pt x="9561" y="10330"/>
                    <a:pt x="9727" y="10330"/>
                  </a:cubicBezTo>
                  <a:cubicBezTo>
                    <a:pt x="9747" y="10330"/>
                    <a:pt x="9767" y="10331"/>
                    <a:pt x="9787" y="10333"/>
                  </a:cubicBezTo>
                  <a:lnTo>
                    <a:pt x="9843" y="10339"/>
                  </a:lnTo>
                  <a:cubicBezTo>
                    <a:pt x="9853" y="10339"/>
                    <a:pt x="9862" y="10340"/>
                    <a:pt x="9872" y="10340"/>
                  </a:cubicBezTo>
                  <a:cubicBezTo>
                    <a:pt x="10107" y="10340"/>
                    <a:pt x="10245" y="10061"/>
                    <a:pt x="10089" y="9873"/>
                  </a:cubicBezTo>
                  <a:lnTo>
                    <a:pt x="9117" y="8698"/>
                  </a:lnTo>
                  <a:cubicBezTo>
                    <a:pt x="9023" y="8583"/>
                    <a:pt x="9116" y="8431"/>
                    <a:pt x="9240" y="8431"/>
                  </a:cubicBezTo>
                  <a:cubicBezTo>
                    <a:pt x="9265" y="8431"/>
                    <a:pt x="9292" y="8437"/>
                    <a:pt x="9319" y="8452"/>
                  </a:cubicBezTo>
                  <a:lnTo>
                    <a:pt x="9745" y="8682"/>
                  </a:lnTo>
                  <a:cubicBezTo>
                    <a:pt x="9807" y="8715"/>
                    <a:pt x="9871" y="8730"/>
                    <a:pt x="9933" y="8730"/>
                  </a:cubicBezTo>
                  <a:cubicBezTo>
                    <a:pt x="10170" y="8730"/>
                    <a:pt x="10378" y="8513"/>
                    <a:pt x="10324" y="8252"/>
                  </a:cubicBezTo>
                  <a:lnTo>
                    <a:pt x="10261" y="7945"/>
                  </a:lnTo>
                  <a:cubicBezTo>
                    <a:pt x="10231" y="7797"/>
                    <a:pt x="10138" y="7668"/>
                    <a:pt x="10007" y="7591"/>
                  </a:cubicBezTo>
                  <a:lnTo>
                    <a:pt x="9242" y="7148"/>
                  </a:lnTo>
                  <a:cubicBezTo>
                    <a:pt x="9350" y="6857"/>
                    <a:pt x="9237" y="6532"/>
                    <a:pt x="8970" y="6374"/>
                  </a:cubicBezTo>
                  <a:cubicBezTo>
                    <a:pt x="8852" y="6305"/>
                    <a:pt x="8728" y="6231"/>
                    <a:pt x="8615" y="6167"/>
                  </a:cubicBezTo>
                  <a:cubicBezTo>
                    <a:pt x="8408" y="6046"/>
                    <a:pt x="8297" y="5808"/>
                    <a:pt x="8339" y="5570"/>
                  </a:cubicBezTo>
                  <a:lnTo>
                    <a:pt x="8340" y="5560"/>
                  </a:lnTo>
                  <a:cubicBezTo>
                    <a:pt x="8377" y="5342"/>
                    <a:pt x="8356" y="5117"/>
                    <a:pt x="8279" y="4910"/>
                  </a:cubicBezTo>
                  <a:lnTo>
                    <a:pt x="7302" y="2308"/>
                  </a:lnTo>
                  <a:cubicBezTo>
                    <a:pt x="7199" y="2036"/>
                    <a:pt x="7017" y="1799"/>
                    <a:pt x="6778" y="1631"/>
                  </a:cubicBezTo>
                  <a:lnTo>
                    <a:pt x="6009" y="1087"/>
                  </a:lnTo>
                  <a:cubicBezTo>
                    <a:pt x="5647" y="832"/>
                    <a:pt x="5473" y="412"/>
                    <a:pt x="551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68"/>
            <p:cNvSpPr/>
            <p:nvPr/>
          </p:nvSpPr>
          <p:spPr>
            <a:xfrm>
              <a:off x="1163939" y="3599086"/>
              <a:ext cx="2469149" cy="1423321"/>
            </a:xfrm>
            <a:custGeom>
              <a:avLst/>
              <a:gdLst/>
              <a:ahLst/>
              <a:cxnLst/>
              <a:rect l="l" t="t" r="r" b="b"/>
              <a:pathLst>
                <a:path w="39154" h="22570" extrusionOk="0">
                  <a:moveTo>
                    <a:pt x="18995" y="1"/>
                  </a:moveTo>
                  <a:cubicBezTo>
                    <a:pt x="18883" y="1"/>
                    <a:pt x="18771" y="10"/>
                    <a:pt x="18660" y="29"/>
                  </a:cubicBezTo>
                  <a:cubicBezTo>
                    <a:pt x="17862" y="161"/>
                    <a:pt x="16462" y="393"/>
                    <a:pt x="15659" y="522"/>
                  </a:cubicBezTo>
                  <a:cubicBezTo>
                    <a:pt x="15309" y="578"/>
                    <a:pt x="15015" y="807"/>
                    <a:pt x="14872" y="1133"/>
                  </a:cubicBezTo>
                  <a:cubicBezTo>
                    <a:pt x="14711" y="1504"/>
                    <a:pt x="14411" y="1775"/>
                    <a:pt x="14040" y="1894"/>
                  </a:cubicBezTo>
                  <a:lnTo>
                    <a:pt x="13815" y="1966"/>
                  </a:lnTo>
                  <a:cubicBezTo>
                    <a:pt x="13764" y="1982"/>
                    <a:pt x="13712" y="1990"/>
                    <a:pt x="13660" y="1990"/>
                  </a:cubicBezTo>
                  <a:cubicBezTo>
                    <a:pt x="13539" y="1990"/>
                    <a:pt x="13421" y="1946"/>
                    <a:pt x="13326" y="1863"/>
                  </a:cubicBezTo>
                  <a:cubicBezTo>
                    <a:pt x="13268" y="1813"/>
                    <a:pt x="13200" y="1788"/>
                    <a:pt x="13131" y="1788"/>
                  </a:cubicBezTo>
                  <a:cubicBezTo>
                    <a:pt x="13087" y="1788"/>
                    <a:pt x="13043" y="1799"/>
                    <a:pt x="13002" y="1820"/>
                  </a:cubicBezTo>
                  <a:lnTo>
                    <a:pt x="11710" y="2481"/>
                  </a:lnTo>
                  <a:cubicBezTo>
                    <a:pt x="11447" y="2615"/>
                    <a:pt x="11156" y="2688"/>
                    <a:pt x="10862" y="2688"/>
                  </a:cubicBezTo>
                  <a:cubicBezTo>
                    <a:pt x="10847" y="2688"/>
                    <a:pt x="10833" y="2688"/>
                    <a:pt x="10818" y="2688"/>
                  </a:cubicBezTo>
                  <a:lnTo>
                    <a:pt x="9347" y="2657"/>
                  </a:lnTo>
                  <a:cubicBezTo>
                    <a:pt x="9072" y="2652"/>
                    <a:pt x="8843" y="2457"/>
                    <a:pt x="8792" y="2184"/>
                  </a:cubicBezTo>
                  <a:cubicBezTo>
                    <a:pt x="8759" y="2010"/>
                    <a:pt x="8620" y="1891"/>
                    <a:pt x="8452" y="1884"/>
                  </a:cubicBezTo>
                  <a:lnTo>
                    <a:pt x="8062" y="1869"/>
                  </a:lnTo>
                  <a:cubicBezTo>
                    <a:pt x="8047" y="1869"/>
                    <a:pt x="8032" y="1868"/>
                    <a:pt x="8017" y="1868"/>
                  </a:cubicBezTo>
                  <a:cubicBezTo>
                    <a:pt x="7749" y="1868"/>
                    <a:pt x="7499" y="2004"/>
                    <a:pt x="7343" y="2221"/>
                  </a:cubicBezTo>
                  <a:lnTo>
                    <a:pt x="7226" y="2384"/>
                  </a:lnTo>
                  <a:cubicBezTo>
                    <a:pt x="6997" y="2702"/>
                    <a:pt x="6636" y="2881"/>
                    <a:pt x="6259" y="2881"/>
                  </a:cubicBezTo>
                  <a:cubicBezTo>
                    <a:pt x="6165" y="2881"/>
                    <a:pt x="6070" y="2870"/>
                    <a:pt x="5975" y="2847"/>
                  </a:cubicBezTo>
                  <a:lnTo>
                    <a:pt x="4993" y="2611"/>
                  </a:lnTo>
                  <a:cubicBezTo>
                    <a:pt x="4902" y="2589"/>
                    <a:pt x="4811" y="2578"/>
                    <a:pt x="4722" y="2578"/>
                  </a:cubicBezTo>
                  <a:cubicBezTo>
                    <a:pt x="4271" y="2578"/>
                    <a:pt x="3854" y="2844"/>
                    <a:pt x="3669" y="3274"/>
                  </a:cubicBezTo>
                  <a:lnTo>
                    <a:pt x="3301" y="4131"/>
                  </a:lnTo>
                  <a:cubicBezTo>
                    <a:pt x="3075" y="4657"/>
                    <a:pt x="2561" y="4996"/>
                    <a:pt x="1989" y="4996"/>
                  </a:cubicBezTo>
                  <a:cubicBezTo>
                    <a:pt x="1729" y="4996"/>
                    <a:pt x="1474" y="5086"/>
                    <a:pt x="1271" y="5252"/>
                  </a:cubicBezTo>
                  <a:lnTo>
                    <a:pt x="1104" y="5387"/>
                  </a:lnTo>
                  <a:cubicBezTo>
                    <a:pt x="1088" y="5415"/>
                    <a:pt x="1066" y="5441"/>
                    <a:pt x="1041" y="5466"/>
                  </a:cubicBezTo>
                  <a:lnTo>
                    <a:pt x="985" y="5517"/>
                  </a:lnTo>
                  <a:cubicBezTo>
                    <a:pt x="696" y="5787"/>
                    <a:pt x="575" y="6196"/>
                    <a:pt x="672" y="6582"/>
                  </a:cubicBezTo>
                  <a:lnTo>
                    <a:pt x="947" y="7671"/>
                  </a:lnTo>
                  <a:cubicBezTo>
                    <a:pt x="1007" y="7907"/>
                    <a:pt x="1194" y="8089"/>
                    <a:pt x="1432" y="8144"/>
                  </a:cubicBezTo>
                  <a:lnTo>
                    <a:pt x="1660" y="8198"/>
                  </a:lnTo>
                  <a:cubicBezTo>
                    <a:pt x="1855" y="8277"/>
                    <a:pt x="2010" y="8435"/>
                    <a:pt x="2081" y="8634"/>
                  </a:cubicBezTo>
                  <a:lnTo>
                    <a:pt x="2282" y="9195"/>
                  </a:lnTo>
                  <a:cubicBezTo>
                    <a:pt x="2351" y="9386"/>
                    <a:pt x="2252" y="9597"/>
                    <a:pt x="2060" y="9666"/>
                  </a:cubicBezTo>
                  <a:lnTo>
                    <a:pt x="1560" y="9843"/>
                  </a:lnTo>
                  <a:cubicBezTo>
                    <a:pt x="1479" y="9879"/>
                    <a:pt x="1395" y="9896"/>
                    <a:pt x="1311" y="9896"/>
                  </a:cubicBezTo>
                  <a:cubicBezTo>
                    <a:pt x="1134" y="9896"/>
                    <a:pt x="962" y="9820"/>
                    <a:pt x="841" y="9681"/>
                  </a:cubicBezTo>
                  <a:cubicBezTo>
                    <a:pt x="841" y="9681"/>
                    <a:pt x="787" y="9619"/>
                    <a:pt x="728" y="9546"/>
                  </a:cubicBezTo>
                  <a:cubicBezTo>
                    <a:pt x="657" y="9460"/>
                    <a:pt x="553" y="9412"/>
                    <a:pt x="445" y="9412"/>
                  </a:cubicBezTo>
                  <a:cubicBezTo>
                    <a:pt x="398" y="9412"/>
                    <a:pt x="350" y="9422"/>
                    <a:pt x="304" y="9440"/>
                  </a:cubicBezTo>
                  <a:lnTo>
                    <a:pt x="297" y="9445"/>
                  </a:lnTo>
                  <a:cubicBezTo>
                    <a:pt x="87" y="9532"/>
                    <a:pt x="1" y="9782"/>
                    <a:pt x="110" y="9982"/>
                  </a:cubicBezTo>
                  <a:lnTo>
                    <a:pt x="607" y="10887"/>
                  </a:lnTo>
                  <a:cubicBezTo>
                    <a:pt x="670" y="11000"/>
                    <a:pt x="691" y="11130"/>
                    <a:pt x="669" y="11255"/>
                  </a:cubicBezTo>
                  <a:lnTo>
                    <a:pt x="629" y="11476"/>
                  </a:lnTo>
                  <a:cubicBezTo>
                    <a:pt x="596" y="11665"/>
                    <a:pt x="663" y="11857"/>
                    <a:pt x="806" y="11984"/>
                  </a:cubicBezTo>
                  <a:lnTo>
                    <a:pt x="4686" y="15454"/>
                  </a:lnTo>
                  <a:cubicBezTo>
                    <a:pt x="4807" y="15562"/>
                    <a:pt x="4955" y="15613"/>
                    <a:pt x="5101" y="15613"/>
                  </a:cubicBezTo>
                  <a:cubicBezTo>
                    <a:pt x="5330" y="15613"/>
                    <a:pt x="5554" y="15489"/>
                    <a:pt x="5665" y="15261"/>
                  </a:cubicBezTo>
                  <a:cubicBezTo>
                    <a:pt x="5798" y="14990"/>
                    <a:pt x="6071" y="14828"/>
                    <a:pt x="6359" y="14828"/>
                  </a:cubicBezTo>
                  <a:cubicBezTo>
                    <a:pt x="6438" y="14828"/>
                    <a:pt x="6519" y="14840"/>
                    <a:pt x="6598" y="14866"/>
                  </a:cubicBezTo>
                  <a:cubicBezTo>
                    <a:pt x="6703" y="14899"/>
                    <a:pt x="6808" y="14935"/>
                    <a:pt x="6900" y="14964"/>
                  </a:cubicBezTo>
                  <a:cubicBezTo>
                    <a:pt x="7081" y="15023"/>
                    <a:pt x="7193" y="15202"/>
                    <a:pt x="7166" y="15393"/>
                  </a:cubicBezTo>
                  <a:lnTo>
                    <a:pt x="7165" y="15401"/>
                  </a:lnTo>
                  <a:cubicBezTo>
                    <a:pt x="7137" y="15613"/>
                    <a:pt x="7242" y="15820"/>
                    <a:pt x="7432" y="15918"/>
                  </a:cubicBezTo>
                  <a:cubicBezTo>
                    <a:pt x="7948" y="16185"/>
                    <a:pt x="8956" y="16709"/>
                    <a:pt x="9415" y="16945"/>
                  </a:cubicBezTo>
                  <a:cubicBezTo>
                    <a:pt x="9564" y="17022"/>
                    <a:pt x="9664" y="17166"/>
                    <a:pt x="9686" y="17334"/>
                  </a:cubicBezTo>
                  <a:lnTo>
                    <a:pt x="9688" y="17346"/>
                  </a:lnTo>
                  <a:cubicBezTo>
                    <a:pt x="9716" y="17572"/>
                    <a:pt x="9908" y="17719"/>
                    <a:pt x="10110" y="17719"/>
                  </a:cubicBezTo>
                  <a:cubicBezTo>
                    <a:pt x="10197" y="17719"/>
                    <a:pt x="10287" y="17691"/>
                    <a:pt x="10365" y="17630"/>
                  </a:cubicBezTo>
                  <a:lnTo>
                    <a:pt x="10374" y="17625"/>
                  </a:lnTo>
                  <a:cubicBezTo>
                    <a:pt x="10436" y="17578"/>
                    <a:pt x="10510" y="17554"/>
                    <a:pt x="10585" y="17554"/>
                  </a:cubicBezTo>
                  <a:cubicBezTo>
                    <a:pt x="10627" y="17554"/>
                    <a:pt x="10670" y="17562"/>
                    <a:pt x="10711" y="17577"/>
                  </a:cubicBezTo>
                  <a:cubicBezTo>
                    <a:pt x="10846" y="17630"/>
                    <a:pt x="10937" y="17760"/>
                    <a:pt x="10937" y="17906"/>
                  </a:cubicBezTo>
                  <a:lnTo>
                    <a:pt x="10937" y="18084"/>
                  </a:lnTo>
                  <a:cubicBezTo>
                    <a:pt x="10937" y="18485"/>
                    <a:pt x="11138" y="18860"/>
                    <a:pt x="11472" y="19082"/>
                  </a:cubicBezTo>
                  <a:cubicBezTo>
                    <a:pt x="11603" y="19171"/>
                    <a:pt x="11739" y="19259"/>
                    <a:pt x="11851" y="19335"/>
                  </a:cubicBezTo>
                  <a:cubicBezTo>
                    <a:pt x="11935" y="19391"/>
                    <a:pt x="12033" y="19419"/>
                    <a:pt x="12131" y="19419"/>
                  </a:cubicBezTo>
                  <a:cubicBezTo>
                    <a:pt x="12223" y="19419"/>
                    <a:pt x="12315" y="19394"/>
                    <a:pt x="12397" y="19343"/>
                  </a:cubicBezTo>
                  <a:lnTo>
                    <a:pt x="12406" y="19338"/>
                  </a:lnTo>
                  <a:cubicBezTo>
                    <a:pt x="12444" y="19314"/>
                    <a:pt x="12485" y="19303"/>
                    <a:pt x="12525" y="19303"/>
                  </a:cubicBezTo>
                  <a:cubicBezTo>
                    <a:pt x="12651" y="19303"/>
                    <a:pt x="12765" y="19411"/>
                    <a:pt x="12750" y="19554"/>
                  </a:cubicBezTo>
                  <a:lnTo>
                    <a:pt x="12748" y="19566"/>
                  </a:lnTo>
                  <a:cubicBezTo>
                    <a:pt x="12722" y="19826"/>
                    <a:pt x="12928" y="20043"/>
                    <a:pt x="13178" y="20043"/>
                  </a:cubicBezTo>
                  <a:cubicBezTo>
                    <a:pt x="13203" y="20043"/>
                    <a:pt x="13228" y="20041"/>
                    <a:pt x="13254" y="20036"/>
                  </a:cubicBezTo>
                  <a:lnTo>
                    <a:pt x="13398" y="20010"/>
                  </a:lnTo>
                  <a:cubicBezTo>
                    <a:pt x="13430" y="20005"/>
                    <a:pt x="13463" y="20002"/>
                    <a:pt x="13495" y="20002"/>
                  </a:cubicBezTo>
                  <a:cubicBezTo>
                    <a:pt x="13745" y="20002"/>
                    <a:pt x="13970" y="20172"/>
                    <a:pt x="14029" y="20424"/>
                  </a:cubicBezTo>
                  <a:lnTo>
                    <a:pt x="14163" y="20986"/>
                  </a:lnTo>
                  <a:cubicBezTo>
                    <a:pt x="14181" y="21060"/>
                    <a:pt x="14240" y="21117"/>
                    <a:pt x="14315" y="21130"/>
                  </a:cubicBezTo>
                  <a:cubicBezTo>
                    <a:pt x="14326" y="21132"/>
                    <a:pt x="14338" y="21133"/>
                    <a:pt x="14349" y="21133"/>
                  </a:cubicBezTo>
                  <a:cubicBezTo>
                    <a:pt x="14449" y="21133"/>
                    <a:pt x="14533" y="21057"/>
                    <a:pt x="14540" y="20954"/>
                  </a:cubicBezTo>
                  <a:cubicBezTo>
                    <a:pt x="14553" y="20756"/>
                    <a:pt x="14601" y="20489"/>
                    <a:pt x="14754" y="20451"/>
                  </a:cubicBezTo>
                  <a:lnTo>
                    <a:pt x="14771" y="20755"/>
                  </a:lnTo>
                  <a:cubicBezTo>
                    <a:pt x="14779" y="20907"/>
                    <a:pt x="14891" y="21035"/>
                    <a:pt x="15041" y="21063"/>
                  </a:cubicBezTo>
                  <a:cubicBezTo>
                    <a:pt x="15061" y="21067"/>
                    <a:pt x="15082" y="21069"/>
                    <a:pt x="15102" y="21069"/>
                  </a:cubicBezTo>
                  <a:cubicBezTo>
                    <a:pt x="15220" y="21069"/>
                    <a:pt x="15331" y="21006"/>
                    <a:pt x="15391" y="20901"/>
                  </a:cubicBezTo>
                  <a:cubicBezTo>
                    <a:pt x="15458" y="20783"/>
                    <a:pt x="15549" y="20657"/>
                    <a:pt x="15630" y="20640"/>
                  </a:cubicBezTo>
                  <a:cubicBezTo>
                    <a:pt x="15632" y="20640"/>
                    <a:pt x="15634" y="20640"/>
                    <a:pt x="15637" y="20640"/>
                  </a:cubicBezTo>
                  <a:cubicBezTo>
                    <a:pt x="15739" y="20640"/>
                    <a:pt x="16091" y="20988"/>
                    <a:pt x="16373" y="21287"/>
                  </a:cubicBezTo>
                  <a:cubicBezTo>
                    <a:pt x="16533" y="21456"/>
                    <a:pt x="16752" y="21546"/>
                    <a:pt x="16975" y="21546"/>
                  </a:cubicBezTo>
                  <a:cubicBezTo>
                    <a:pt x="17081" y="21546"/>
                    <a:pt x="17189" y="21526"/>
                    <a:pt x="17292" y="21483"/>
                  </a:cubicBezTo>
                  <a:cubicBezTo>
                    <a:pt x="17866" y="21246"/>
                    <a:pt x="18764" y="20874"/>
                    <a:pt x="19266" y="20665"/>
                  </a:cubicBezTo>
                  <a:cubicBezTo>
                    <a:pt x="19320" y="20643"/>
                    <a:pt x="19378" y="20632"/>
                    <a:pt x="19434" y="20632"/>
                  </a:cubicBezTo>
                  <a:cubicBezTo>
                    <a:pt x="19592" y="20632"/>
                    <a:pt x="19744" y="20718"/>
                    <a:pt x="19822" y="20865"/>
                  </a:cubicBezTo>
                  <a:lnTo>
                    <a:pt x="19827" y="20873"/>
                  </a:lnTo>
                  <a:cubicBezTo>
                    <a:pt x="19886" y="20984"/>
                    <a:pt x="19896" y="21116"/>
                    <a:pt x="19854" y="21235"/>
                  </a:cubicBezTo>
                  <a:cubicBezTo>
                    <a:pt x="19791" y="21411"/>
                    <a:pt x="19695" y="21681"/>
                    <a:pt x="19621" y="21891"/>
                  </a:cubicBezTo>
                  <a:cubicBezTo>
                    <a:pt x="19552" y="22085"/>
                    <a:pt x="19590" y="22301"/>
                    <a:pt x="19724" y="22462"/>
                  </a:cubicBezTo>
                  <a:lnTo>
                    <a:pt x="19731" y="22470"/>
                  </a:lnTo>
                  <a:cubicBezTo>
                    <a:pt x="19788" y="22539"/>
                    <a:pt x="19864" y="22570"/>
                    <a:pt x="19939" y="22570"/>
                  </a:cubicBezTo>
                  <a:cubicBezTo>
                    <a:pt x="20083" y="22570"/>
                    <a:pt x="20224" y="22454"/>
                    <a:pt x="20215" y="22281"/>
                  </a:cubicBezTo>
                  <a:lnTo>
                    <a:pt x="20209" y="22183"/>
                  </a:lnTo>
                  <a:cubicBezTo>
                    <a:pt x="20202" y="22074"/>
                    <a:pt x="20226" y="21962"/>
                    <a:pt x="20277" y="21865"/>
                  </a:cubicBezTo>
                  <a:lnTo>
                    <a:pt x="20782" y="20903"/>
                  </a:lnTo>
                  <a:cubicBezTo>
                    <a:pt x="20852" y="20770"/>
                    <a:pt x="20958" y="20660"/>
                    <a:pt x="21090" y="20587"/>
                  </a:cubicBezTo>
                  <a:lnTo>
                    <a:pt x="21409" y="20409"/>
                  </a:lnTo>
                  <a:cubicBezTo>
                    <a:pt x="21525" y="20343"/>
                    <a:pt x="21655" y="20310"/>
                    <a:pt x="21786" y="20310"/>
                  </a:cubicBezTo>
                  <a:cubicBezTo>
                    <a:pt x="21845" y="20310"/>
                    <a:pt x="21905" y="20317"/>
                    <a:pt x="21963" y="20330"/>
                  </a:cubicBezTo>
                  <a:lnTo>
                    <a:pt x="24366" y="20891"/>
                  </a:lnTo>
                  <a:cubicBezTo>
                    <a:pt x="24446" y="20911"/>
                    <a:pt x="24519" y="20945"/>
                    <a:pt x="24584" y="20997"/>
                  </a:cubicBezTo>
                  <a:cubicBezTo>
                    <a:pt x="24820" y="21183"/>
                    <a:pt x="25414" y="21641"/>
                    <a:pt x="25514" y="21641"/>
                  </a:cubicBezTo>
                  <a:cubicBezTo>
                    <a:pt x="25517" y="21641"/>
                    <a:pt x="25519" y="21641"/>
                    <a:pt x="25521" y="21640"/>
                  </a:cubicBezTo>
                  <a:cubicBezTo>
                    <a:pt x="25615" y="21609"/>
                    <a:pt x="26804" y="21468"/>
                    <a:pt x="26804" y="21468"/>
                  </a:cubicBezTo>
                  <a:lnTo>
                    <a:pt x="27227" y="21108"/>
                  </a:lnTo>
                  <a:lnTo>
                    <a:pt x="27178" y="20948"/>
                  </a:lnTo>
                  <a:cubicBezTo>
                    <a:pt x="27020" y="20776"/>
                    <a:pt x="27067" y="20501"/>
                    <a:pt x="27273" y="20390"/>
                  </a:cubicBezTo>
                  <a:cubicBezTo>
                    <a:pt x="27273" y="20390"/>
                    <a:pt x="27612" y="20206"/>
                    <a:pt x="27835" y="20087"/>
                  </a:cubicBezTo>
                  <a:cubicBezTo>
                    <a:pt x="27955" y="20022"/>
                    <a:pt x="28037" y="19908"/>
                    <a:pt x="28059" y="19771"/>
                  </a:cubicBezTo>
                  <a:lnTo>
                    <a:pt x="28061" y="19765"/>
                  </a:lnTo>
                  <a:cubicBezTo>
                    <a:pt x="28096" y="19538"/>
                    <a:pt x="28279" y="19363"/>
                    <a:pt x="28507" y="19339"/>
                  </a:cubicBezTo>
                  <a:lnTo>
                    <a:pt x="29013" y="19285"/>
                  </a:lnTo>
                  <a:cubicBezTo>
                    <a:pt x="29307" y="19254"/>
                    <a:pt x="29556" y="19052"/>
                    <a:pt x="29647" y="18771"/>
                  </a:cubicBezTo>
                  <a:lnTo>
                    <a:pt x="29775" y="18374"/>
                  </a:lnTo>
                  <a:cubicBezTo>
                    <a:pt x="29818" y="18241"/>
                    <a:pt x="29899" y="18122"/>
                    <a:pt x="30007" y="18032"/>
                  </a:cubicBezTo>
                  <a:lnTo>
                    <a:pt x="30203" y="17870"/>
                  </a:lnTo>
                  <a:cubicBezTo>
                    <a:pt x="30333" y="17763"/>
                    <a:pt x="30493" y="17708"/>
                    <a:pt x="30655" y="17708"/>
                  </a:cubicBezTo>
                  <a:cubicBezTo>
                    <a:pt x="30765" y="17708"/>
                    <a:pt x="30875" y="17734"/>
                    <a:pt x="30976" y="17785"/>
                  </a:cubicBezTo>
                  <a:lnTo>
                    <a:pt x="31823" y="18216"/>
                  </a:lnTo>
                  <a:cubicBezTo>
                    <a:pt x="31889" y="18250"/>
                    <a:pt x="31959" y="18266"/>
                    <a:pt x="32027" y="18266"/>
                  </a:cubicBezTo>
                  <a:cubicBezTo>
                    <a:pt x="32212" y="18266"/>
                    <a:pt x="32388" y="18151"/>
                    <a:pt x="32454" y="17962"/>
                  </a:cubicBezTo>
                  <a:lnTo>
                    <a:pt x="32476" y="17901"/>
                  </a:lnTo>
                  <a:cubicBezTo>
                    <a:pt x="32514" y="17793"/>
                    <a:pt x="32593" y="17704"/>
                    <a:pt x="32698" y="17655"/>
                  </a:cubicBezTo>
                  <a:lnTo>
                    <a:pt x="33267" y="17395"/>
                  </a:lnTo>
                  <a:cubicBezTo>
                    <a:pt x="33324" y="17369"/>
                    <a:pt x="33383" y="17357"/>
                    <a:pt x="33442" y="17357"/>
                  </a:cubicBezTo>
                  <a:cubicBezTo>
                    <a:pt x="33593" y="17357"/>
                    <a:pt x="33739" y="17439"/>
                    <a:pt x="33814" y="17583"/>
                  </a:cubicBezTo>
                  <a:lnTo>
                    <a:pt x="33867" y="17682"/>
                  </a:lnTo>
                  <a:cubicBezTo>
                    <a:pt x="33930" y="17801"/>
                    <a:pt x="33898" y="17949"/>
                    <a:pt x="33795" y="18032"/>
                  </a:cubicBezTo>
                  <a:lnTo>
                    <a:pt x="33628" y="18167"/>
                  </a:lnTo>
                  <a:cubicBezTo>
                    <a:pt x="33549" y="18230"/>
                    <a:pt x="33495" y="18319"/>
                    <a:pt x="33477" y="18417"/>
                  </a:cubicBezTo>
                  <a:lnTo>
                    <a:pt x="33455" y="18530"/>
                  </a:lnTo>
                  <a:cubicBezTo>
                    <a:pt x="33435" y="18633"/>
                    <a:pt x="33517" y="18714"/>
                    <a:pt x="33607" y="18714"/>
                  </a:cubicBezTo>
                  <a:cubicBezTo>
                    <a:pt x="33638" y="18714"/>
                    <a:pt x="33670" y="18704"/>
                    <a:pt x="33699" y="18682"/>
                  </a:cubicBezTo>
                  <a:lnTo>
                    <a:pt x="34051" y="18419"/>
                  </a:lnTo>
                  <a:cubicBezTo>
                    <a:pt x="34095" y="18386"/>
                    <a:pt x="34145" y="18371"/>
                    <a:pt x="34194" y="18371"/>
                  </a:cubicBezTo>
                  <a:cubicBezTo>
                    <a:pt x="34308" y="18371"/>
                    <a:pt x="34417" y="18454"/>
                    <a:pt x="34433" y="18582"/>
                  </a:cubicBezTo>
                  <a:lnTo>
                    <a:pt x="34460" y="18799"/>
                  </a:lnTo>
                  <a:cubicBezTo>
                    <a:pt x="34470" y="18877"/>
                    <a:pt x="34446" y="18954"/>
                    <a:pt x="34395" y="19015"/>
                  </a:cubicBezTo>
                  <a:lnTo>
                    <a:pt x="33894" y="19600"/>
                  </a:lnTo>
                  <a:cubicBezTo>
                    <a:pt x="33801" y="19709"/>
                    <a:pt x="33814" y="19873"/>
                    <a:pt x="33925" y="19966"/>
                  </a:cubicBezTo>
                  <a:cubicBezTo>
                    <a:pt x="33973" y="20006"/>
                    <a:pt x="34031" y="20025"/>
                    <a:pt x="34089" y="20025"/>
                  </a:cubicBezTo>
                  <a:cubicBezTo>
                    <a:pt x="34153" y="20025"/>
                    <a:pt x="34216" y="20002"/>
                    <a:pt x="34266" y="19956"/>
                  </a:cubicBezTo>
                  <a:lnTo>
                    <a:pt x="34321" y="19903"/>
                  </a:lnTo>
                  <a:cubicBezTo>
                    <a:pt x="34435" y="19797"/>
                    <a:pt x="34582" y="19741"/>
                    <a:pt x="34732" y="19741"/>
                  </a:cubicBezTo>
                  <a:cubicBezTo>
                    <a:pt x="34807" y="19741"/>
                    <a:pt x="34882" y="19755"/>
                    <a:pt x="34954" y="19784"/>
                  </a:cubicBezTo>
                  <a:lnTo>
                    <a:pt x="35737" y="20098"/>
                  </a:lnTo>
                  <a:cubicBezTo>
                    <a:pt x="35767" y="20110"/>
                    <a:pt x="35798" y="20116"/>
                    <a:pt x="35829" y="20116"/>
                  </a:cubicBezTo>
                  <a:cubicBezTo>
                    <a:pt x="35941" y="20116"/>
                    <a:pt x="36045" y="20039"/>
                    <a:pt x="36072" y="19922"/>
                  </a:cubicBezTo>
                  <a:cubicBezTo>
                    <a:pt x="36112" y="19743"/>
                    <a:pt x="36268" y="19634"/>
                    <a:pt x="36432" y="19634"/>
                  </a:cubicBezTo>
                  <a:cubicBezTo>
                    <a:pt x="36508" y="19634"/>
                    <a:pt x="36585" y="19657"/>
                    <a:pt x="36653" y="19709"/>
                  </a:cubicBezTo>
                  <a:lnTo>
                    <a:pt x="37217" y="20140"/>
                  </a:lnTo>
                  <a:cubicBezTo>
                    <a:pt x="37325" y="20222"/>
                    <a:pt x="37397" y="20345"/>
                    <a:pt x="37416" y="20480"/>
                  </a:cubicBezTo>
                  <a:lnTo>
                    <a:pt x="37467" y="20852"/>
                  </a:lnTo>
                  <a:lnTo>
                    <a:pt x="38368" y="20252"/>
                  </a:lnTo>
                  <a:cubicBezTo>
                    <a:pt x="38375" y="20218"/>
                    <a:pt x="38417" y="19940"/>
                    <a:pt x="38267" y="19743"/>
                  </a:cubicBezTo>
                  <a:lnTo>
                    <a:pt x="38116" y="19545"/>
                  </a:lnTo>
                  <a:cubicBezTo>
                    <a:pt x="38108" y="19534"/>
                    <a:pt x="38103" y="19523"/>
                    <a:pt x="38098" y="19511"/>
                  </a:cubicBezTo>
                  <a:lnTo>
                    <a:pt x="38051" y="19349"/>
                  </a:lnTo>
                  <a:cubicBezTo>
                    <a:pt x="38026" y="19258"/>
                    <a:pt x="38020" y="19166"/>
                    <a:pt x="38037" y="19074"/>
                  </a:cubicBezTo>
                  <a:cubicBezTo>
                    <a:pt x="38060" y="18934"/>
                    <a:pt x="38148" y="18814"/>
                    <a:pt x="38275" y="18741"/>
                  </a:cubicBezTo>
                  <a:cubicBezTo>
                    <a:pt x="38354" y="18698"/>
                    <a:pt x="38442" y="18675"/>
                    <a:pt x="38531" y="18675"/>
                  </a:cubicBezTo>
                  <a:cubicBezTo>
                    <a:pt x="38596" y="18675"/>
                    <a:pt x="38660" y="18687"/>
                    <a:pt x="38721" y="18711"/>
                  </a:cubicBezTo>
                  <a:cubicBezTo>
                    <a:pt x="38732" y="18714"/>
                    <a:pt x="38741" y="18721"/>
                    <a:pt x="38750" y="18727"/>
                  </a:cubicBezTo>
                  <a:cubicBezTo>
                    <a:pt x="38755" y="18685"/>
                    <a:pt x="38756" y="18615"/>
                    <a:pt x="38742" y="18519"/>
                  </a:cubicBezTo>
                  <a:lnTo>
                    <a:pt x="38737" y="18481"/>
                  </a:lnTo>
                  <a:cubicBezTo>
                    <a:pt x="38688" y="18157"/>
                    <a:pt x="38861" y="17851"/>
                    <a:pt x="39153" y="17721"/>
                  </a:cubicBezTo>
                  <a:lnTo>
                    <a:pt x="38928" y="14865"/>
                  </a:lnTo>
                  <a:cubicBezTo>
                    <a:pt x="38897" y="14465"/>
                    <a:pt x="38775" y="14069"/>
                    <a:pt x="38577" y="13720"/>
                  </a:cubicBezTo>
                  <a:lnTo>
                    <a:pt x="37984" y="12677"/>
                  </a:lnTo>
                  <a:cubicBezTo>
                    <a:pt x="37962" y="12639"/>
                    <a:pt x="37966" y="12594"/>
                    <a:pt x="37994" y="12560"/>
                  </a:cubicBezTo>
                  <a:cubicBezTo>
                    <a:pt x="38014" y="12535"/>
                    <a:pt x="38043" y="12522"/>
                    <a:pt x="38073" y="12522"/>
                  </a:cubicBezTo>
                  <a:cubicBezTo>
                    <a:pt x="38085" y="12522"/>
                    <a:pt x="38097" y="12524"/>
                    <a:pt x="38108" y="12528"/>
                  </a:cubicBezTo>
                  <a:lnTo>
                    <a:pt x="38520" y="12666"/>
                  </a:lnTo>
                  <a:cubicBezTo>
                    <a:pt x="38556" y="12687"/>
                    <a:pt x="38592" y="12697"/>
                    <a:pt x="38625" y="12697"/>
                  </a:cubicBezTo>
                  <a:cubicBezTo>
                    <a:pt x="38669" y="12697"/>
                    <a:pt x="38709" y="12680"/>
                    <a:pt x="38737" y="12649"/>
                  </a:cubicBezTo>
                  <a:cubicBezTo>
                    <a:pt x="38794" y="12588"/>
                    <a:pt x="38791" y="12492"/>
                    <a:pt x="38730" y="12433"/>
                  </a:cubicBezTo>
                  <a:lnTo>
                    <a:pt x="37878" y="11606"/>
                  </a:lnTo>
                  <a:cubicBezTo>
                    <a:pt x="37864" y="11593"/>
                    <a:pt x="37854" y="11574"/>
                    <a:pt x="37850" y="11555"/>
                  </a:cubicBezTo>
                  <a:lnTo>
                    <a:pt x="37489" y="9989"/>
                  </a:lnTo>
                  <a:lnTo>
                    <a:pt x="36580" y="9754"/>
                  </a:lnTo>
                  <a:cubicBezTo>
                    <a:pt x="36559" y="9748"/>
                    <a:pt x="36542" y="9737"/>
                    <a:pt x="36529" y="9723"/>
                  </a:cubicBezTo>
                  <a:lnTo>
                    <a:pt x="36529" y="9723"/>
                  </a:lnTo>
                  <a:cubicBezTo>
                    <a:pt x="36540" y="9848"/>
                    <a:pt x="36507" y="9969"/>
                    <a:pt x="36433" y="10071"/>
                  </a:cubicBezTo>
                  <a:lnTo>
                    <a:pt x="35942" y="10753"/>
                  </a:lnTo>
                  <a:cubicBezTo>
                    <a:pt x="35850" y="10882"/>
                    <a:pt x="35703" y="10958"/>
                    <a:pt x="35547" y="10958"/>
                  </a:cubicBezTo>
                  <a:cubicBezTo>
                    <a:pt x="35531" y="10958"/>
                    <a:pt x="35514" y="10957"/>
                    <a:pt x="35497" y="10956"/>
                  </a:cubicBezTo>
                  <a:lnTo>
                    <a:pt x="35262" y="10932"/>
                  </a:lnTo>
                  <a:cubicBezTo>
                    <a:pt x="35253" y="10931"/>
                    <a:pt x="35243" y="10930"/>
                    <a:pt x="35233" y="10930"/>
                  </a:cubicBezTo>
                  <a:cubicBezTo>
                    <a:pt x="35148" y="10930"/>
                    <a:pt x="35062" y="10964"/>
                    <a:pt x="35001" y="11026"/>
                  </a:cubicBezTo>
                  <a:cubicBezTo>
                    <a:pt x="34932" y="11094"/>
                    <a:pt x="34897" y="11189"/>
                    <a:pt x="34905" y="11286"/>
                  </a:cubicBezTo>
                  <a:cubicBezTo>
                    <a:pt x="34919" y="11444"/>
                    <a:pt x="34845" y="11574"/>
                    <a:pt x="34716" y="11640"/>
                  </a:cubicBezTo>
                  <a:cubicBezTo>
                    <a:pt x="34665" y="11666"/>
                    <a:pt x="34611" y="11678"/>
                    <a:pt x="34557" y="11678"/>
                  </a:cubicBezTo>
                  <a:cubicBezTo>
                    <a:pt x="34477" y="11678"/>
                    <a:pt x="34397" y="11650"/>
                    <a:pt x="34332" y="11593"/>
                  </a:cubicBezTo>
                  <a:lnTo>
                    <a:pt x="33997" y="11302"/>
                  </a:lnTo>
                  <a:cubicBezTo>
                    <a:pt x="33960" y="11270"/>
                    <a:pt x="33914" y="11254"/>
                    <a:pt x="33867" y="11254"/>
                  </a:cubicBezTo>
                  <a:cubicBezTo>
                    <a:pt x="33837" y="11254"/>
                    <a:pt x="33807" y="11261"/>
                    <a:pt x="33778" y="11275"/>
                  </a:cubicBezTo>
                  <a:cubicBezTo>
                    <a:pt x="33747" y="11292"/>
                    <a:pt x="33731" y="11326"/>
                    <a:pt x="33742" y="11361"/>
                  </a:cubicBezTo>
                  <a:cubicBezTo>
                    <a:pt x="33782" y="11499"/>
                    <a:pt x="33758" y="11626"/>
                    <a:pt x="33682" y="11720"/>
                  </a:cubicBezTo>
                  <a:cubicBezTo>
                    <a:pt x="33612" y="11807"/>
                    <a:pt x="33504" y="11859"/>
                    <a:pt x="33391" y="11859"/>
                  </a:cubicBezTo>
                  <a:cubicBezTo>
                    <a:pt x="33384" y="11859"/>
                    <a:pt x="33375" y="11859"/>
                    <a:pt x="33368" y="11857"/>
                  </a:cubicBezTo>
                  <a:lnTo>
                    <a:pt x="32671" y="11812"/>
                  </a:lnTo>
                  <a:cubicBezTo>
                    <a:pt x="32431" y="11795"/>
                    <a:pt x="32234" y="11612"/>
                    <a:pt x="32201" y="11374"/>
                  </a:cubicBezTo>
                  <a:lnTo>
                    <a:pt x="32112" y="10716"/>
                  </a:lnTo>
                  <a:cubicBezTo>
                    <a:pt x="32089" y="10543"/>
                    <a:pt x="31939" y="10413"/>
                    <a:pt x="31765" y="10413"/>
                  </a:cubicBezTo>
                  <a:cubicBezTo>
                    <a:pt x="31569" y="10413"/>
                    <a:pt x="31382" y="10320"/>
                    <a:pt x="31263" y="10164"/>
                  </a:cubicBezTo>
                  <a:lnTo>
                    <a:pt x="30975" y="9783"/>
                  </a:lnTo>
                  <a:cubicBezTo>
                    <a:pt x="30879" y="9657"/>
                    <a:pt x="30732" y="9589"/>
                    <a:pt x="30583" y="9589"/>
                  </a:cubicBezTo>
                  <a:cubicBezTo>
                    <a:pt x="30491" y="9589"/>
                    <a:pt x="30398" y="9615"/>
                    <a:pt x="30316" y="9669"/>
                  </a:cubicBezTo>
                  <a:lnTo>
                    <a:pt x="30201" y="9743"/>
                  </a:lnTo>
                  <a:cubicBezTo>
                    <a:pt x="30066" y="9831"/>
                    <a:pt x="29913" y="9875"/>
                    <a:pt x="29760" y="9875"/>
                  </a:cubicBezTo>
                  <a:cubicBezTo>
                    <a:pt x="29573" y="9875"/>
                    <a:pt x="29387" y="9810"/>
                    <a:pt x="29240" y="9682"/>
                  </a:cubicBezTo>
                  <a:cubicBezTo>
                    <a:pt x="29136" y="9594"/>
                    <a:pt x="29075" y="9531"/>
                    <a:pt x="29039" y="9486"/>
                  </a:cubicBezTo>
                  <a:cubicBezTo>
                    <a:pt x="29020" y="9496"/>
                    <a:pt x="28996" y="9511"/>
                    <a:pt x="28965" y="9532"/>
                  </a:cubicBezTo>
                  <a:cubicBezTo>
                    <a:pt x="28828" y="9624"/>
                    <a:pt x="28668" y="9671"/>
                    <a:pt x="28506" y="9671"/>
                  </a:cubicBezTo>
                  <a:cubicBezTo>
                    <a:pt x="28412" y="9671"/>
                    <a:pt x="28317" y="9655"/>
                    <a:pt x="28226" y="9623"/>
                  </a:cubicBezTo>
                  <a:lnTo>
                    <a:pt x="26398" y="8973"/>
                  </a:lnTo>
                  <a:cubicBezTo>
                    <a:pt x="26354" y="8958"/>
                    <a:pt x="26309" y="8951"/>
                    <a:pt x="26265" y="8951"/>
                  </a:cubicBezTo>
                  <a:cubicBezTo>
                    <a:pt x="26211" y="8951"/>
                    <a:pt x="26157" y="8962"/>
                    <a:pt x="26107" y="8984"/>
                  </a:cubicBezTo>
                  <a:cubicBezTo>
                    <a:pt x="26010" y="9027"/>
                    <a:pt x="25908" y="9048"/>
                    <a:pt x="25807" y="9048"/>
                  </a:cubicBezTo>
                  <a:cubicBezTo>
                    <a:pt x="25625" y="9048"/>
                    <a:pt x="25445" y="8980"/>
                    <a:pt x="25305" y="8850"/>
                  </a:cubicBezTo>
                  <a:lnTo>
                    <a:pt x="24840" y="8419"/>
                  </a:lnTo>
                  <a:cubicBezTo>
                    <a:pt x="24757" y="8342"/>
                    <a:pt x="24698" y="8245"/>
                    <a:pt x="24667" y="8136"/>
                  </a:cubicBezTo>
                  <a:lnTo>
                    <a:pt x="24615" y="7951"/>
                  </a:lnTo>
                  <a:cubicBezTo>
                    <a:pt x="24588" y="7852"/>
                    <a:pt x="24490" y="7789"/>
                    <a:pt x="24392" y="7789"/>
                  </a:cubicBezTo>
                  <a:cubicBezTo>
                    <a:pt x="24353" y="7789"/>
                    <a:pt x="24314" y="7799"/>
                    <a:pt x="24280" y="7821"/>
                  </a:cubicBezTo>
                  <a:lnTo>
                    <a:pt x="23889" y="8069"/>
                  </a:lnTo>
                  <a:cubicBezTo>
                    <a:pt x="23768" y="8146"/>
                    <a:pt x="23630" y="8183"/>
                    <a:pt x="23494" y="8183"/>
                  </a:cubicBezTo>
                  <a:cubicBezTo>
                    <a:pt x="23282" y="8183"/>
                    <a:pt x="23073" y="8093"/>
                    <a:pt x="22928" y="7924"/>
                  </a:cubicBezTo>
                  <a:lnTo>
                    <a:pt x="22410" y="7311"/>
                  </a:lnTo>
                  <a:lnTo>
                    <a:pt x="21551" y="6432"/>
                  </a:lnTo>
                  <a:cubicBezTo>
                    <a:pt x="21428" y="6306"/>
                    <a:pt x="21362" y="6138"/>
                    <a:pt x="21366" y="5963"/>
                  </a:cubicBezTo>
                  <a:cubicBezTo>
                    <a:pt x="21368" y="5787"/>
                    <a:pt x="21441" y="5623"/>
                    <a:pt x="21568" y="5501"/>
                  </a:cubicBezTo>
                  <a:lnTo>
                    <a:pt x="21600" y="5471"/>
                  </a:lnTo>
                  <a:cubicBezTo>
                    <a:pt x="21719" y="5357"/>
                    <a:pt x="21787" y="5196"/>
                    <a:pt x="21783" y="5031"/>
                  </a:cubicBezTo>
                  <a:lnTo>
                    <a:pt x="21762" y="4053"/>
                  </a:lnTo>
                  <a:cubicBezTo>
                    <a:pt x="21762" y="4016"/>
                    <a:pt x="21745" y="3984"/>
                    <a:pt x="21717" y="3961"/>
                  </a:cubicBezTo>
                  <a:cubicBezTo>
                    <a:pt x="21695" y="3945"/>
                    <a:pt x="21670" y="3938"/>
                    <a:pt x="21646" y="3938"/>
                  </a:cubicBezTo>
                  <a:cubicBezTo>
                    <a:pt x="21636" y="3938"/>
                    <a:pt x="21626" y="3939"/>
                    <a:pt x="21616" y="3941"/>
                  </a:cubicBezTo>
                  <a:cubicBezTo>
                    <a:pt x="21566" y="3955"/>
                    <a:pt x="21515" y="3961"/>
                    <a:pt x="21466" y="3961"/>
                  </a:cubicBezTo>
                  <a:cubicBezTo>
                    <a:pt x="21213" y="3961"/>
                    <a:pt x="20984" y="3796"/>
                    <a:pt x="20907" y="3544"/>
                  </a:cubicBezTo>
                  <a:lnTo>
                    <a:pt x="20795" y="3177"/>
                  </a:lnTo>
                  <a:cubicBezTo>
                    <a:pt x="20724" y="2944"/>
                    <a:pt x="20822" y="2696"/>
                    <a:pt x="21033" y="2575"/>
                  </a:cubicBezTo>
                  <a:lnTo>
                    <a:pt x="21286" y="2429"/>
                  </a:lnTo>
                  <a:cubicBezTo>
                    <a:pt x="21426" y="2348"/>
                    <a:pt x="21514" y="2202"/>
                    <a:pt x="21519" y="2040"/>
                  </a:cubicBezTo>
                  <a:lnTo>
                    <a:pt x="21529" y="1761"/>
                  </a:lnTo>
                  <a:cubicBezTo>
                    <a:pt x="21530" y="1710"/>
                    <a:pt x="21508" y="1662"/>
                    <a:pt x="21469" y="1629"/>
                  </a:cubicBezTo>
                  <a:cubicBezTo>
                    <a:pt x="21439" y="1604"/>
                    <a:pt x="21401" y="1590"/>
                    <a:pt x="21362" y="1590"/>
                  </a:cubicBezTo>
                  <a:cubicBezTo>
                    <a:pt x="21351" y="1590"/>
                    <a:pt x="21340" y="1591"/>
                    <a:pt x="21329" y="1594"/>
                  </a:cubicBezTo>
                  <a:lnTo>
                    <a:pt x="21243" y="1612"/>
                  </a:lnTo>
                  <a:cubicBezTo>
                    <a:pt x="21219" y="1617"/>
                    <a:pt x="21195" y="1619"/>
                    <a:pt x="21171" y="1619"/>
                  </a:cubicBezTo>
                  <a:cubicBezTo>
                    <a:pt x="21049" y="1619"/>
                    <a:pt x="20933" y="1557"/>
                    <a:pt x="20868" y="1450"/>
                  </a:cubicBezTo>
                  <a:lnTo>
                    <a:pt x="20780" y="1306"/>
                  </a:lnTo>
                  <a:cubicBezTo>
                    <a:pt x="20724" y="1213"/>
                    <a:pt x="20713" y="1102"/>
                    <a:pt x="20750" y="999"/>
                  </a:cubicBezTo>
                  <a:cubicBezTo>
                    <a:pt x="20787" y="897"/>
                    <a:pt x="20866" y="819"/>
                    <a:pt x="20971" y="785"/>
                  </a:cubicBezTo>
                  <a:lnTo>
                    <a:pt x="21135" y="729"/>
                  </a:lnTo>
                  <a:lnTo>
                    <a:pt x="19775" y="158"/>
                  </a:lnTo>
                  <a:cubicBezTo>
                    <a:pt x="19526" y="54"/>
                    <a:pt x="19261" y="1"/>
                    <a:pt x="1899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68"/>
            <p:cNvSpPr/>
            <p:nvPr/>
          </p:nvSpPr>
          <p:spPr>
            <a:xfrm>
              <a:off x="4890869" y="5317665"/>
              <a:ext cx="888298" cy="819371"/>
            </a:xfrm>
            <a:custGeom>
              <a:avLst/>
              <a:gdLst/>
              <a:ahLst/>
              <a:cxnLst/>
              <a:rect l="l" t="t" r="r" b="b"/>
              <a:pathLst>
                <a:path w="14086" h="12993" extrusionOk="0">
                  <a:moveTo>
                    <a:pt x="6941" y="1"/>
                  </a:moveTo>
                  <a:cubicBezTo>
                    <a:pt x="6931" y="1"/>
                    <a:pt x="6921" y="3"/>
                    <a:pt x="6912" y="8"/>
                  </a:cubicBezTo>
                  <a:lnTo>
                    <a:pt x="6393" y="278"/>
                  </a:lnTo>
                  <a:cubicBezTo>
                    <a:pt x="6369" y="290"/>
                    <a:pt x="6355" y="317"/>
                    <a:pt x="6359" y="344"/>
                  </a:cubicBezTo>
                  <a:lnTo>
                    <a:pt x="6479" y="1117"/>
                  </a:lnTo>
                  <a:cubicBezTo>
                    <a:pt x="6496" y="1224"/>
                    <a:pt x="6448" y="1331"/>
                    <a:pt x="6355" y="1388"/>
                  </a:cubicBezTo>
                  <a:cubicBezTo>
                    <a:pt x="6311" y="1416"/>
                    <a:pt x="6261" y="1430"/>
                    <a:pt x="6211" y="1430"/>
                  </a:cubicBezTo>
                  <a:cubicBezTo>
                    <a:pt x="6186" y="1430"/>
                    <a:pt x="6162" y="1427"/>
                    <a:pt x="6138" y="1420"/>
                  </a:cubicBezTo>
                  <a:cubicBezTo>
                    <a:pt x="6064" y="1399"/>
                    <a:pt x="6003" y="1348"/>
                    <a:pt x="5969" y="1279"/>
                  </a:cubicBezTo>
                  <a:lnTo>
                    <a:pt x="5775" y="890"/>
                  </a:lnTo>
                  <a:cubicBezTo>
                    <a:pt x="5766" y="873"/>
                    <a:pt x="5750" y="861"/>
                    <a:pt x="5731" y="857"/>
                  </a:cubicBezTo>
                  <a:lnTo>
                    <a:pt x="5010" y="699"/>
                  </a:lnTo>
                  <a:cubicBezTo>
                    <a:pt x="5006" y="698"/>
                    <a:pt x="5001" y="697"/>
                    <a:pt x="4997" y="697"/>
                  </a:cubicBezTo>
                  <a:cubicBezTo>
                    <a:pt x="4979" y="697"/>
                    <a:pt x="4964" y="705"/>
                    <a:pt x="4956" y="711"/>
                  </a:cubicBezTo>
                  <a:cubicBezTo>
                    <a:pt x="4948" y="717"/>
                    <a:pt x="4933" y="733"/>
                    <a:pt x="4933" y="760"/>
                  </a:cubicBezTo>
                  <a:lnTo>
                    <a:pt x="4933" y="1489"/>
                  </a:lnTo>
                  <a:cubicBezTo>
                    <a:pt x="4933" y="1610"/>
                    <a:pt x="4852" y="1717"/>
                    <a:pt x="4734" y="1750"/>
                  </a:cubicBezTo>
                  <a:lnTo>
                    <a:pt x="4437" y="1835"/>
                  </a:lnTo>
                  <a:lnTo>
                    <a:pt x="4656" y="2491"/>
                  </a:lnTo>
                  <a:cubicBezTo>
                    <a:pt x="4719" y="2682"/>
                    <a:pt x="4641" y="2896"/>
                    <a:pt x="4468" y="2999"/>
                  </a:cubicBezTo>
                  <a:cubicBezTo>
                    <a:pt x="4373" y="3056"/>
                    <a:pt x="4334" y="3176"/>
                    <a:pt x="4376" y="3279"/>
                  </a:cubicBezTo>
                  <a:lnTo>
                    <a:pt x="4408" y="3358"/>
                  </a:lnTo>
                  <a:cubicBezTo>
                    <a:pt x="4472" y="3510"/>
                    <a:pt x="4441" y="3688"/>
                    <a:pt x="4331" y="3813"/>
                  </a:cubicBezTo>
                  <a:lnTo>
                    <a:pt x="3435" y="4807"/>
                  </a:lnTo>
                  <a:cubicBezTo>
                    <a:pt x="3394" y="4852"/>
                    <a:pt x="3374" y="4912"/>
                    <a:pt x="3377" y="4973"/>
                  </a:cubicBezTo>
                  <a:lnTo>
                    <a:pt x="3475" y="6433"/>
                  </a:lnTo>
                  <a:cubicBezTo>
                    <a:pt x="3490" y="6645"/>
                    <a:pt x="3349" y="6836"/>
                    <a:pt x="3142" y="6884"/>
                  </a:cubicBezTo>
                  <a:lnTo>
                    <a:pt x="2368" y="7065"/>
                  </a:lnTo>
                  <a:cubicBezTo>
                    <a:pt x="2252" y="7092"/>
                    <a:pt x="2178" y="7203"/>
                    <a:pt x="2197" y="7321"/>
                  </a:cubicBezTo>
                  <a:lnTo>
                    <a:pt x="2248" y="7630"/>
                  </a:lnTo>
                  <a:cubicBezTo>
                    <a:pt x="2267" y="7746"/>
                    <a:pt x="2240" y="7860"/>
                    <a:pt x="2173" y="7953"/>
                  </a:cubicBezTo>
                  <a:cubicBezTo>
                    <a:pt x="2106" y="8048"/>
                    <a:pt x="2006" y="8110"/>
                    <a:pt x="1892" y="8129"/>
                  </a:cubicBezTo>
                  <a:lnTo>
                    <a:pt x="1730" y="8156"/>
                  </a:lnTo>
                  <a:cubicBezTo>
                    <a:pt x="1625" y="8174"/>
                    <a:pt x="1547" y="8262"/>
                    <a:pt x="1543" y="8369"/>
                  </a:cubicBezTo>
                  <a:lnTo>
                    <a:pt x="1536" y="8541"/>
                  </a:lnTo>
                  <a:cubicBezTo>
                    <a:pt x="1530" y="8665"/>
                    <a:pt x="1474" y="8781"/>
                    <a:pt x="1377" y="8860"/>
                  </a:cubicBezTo>
                  <a:cubicBezTo>
                    <a:pt x="1298" y="8923"/>
                    <a:pt x="1199" y="8957"/>
                    <a:pt x="1099" y="8957"/>
                  </a:cubicBezTo>
                  <a:cubicBezTo>
                    <a:pt x="1077" y="8957"/>
                    <a:pt x="1054" y="8955"/>
                    <a:pt x="1032" y="8952"/>
                  </a:cubicBezTo>
                  <a:lnTo>
                    <a:pt x="879" y="8926"/>
                  </a:lnTo>
                  <a:cubicBezTo>
                    <a:pt x="866" y="8924"/>
                    <a:pt x="853" y="8923"/>
                    <a:pt x="840" y="8923"/>
                  </a:cubicBezTo>
                  <a:cubicBezTo>
                    <a:pt x="759" y="8923"/>
                    <a:pt x="684" y="8967"/>
                    <a:pt x="645" y="9038"/>
                  </a:cubicBezTo>
                  <a:lnTo>
                    <a:pt x="270" y="9707"/>
                  </a:lnTo>
                  <a:lnTo>
                    <a:pt x="276" y="9708"/>
                  </a:lnTo>
                  <a:cubicBezTo>
                    <a:pt x="479" y="9810"/>
                    <a:pt x="454" y="10045"/>
                    <a:pt x="349" y="10245"/>
                  </a:cubicBezTo>
                  <a:lnTo>
                    <a:pt x="90" y="10735"/>
                  </a:lnTo>
                  <a:cubicBezTo>
                    <a:pt x="17" y="10869"/>
                    <a:pt x="1" y="11026"/>
                    <a:pt x="42" y="11173"/>
                  </a:cubicBezTo>
                  <a:lnTo>
                    <a:pt x="454" y="12647"/>
                  </a:lnTo>
                  <a:cubicBezTo>
                    <a:pt x="513" y="12855"/>
                    <a:pt x="702" y="12993"/>
                    <a:pt x="910" y="12993"/>
                  </a:cubicBezTo>
                  <a:cubicBezTo>
                    <a:pt x="941" y="12993"/>
                    <a:pt x="973" y="12990"/>
                    <a:pt x="1005" y="12983"/>
                  </a:cubicBezTo>
                  <a:lnTo>
                    <a:pt x="1203" y="12942"/>
                  </a:lnTo>
                  <a:cubicBezTo>
                    <a:pt x="1376" y="12906"/>
                    <a:pt x="1519" y="12787"/>
                    <a:pt x="1588" y="12622"/>
                  </a:cubicBezTo>
                  <a:lnTo>
                    <a:pt x="1625" y="12529"/>
                  </a:lnTo>
                  <a:cubicBezTo>
                    <a:pt x="1709" y="12325"/>
                    <a:pt x="1669" y="12092"/>
                    <a:pt x="1522" y="11929"/>
                  </a:cubicBezTo>
                  <a:lnTo>
                    <a:pt x="1216" y="11590"/>
                  </a:lnTo>
                  <a:cubicBezTo>
                    <a:pt x="1101" y="11461"/>
                    <a:pt x="1192" y="11258"/>
                    <a:pt x="1365" y="11258"/>
                  </a:cubicBezTo>
                  <a:cubicBezTo>
                    <a:pt x="1614" y="11258"/>
                    <a:pt x="1825" y="11080"/>
                    <a:pt x="1870" y="10834"/>
                  </a:cubicBezTo>
                  <a:lnTo>
                    <a:pt x="1922" y="10546"/>
                  </a:lnTo>
                  <a:cubicBezTo>
                    <a:pt x="1976" y="10244"/>
                    <a:pt x="2221" y="10015"/>
                    <a:pt x="2527" y="9981"/>
                  </a:cubicBezTo>
                  <a:lnTo>
                    <a:pt x="3452" y="9881"/>
                  </a:lnTo>
                  <a:lnTo>
                    <a:pt x="6507" y="8967"/>
                  </a:lnTo>
                  <a:cubicBezTo>
                    <a:pt x="6699" y="8910"/>
                    <a:pt x="6867" y="8796"/>
                    <a:pt x="6993" y="8643"/>
                  </a:cubicBezTo>
                  <a:lnTo>
                    <a:pt x="7450" y="8081"/>
                  </a:lnTo>
                  <a:cubicBezTo>
                    <a:pt x="7555" y="7951"/>
                    <a:pt x="7603" y="7783"/>
                    <a:pt x="7583" y="7618"/>
                  </a:cubicBezTo>
                  <a:lnTo>
                    <a:pt x="7532" y="7200"/>
                  </a:lnTo>
                  <a:cubicBezTo>
                    <a:pt x="7515" y="7066"/>
                    <a:pt x="7623" y="6970"/>
                    <a:pt x="7735" y="6970"/>
                  </a:cubicBezTo>
                  <a:cubicBezTo>
                    <a:pt x="7786" y="6970"/>
                    <a:pt x="7838" y="6990"/>
                    <a:pt x="7880" y="7033"/>
                  </a:cubicBezTo>
                  <a:lnTo>
                    <a:pt x="7953" y="7109"/>
                  </a:lnTo>
                  <a:cubicBezTo>
                    <a:pt x="8051" y="7210"/>
                    <a:pt x="8182" y="7263"/>
                    <a:pt x="8314" y="7263"/>
                  </a:cubicBezTo>
                  <a:cubicBezTo>
                    <a:pt x="8409" y="7263"/>
                    <a:pt x="8503" y="7236"/>
                    <a:pt x="8587" y="7181"/>
                  </a:cubicBezTo>
                  <a:lnTo>
                    <a:pt x="9222" y="6769"/>
                  </a:lnTo>
                  <a:cubicBezTo>
                    <a:pt x="9287" y="6726"/>
                    <a:pt x="9360" y="6706"/>
                    <a:pt x="9432" y="6706"/>
                  </a:cubicBezTo>
                  <a:cubicBezTo>
                    <a:pt x="9573" y="6706"/>
                    <a:pt x="9711" y="6783"/>
                    <a:pt x="9779" y="6920"/>
                  </a:cubicBezTo>
                  <a:cubicBezTo>
                    <a:pt x="9816" y="6994"/>
                    <a:pt x="9888" y="7033"/>
                    <a:pt x="9961" y="7033"/>
                  </a:cubicBezTo>
                  <a:cubicBezTo>
                    <a:pt x="10023" y="7033"/>
                    <a:pt x="10085" y="7005"/>
                    <a:pt x="10127" y="6948"/>
                  </a:cubicBezTo>
                  <a:lnTo>
                    <a:pt x="10213" y="6829"/>
                  </a:lnTo>
                  <a:cubicBezTo>
                    <a:pt x="10291" y="6723"/>
                    <a:pt x="10411" y="6666"/>
                    <a:pt x="10534" y="6666"/>
                  </a:cubicBezTo>
                  <a:cubicBezTo>
                    <a:pt x="10605" y="6666"/>
                    <a:pt x="10677" y="6685"/>
                    <a:pt x="10742" y="6725"/>
                  </a:cubicBezTo>
                  <a:lnTo>
                    <a:pt x="10846" y="6789"/>
                  </a:lnTo>
                  <a:cubicBezTo>
                    <a:pt x="10894" y="6819"/>
                    <a:pt x="10947" y="6833"/>
                    <a:pt x="10999" y="6833"/>
                  </a:cubicBezTo>
                  <a:cubicBezTo>
                    <a:pt x="11122" y="6833"/>
                    <a:pt x="11239" y="6756"/>
                    <a:pt x="11281" y="6629"/>
                  </a:cubicBezTo>
                  <a:lnTo>
                    <a:pt x="11283" y="6619"/>
                  </a:lnTo>
                  <a:cubicBezTo>
                    <a:pt x="11319" y="6508"/>
                    <a:pt x="11422" y="6440"/>
                    <a:pt x="11531" y="6440"/>
                  </a:cubicBezTo>
                  <a:cubicBezTo>
                    <a:pt x="11573" y="6440"/>
                    <a:pt x="11616" y="6450"/>
                    <a:pt x="11656" y="6472"/>
                  </a:cubicBezTo>
                  <a:lnTo>
                    <a:pt x="11663" y="6477"/>
                  </a:lnTo>
                  <a:cubicBezTo>
                    <a:pt x="11767" y="6534"/>
                    <a:pt x="11883" y="6564"/>
                    <a:pt x="12000" y="6564"/>
                  </a:cubicBezTo>
                  <a:cubicBezTo>
                    <a:pt x="12075" y="6564"/>
                    <a:pt x="12150" y="6551"/>
                    <a:pt x="12222" y="6526"/>
                  </a:cubicBezTo>
                  <a:lnTo>
                    <a:pt x="13001" y="6261"/>
                  </a:lnTo>
                  <a:cubicBezTo>
                    <a:pt x="13125" y="6218"/>
                    <a:pt x="13203" y="6094"/>
                    <a:pt x="13187" y="5963"/>
                  </a:cubicBezTo>
                  <a:cubicBezTo>
                    <a:pt x="13165" y="5786"/>
                    <a:pt x="13214" y="5608"/>
                    <a:pt x="13324" y="5467"/>
                  </a:cubicBezTo>
                  <a:cubicBezTo>
                    <a:pt x="13470" y="5281"/>
                    <a:pt x="13682" y="5011"/>
                    <a:pt x="13839" y="4808"/>
                  </a:cubicBezTo>
                  <a:cubicBezTo>
                    <a:pt x="13908" y="4720"/>
                    <a:pt x="13992" y="4647"/>
                    <a:pt x="14086" y="4592"/>
                  </a:cubicBezTo>
                  <a:lnTo>
                    <a:pt x="13476" y="2153"/>
                  </a:lnTo>
                  <a:cubicBezTo>
                    <a:pt x="13472" y="2137"/>
                    <a:pt x="13460" y="2122"/>
                    <a:pt x="13445" y="2113"/>
                  </a:cubicBezTo>
                  <a:lnTo>
                    <a:pt x="12037" y="1370"/>
                  </a:lnTo>
                  <a:cubicBezTo>
                    <a:pt x="12026" y="1364"/>
                    <a:pt x="12015" y="1362"/>
                    <a:pt x="12006" y="1362"/>
                  </a:cubicBezTo>
                  <a:cubicBezTo>
                    <a:pt x="11991" y="1362"/>
                    <a:pt x="11980" y="1368"/>
                    <a:pt x="11974" y="1371"/>
                  </a:cubicBezTo>
                  <a:cubicBezTo>
                    <a:pt x="11964" y="1377"/>
                    <a:pt x="11943" y="1393"/>
                    <a:pt x="11943" y="1425"/>
                  </a:cubicBezTo>
                  <a:lnTo>
                    <a:pt x="11943" y="2142"/>
                  </a:lnTo>
                  <a:cubicBezTo>
                    <a:pt x="11943" y="2150"/>
                    <a:pt x="11947" y="2167"/>
                    <a:pt x="11951" y="2186"/>
                  </a:cubicBezTo>
                  <a:cubicBezTo>
                    <a:pt x="11967" y="2268"/>
                    <a:pt x="11985" y="2361"/>
                    <a:pt x="11925" y="2423"/>
                  </a:cubicBezTo>
                  <a:cubicBezTo>
                    <a:pt x="11909" y="2439"/>
                    <a:pt x="11887" y="2450"/>
                    <a:pt x="11864" y="2452"/>
                  </a:cubicBezTo>
                  <a:lnTo>
                    <a:pt x="11696" y="2471"/>
                  </a:lnTo>
                  <a:cubicBezTo>
                    <a:pt x="11692" y="2472"/>
                    <a:pt x="11688" y="2472"/>
                    <a:pt x="11683" y="2472"/>
                  </a:cubicBezTo>
                  <a:cubicBezTo>
                    <a:pt x="11657" y="2472"/>
                    <a:pt x="11633" y="2463"/>
                    <a:pt x="11613" y="2445"/>
                  </a:cubicBezTo>
                  <a:lnTo>
                    <a:pt x="11000" y="1888"/>
                  </a:lnTo>
                  <a:cubicBezTo>
                    <a:pt x="10988" y="1877"/>
                    <a:pt x="10973" y="1871"/>
                    <a:pt x="10957" y="1871"/>
                  </a:cubicBezTo>
                  <a:cubicBezTo>
                    <a:pt x="10949" y="1871"/>
                    <a:pt x="10942" y="1872"/>
                    <a:pt x="10935" y="1875"/>
                  </a:cubicBezTo>
                  <a:lnTo>
                    <a:pt x="9399" y="2429"/>
                  </a:lnTo>
                  <a:cubicBezTo>
                    <a:pt x="9341" y="2450"/>
                    <a:pt x="9282" y="2460"/>
                    <a:pt x="9222" y="2460"/>
                  </a:cubicBezTo>
                  <a:cubicBezTo>
                    <a:pt x="9069" y="2460"/>
                    <a:pt x="8919" y="2392"/>
                    <a:pt x="8818" y="2268"/>
                  </a:cubicBezTo>
                  <a:cubicBezTo>
                    <a:pt x="8659" y="2073"/>
                    <a:pt x="8662" y="1790"/>
                    <a:pt x="8829" y="1599"/>
                  </a:cubicBezTo>
                  <a:lnTo>
                    <a:pt x="9573" y="743"/>
                  </a:lnTo>
                  <a:cubicBezTo>
                    <a:pt x="9589" y="727"/>
                    <a:pt x="9592" y="705"/>
                    <a:pt x="9586" y="684"/>
                  </a:cubicBezTo>
                  <a:lnTo>
                    <a:pt x="9464" y="256"/>
                  </a:lnTo>
                  <a:cubicBezTo>
                    <a:pt x="9456" y="228"/>
                    <a:pt x="9431" y="208"/>
                    <a:pt x="9404" y="208"/>
                  </a:cubicBezTo>
                  <a:cubicBezTo>
                    <a:pt x="9401" y="208"/>
                    <a:pt x="9397" y="209"/>
                    <a:pt x="9394" y="209"/>
                  </a:cubicBezTo>
                  <a:lnTo>
                    <a:pt x="8305" y="370"/>
                  </a:lnTo>
                  <a:cubicBezTo>
                    <a:pt x="8286" y="393"/>
                    <a:pt x="8256" y="408"/>
                    <a:pt x="8225" y="408"/>
                  </a:cubicBezTo>
                  <a:lnTo>
                    <a:pt x="8222" y="408"/>
                  </a:lnTo>
                  <a:cubicBezTo>
                    <a:pt x="8202" y="408"/>
                    <a:pt x="8184" y="402"/>
                    <a:pt x="8167" y="391"/>
                  </a:cubicBezTo>
                  <a:lnTo>
                    <a:pt x="7699" y="459"/>
                  </a:lnTo>
                  <a:cubicBezTo>
                    <a:pt x="7686" y="461"/>
                    <a:pt x="7673" y="462"/>
                    <a:pt x="7659" y="462"/>
                  </a:cubicBezTo>
                  <a:cubicBezTo>
                    <a:pt x="7601" y="462"/>
                    <a:pt x="7543" y="443"/>
                    <a:pt x="7495" y="407"/>
                  </a:cubicBezTo>
                  <a:lnTo>
                    <a:pt x="6980" y="14"/>
                  </a:lnTo>
                  <a:cubicBezTo>
                    <a:pt x="6969" y="5"/>
                    <a:pt x="6955" y="1"/>
                    <a:pt x="694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68"/>
            <p:cNvSpPr/>
            <p:nvPr/>
          </p:nvSpPr>
          <p:spPr>
            <a:xfrm>
              <a:off x="5903779" y="4424890"/>
              <a:ext cx="479023" cy="610760"/>
            </a:xfrm>
            <a:custGeom>
              <a:avLst/>
              <a:gdLst/>
              <a:ahLst/>
              <a:cxnLst/>
              <a:rect l="l" t="t" r="r" b="b"/>
              <a:pathLst>
                <a:path w="7596" h="9685" extrusionOk="0">
                  <a:moveTo>
                    <a:pt x="3392" y="0"/>
                  </a:moveTo>
                  <a:lnTo>
                    <a:pt x="2992" y="36"/>
                  </a:lnTo>
                  <a:lnTo>
                    <a:pt x="2969" y="77"/>
                  </a:lnTo>
                  <a:cubicBezTo>
                    <a:pt x="2966" y="93"/>
                    <a:pt x="2961" y="110"/>
                    <a:pt x="2952" y="123"/>
                  </a:cubicBezTo>
                  <a:cubicBezTo>
                    <a:pt x="2947" y="131"/>
                    <a:pt x="2940" y="138"/>
                    <a:pt x="2933" y="143"/>
                  </a:cubicBezTo>
                  <a:lnTo>
                    <a:pt x="2451" y="995"/>
                  </a:lnTo>
                  <a:cubicBezTo>
                    <a:pt x="2327" y="1211"/>
                    <a:pt x="2332" y="1477"/>
                    <a:pt x="2459" y="1690"/>
                  </a:cubicBezTo>
                  <a:cubicBezTo>
                    <a:pt x="2509" y="1774"/>
                    <a:pt x="2522" y="1876"/>
                    <a:pt x="2496" y="1970"/>
                  </a:cubicBezTo>
                  <a:cubicBezTo>
                    <a:pt x="2471" y="2065"/>
                    <a:pt x="2406" y="2143"/>
                    <a:pt x="2320" y="2189"/>
                  </a:cubicBezTo>
                  <a:cubicBezTo>
                    <a:pt x="2269" y="2216"/>
                    <a:pt x="2212" y="2229"/>
                    <a:pt x="2155" y="2229"/>
                  </a:cubicBezTo>
                  <a:cubicBezTo>
                    <a:pt x="2120" y="2229"/>
                    <a:pt x="2084" y="2224"/>
                    <a:pt x="2050" y="2213"/>
                  </a:cubicBezTo>
                  <a:lnTo>
                    <a:pt x="1948" y="2181"/>
                  </a:lnTo>
                  <a:cubicBezTo>
                    <a:pt x="1923" y="2174"/>
                    <a:pt x="1898" y="2170"/>
                    <a:pt x="1873" y="2170"/>
                  </a:cubicBezTo>
                  <a:cubicBezTo>
                    <a:pt x="1817" y="2170"/>
                    <a:pt x="1763" y="2189"/>
                    <a:pt x="1717" y="2227"/>
                  </a:cubicBezTo>
                  <a:cubicBezTo>
                    <a:pt x="1651" y="2279"/>
                    <a:pt x="1618" y="2359"/>
                    <a:pt x="1625" y="2443"/>
                  </a:cubicBezTo>
                  <a:cubicBezTo>
                    <a:pt x="1657" y="2802"/>
                    <a:pt x="1518" y="3162"/>
                    <a:pt x="1252" y="3406"/>
                  </a:cubicBezTo>
                  <a:lnTo>
                    <a:pt x="269" y="4310"/>
                  </a:lnTo>
                  <a:cubicBezTo>
                    <a:pt x="280" y="4356"/>
                    <a:pt x="259" y="4405"/>
                    <a:pt x="217" y="4427"/>
                  </a:cubicBezTo>
                  <a:cubicBezTo>
                    <a:pt x="202" y="4435"/>
                    <a:pt x="184" y="4439"/>
                    <a:pt x="167" y="4439"/>
                  </a:cubicBezTo>
                  <a:cubicBezTo>
                    <a:pt x="163" y="4439"/>
                    <a:pt x="158" y="4439"/>
                    <a:pt x="153" y="4438"/>
                  </a:cubicBezTo>
                  <a:cubicBezTo>
                    <a:pt x="52" y="4578"/>
                    <a:pt x="0" y="4745"/>
                    <a:pt x="3" y="4919"/>
                  </a:cubicBezTo>
                  <a:cubicBezTo>
                    <a:pt x="7" y="5147"/>
                    <a:pt x="110" y="5362"/>
                    <a:pt x="284" y="5510"/>
                  </a:cubicBezTo>
                  <a:lnTo>
                    <a:pt x="632" y="5806"/>
                  </a:lnTo>
                  <a:cubicBezTo>
                    <a:pt x="652" y="5824"/>
                    <a:pt x="664" y="5848"/>
                    <a:pt x="668" y="5875"/>
                  </a:cubicBezTo>
                  <a:lnTo>
                    <a:pt x="797" y="6953"/>
                  </a:lnTo>
                  <a:lnTo>
                    <a:pt x="1019" y="6964"/>
                  </a:lnTo>
                  <a:cubicBezTo>
                    <a:pt x="1153" y="6970"/>
                    <a:pt x="1266" y="7072"/>
                    <a:pt x="1288" y="7205"/>
                  </a:cubicBezTo>
                  <a:lnTo>
                    <a:pt x="1586" y="8997"/>
                  </a:lnTo>
                  <a:cubicBezTo>
                    <a:pt x="1591" y="9029"/>
                    <a:pt x="1617" y="9056"/>
                    <a:pt x="1650" y="9062"/>
                  </a:cubicBezTo>
                  <a:lnTo>
                    <a:pt x="2093" y="9143"/>
                  </a:lnTo>
                  <a:cubicBezTo>
                    <a:pt x="2097" y="9144"/>
                    <a:pt x="2102" y="9144"/>
                    <a:pt x="2107" y="9144"/>
                  </a:cubicBezTo>
                  <a:cubicBezTo>
                    <a:pt x="2132" y="9144"/>
                    <a:pt x="2157" y="9131"/>
                    <a:pt x="2172" y="9109"/>
                  </a:cubicBezTo>
                  <a:lnTo>
                    <a:pt x="2471" y="8661"/>
                  </a:lnTo>
                  <a:cubicBezTo>
                    <a:pt x="2525" y="8580"/>
                    <a:pt x="2612" y="8533"/>
                    <a:pt x="2706" y="8533"/>
                  </a:cubicBezTo>
                  <a:cubicBezTo>
                    <a:pt x="2718" y="8533"/>
                    <a:pt x="2730" y="8534"/>
                    <a:pt x="2742" y="8535"/>
                  </a:cubicBezTo>
                  <a:cubicBezTo>
                    <a:pt x="2851" y="8547"/>
                    <a:pt x="2941" y="8618"/>
                    <a:pt x="2979" y="8719"/>
                  </a:cubicBezTo>
                  <a:lnTo>
                    <a:pt x="3228" y="9375"/>
                  </a:lnTo>
                  <a:cubicBezTo>
                    <a:pt x="3239" y="9407"/>
                    <a:pt x="3269" y="9428"/>
                    <a:pt x="3301" y="9428"/>
                  </a:cubicBezTo>
                  <a:cubicBezTo>
                    <a:pt x="3310" y="9428"/>
                    <a:pt x="3319" y="9426"/>
                    <a:pt x="3328" y="9423"/>
                  </a:cubicBezTo>
                  <a:lnTo>
                    <a:pt x="3906" y="9216"/>
                  </a:lnTo>
                  <a:cubicBezTo>
                    <a:pt x="3938" y="9205"/>
                    <a:pt x="3970" y="9200"/>
                    <a:pt x="4002" y="9200"/>
                  </a:cubicBezTo>
                  <a:cubicBezTo>
                    <a:pt x="4092" y="9200"/>
                    <a:pt x="4180" y="9242"/>
                    <a:pt x="4235" y="9318"/>
                  </a:cubicBezTo>
                  <a:lnTo>
                    <a:pt x="4504" y="9684"/>
                  </a:lnTo>
                  <a:lnTo>
                    <a:pt x="5401" y="7508"/>
                  </a:lnTo>
                  <a:lnTo>
                    <a:pt x="5667" y="7358"/>
                  </a:lnTo>
                  <a:cubicBezTo>
                    <a:pt x="5739" y="7445"/>
                    <a:pt x="5841" y="7488"/>
                    <a:pt x="5942" y="7488"/>
                  </a:cubicBezTo>
                  <a:cubicBezTo>
                    <a:pt x="6058" y="7488"/>
                    <a:pt x="6174" y="7431"/>
                    <a:pt x="6244" y="7322"/>
                  </a:cubicBezTo>
                  <a:lnTo>
                    <a:pt x="6812" y="6435"/>
                  </a:lnTo>
                  <a:cubicBezTo>
                    <a:pt x="6920" y="6267"/>
                    <a:pt x="6947" y="6059"/>
                    <a:pt x="6884" y="5868"/>
                  </a:cubicBezTo>
                  <a:lnTo>
                    <a:pt x="6724" y="5373"/>
                  </a:lnTo>
                  <a:cubicBezTo>
                    <a:pt x="6678" y="5230"/>
                    <a:pt x="6767" y="5082"/>
                    <a:pt x="6913" y="5055"/>
                  </a:cubicBezTo>
                  <a:cubicBezTo>
                    <a:pt x="7245" y="4993"/>
                    <a:pt x="7491" y="4709"/>
                    <a:pt x="7503" y="4371"/>
                  </a:cubicBezTo>
                  <a:lnTo>
                    <a:pt x="7513" y="4105"/>
                  </a:lnTo>
                  <a:lnTo>
                    <a:pt x="7336" y="4049"/>
                  </a:lnTo>
                  <a:cubicBezTo>
                    <a:pt x="7116" y="3979"/>
                    <a:pt x="7095" y="3677"/>
                    <a:pt x="7302" y="3576"/>
                  </a:cubicBezTo>
                  <a:lnTo>
                    <a:pt x="7368" y="3543"/>
                  </a:lnTo>
                  <a:cubicBezTo>
                    <a:pt x="7595" y="3433"/>
                    <a:pt x="7565" y="3100"/>
                    <a:pt x="7324" y="3031"/>
                  </a:cubicBezTo>
                  <a:lnTo>
                    <a:pt x="6699" y="2853"/>
                  </a:lnTo>
                  <a:lnTo>
                    <a:pt x="6418" y="2341"/>
                  </a:lnTo>
                  <a:cubicBezTo>
                    <a:pt x="6329" y="2179"/>
                    <a:pt x="6162" y="2088"/>
                    <a:pt x="5990" y="2088"/>
                  </a:cubicBezTo>
                  <a:cubicBezTo>
                    <a:pt x="5900" y="2088"/>
                    <a:pt x="5809" y="2113"/>
                    <a:pt x="5728" y="2165"/>
                  </a:cubicBezTo>
                  <a:lnTo>
                    <a:pt x="5290" y="2446"/>
                  </a:lnTo>
                  <a:lnTo>
                    <a:pt x="5149" y="2428"/>
                  </a:lnTo>
                  <a:cubicBezTo>
                    <a:pt x="4916" y="2397"/>
                    <a:pt x="4822" y="2110"/>
                    <a:pt x="4990" y="1947"/>
                  </a:cubicBezTo>
                  <a:lnTo>
                    <a:pt x="5888" y="1080"/>
                  </a:lnTo>
                  <a:lnTo>
                    <a:pt x="5282" y="488"/>
                  </a:lnTo>
                  <a:lnTo>
                    <a:pt x="4605" y="1022"/>
                  </a:lnTo>
                  <a:cubicBezTo>
                    <a:pt x="4585" y="1037"/>
                    <a:pt x="4563" y="1044"/>
                    <a:pt x="4540" y="1044"/>
                  </a:cubicBezTo>
                  <a:cubicBezTo>
                    <a:pt x="4528" y="1044"/>
                    <a:pt x="4516" y="1042"/>
                    <a:pt x="4505" y="1038"/>
                  </a:cubicBezTo>
                  <a:cubicBezTo>
                    <a:pt x="4472" y="1025"/>
                    <a:pt x="4446" y="998"/>
                    <a:pt x="4439" y="963"/>
                  </a:cubicBezTo>
                  <a:cubicBezTo>
                    <a:pt x="4408" y="829"/>
                    <a:pt x="4373" y="673"/>
                    <a:pt x="4356" y="574"/>
                  </a:cubicBezTo>
                  <a:cubicBezTo>
                    <a:pt x="4254" y="575"/>
                    <a:pt x="4044" y="597"/>
                    <a:pt x="3866" y="620"/>
                  </a:cubicBezTo>
                  <a:cubicBezTo>
                    <a:pt x="3862" y="620"/>
                    <a:pt x="3858" y="620"/>
                    <a:pt x="3854" y="620"/>
                  </a:cubicBezTo>
                  <a:cubicBezTo>
                    <a:pt x="3819" y="620"/>
                    <a:pt x="3786" y="604"/>
                    <a:pt x="3765" y="574"/>
                  </a:cubicBezTo>
                  <a:lnTo>
                    <a:pt x="33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68"/>
            <p:cNvSpPr/>
            <p:nvPr/>
          </p:nvSpPr>
          <p:spPr>
            <a:xfrm>
              <a:off x="3435135" y="939299"/>
              <a:ext cx="3406573" cy="2488446"/>
            </a:xfrm>
            <a:custGeom>
              <a:avLst/>
              <a:gdLst/>
              <a:ahLst/>
              <a:cxnLst/>
              <a:rect l="l" t="t" r="r" b="b"/>
              <a:pathLst>
                <a:path w="54019" h="39460" extrusionOk="0">
                  <a:moveTo>
                    <a:pt x="45694" y="0"/>
                  </a:moveTo>
                  <a:lnTo>
                    <a:pt x="44937" y="53"/>
                  </a:lnTo>
                  <a:cubicBezTo>
                    <a:pt x="44547" y="80"/>
                    <a:pt x="44178" y="237"/>
                    <a:pt x="43886" y="496"/>
                  </a:cubicBezTo>
                  <a:lnTo>
                    <a:pt x="42796" y="1465"/>
                  </a:lnTo>
                  <a:cubicBezTo>
                    <a:pt x="42699" y="1551"/>
                    <a:pt x="42637" y="1669"/>
                    <a:pt x="42619" y="1797"/>
                  </a:cubicBezTo>
                  <a:lnTo>
                    <a:pt x="42617" y="1814"/>
                  </a:lnTo>
                  <a:cubicBezTo>
                    <a:pt x="42601" y="1934"/>
                    <a:pt x="42695" y="2037"/>
                    <a:pt x="42813" y="2037"/>
                  </a:cubicBezTo>
                  <a:cubicBezTo>
                    <a:pt x="42821" y="2037"/>
                    <a:pt x="42830" y="2036"/>
                    <a:pt x="42838" y="2035"/>
                  </a:cubicBezTo>
                  <a:lnTo>
                    <a:pt x="43596" y="1934"/>
                  </a:lnTo>
                  <a:cubicBezTo>
                    <a:pt x="43615" y="1931"/>
                    <a:pt x="43633" y="1930"/>
                    <a:pt x="43652" y="1930"/>
                  </a:cubicBezTo>
                  <a:cubicBezTo>
                    <a:pt x="43851" y="1930"/>
                    <a:pt x="44028" y="2071"/>
                    <a:pt x="44067" y="2273"/>
                  </a:cubicBezTo>
                  <a:lnTo>
                    <a:pt x="44221" y="3066"/>
                  </a:lnTo>
                  <a:cubicBezTo>
                    <a:pt x="44270" y="3327"/>
                    <a:pt x="44140" y="3588"/>
                    <a:pt x="43902" y="3705"/>
                  </a:cubicBezTo>
                  <a:lnTo>
                    <a:pt x="43430" y="3934"/>
                  </a:lnTo>
                  <a:cubicBezTo>
                    <a:pt x="43164" y="4065"/>
                    <a:pt x="42941" y="4266"/>
                    <a:pt x="42785" y="4516"/>
                  </a:cubicBezTo>
                  <a:cubicBezTo>
                    <a:pt x="42413" y="5114"/>
                    <a:pt x="41695" y="6266"/>
                    <a:pt x="41311" y="6864"/>
                  </a:cubicBezTo>
                  <a:cubicBezTo>
                    <a:pt x="41173" y="7081"/>
                    <a:pt x="41227" y="7369"/>
                    <a:pt x="41435" y="7521"/>
                  </a:cubicBezTo>
                  <a:lnTo>
                    <a:pt x="41444" y="7528"/>
                  </a:lnTo>
                  <a:cubicBezTo>
                    <a:pt x="41598" y="7641"/>
                    <a:pt x="41677" y="7830"/>
                    <a:pt x="41646" y="8020"/>
                  </a:cubicBezTo>
                  <a:lnTo>
                    <a:pt x="41643" y="8043"/>
                  </a:lnTo>
                  <a:cubicBezTo>
                    <a:pt x="41607" y="8267"/>
                    <a:pt x="41419" y="8438"/>
                    <a:pt x="41192" y="8451"/>
                  </a:cubicBezTo>
                  <a:lnTo>
                    <a:pt x="40393" y="8499"/>
                  </a:lnTo>
                  <a:cubicBezTo>
                    <a:pt x="40229" y="8509"/>
                    <a:pt x="40072" y="8564"/>
                    <a:pt x="39935" y="8656"/>
                  </a:cubicBezTo>
                  <a:lnTo>
                    <a:pt x="38949" y="9335"/>
                  </a:lnTo>
                  <a:cubicBezTo>
                    <a:pt x="38823" y="9421"/>
                    <a:pt x="38676" y="9466"/>
                    <a:pt x="38528" y="9466"/>
                  </a:cubicBezTo>
                  <a:cubicBezTo>
                    <a:pt x="38446" y="9466"/>
                    <a:pt x="38364" y="9452"/>
                    <a:pt x="38285" y="9425"/>
                  </a:cubicBezTo>
                  <a:lnTo>
                    <a:pt x="37257" y="9072"/>
                  </a:lnTo>
                  <a:cubicBezTo>
                    <a:pt x="37164" y="9040"/>
                    <a:pt x="37068" y="9025"/>
                    <a:pt x="36974" y="9025"/>
                  </a:cubicBezTo>
                  <a:cubicBezTo>
                    <a:pt x="36654" y="9025"/>
                    <a:pt x="36351" y="9201"/>
                    <a:pt x="36197" y="9499"/>
                  </a:cubicBezTo>
                  <a:lnTo>
                    <a:pt x="34398" y="13002"/>
                  </a:lnTo>
                  <a:cubicBezTo>
                    <a:pt x="34275" y="13239"/>
                    <a:pt x="34316" y="13526"/>
                    <a:pt x="34497" y="13721"/>
                  </a:cubicBezTo>
                  <a:lnTo>
                    <a:pt x="34823" y="14069"/>
                  </a:lnTo>
                  <a:cubicBezTo>
                    <a:pt x="34880" y="14129"/>
                    <a:pt x="34956" y="14158"/>
                    <a:pt x="35031" y="14158"/>
                  </a:cubicBezTo>
                  <a:cubicBezTo>
                    <a:pt x="35133" y="14158"/>
                    <a:pt x="35234" y="14104"/>
                    <a:pt x="35285" y="14001"/>
                  </a:cubicBezTo>
                  <a:lnTo>
                    <a:pt x="35381" y="13809"/>
                  </a:lnTo>
                  <a:cubicBezTo>
                    <a:pt x="35461" y="13649"/>
                    <a:pt x="35618" y="13544"/>
                    <a:pt x="35796" y="13530"/>
                  </a:cubicBezTo>
                  <a:lnTo>
                    <a:pt x="36581" y="13471"/>
                  </a:lnTo>
                  <a:cubicBezTo>
                    <a:pt x="36591" y="13470"/>
                    <a:pt x="36602" y="13470"/>
                    <a:pt x="36612" y="13470"/>
                  </a:cubicBezTo>
                  <a:cubicBezTo>
                    <a:pt x="36717" y="13470"/>
                    <a:pt x="36820" y="13504"/>
                    <a:pt x="36904" y="13569"/>
                  </a:cubicBezTo>
                  <a:lnTo>
                    <a:pt x="37371" y="13941"/>
                  </a:lnTo>
                  <a:cubicBezTo>
                    <a:pt x="37465" y="14016"/>
                    <a:pt x="37577" y="14052"/>
                    <a:pt x="37687" y="14052"/>
                  </a:cubicBezTo>
                  <a:cubicBezTo>
                    <a:pt x="37859" y="14052"/>
                    <a:pt x="38027" y="13965"/>
                    <a:pt x="38123" y="13805"/>
                  </a:cubicBezTo>
                  <a:lnTo>
                    <a:pt x="38282" y="13541"/>
                  </a:lnTo>
                  <a:cubicBezTo>
                    <a:pt x="38395" y="13351"/>
                    <a:pt x="38599" y="13236"/>
                    <a:pt x="38818" y="13236"/>
                  </a:cubicBezTo>
                  <a:cubicBezTo>
                    <a:pt x="38836" y="13236"/>
                    <a:pt x="38854" y="13237"/>
                    <a:pt x="38872" y="13239"/>
                  </a:cubicBezTo>
                  <a:lnTo>
                    <a:pt x="39424" y="13285"/>
                  </a:lnTo>
                  <a:cubicBezTo>
                    <a:pt x="39546" y="13294"/>
                    <a:pt x="39663" y="13334"/>
                    <a:pt x="39768" y="13395"/>
                  </a:cubicBezTo>
                  <a:lnTo>
                    <a:pt x="42212" y="14872"/>
                  </a:lnTo>
                  <a:cubicBezTo>
                    <a:pt x="42468" y="15027"/>
                    <a:pt x="42645" y="15285"/>
                    <a:pt x="42700" y="15579"/>
                  </a:cubicBezTo>
                  <a:lnTo>
                    <a:pt x="42775" y="15976"/>
                  </a:lnTo>
                  <a:cubicBezTo>
                    <a:pt x="42829" y="16269"/>
                    <a:pt x="42699" y="16565"/>
                    <a:pt x="42446" y="16724"/>
                  </a:cubicBezTo>
                  <a:lnTo>
                    <a:pt x="42122" y="16928"/>
                  </a:lnTo>
                  <a:cubicBezTo>
                    <a:pt x="41991" y="17011"/>
                    <a:pt x="41841" y="17053"/>
                    <a:pt x="41690" y="17053"/>
                  </a:cubicBezTo>
                  <a:cubicBezTo>
                    <a:pt x="41585" y="17053"/>
                    <a:pt x="41480" y="17033"/>
                    <a:pt x="41382" y="16992"/>
                  </a:cubicBezTo>
                  <a:lnTo>
                    <a:pt x="40143" y="16485"/>
                  </a:lnTo>
                  <a:cubicBezTo>
                    <a:pt x="39993" y="16423"/>
                    <a:pt x="39834" y="16393"/>
                    <a:pt x="39674" y="16393"/>
                  </a:cubicBezTo>
                  <a:cubicBezTo>
                    <a:pt x="39532" y="16393"/>
                    <a:pt x="39390" y="16417"/>
                    <a:pt x="39255" y="16466"/>
                  </a:cubicBezTo>
                  <a:lnTo>
                    <a:pt x="36959" y="17290"/>
                  </a:lnTo>
                  <a:cubicBezTo>
                    <a:pt x="36646" y="17403"/>
                    <a:pt x="36370" y="17604"/>
                    <a:pt x="36167" y="17869"/>
                  </a:cubicBezTo>
                  <a:lnTo>
                    <a:pt x="34877" y="19548"/>
                  </a:lnTo>
                  <a:cubicBezTo>
                    <a:pt x="34686" y="19797"/>
                    <a:pt x="34392" y="19939"/>
                    <a:pt x="34086" y="19939"/>
                  </a:cubicBezTo>
                  <a:cubicBezTo>
                    <a:pt x="34024" y="19939"/>
                    <a:pt x="33962" y="19933"/>
                    <a:pt x="33900" y="19921"/>
                  </a:cubicBezTo>
                  <a:lnTo>
                    <a:pt x="33318" y="19811"/>
                  </a:lnTo>
                  <a:cubicBezTo>
                    <a:pt x="33255" y="19799"/>
                    <a:pt x="33192" y="19793"/>
                    <a:pt x="33129" y="19793"/>
                  </a:cubicBezTo>
                  <a:cubicBezTo>
                    <a:pt x="32892" y="19793"/>
                    <a:pt x="32659" y="19876"/>
                    <a:pt x="32474" y="20030"/>
                  </a:cubicBezTo>
                  <a:lnTo>
                    <a:pt x="30908" y="21329"/>
                  </a:lnTo>
                  <a:cubicBezTo>
                    <a:pt x="30789" y="21428"/>
                    <a:pt x="30641" y="21480"/>
                    <a:pt x="30491" y="21480"/>
                  </a:cubicBezTo>
                  <a:cubicBezTo>
                    <a:pt x="30420" y="21480"/>
                    <a:pt x="30348" y="21469"/>
                    <a:pt x="30279" y="21445"/>
                  </a:cubicBezTo>
                  <a:lnTo>
                    <a:pt x="27832" y="20598"/>
                  </a:lnTo>
                  <a:cubicBezTo>
                    <a:pt x="27771" y="20577"/>
                    <a:pt x="27709" y="20567"/>
                    <a:pt x="27648" y="20567"/>
                  </a:cubicBezTo>
                  <a:cubicBezTo>
                    <a:pt x="27442" y="20567"/>
                    <a:pt x="27246" y="20681"/>
                    <a:pt x="27147" y="20872"/>
                  </a:cubicBezTo>
                  <a:lnTo>
                    <a:pt x="26583" y="21965"/>
                  </a:lnTo>
                  <a:cubicBezTo>
                    <a:pt x="26436" y="22250"/>
                    <a:pt x="26488" y="22597"/>
                    <a:pt x="26713" y="22825"/>
                  </a:cubicBezTo>
                  <a:lnTo>
                    <a:pt x="27223" y="23348"/>
                  </a:lnTo>
                  <a:cubicBezTo>
                    <a:pt x="27475" y="23604"/>
                    <a:pt x="27460" y="24018"/>
                    <a:pt x="27194" y="24258"/>
                  </a:cubicBezTo>
                  <a:lnTo>
                    <a:pt x="24294" y="26856"/>
                  </a:lnTo>
                  <a:cubicBezTo>
                    <a:pt x="23979" y="27139"/>
                    <a:pt x="23571" y="27295"/>
                    <a:pt x="23149" y="27295"/>
                  </a:cubicBezTo>
                  <a:cubicBezTo>
                    <a:pt x="23123" y="27295"/>
                    <a:pt x="23097" y="27294"/>
                    <a:pt x="23071" y="27293"/>
                  </a:cubicBezTo>
                  <a:lnTo>
                    <a:pt x="19382" y="27126"/>
                  </a:lnTo>
                  <a:cubicBezTo>
                    <a:pt x="19359" y="27125"/>
                    <a:pt x="19337" y="27124"/>
                    <a:pt x="19314" y="27124"/>
                  </a:cubicBezTo>
                  <a:cubicBezTo>
                    <a:pt x="19055" y="27124"/>
                    <a:pt x="18800" y="27186"/>
                    <a:pt x="18572" y="27309"/>
                  </a:cubicBezTo>
                  <a:lnTo>
                    <a:pt x="14716" y="29371"/>
                  </a:lnTo>
                  <a:cubicBezTo>
                    <a:pt x="14602" y="29432"/>
                    <a:pt x="14476" y="29464"/>
                    <a:pt x="14348" y="29464"/>
                  </a:cubicBezTo>
                  <a:cubicBezTo>
                    <a:pt x="14281" y="29464"/>
                    <a:pt x="14214" y="29455"/>
                    <a:pt x="14148" y="29437"/>
                  </a:cubicBezTo>
                  <a:cubicBezTo>
                    <a:pt x="13987" y="29395"/>
                    <a:pt x="13791" y="29342"/>
                    <a:pt x="13637" y="29302"/>
                  </a:cubicBezTo>
                  <a:cubicBezTo>
                    <a:pt x="13484" y="29261"/>
                    <a:pt x="13376" y="29126"/>
                    <a:pt x="13370" y="28967"/>
                  </a:cubicBezTo>
                  <a:lnTo>
                    <a:pt x="13370" y="28959"/>
                  </a:lnTo>
                  <a:cubicBezTo>
                    <a:pt x="13360" y="28746"/>
                    <a:pt x="13197" y="28568"/>
                    <a:pt x="12984" y="28544"/>
                  </a:cubicBezTo>
                  <a:lnTo>
                    <a:pt x="9296" y="28111"/>
                  </a:lnTo>
                  <a:cubicBezTo>
                    <a:pt x="9090" y="28089"/>
                    <a:pt x="8904" y="27970"/>
                    <a:pt x="8796" y="27791"/>
                  </a:cubicBezTo>
                  <a:lnTo>
                    <a:pt x="8529" y="27349"/>
                  </a:lnTo>
                  <a:cubicBezTo>
                    <a:pt x="8411" y="27157"/>
                    <a:pt x="8206" y="27035"/>
                    <a:pt x="7982" y="27025"/>
                  </a:cubicBezTo>
                  <a:lnTo>
                    <a:pt x="1" y="26684"/>
                  </a:lnTo>
                  <a:lnTo>
                    <a:pt x="867" y="28792"/>
                  </a:lnTo>
                  <a:cubicBezTo>
                    <a:pt x="954" y="28988"/>
                    <a:pt x="915" y="29212"/>
                    <a:pt x="773" y="29367"/>
                  </a:cubicBezTo>
                  <a:cubicBezTo>
                    <a:pt x="654" y="29498"/>
                    <a:pt x="661" y="29696"/>
                    <a:pt x="790" y="29816"/>
                  </a:cubicBezTo>
                  <a:cubicBezTo>
                    <a:pt x="1782" y="30752"/>
                    <a:pt x="1813" y="30848"/>
                    <a:pt x="1828" y="30888"/>
                  </a:cubicBezTo>
                  <a:cubicBezTo>
                    <a:pt x="1845" y="30941"/>
                    <a:pt x="1855" y="31038"/>
                    <a:pt x="1791" y="31371"/>
                  </a:cubicBezTo>
                  <a:cubicBezTo>
                    <a:pt x="1773" y="31467"/>
                    <a:pt x="1795" y="31567"/>
                    <a:pt x="1850" y="31648"/>
                  </a:cubicBezTo>
                  <a:cubicBezTo>
                    <a:pt x="1905" y="31729"/>
                    <a:pt x="1987" y="31783"/>
                    <a:pt x="2083" y="31800"/>
                  </a:cubicBezTo>
                  <a:cubicBezTo>
                    <a:pt x="2107" y="31804"/>
                    <a:pt x="2130" y="31806"/>
                    <a:pt x="2154" y="31806"/>
                  </a:cubicBezTo>
                  <a:cubicBezTo>
                    <a:pt x="2263" y="31806"/>
                    <a:pt x="2366" y="31759"/>
                    <a:pt x="2436" y="31676"/>
                  </a:cubicBezTo>
                  <a:lnTo>
                    <a:pt x="2724" y="31331"/>
                  </a:lnTo>
                  <a:cubicBezTo>
                    <a:pt x="2897" y="31125"/>
                    <a:pt x="3149" y="31006"/>
                    <a:pt x="3419" y="31006"/>
                  </a:cubicBezTo>
                  <a:lnTo>
                    <a:pt x="3850" y="31006"/>
                  </a:lnTo>
                  <a:cubicBezTo>
                    <a:pt x="3945" y="31006"/>
                    <a:pt x="4035" y="30976"/>
                    <a:pt x="4113" y="30918"/>
                  </a:cubicBezTo>
                  <a:cubicBezTo>
                    <a:pt x="4231" y="30829"/>
                    <a:pt x="4375" y="30783"/>
                    <a:pt x="4521" y="30783"/>
                  </a:cubicBezTo>
                  <a:cubicBezTo>
                    <a:pt x="4586" y="30783"/>
                    <a:pt x="4651" y="30792"/>
                    <a:pt x="4714" y="30811"/>
                  </a:cubicBezTo>
                  <a:lnTo>
                    <a:pt x="5033" y="30907"/>
                  </a:lnTo>
                  <a:cubicBezTo>
                    <a:pt x="5280" y="30982"/>
                    <a:pt x="5469" y="31183"/>
                    <a:pt x="5527" y="31434"/>
                  </a:cubicBezTo>
                  <a:cubicBezTo>
                    <a:pt x="5572" y="31628"/>
                    <a:pt x="5523" y="31838"/>
                    <a:pt x="5396" y="31993"/>
                  </a:cubicBezTo>
                  <a:lnTo>
                    <a:pt x="4936" y="32550"/>
                  </a:lnTo>
                  <a:cubicBezTo>
                    <a:pt x="4953" y="32777"/>
                    <a:pt x="4849" y="32988"/>
                    <a:pt x="4665" y="33107"/>
                  </a:cubicBezTo>
                  <a:lnTo>
                    <a:pt x="4573" y="33166"/>
                  </a:lnTo>
                  <a:cubicBezTo>
                    <a:pt x="4477" y="33228"/>
                    <a:pt x="4432" y="33334"/>
                    <a:pt x="4449" y="33445"/>
                  </a:cubicBezTo>
                  <a:cubicBezTo>
                    <a:pt x="4466" y="33557"/>
                    <a:pt x="4543" y="33644"/>
                    <a:pt x="4654" y="33674"/>
                  </a:cubicBezTo>
                  <a:lnTo>
                    <a:pt x="5273" y="33842"/>
                  </a:lnTo>
                  <a:cubicBezTo>
                    <a:pt x="5487" y="33899"/>
                    <a:pt x="5654" y="34060"/>
                    <a:pt x="5721" y="34271"/>
                  </a:cubicBezTo>
                  <a:lnTo>
                    <a:pt x="5822" y="34588"/>
                  </a:lnTo>
                  <a:cubicBezTo>
                    <a:pt x="5854" y="34689"/>
                    <a:pt x="5948" y="34757"/>
                    <a:pt x="6051" y="34757"/>
                  </a:cubicBezTo>
                  <a:cubicBezTo>
                    <a:pt x="6066" y="34757"/>
                    <a:pt x="6081" y="34756"/>
                    <a:pt x="6096" y="34753"/>
                  </a:cubicBezTo>
                  <a:lnTo>
                    <a:pt x="6123" y="34747"/>
                  </a:lnTo>
                  <a:cubicBezTo>
                    <a:pt x="6149" y="34743"/>
                    <a:pt x="6174" y="34740"/>
                    <a:pt x="6200" y="34740"/>
                  </a:cubicBezTo>
                  <a:cubicBezTo>
                    <a:pt x="6305" y="34740"/>
                    <a:pt x="6407" y="34779"/>
                    <a:pt x="6485" y="34854"/>
                  </a:cubicBezTo>
                  <a:cubicBezTo>
                    <a:pt x="6583" y="34947"/>
                    <a:pt x="6628" y="35077"/>
                    <a:pt x="6611" y="35211"/>
                  </a:cubicBezTo>
                  <a:lnTo>
                    <a:pt x="6575" y="35464"/>
                  </a:lnTo>
                  <a:cubicBezTo>
                    <a:pt x="6552" y="35631"/>
                    <a:pt x="6638" y="35795"/>
                    <a:pt x="6789" y="35871"/>
                  </a:cubicBezTo>
                  <a:lnTo>
                    <a:pt x="8104" y="36547"/>
                  </a:lnTo>
                  <a:cubicBezTo>
                    <a:pt x="8134" y="36562"/>
                    <a:pt x="8166" y="36569"/>
                    <a:pt x="8198" y="36569"/>
                  </a:cubicBezTo>
                  <a:cubicBezTo>
                    <a:pt x="8249" y="36569"/>
                    <a:pt x="8300" y="36549"/>
                    <a:pt x="8339" y="36511"/>
                  </a:cubicBezTo>
                  <a:lnTo>
                    <a:pt x="8587" y="36263"/>
                  </a:lnTo>
                  <a:cubicBezTo>
                    <a:pt x="8628" y="36220"/>
                    <a:pt x="8649" y="36163"/>
                    <a:pt x="8645" y="36104"/>
                  </a:cubicBezTo>
                  <a:cubicBezTo>
                    <a:pt x="8641" y="36046"/>
                    <a:pt x="8611" y="35992"/>
                    <a:pt x="8564" y="35957"/>
                  </a:cubicBezTo>
                  <a:cubicBezTo>
                    <a:pt x="8450" y="35875"/>
                    <a:pt x="8394" y="35736"/>
                    <a:pt x="8416" y="35599"/>
                  </a:cubicBezTo>
                  <a:cubicBezTo>
                    <a:pt x="8437" y="35461"/>
                    <a:pt x="8531" y="35346"/>
                    <a:pt x="8664" y="35301"/>
                  </a:cubicBezTo>
                  <a:lnTo>
                    <a:pt x="9374" y="35055"/>
                  </a:lnTo>
                  <a:cubicBezTo>
                    <a:pt x="9458" y="35026"/>
                    <a:pt x="9546" y="35012"/>
                    <a:pt x="9633" y="35012"/>
                  </a:cubicBezTo>
                  <a:cubicBezTo>
                    <a:pt x="9774" y="35012"/>
                    <a:pt x="9914" y="35050"/>
                    <a:pt x="10038" y="35122"/>
                  </a:cubicBezTo>
                  <a:lnTo>
                    <a:pt x="10300" y="35276"/>
                  </a:lnTo>
                  <a:cubicBezTo>
                    <a:pt x="10373" y="35319"/>
                    <a:pt x="10456" y="35341"/>
                    <a:pt x="10538" y="35341"/>
                  </a:cubicBezTo>
                  <a:cubicBezTo>
                    <a:pt x="10606" y="35341"/>
                    <a:pt x="10675" y="35326"/>
                    <a:pt x="10738" y="35296"/>
                  </a:cubicBezTo>
                  <a:lnTo>
                    <a:pt x="11939" y="34734"/>
                  </a:lnTo>
                  <a:cubicBezTo>
                    <a:pt x="12050" y="34682"/>
                    <a:pt x="12169" y="34656"/>
                    <a:pt x="12289" y="34656"/>
                  </a:cubicBezTo>
                  <a:cubicBezTo>
                    <a:pt x="12400" y="34656"/>
                    <a:pt x="12511" y="34678"/>
                    <a:pt x="12614" y="34722"/>
                  </a:cubicBezTo>
                  <a:cubicBezTo>
                    <a:pt x="12831" y="34814"/>
                    <a:pt x="12999" y="34994"/>
                    <a:pt x="13076" y="35215"/>
                  </a:cubicBezTo>
                  <a:cubicBezTo>
                    <a:pt x="13185" y="35533"/>
                    <a:pt x="13095" y="35882"/>
                    <a:pt x="12843" y="36107"/>
                  </a:cubicBezTo>
                  <a:lnTo>
                    <a:pt x="11664" y="37157"/>
                  </a:lnTo>
                  <a:cubicBezTo>
                    <a:pt x="11583" y="37230"/>
                    <a:pt x="11562" y="37349"/>
                    <a:pt x="11609" y="37444"/>
                  </a:cubicBezTo>
                  <a:lnTo>
                    <a:pt x="11676" y="37579"/>
                  </a:lnTo>
                  <a:cubicBezTo>
                    <a:pt x="11737" y="37701"/>
                    <a:pt x="11740" y="37843"/>
                    <a:pt x="11685" y="37967"/>
                  </a:cubicBezTo>
                  <a:cubicBezTo>
                    <a:pt x="11630" y="38091"/>
                    <a:pt x="11521" y="38183"/>
                    <a:pt x="11390" y="38220"/>
                  </a:cubicBezTo>
                  <a:cubicBezTo>
                    <a:pt x="11378" y="38222"/>
                    <a:pt x="11369" y="38235"/>
                    <a:pt x="11371" y="38247"/>
                  </a:cubicBezTo>
                  <a:cubicBezTo>
                    <a:pt x="11391" y="38447"/>
                    <a:pt x="11496" y="38632"/>
                    <a:pt x="11655" y="38754"/>
                  </a:cubicBezTo>
                  <a:lnTo>
                    <a:pt x="12378" y="39302"/>
                  </a:lnTo>
                  <a:cubicBezTo>
                    <a:pt x="12513" y="39405"/>
                    <a:pt x="12679" y="39459"/>
                    <a:pt x="12847" y="39459"/>
                  </a:cubicBezTo>
                  <a:cubicBezTo>
                    <a:pt x="12918" y="39459"/>
                    <a:pt x="12989" y="39449"/>
                    <a:pt x="13059" y="39429"/>
                  </a:cubicBezTo>
                  <a:lnTo>
                    <a:pt x="14935" y="38887"/>
                  </a:lnTo>
                  <a:cubicBezTo>
                    <a:pt x="14965" y="38878"/>
                    <a:pt x="14995" y="38874"/>
                    <a:pt x="15026" y="38874"/>
                  </a:cubicBezTo>
                  <a:cubicBezTo>
                    <a:pt x="15123" y="38874"/>
                    <a:pt x="15217" y="38916"/>
                    <a:pt x="15281" y="38994"/>
                  </a:cubicBezTo>
                  <a:cubicBezTo>
                    <a:pt x="15305" y="39023"/>
                    <a:pt x="15340" y="39039"/>
                    <a:pt x="15375" y="39039"/>
                  </a:cubicBezTo>
                  <a:cubicBezTo>
                    <a:pt x="15402" y="39039"/>
                    <a:pt x="15428" y="39030"/>
                    <a:pt x="15451" y="39013"/>
                  </a:cubicBezTo>
                  <a:lnTo>
                    <a:pt x="15587" y="38908"/>
                  </a:lnTo>
                  <a:cubicBezTo>
                    <a:pt x="15750" y="38783"/>
                    <a:pt x="15847" y="38584"/>
                    <a:pt x="15847" y="38379"/>
                  </a:cubicBezTo>
                  <a:lnTo>
                    <a:pt x="15847" y="36658"/>
                  </a:lnTo>
                  <a:cubicBezTo>
                    <a:pt x="15847" y="36207"/>
                    <a:pt x="16069" y="35786"/>
                    <a:pt x="16440" y="35529"/>
                  </a:cubicBezTo>
                  <a:lnTo>
                    <a:pt x="17081" y="35086"/>
                  </a:lnTo>
                  <a:cubicBezTo>
                    <a:pt x="17216" y="34992"/>
                    <a:pt x="17372" y="34944"/>
                    <a:pt x="17531" y="34944"/>
                  </a:cubicBezTo>
                  <a:cubicBezTo>
                    <a:pt x="17620" y="34944"/>
                    <a:pt x="17710" y="34959"/>
                    <a:pt x="17797" y="34989"/>
                  </a:cubicBezTo>
                  <a:cubicBezTo>
                    <a:pt x="18040" y="35075"/>
                    <a:pt x="18220" y="35266"/>
                    <a:pt x="18294" y="35512"/>
                  </a:cubicBezTo>
                  <a:lnTo>
                    <a:pt x="18303" y="35545"/>
                  </a:lnTo>
                  <a:cubicBezTo>
                    <a:pt x="18373" y="35782"/>
                    <a:pt x="18332" y="36031"/>
                    <a:pt x="18187" y="36231"/>
                  </a:cubicBezTo>
                  <a:lnTo>
                    <a:pt x="17668" y="36960"/>
                  </a:lnTo>
                  <a:cubicBezTo>
                    <a:pt x="17572" y="37095"/>
                    <a:pt x="17539" y="37263"/>
                    <a:pt x="17582" y="37422"/>
                  </a:cubicBezTo>
                  <a:cubicBezTo>
                    <a:pt x="17622" y="37582"/>
                    <a:pt x="17732" y="37716"/>
                    <a:pt x="17881" y="37786"/>
                  </a:cubicBezTo>
                  <a:lnTo>
                    <a:pt x="19329" y="38479"/>
                  </a:lnTo>
                  <a:cubicBezTo>
                    <a:pt x="19334" y="38480"/>
                    <a:pt x="19338" y="38484"/>
                    <a:pt x="19340" y="38486"/>
                  </a:cubicBezTo>
                  <a:lnTo>
                    <a:pt x="20094" y="38966"/>
                  </a:lnTo>
                  <a:cubicBezTo>
                    <a:pt x="20224" y="39048"/>
                    <a:pt x="20375" y="39092"/>
                    <a:pt x="20528" y="39092"/>
                  </a:cubicBezTo>
                  <a:cubicBezTo>
                    <a:pt x="20562" y="39092"/>
                    <a:pt x="20597" y="39090"/>
                    <a:pt x="20632" y="39086"/>
                  </a:cubicBezTo>
                  <a:lnTo>
                    <a:pt x="20974" y="39042"/>
                  </a:lnTo>
                  <a:cubicBezTo>
                    <a:pt x="21176" y="39016"/>
                    <a:pt x="21327" y="38837"/>
                    <a:pt x="21316" y="38635"/>
                  </a:cubicBezTo>
                  <a:cubicBezTo>
                    <a:pt x="21309" y="38500"/>
                    <a:pt x="21370" y="38397"/>
                    <a:pt x="21469" y="38350"/>
                  </a:cubicBezTo>
                  <a:cubicBezTo>
                    <a:pt x="21507" y="38332"/>
                    <a:pt x="21548" y="38323"/>
                    <a:pt x="21588" y="38323"/>
                  </a:cubicBezTo>
                  <a:cubicBezTo>
                    <a:pt x="21654" y="38323"/>
                    <a:pt x="21719" y="38346"/>
                    <a:pt x="21770" y="38393"/>
                  </a:cubicBezTo>
                  <a:cubicBezTo>
                    <a:pt x="21789" y="38410"/>
                    <a:pt x="21811" y="38414"/>
                    <a:pt x="21825" y="38414"/>
                  </a:cubicBezTo>
                  <a:cubicBezTo>
                    <a:pt x="21830" y="38414"/>
                    <a:pt x="21834" y="38414"/>
                    <a:pt x="21837" y="38413"/>
                  </a:cubicBezTo>
                  <a:cubicBezTo>
                    <a:pt x="21852" y="38410"/>
                    <a:pt x="21879" y="38404"/>
                    <a:pt x="21896" y="38373"/>
                  </a:cubicBezTo>
                  <a:lnTo>
                    <a:pt x="21943" y="38301"/>
                  </a:lnTo>
                  <a:cubicBezTo>
                    <a:pt x="21961" y="38271"/>
                    <a:pt x="21959" y="38232"/>
                    <a:pt x="21937" y="38204"/>
                  </a:cubicBezTo>
                  <a:lnTo>
                    <a:pt x="21879" y="38132"/>
                  </a:lnTo>
                  <a:cubicBezTo>
                    <a:pt x="21609" y="37794"/>
                    <a:pt x="21645" y="37298"/>
                    <a:pt x="21963" y="37004"/>
                  </a:cubicBezTo>
                  <a:lnTo>
                    <a:pt x="23939" y="35171"/>
                  </a:lnTo>
                  <a:cubicBezTo>
                    <a:pt x="23984" y="35129"/>
                    <a:pt x="24007" y="35068"/>
                    <a:pt x="24000" y="35009"/>
                  </a:cubicBezTo>
                  <a:lnTo>
                    <a:pt x="23991" y="34920"/>
                  </a:lnTo>
                  <a:cubicBezTo>
                    <a:pt x="23974" y="34772"/>
                    <a:pt x="24045" y="34633"/>
                    <a:pt x="24174" y="34557"/>
                  </a:cubicBezTo>
                  <a:cubicBezTo>
                    <a:pt x="24233" y="34523"/>
                    <a:pt x="24297" y="34507"/>
                    <a:pt x="24361" y="34507"/>
                  </a:cubicBezTo>
                  <a:cubicBezTo>
                    <a:pt x="24438" y="34507"/>
                    <a:pt x="24514" y="34531"/>
                    <a:pt x="24581" y="34580"/>
                  </a:cubicBezTo>
                  <a:lnTo>
                    <a:pt x="24801" y="34742"/>
                  </a:lnTo>
                  <a:cubicBezTo>
                    <a:pt x="24882" y="34802"/>
                    <a:pt x="24978" y="34831"/>
                    <a:pt x="25073" y="34831"/>
                  </a:cubicBezTo>
                  <a:cubicBezTo>
                    <a:pt x="25183" y="34831"/>
                    <a:pt x="25291" y="34792"/>
                    <a:pt x="25376" y="34715"/>
                  </a:cubicBezTo>
                  <a:lnTo>
                    <a:pt x="25850" y="34290"/>
                  </a:lnTo>
                  <a:cubicBezTo>
                    <a:pt x="25893" y="34251"/>
                    <a:pt x="25947" y="34230"/>
                    <a:pt x="26005" y="34230"/>
                  </a:cubicBezTo>
                  <a:cubicBezTo>
                    <a:pt x="26020" y="34230"/>
                    <a:pt x="26035" y="34231"/>
                    <a:pt x="26050" y="34234"/>
                  </a:cubicBezTo>
                  <a:cubicBezTo>
                    <a:pt x="26121" y="34248"/>
                    <a:pt x="26181" y="34293"/>
                    <a:pt x="26216" y="34360"/>
                  </a:cubicBezTo>
                  <a:lnTo>
                    <a:pt x="26233" y="34396"/>
                  </a:lnTo>
                  <a:cubicBezTo>
                    <a:pt x="26239" y="34407"/>
                    <a:pt x="26246" y="34410"/>
                    <a:pt x="26259" y="34411"/>
                  </a:cubicBezTo>
                  <a:cubicBezTo>
                    <a:pt x="26271" y="34410"/>
                    <a:pt x="26278" y="34405"/>
                    <a:pt x="26282" y="34394"/>
                  </a:cubicBezTo>
                  <a:cubicBezTo>
                    <a:pt x="26341" y="34213"/>
                    <a:pt x="26512" y="34091"/>
                    <a:pt x="26698" y="34091"/>
                  </a:cubicBezTo>
                  <a:cubicBezTo>
                    <a:pt x="26719" y="34091"/>
                    <a:pt x="26739" y="34093"/>
                    <a:pt x="26760" y="34096"/>
                  </a:cubicBezTo>
                  <a:lnTo>
                    <a:pt x="26857" y="34109"/>
                  </a:lnTo>
                  <a:cubicBezTo>
                    <a:pt x="26876" y="34111"/>
                    <a:pt x="26895" y="34112"/>
                    <a:pt x="26914" y="34112"/>
                  </a:cubicBezTo>
                  <a:cubicBezTo>
                    <a:pt x="27058" y="34112"/>
                    <a:pt x="27192" y="34042"/>
                    <a:pt x="27272" y="33923"/>
                  </a:cubicBezTo>
                  <a:lnTo>
                    <a:pt x="28103" y="32685"/>
                  </a:lnTo>
                  <a:cubicBezTo>
                    <a:pt x="28186" y="32559"/>
                    <a:pt x="28327" y="32482"/>
                    <a:pt x="28478" y="32480"/>
                  </a:cubicBezTo>
                  <a:cubicBezTo>
                    <a:pt x="28483" y="32480"/>
                    <a:pt x="28489" y="32480"/>
                    <a:pt x="28494" y="32480"/>
                  </a:cubicBezTo>
                  <a:cubicBezTo>
                    <a:pt x="28638" y="32480"/>
                    <a:pt x="28777" y="32551"/>
                    <a:pt x="28864" y="32670"/>
                  </a:cubicBezTo>
                  <a:cubicBezTo>
                    <a:pt x="28913" y="32736"/>
                    <a:pt x="28973" y="32772"/>
                    <a:pt x="29042" y="32780"/>
                  </a:cubicBezTo>
                  <a:cubicBezTo>
                    <a:pt x="29053" y="32782"/>
                    <a:pt x="29064" y="32782"/>
                    <a:pt x="29075" y="32782"/>
                  </a:cubicBezTo>
                  <a:cubicBezTo>
                    <a:pt x="29132" y="32782"/>
                    <a:pt x="29186" y="32763"/>
                    <a:pt x="29231" y="32726"/>
                  </a:cubicBezTo>
                  <a:cubicBezTo>
                    <a:pt x="29368" y="32616"/>
                    <a:pt x="29529" y="32486"/>
                    <a:pt x="29655" y="32384"/>
                  </a:cubicBezTo>
                  <a:cubicBezTo>
                    <a:pt x="29747" y="32310"/>
                    <a:pt x="29858" y="32272"/>
                    <a:pt x="29970" y="32272"/>
                  </a:cubicBezTo>
                  <a:cubicBezTo>
                    <a:pt x="30063" y="32272"/>
                    <a:pt x="30157" y="32298"/>
                    <a:pt x="30239" y="32351"/>
                  </a:cubicBezTo>
                  <a:cubicBezTo>
                    <a:pt x="30304" y="32393"/>
                    <a:pt x="30376" y="32413"/>
                    <a:pt x="30449" y="32413"/>
                  </a:cubicBezTo>
                  <a:cubicBezTo>
                    <a:pt x="30525" y="32413"/>
                    <a:pt x="30601" y="32390"/>
                    <a:pt x="30667" y="32345"/>
                  </a:cubicBezTo>
                  <a:lnTo>
                    <a:pt x="31351" y="31871"/>
                  </a:lnTo>
                  <a:cubicBezTo>
                    <a:pt x="31458" y="31797"/>
                    <a:pt x="31491" y="31651"/>
                    <a:pt x="31425" y="31540"/>
                  </a:cubicBezTo>
                  <a:lnTo>
                    <a:pt x="31033" y="30860"/>
                  </a:lnTo>
                  <a:cubicBezTo>
                    <a:pt x="30980" y="30768"/>
                    <a:pt x="30968" y="30659"/>
                    <a:pt x="30998" y="30557"/>
                  </a:cubicBezTo>
                  <a:cubicBezTo>
                    <a:pt x="31028" y="30456"/>
                    <a:pt x="31099" y="30370"/>
                    <a:pt x="31194" y="30324"/>
                  </a:cubicBezTo>
                  <a:cubicBezTo>
                    <a:pt x="31210" y="30315"/>
                    <a:pt x="31218" y="30297"/>
                    <a:pt x="31212" y="30278"/>
                  </a:cubicBezTo>
                  <a:lnTo>
                    <a:pt x="31125" y="30017"/>
                  </a:lnTo>
                  <a:cubicBezTo>
                    <a:pt x="31080" y="29881"/>
                    <a:pt x="31107" y="29732"/>
                    <a:pt x="31196" y="29621"/>
                  </a:cubicBezTo>
                  <a:cubicBezTo>
                    <a:pt x="31277" y="29522"/>
                    <a:pt x="31395" y="29465"/>
                    <a:pt x="31521" y="29465"/>
                  </a:cubicBezTo>
                  <a:cubicBezTo>
                    <a:pt x="31537" y="29465"/>
                    <a:pt x="31552" y="29466"/>
                    <a:pt x="31568" y="29468"/>
                  </a:cubicBezTo>
                  <a:cubicBezTo>
                    <a:pt x="31574" y="29468"/>
                    <a:pt x="31581" y="29469"/>
                    <a:pt x="31587" y="29469"/>
                  </a:cubicBezTo>
                  <a:cubicBezTo>
                    <a:pt x="31634" y="29469"/>
                    <a:pt x="31675" y="29451"/>
                    <a:pt x="31707" y="29417"/>
                  </a:cubicBezTo>
                  <a:cubicBezTo>
                    <a:pt x="31744" y="29379"/>
                    <a:pt x="31758" y="29326"/>
                    <a:pt x="31751" y="29275"/>
                  </a:cubicBezTo>
                  <a:lnTo>
                    <a:pt x="31679" y="28845"/>
                  </a:lnTo>
                  <a:cubicBezTo>
                    <a:pt x="31637" y="28597"/>
                    <a:pt x="31757" y="28346"/>
                    <a:pt x="31977" y="28219"/>
                  </a:cubicBezTo>
                  <a:lnTo>
                    <a:pt x="32546" y="27893"/>
                  </a:lnTo>
                  <a:cubicBezTo>
                    <a:pt x="32610" y="27857"/>
                    <a:pt x="32679" y="27839"/>
                    <a:pt x="32749" y="27839"/>
                  </a:cubicBezTo>
                  <a:cubicBezTo>
                    <a:pt x="32818" y="27839"/>
                    <a:pt x="32886" y="27856"/>
                    <a:pt x="32949" y="27892"/>
                  </a:cubicBezTo>
                  <a:cubicBezTo>
                    <a:pt x="33075" y="27962"/>
                    <a:pt x="33152" y="28092"/>
                    <a:pt x="33157" y="28236"/>
                  </a:cubicBezTo>
                  <a:lnTo>
                    <a:pt x="33173" y="28776"/>
                  </a:lnTo>
                  <a:cubicBezTo>
                    <a:pt x="33182" y="29028"/>
                    <a:pt x="33383" y="29223"/>
                    <a:pt x="33633" y="29223"/>
                  </a:cubicBezTo>
                  <a:lnTo>
                    <a:pt x="33827" y="29223"/>
                  </a:lnTo>
                  <a:cubicBezTo>
                    <a:pt x="33957" y="29223"/>
                    <a:pt x="34081" y="29174"/>
                    <a:pt x="34174" y="29084"/>
                  </a:cubicBezTo>
                  <a:lnTo>
                    <a:pt x="34389" y="28879"/>
                  </a:lnTo>
                  <a:cubicBezTo>
                    <a:pt x="34794" y="28492"/>
                    <a:pt x="35327" y="28280"/>
                    <a:pt x="35880" y="28280"/>
                  </a:cubicBezTo>
                  <a:cubicBezTo>
                    <a:pt x="35956" y="28280"/>
                    <a:pt x="36032" y="28284"/>
                    <a:pt x="36108" y="28292"/>
                  </a:cubicBezTo>
                  <a:lnTo>
                    <a:pt x="36221" y="28304"/>
                  </a:lnTo>
                  <a:cubicBezTo>
                    <a:pt x="36239" y="28305"/>
                    <a:pt x="36257" y="28306"/>
                    <a:pt x="36275" y="28306"/>
                  </a:cubicBezTo>
                  <a:cubicBezTo>
                    <a:pt x="36406" y="28306"/>
                    <a:pt x="36531" y="28258"/>
                    <a:pt x="36629" y="28170"/>
                  </a:cubicBezTo>
                  <a:cubicBezTo>
                    <a:pt x="36740" y="28070"/>
                    <a:pt x="36802" y="27926"/>
                    <a:pt x="36799" y="27776"/>
                  </a:cubicBezTo>
                  <a:cubicBezTo>
                    <a:pt x="36791" y="27127"/>
                    <a:pt x="36858" y="27052"/>
                    <a:pt x="36948" y="27023"/>
                  </a:cubicBezTo>
                  <a:cubicBezTo>
                    <a:pt x="37011" y="27002"/>
                    <a:pt x="38063" y="26816"/>
                    <a:pt x="38544" y="26816"/>
                  </a:cubicBezTo>
                  <a:cubicBezTo>
                    <a:pt x="38650" y="26816"/>
                    <a:pt x="38728" y="26825"/>
                    <a:pt x="38762" y="26847"/>
                  </a:cubicBezTo>
                  <a:cubicBezTo>
                    <a:pt x="38823" y="26887"/>
                    <a:pt x="38987" y="26993"/>
                    <a:pt x="39683" y="29484"/>
                  </a:cubicBezTo>
                  <a:cubicBezTo>
                    <a:pt x="39772" y="29810"/>
                    <a:pt x="40061" y="30040"/>
                    <a:pt x="40398" y="30061"/>
                  </a:cubicBezTo>
                  <a:lnTo>
                    <a:pt x="41228" y="30110"/>
                  </a:lnTo>
                  <a:cubicBezTo>
                    <a:pt x="41241" y="30104"/>
                    <a:pt x="41255" y="30101"/>
                    <a:pt x="41269" y="30101"/>
                  </a:cubicBezTo>
                  <a:cubicBezTo>
                    <a:pt x="41278" y="30101"/>
                    <a:pt x="41287" y="30102"/>
                    <a:pt x="41296" y="30104"/>
                  </a:cubicBezTo>
                  <a:lnTo>
                    <a:pt x="41599" y="29614"/>
                  </a:lnTo>
                  <a:lnTo>
                    <a:pt x="41307" y="29192"/>
                  </a:lnTo>
                  <a:cubicBezTo>
                    <a:pt x="41235" y="29087"/>
                    <a:pt x="41197" y="28965"/>
                    <a:pt x="41197" y="28838"/>
                  </a:cubicBezTo>
                  <a:lnTo>
                    <a:pt x="41197" y="27949"/>
                  </a:lnTo>
                  <a:cubicBezTo>
                    <a:pt x="41197" y="27748"/>
                    <a:pt x="41298" y="27563"/>
                    <a:pt x="41467" y="27455"/>
                  </a:cubicBezTo>
                  <a:cubicBezTo>
                    <a:pt x="41562" y="27394"/>
                    <a:pt x="41674" y="27362"/>
                    <a:pt x="41786" y="27362"/>
                  </a:cubicBezTo>
                  <a:cubicBezTo>
                    <a:pt x="41834" y="27362"/>
                    <a:pt x="41882" y="27368"/>
                    <a:pt x="41928" y="27380"/>
                  </a:cubicBezTo>
                  <a:cubicBezTo>
                    <a:pt x="42085" y="27419"/>
                    <a:pt x="42220" y="27522"/>
                    <a:pt x="42300" y="27665"/>
                  </a:cubicBezTo>
                  <a:lnTo>
                    <a:pt x="42550" y="28116"/>
                  </a:lnTo>
                  <a:cubicBezTo>
                    <a:pt x="42635" y="28270"/>
                    <a:pt x="42785" y="28370"/>
                    <a:pt x="42959" y="28389"/>
                  </a:cubicBezTo>
                  <a:cubicBezTo>
                    <a:pt x="42979" y="28391"/>
                    <a:pt x="42999" y="28392"/>
                    <a:pt x="43018" y="28392"/>
                  </a:cubicBezTo>
                  <a:cubicBezTo>
                    <a:pt x="43171" y="28392"/>
                    <a:pt x="43314" y="28329"/>
                    <a:pt x="43419" y="28213"/>
                  </a:cubicBezTo>
                  <a:lnTo>
                    <a:pt x="43649" y="27957"/>
                  </a:lnTo>
                  <a:cubicBezTo>
                    <a:pt x="43884" y="27693"/>
                    <a:pt x="44179" y="27478"/>
                    <a:pt x="44503" y="27336"/>
                  </a:cubicBezTo>
                  <a:lnTo>
                    <a:pt x="47038" y="26218"/>
                  </a:lnTo>
                  <a:cubicBezTo>
                    <a:pt x="47157" y="26166"/>
                    <a:pt x="47285" y="26139"/>
                    <a:pt x="47414" y="26139"/>
                  </a:cubicBezTo>
                  <a:cubicBezTo>
                    <a:pt x="47433" y="26139"/>
                    <a:pt x="47451" y="26140"/>
                    <a:pt x="47470" y="26141"/>
                  </a:cubicBezTo>
                  <a:lnTo>
                    <a:pt x="48415" y="26200"/>
                  </a:lnTo>
                  <a:cubicBezTo>
                    <a:pt x="48426" y="26201"/>
                    <a:pt x="48437" y="26201"/>
                    <a:pt x="48447" y="26201"/>
                  </a:cubicBezTo>
                  <a:cubicBezTo>
                    <a:pt x="48622" y="26201"/>
                    <a:pt x="48786" y="26119"/>
                    <a:pt x="48891" y="25976"/>
                  </a:cubicBezTo>
                  <a:lnTo>
                    <a:pt x="49424" y="25240"/>
                  </a:lnTo>
                  <a:cubicBezTo>
                    <a:pt x="49465" y="25185"/>
                    <a:pt x="49477" y="25114"/>
                    <a:pt x="49458" y="25049"/>
                  </a:cubicBezTo>
                  <a:cubicBezTo>
                    <a:pt x="49439" y="24982"/>
                    <a:pt x="49391" y="24931"/>
                    <a:pt x="49329" y="24905"/>
                  </a:cubicBezTo>
                  <a:lnTo>
                    <a:pt x="49213" y="24857"/>
                  </a:lnTo>
                  <a:cubicBezTo>
                    <a:pt x="49115" y="24817"/>
                    <a:pt x="49044" y="24731"/>
                    <a:pt x="49027" y="24625"/>
                  </a:cubicBezTo>
                  <a:cubicBezTo>
                    <a:pt x="49010" y="24520"/>
                    <a:pt x="49045" y="24414"/>
                    <a:pt x="49124" y="24343"/>
                  </a:cubicBezTo>
                  <a:lnTo>
                    <a:pt x="49157" y="24312"/>
                  </a:lnTo>
                  <a:cubicBezTo>
                    <a:pt x="49245" y="24233"/>
                    <a:pt x="49280" y="24107"/>
                    <a:pt x="49245" y="23993"/>
                  </a:cubicBezTo>
                  <a:lnTo>
                    <a:pt x="48867" y="22751"/>
                  </a:lnTo>
                  <a:cubicBezTo>
                    <a:pt x="48823" y="22605"/>
                    <a:pt x="48723" y="22488"/>
                    <a:pt x="48585" y="22421"/>
                  </a:cubicBezTo>
                  <a:cubicBezTo>
                    <a:pt x="48509" y="22385"/>
                    <a:pt x="48428" y="22366"/>
                    <a:pt x="48347" y="22366"/>
                  </a:cubicBezTo>
                  <a:cubicBezTo>
                    <a:pt x="48281" y="22366"/>
                    <a:pt x="48215" y="22378"/>
                    <a:pt x="48152" y="22403"/>
                  </a:cubicBezTo>
                  <a:lnTo>
                    <a:pt x="47303" y="22731"/>
                  </a:lnTo>
                  <a:cubicBezTo>
                    <a:pt x="47230" y="22759"/>
                    <a:pt x="47154" y="22773"/>
                    <a:pt x="47078" y="22773"/>
                  </a:cubicBezTo>
                  <a:cubicBezTo>
                    <a:pt x="46976" y="22773"/>
                    <a:pt x="46874" y="22748"/>
                    <a:pt x="46781" y="22699"/>
                  </a:cubicBezTo>
                  <a:cubicBezTo>
                    <a:pt x="46621" y="22612"/>
                    <a:pt x="46506" y="22459"/>
                    <a:pt x="46467" y="22280"/>
                  </a:cubicBezTo>
                  <a:lnTo>
                    <a:pt x="46406" y="22005"/>
                  </a:lnTo>
                  <a:cubicBezTo>
                    <a:pt x="46311" y="21575"/>
                    <a:pt x="46368" y="21119"/>
                    <a:pt x="46565" y="20724"/>
                  </a:cubicBezTo>
                  <a:lnTo>
                    <a:pt x="46670" y="20517"/>
                  </a:lnTo>
                  <a:cubicBezTo>
                    <a:pt x="46754" y="20348"/>
                    <a:pt x="46730" y="20144"/>
                    <a:pt x="46610" y="19998"/>
                  </a:cubicBezTo>
                  <a:lnTo>
                    <a:pt x="45872" y="19113"/>
                  </a:lnTo>
                  <a:cubicBezTo>
                    <a:pt x="45730" y="18942"/>
                    <a:pt x="45715" y="18690"/>
                    <a:pt x="45840" y="18505"/>
                  </a:cubicBezTo>
                  <a:cubicBezTo>
                    <a:pt x="45936" y="18359"/>
                    <a:pt x="46099" y="18279"/>
                    <a:pt x="46265" y="18279"/>
                  </a:cubicBezTo>
                  <a:cubicBezTo>
                    <a:pt x="46349" y="18279"/>
                    <a:pt x="46434" y="18300"/>
                    <a:pt x="46512" y="18343"/>
                  </a:cubicBezTo>
                  <a:lnTo>
                    <a:pt x="47261" y="18761"/>
                  </a:lnTo>
                  <a:cubicBezTo>
                    <a:pt x="47355" y="18814"/>
                    <a:pt x="47458" y="18839"/>
                    <a:pt x="47559" y="18839"/>
                  </a:cubicBezTo>
                  <a:cubicBezTo>
                    <a:pt x="47736" y="18839"/>
                    <a:pt x="47909" y="18762"/>
                    <a:pt x="48027" y="18618"/>
                  </a:cubicBezTo>
                  <a:lnTo>
                    <a:pt x="48692" y="17808"/>
                  </a:lnTo>
                  <a:cubicBezTo>
                    <a:pt x="48680" y="17789"/>
                    <a:pt x="48674" y="17766"/>
                    <a:pt x="48675" y="17742"/>
                  </a:cubicBezTo>
                  <a:lnTo>
                    <a:pt x="48609" y="17522"/>
                  </a:lnTo>
                  <a:cubicBezTo>
                    <a:pt x="48491" y="17129"/>
                    <a:pt x="48703" y="16722"/>
                    <a:pt x="49091" y="16592"/>
                  </a:cubicBezTo>
                  <a:lnTo>
                    <a:pt x="49246" y="16540"/>
                  </a:lnTo>
                  <a:cubicBezTo>
                    <a:pt x="49399" y="16490"/>
                    <a:pt x="49485" y="16323"/>
                    <a:pt x="49437" y="16170"/>
                  </a:cubicBezTo>
                  <a:cubicBezTo>
                    <a:pt x="49397" y="16043"/>
                    <a:pt x="49278" y="15960"/>
                    <a:pt x="49150" y="15960"/>
                  </a:cubicBezTo>
                  <a:cubicBezTo>
                    <a:pt x="49123" y="15960"/>
                    <a:pt x="49097" y="15963"/>
                    <a:pt x="49070" y="15971"/>
                  </a:cubicBezTo>
                  <a:lnTo>
                    <a:pt x="48605" y="16103"/>
                  </a:lnTo>
                  <a:cubicBezTo>
                    <a:pt x="48542" y="16121"/>
                    <a:pt x="48477" y="16130"/>
                    <a:pt x="48413" y="16130"/>
                  </a:cubicBezTo>
                  <a:cubicBezTo>
                    <a:pt x="48155" y="16130"/>
                    <a:pt x="47909" y="15987"/>
                    <a:pt x="47785" y="15749"/>
                  </a:cubicBezTo>
                  <a:lnTo>
                    <a:pt x="47762" y="15705"/>
                  </a:lnTo>
                  <a:cubicBezTo>
                    <a:pt x="47475" y="15149"/>
                    <a:pt x="47620" y="14462"/>
                    <a:pt x="48106" y="14070"/>
                  </a:cubicBezTo>
                  <a:cubicBezTo>
                    <a:pt x="48401" y="13832"/>
                    <a:pt x="48692" y="13540"/>
                    <a:pt x="48974" y="13258"/>
                  </a:cubicBezTo>
                  <a:cubicBezTo>
                    <a:pt x="49532" y="12700"/>
                    <a:pt x="50024" y="12208"/>
                    <a:pt x="50452" y="12208"/>
                  </a:cubicBezTo>
                  <a:cubicBezTo>
                    <a:pt x="50512" y="12208"/>
                    <a:pt x="50570" y="12217"/>
                    <a:pt x="50628" y="12238"/>
                  </a:cubicBezTo>
                  <a:cubicBezTo>
                    <a:pt x="50895" y="12333"/>
                    <a:pt x="51141" y="12671"/>
                    <a:pt x="51264" y="12863"/>
                  </a:cubicBezTo>
                  <a:lnTo>
                    <a:pt x="51390" y="12712"/>
                  </a:lnTo>
                  <a:lnTo>
                    <a:pt x="51842" y="10654"/>
                  </a:lnTo>
                  <a:cubicBezTo>
                    <a:pt x="51882" y="10472"/>
                    <a:pt x="52044" y="10344"/>
                    <a:pt x="52226" y="10344"/>
                  </a:cubicBezTo>
                  <a:cubicBezTo>
                    <a:pt x="52246" y="10344"/>
                    <a:pt x="52266" y="10345"/>
                    <a:pt x="52287" y="10349"/>
                  </a:cubicBezTo>
                  <a:cubicBezTo>
                    <a:pt x="52297" y="10350"/>
                    <a:pt x="52307" y="10351"/>
                    <a:pt x="52317" y="10351"/>
                  </a:cubicBezTo>
                  <a:cubicBezTo>
                    <a:pt x="52361" y="10351"/>
                    <a:pt x="52404" y="10334"/>
                    <a:pt x="52438" y="10304"/>
                  </a:cubicBezTo>
                  <a:cubicBezTo>
                    <a:pt x="52480" y="10268"/>
                    <a:pt x="52503" y="10216"/>
                    <a:pt x="52502" y="10159"/>
                  </a:cubicBezTo>
                  <a:lnTo>
                    <a:pt x="52483" y="9234"/>
                  </a:lnTo>
                  <a:cubicBezTo>
                    <a:pt x="52469" y="8546"/>
                    <a:pt x="52701" y="7873"/>
                    <a:pt x="53137" y="7339"/>
                  </a:cubicBezTo>
                  <a:lnTo>
                    <a:pt x="53840" y="6478"/>
                  </a:lnTo>
                  <a:cubicBezTo>
                    <a:pt x="53962" y="6328"/>
                    <a:pt x="54018" y="6139"/>
                    <a:pt x="53999" y="5948"/>
                  </a:cubicBezTo>
                  <a:cubicBezTo>
                    <a:pt x="53980" y="5754"/>
                    <a:pt x="53885" y="5581"/>
                    <a:pt x="53735" y="5460"/>
                  </a:cubicBezTo>
                  <a:lnTo>
                    <a:pt x="53022" y="4878"/>
                  </a:lnTo>
                  <a:cubicBezTo>
                    <a:pt x="52843" y="4731"/>
                    <a:pt x="52619" y="4654"/>
                    <a:pt x="52393" y="4654"/>
                  </a:cubicBezTo>
                  <a:cubicBezTo>
                    <a:pt x="52312" y="4654"/>
                    <a:pt x="52230" y="4664"/>
                    <a:pt x="52149" y="4684"/>
                  </a:cubicBezTo>
                  <a:lnTo>
                    <a:pt x="50755" y="5037"/>
                  </a:lnTo>
                  <a:cubicBezTo>
                    <a:pt x="50537" y="5092"/>
                    <a:pt x="50317" y="5119"/>
                    <a:pt x="50098" y="5119"/>
                  </a:cubicBezTo>
                  <a:cubicBezTo>
                    <a:pt x="49616" y="5119"/>
                    <a:pt x="49141" y="4986"/>
                    <a:pt x="48718" y="4727"/>
                  </a:cubicBezTo>
                  <a:cubicBezTo>
                    <a:pt x="48103" y="4352"/>
                    <a:pt x="47675" y="3758"/>
                    <a:pt x="47513" y="3055"/>
                  </a:cubicBezTo>
                  <a:lnTo>
                    <a:pt x="47460" y="2826"/>
                  </a:lnTo>
                  <a:cubicBezTo>
                    <a:pt x="47425" y="2675"/>
                    <a:pt x="47315" y="2558"/>
                    <a:pt x="47168" y="2511"/>
                  </a:cubicBezTo>
                  <a:cubicBezTo>
                    <a:pt x="47125" y="2497"/>
                    <a:pt x="47080" y="2490"/>
                    <a:pt x="47037" y="2490"/>
                  </a:cubicBezTo>
                  <a:cubicBezTo>
                    <a:pt x="46932" y="2490"/>
                    <a:pt x="46829" y="2529"/>
                    <a:pt x="46748" y="2603"/>
                  </a:cubicBezTo>
                  <a:cubicBezTo>
                    <a:pt x="46626" y="2712"/>
                    <a:pt x="46472" y="2769"/>
                    <a:pt x="46317" y="2769"/>
                  </a:cubicBezTo>
                  <a:cubicBezTo>
                    <a:pt x="46196" y="2769"/>
                    <a:pt x="46074" y="2734"/>
                    <a:pt x="45966" y="2663"/>
                  </a:cubicBezTo>
                  <a:lnTo>
                    <a:pt x="45793" y="2550"/>
                  </a:lnTo>
                  <a:cubicBezTo>
                    <a:pt x="45566" y="2402"/>
                    <a:pt x="45427" y="2159"/>
                    <a:pt x="45411" y="1888"/>
                  </a:cubicBezTo>
                  <a:cubicBezTo>
                    <a:pt x="45396" y="1616"/>
                    <a:pt x="45507" y="1361"/>
                    <a:pt x="45714" y="1187"/>
                  </a:cubicBezTo>
                  <a:cubicBezTo>
                    <a:pt x="46021" y="930"/>
                    <a:pt x="46069" y="468"/>
                    <a:pt x="45818" y="156"/>
                  </a:cubicBezTo>
                  <a:lnTo>
                    <a:pt x="4569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68"/>
            <p:cNvSpPr/>
            <p:nvPr/>
          </p:nvSpPr>
          <p:spPr>
            <a:xfrm>
              <a:off x="2884410" y="2601059"/>
              <a:ext cx="1888154" cy="1583562"/>
            </a:xfrm>
            <a:custGeom>
              <a:avLst/>
              <a:gdLst/>
              <a:ahLst/>
              <a:cxnLst/>
              <a:rect l="l" t="t" r="r" b="b"/>
              <a:pathLst>
                <a:path w="29941" h="25111" extrusionOk="0">
                  <a:moveTo>
                    <a:pt x="6761" y="1"/>
                  </a:moveTo>
                  <a:lnTo>
                    <a:pt x="6705" y="44"/>
                  </a:lnTo>
                  <a:cubicBezTo>
                    <a:pt x="6396" y="287"/>
                    <a:pt x="6238" y="677"/>
                    <a:pt x="6287" y="1062"/>
                  </a:cubicBezTo>
                  <a:lnTo>
                    <a:pt x="6401" y="1954"/>
                  </a:lnTo>
                  <a:cubicBezTo>
                    <a:pt x="6427" y="2152"/>
                    <a:pt x="6330" y="2342"/>
                    <a:pt x="6156" y="2437"/>
                  </a:cubicBezTo>
                  <a:lnTo>
                    <a:pt x="6061" y="2488"/>
                  </a:lnTo>
                  <a:cubicBezTo>
                    <a:pt x="5990" y="2527"/>
                    <a:pt x="5911" y="2546"/>
                    <a:pt x="5832" y="2546"/>
                  </a:cubicBezTo>
                  <a:cubicBezTo>
                    <a:pt x="5741" y="2546"/>
                    <a:pt x="5649" y="2520"/>
                    <a:pt x="5570" y="2469"/>
                  </a:cubicBezTo>
                  <a:cubicBezTo>
                    <a:pt x="5418" y="2371"/>
                    <a:pt x="5245" y="2322"/>
                    <a:pt x="5072" y="2322"/>
                  </a:cubicBezTo>
                  <a:cubicBezTo>
                    <a:pt x="4872" y="2322"/>
                    <a:pt x="4673" y="2387"/>
                    <a:pt x="4508" y="2516"/>
                  </a:cubicBezTo>
                  <a:lnTo>
                    <a:pt x="2425" y="4139"/>
                  </a:lnTo>
                  <a:cubicBezTo>
                    <a:pt x="2098" y="4394"/>
                    <a:pt x="1861" y="4757"/>
                    <a:pt x="1760" y="5162"/>
                  </a:cubicBezTo>
                  <a:lnTo>
                    <a:pt x="1735" y="5264"/>
                  </a:lnTo>
                  <a:cubicBezTo>
                    <a:pt x="1701" y="5400"/>
                    <a:pt x="1619" y="5522"/>
                    <a:pt x="1504" y="5604"/>
                  </a:cubicBezTo>
                  <a:lnTo>
                    <a:pt x="1206" y="5816"/>
                  </a:lnTo>
                  <a:cubicBezTo>
                    <a:pt x="1103" y="5890"/>
                    <a:pt x="982" y="5927"/>
                    <a:pt x="859" y="5927"/>
                  </a:cubicBezTo>
                  <a:cubicBezTo>
                    <a:pt x="790" y="5927"/>
                    <a:pt x="721" y="5915"/>
                    <a:pt x="654" y="5891"/>
                  </a:cubicBezTo>
                  <a:cubicBezTo>
                    <a:pt x="617" y="5878"/>
                    <a:pt x="580" y="5871"/>
                    <a:pt x="542" y="5871"/>
                  </a:cubicBezTo>
                  <a:cubicBezTo>
                    <a:pt x="472" y="5871"/>
                    <a:pt x="402" y="5894"/>
                    <a:pt x="345" y="5940"/>
                  </a:cubicBezTo>
                  <a:cubicBezTo>
                    <a:pt x="257" y="6009"/>
                    <a:pt x="212" y="6117"/>
                    <a:pt x="225" y="6228"/>
                  </a:cubicBezTo>
                  <a:lnTo>
                    <a:pt x="263" y="6572"/>
                  </a:lnTo>
                  <a:cubicBezTo>
                    <a:pt x="282" y="6725"/>
                    <a:pt x="229" y="6876"/>
                    <a:pt x="120" y="6985"/>
                  </a:cubicBezTo>
                  <a:cubicBezTo>
                    <a:pt x="30" y="7075"/>
                    <a:pt x="1" y="7206"/>
                    <a:pt x="44" y="7324"/>
                  </a:cubicBezTo>
                  <a:lnTo>
                    <a:pt x="332" y="8125"/>
                  </a:lnTo>
                  <a:cubicBezTo>
                    <a:pt x="364" y="8217"/>
                    <a:pt x="377" y="8312"/>
                    <a:pt x="372" y="8408"/>
                  </a:cubicBezTo>
                  <a:lnTo>
                    <a:pt x="336" y="9024"/>
                  </a:lnTo>
                  <a:lnTo>
                    <a:pt x="336" y="9024"/>
                  </a:lnTo>
                  <a:lnTo>
                    <a:pt x="2233" y="8476"/>
                  </a:lnTo>
                  <a:cubicBezTo>
                    <a:pt x="2431" y="8419"/>
                    <a:pt x="2637" y="8390"/>
                    <a:pt x="2842" y="8390"/>
                  </a:cubicBezTo>
                  <a:cubicBezTo>
                    <a:pt x="3027" y="8390"/>
                    <a:pt x="3211" y="8413"/>
                    <a:pt x="3390" y="8459"/>
                  </a:cubicBezTo>
                  <a:lnTo>
                    <a:pt x="4462" y="8734"/>
                  </a:lnTo>
                  <a:cubicBezTo>
                    <a:pt x="4736" y="8804"/>
                    <a:pt x="4990" y="8923"/>
                    <a:pt x="5217" y="9089"/>
                  </a:cubicBezTo>
                  <a:lnTo>
                    <a:pt x="7140" y="10492"/>
                  </a:lnTo>
                  <a:cubicBezTo>
                    <a:pt x="7210" y="10543"/>
                    <a:pt x="7290" y="10569"/>
                    <a:pt x="7372" y="10569"/>
                  </a:cubicBezTo>
                  <a:cubicBezTo>
                    <a:pt x="7427" y="10569"/>
                    <a:pt x="7483" y="10557"/>
                    <a:pt x="7536" y="10534"/>
                  </a:cubicBezTo>
                  <a:cubicBezTo>
                    <a:pt x="7667" y="10475"/>
                    <a:pt x="7754" y="10355"/>
                    <a:pt x="7768" y="10211"/>
                  </a:cubicBezTo>
                  <a:lnTo>
                    <a:pt x="7814" y="9745"/>
                  </a:lnTo>
                  <a:cubicBezTo>
                    <a:pt x="7840" y="9480"/>
                    <a:pt x="7998" y="9251"/>
                    <a:pt x="8237" y="9132"/>
                  </a:cubicBezTo>
                  <a:cubicBezTo>
                    <a:pt x="8347" y="9078"/>
                    <a:pt x="8465" y="9050"/>
                    <a:pt x="8583" y="9050"/>
                  </a:cubicBezTo>
                  <a:cubicBezTo>
                    <a:pt x="8721" y="9050"/>
                    <a:pt x="8859" y="9088"/>
                    <a:pt x="8981" y="9163"/>
                  </a:cubicBezTo>
                  <a:lnTo>
                    <a:pt x="9540" y="9503"/>
                  </a:lnTo>
                  <a:cubicBezTo>
                    <a:pt x="9690" y="9595"/>
                    <a:pt x="9862" y="9642"/>
                    <a:pt x="10033" y="9642"/>
                  </a:cubicBezTo>
                  <a:cubicBezTo>
                    <a:pt x="10159" y="9642"/>
                    <a:pt x="10284" y="9617"/>
                    <a:pt x="10402" y="9567"/>
                  </a:cubicBezTo>
                  <a:lnTo>
                    <a:pt x="10827" y="9387"/>
                  </a:lnTo>
                  <a:cubicBezTo>
                    <a:pt x="10972" y="9325"/>
                    <a:pt x="11126" y="9295"/>
                    <a:pt x="11279" y="9295"/>
                  </a:cubicBezTo>
                  <a:cubicBezTo>
                    <a:pt x="11566" y="9295"/>
                    <a:pt x="11850" y="9401"/>
                    <a:pt x="12069" y="9602"/>
                  </a:cubicBezTo>
                  <a:lnTo>
                    <a:pt x="13693" y="11100"/>
                  </a:lnTo>
                  <a:cubicBezTo>
                    <a:pt x="13709" y="11115"/>
                    <a:pt x="13724" y="11119"/>
                    <a:pt x="13738" y="11119"/>
                  </a:cubicBezTo>
                  <a:cubicBezTo>
                    <a:pt x="13750" y="11119"/>
                    <a:pt x="13760" y="11115"/>
                    <a:pt x="13766" y="11113"/>
                  </a:cubicBezTo>
                  <a:cubicBezTo>
                    <a:pt x="13778" y="11108"/>
                    <a:pt x="13806" y="11094"/>
                    <a:pt x="13807" y="11056"/>
                  </a:cubicBezTo>
                  <a:cubicBezTo>
                    <a:pt x="13815" y="10932"/>
                    <a:pt x="13890" y="10822"/>
                    <a:pt x="14003" y="10771"/>
                  </a:cubicBezTo>
                  <a:cubicBezTo>
                    <a:pt x="14048" y="10751"/>
                    <a:pt x="14095" y="10741"/>
                    <a:pt x="14141" y="10741"/>
                  </a:cubicBezTo>
                  <a:cubicBezTo>
                    <a:pt x="14214" y="10741"/>
                    <a:pt x="14286" y="10765"/>
                    <a:pt x="14346" y="10811"/>
                  </a:cubicBezTo>
                  <a:lnTo>
                    <a:pt x="14612" y="11018"/>
                  </a:lnTo>
                  <a:cubicBezTo>
                    <a:pt x="14773" y="11144"/>
                    <a:pt x="14895" y="11310"/>
                    <a:pt x="14965" y="11500"/>
                  </a:cubicBezTo>
                  <a:lnTo>
                    <a:pt x="16590" y="12740"/>
                  </a:lnTo>
                  <a:cubicBezTo>
                    <a:pt x="16658" y="12792"/>
                    <a:pt x="16741" y="12819"/>
                    <a:pt x="16824" y="12819"/>
                  </a:cubicBezTo>
                  <a:cubicBezTo>
                    <a:pt x="16852" y="12819"/>
                    <a:pt x="16880" y="12816"/>
                    <a:pt x="16908" y="12810"/>
                  </a:cubicBezTo>
                  <a:cubicBezTo>
                    <a:pt x="17019" y="12786"/>
                    <a:pt x="17113" y="12713"/>
                    <a:pt x="17166" y="12612"/>
                  </a:cubicBezTo>
                  <a:cubicBezTo>
                    <a:pt x="17200" y="12546"/>
                    <a:pt x="17267" y="12504"/>
                    <a:pt x="17340" y="12504"/>
                  </a:cubicBezTo>
                  <a:cubicBezTo>
                    <a:pt x="17347" y="12504"/>
                    <a:pt x="17353" y="12505"/>
                    <a:pt x="17360" y="12505"/>
                  </a:cubicBezTo>
                  <a:cubicBezTo>
                    <a:pt x="17441" y="12512"/>
                    <a:pt x="17508" y="12566"/>
                    <a:pt x="17533" y="12645"/>
                  </a:cubicBezTo>
                  <a:lnTo>
                    <a:pt x="17593" y="12832"/>
                  </a:lnTo>
                  <a:cubicBezTo>
                    <a:pt x="17685" y="13121"/>
                    <a:pt x="17876" y="13369"/>
                    <a:pt x="18133" y="13528"/>
                  </a:cubicBezTo>
                  <a:lnTo>
                    <a:pt x="18206" y="13572"/>
                  </a:lnTo>
                  <a:cubicBezTo>
                    <a:pt x="18296" y="13628"/>
                    <a:pt x="18743" y="13920"/>
                    <a:pt x="18707" y="14210"/>
                  </a:cubicBezTo>
                  <a:cubicBezTo>
                    <a:pt x="18696" y="14295"/>
                    <a:pt x="18641" y="14413"/>
                    <a:pt x="18430" y="14482"/>
                  </a:cubicBezTo>
                  <a:cubicBezTo>
                    <a:pt x="18411" y="14489"/>
                    <a:pt x="18405" y="14502"/>
                    <a:pt x="18403" y="14507"/>
                  </a:cubicBezTo>
                  <a:cubicBezTo>
                    <a:pt x="18400" y="14518"/>
                    <a:pt x="18402" y="14528"/>
                    <a:pt x="18410" y="14537"/>
                  </a:cubicBezTo>
                  <a:lnTo>
                    <a:pt x="18626" y="14801"/>
                  </a:lnTo>
                  <a:lnTo>
                    <a:pt x="19427" y="16077"/>
                  </a:lnTo>
                  <a:cubicBezTo>
                    <a:pt x="19533" y="16246"/>
                    <a:pt x="19545" y="16452"/>
                    <a:pt x="19459" y="16633"/>
                  </a:cubicBezTo>
                  <a:lnTo>
                    <a:pt x="19192" y="17236"/>
                  </a:lnTo>
                  <a:cubicBezTo>
                    <a:pt x="19144" y="17346"/>
                    <a:pt x="19051" y="17428"/>
                    <a:pt x="18935" y="17463"/>
                  </a:cubicBezTo>
                  <a:cubicBezTo>
                    <a:pt x="18902" y="17474"/>
                    <a:pt x="18886" y="17499"/>
                    <a:pt x="18881" y="17514"/>
                  </a:cubicBezTo>
                  <a:cubicBezTo>
                    <a:pt x="18876" y="17528"/>
                    <a:pt x="18869" y="17557"/>
                    <a:pt x="18885" y="17587"/>
                  </a:cubicBezTo>
                  <a:cubicBezTo>
                    <a:pt x="18930" y="17668"/>
                    <a:pt x="18937" y="17765"/>
                    <a:pt x="18903" y="17851"/>
                  </a:cubicBezTo>
                  <a:cubicBezTo>
                    <a:pt x="18869" y="17937"/>
                    <a:pt x="18800" y="18003"/>
                    <a:pt x="18712" y="18033"/>
                  </a:cubicBezTo>
                  <a:lnTo>
                    <a:pt x="18296" y="18171"/>
                  </a:lnTo>
                  <a:cubicBezTo>
                    <a:pt x="18274" y="18180"/>
                    <a:pt x="18252" y="18191"/>
                    <a:pt x="18231" y="18207"/>
                  </a:cubicBezTo>
                  <a:lnTo>
                    <a:pt x="18134" y="18282"/>
                  </a:lnTo>
                  <a:cubicBezTo>
                    <a:pt x="18086" y="18320"/>
                    <a:pt x="18057" y="18374"/>
                    <a:pt x="18053" y="18436"/>
                  </a:cubicBezTo>
                  <a:cubicBezTo>
                    <a:pt x="18049" y="18497"/>
                    <a:pt x="18070" y="18555"/>
                    <a:pt x="18114" y="18600"/>
                  </a:cubicBezTo>
                  <a:lnTo>
                    <a:pt x="18167" y="18651"/>
                  </a:lnTo>
                  <a:cubicBezTo>
                    <a:pt x="18241" y="18725"/>
                    <a:pt x="18281" y="18829"/>
                    <a:pt x="18276" y="18935"/>
                  </a:cubicBezTo>
                  <a:cubicBezTo>
                    <a:pt x="18270" y="19040"/>
                    <a:pt x="18221" y="19138"/>
                    <a:pt x="18140" y="19206"/>
                  </a:cubicBezTo>
                  <a:lnTo>
                    <a:pt x="17156" y="20010"/>
                  </a:lnTo>
                  <a:cubicBezTo>
                    <a:pt x="17106" y="20050"/>
                    <a:pt x="17082" y="20110"/>
                    <a:pt x="17087" y="20175"/>
                  </a:cubicBezTo>
                  <a:cubicBezTo>
                    <a:pt x="17092" y="20238"/>
                    <a:pt x="17128" y="20294"/>
                    <a:pt x="17184" y="20325"/>
                  </a:cubicBezTo>
                  <a:lnTo>
                    <a:pt x="17725" y="20650"/>
                  </a:lnTo>
                  <a:cubicBezTo>
                    <a:pt x="17811" y="20702"/>
                    <a:pt x="17869" y="20790"/>
                    <a:pt x="17886" y="20889"/>
                  </a:cubicBezTo>
                  <a:cubicBezTo>
                    <a:pt x="17902" y="20990"/>
                    <a:pt x="17873" y="21091"/>
                    <a:pt x="17805" y="21167"/>
                  </a:cubicBezTo>
                  <a:lnTo>
                    <a:pt x="17572" y="21432"/>
                  </a:lnTo>
                  <a:cubicBezTo>
                    <a:pt x="17456" y="21563"/>
                    <a:pt x="17293" y="21634"/>
                    <a:pt x="17125" y="21634"/>
                  </a:cubicBezTo>
                  <a:cubicBezTo>
                    <a:pt x="17057" y="21634"/>
                    <a:pt x="16989" y="21623"/>
                    <a:pt x="16923" y="21599"/>
                  </a:cubicBezTo>
                  <a:lnTo>
                    <a:pt x="15552" y="21113"/>
                  </a:lnTo>
                  <a:cubicBezTo>
                    <a:pt x="15526" y="21103"/>
                    <a:pt x="15498" y="21098"/>
                    <a:pt x="15471" y="21098"/>
                  </a:cubicBezTo>
                  <a:cubicBezTo>
                    <a:pt x="15425" y="21098"/>
                    <a:pt x="15380" y="21112"/>
                    <a:pt x="15339" y="21138"/>
                  </a:cubicBezTo>
                  <a:cubicBezTo>
                    <a:pt x="15276" y="21180"/>
                    <a:pt x="15237" y="21248"/>
                    <a:pt x="15231" y="21324"/>
                  </a:cubicBezTo>
                  <a:lnTo>
                    <a:pt x="15228" y="21367"/>
                  </a:lnTo>
                  <a:cubicBezTo>
                    <a:pt x="15223" y="21446"/>
                    <a:pt x="15244" y="21526"/>
                    <a:pt x="15292" y="21592"/>
                  </a:cubicBezTo>
                  <a:lnTo>
                    <a:pt x="15925" y="22488"/>
                  </a:lnTo>
                  <a:cubicBezTo>
                    <a:pt x="15962" y="22541"/>
                    <a:pt x="16012" y="22584"/>
                    <a:pt x="16068" y="22613"/>
                  </a:cubicBezTo>
                  <a:lnTo>
                    <a:pt x="16373" y="22775"/>
                  </a:lnTo>
                  <a:cubicBezTo>
                    <a:pt x="16440" y="22811"/>
                    <a:pt x="16514" y="22829"/>
                    <a:pt x="16588" y="22829"/>
                  </a:cubicBezTo>
                  <a:cubicBezTo>
                    <a:pt x="16674" y="22829"/>
                    <a:pt x="16761" y="22805"/>
                    <a:pt x="16837" y="22757"/>
                  </a:cubicBezTo>
                  <a:lnTo>
                    <a:pt x="16979" y="22665"/>
                  </a:lnTo>
                  <a:cubicBezTo>
                    <a:pt x="17029" y="22633"/>
                    <a:pt x="17087" y="22616"/>
                    <a:pt x="17145" y="22616"/>
                  </a:cubicBezTo>
                  <a:cubicBezTo>
                    <a:pt x="17183" y="22616"/>
                    <a:pt x="17221" y="22623"/>
                    <a:pt x="17258" y="22638"/>
                  </a:cubicBezTo>
                  <a:cubicBezTo>
                    <a:pt x="17350" y="22675"/>
                    <a:pt x="17419" y="22752"/>
                    <a:pt x="17441" y="22849"/>
                  </a:cubicBezTo>
                  <a:lnTo>
                    <a:pt x="17463" y="22935"/>
                  </a:lnTo>
                  <a:cubicBezTo>
                    <a:pt x="17501" y="23086"/>
                    <a:pt x="17495" y="23245"/>
                    <a:pt x="17446" y="23394"/>
                  </a:cubicBezTo>
                  <a:lnTo>
                    <a:pt x="17433" y="23429"/>
                  </a:lnTo>
                  <a:cubicBezTo>
                    <a:pt x="17451" y="23444"/>
                    <a:pt x="17463" y="23466"/>
                    <a:pt x="17468" y="23491"/>
                  </a:cubicBezTo>
                  <a:cubicBezTo>
                    <a:pt x="17478" y="23547"/>
                    <a:pt x="17440" y="23601"/>
                    <a:pt x="17383" y="23610"/>
                  </a:cubicBezTo>
                  <a:lnTo>
                    <a:pt x="17372" y="23612"/>
                  </a:lnTo>
                  <a:lnTo>
                    <a:pt x="17356" y="23661"/>
                  </a:lnTo>
                  <a:cubicBezTo>
                    <a:pt x="17340" y="23708"/>
                    <a:pt x="17372" y="23736"/>
                    <a:pt x="17382" y="23742"/>
                  </a:cubicBezTo>
                  <a:cubicBezTo>
                    <a:pt x="17388" y="23747"/>
                    <a:pt x="17404" y="23757"/>
                    <a:pt x="17425" y="23757"/>
                  </a:cubicBezTo>
                  <a:cubicBezTo>
                    <a:pt x="17438" y="23757"/>
                    <a:pt x="17452" y="23753"/>
                    <a:pt x="17467" y="23742"/>
                  </a:cubicBezTo>
                  <a:lnTo>
                    <a:pt x="18135" y="23259"/>
                  </a:lnTo>
                  <a:cubicBezTo>
                    <a:pt x="18229" y="23191"/>
                    <a:pt x="18252" y="23064"/>
                    <a:pt x="18187" y="22967"/>
                  </a:cubicBezTo>
                  <a:lnTo>
                    <a:pt x="18036" y="22746"/>
                  </a:lnTo>
                  <a:cubicBezTo>
                    <a:pt x="17919" y="22574"/>
                    <a:pt x="17876" y="22368"/>
                    <a:pt x="17916" y="22163"/>
                  </a:cubicBezTo>
                  <a:cubicBezTo>
                    <a:pt x="17955" y="21959"/>
                    <a:pt x="18073" y="21784"/>
                    <a:pt x="18246" y="21669"/>
                  </a:cubicBezTo>
                  <a:lnTo>
                    <a:pt x="18973" y="21184"/>
                  </a:lnTo>
                  <a:cubicBezTo>
                    <a:pt x="19052" y="21132"/>
                    <a:pt x="19141" y="21107"/>
                    <a:pt x="19231" y="21107"/>
                  </a:cubicBezTo>
                  <a:cubicBezTo>
                    <a:pt x="19359" y="21107"/>
                    <a:pt x="19487" y="21160"/>
                    <a:pt x="19577" y="21262"/>
                  </a:cubicBezTo>
                  <a:lnTo>
                    <a:pt x="19654" y="21348"/>
                  </a:lnTo>
                  <a:cubicBezTo>
                    <a:pt x="19729" y="21434"/>
                    <a:pt x="19772" y="21543"/>
                    <a:pt x="19772" y="21656"/>
                  </a:cubicBezTo>
                  <a:lnTo>
                    <a:pt x="19772" y="22013"/>
                  </a:lnTo>
                  <a:cubicBezTo>
                    <a:pt x="19772" y="22188"/>
                    <a:pt x="19902" y="22336"/>
                    <a:pt x="20075" y="22358"/>
                  </a:cubicBezTo>
                  <a:lnTo>
                    <a:pt x="21037" y="22478"/>
                  </a:lnTo>
                  <a:cubicBezTo>
                    <a:pt x="21393" y="22523"/>
                    <a:pt x="21664" y="22804"/>
                    <a:pt x="21699" y="23161"/>
                  </a:cubicBezTo>
                  <a:lnTo>
                    <a:pt x="21769" y="23909"/>
                  </a:lnTo>
                  <a:cubicBezTo>
                    <a:pt x="21809" y="24342"/>
                    <a:pt x="22061" y="24726"/>
                    <a:pt x="22441" y="24937"/>
                  </a:cubicBezTo>
                  <a:cubicBezTo>
                    <a:pt x="22652" y="25053"/>
                    <a:pt x="22878" y="25111"/>
                    <a:pt x="23101" y="25111"/>
                  </a:cubicBezTo>
                  <a:cubicBezTo>
                    <a:pt x="23319" y="25111"/>
                    <a:pt x="23534" y="25056"/>
                    <a:pt x="23730" y="24947"/>
                  </a:cubicBezTo>
                  <a:lnTo>
                    <a:pt x="24620" y="24456"/>
                  </a:lnTo>
                  <a:cubicBezTo>
                    <a:pt x="24720" y="24401"/>
                    <a:pt x="24786" y="24299"/>
                    <a:pt x="24797" y="24184"/>
                  </a:cubicBezTo>
                  <a:lnTo>
                    <a:pt x="24802" y="24139"/>
                  </a:lnTo>
                  <a:cubicBezTo>
                    <a:pt x="24811" y="24027"/>
                    <a:pt x="24766" y="23917"/>
                    <a:pt x="24679" y="23844"/>
                  </a:cubicBezTo>
                  <a:cubicBezTo>
                    <a:pt x="24548" y="23732"/>
                    <a:pt x="24471" y="23568"/>
                    <a:pt x="24467" y="23395"/>
                  </a:cubicBezTo>
                  <a:cubicBezTo>
                    <a:pt x="24462" y="23222"/>
                    <a:pt x="24532" y="23056"/>
                    <a:pt x="24660" y="22937"/>
                  </a:cubicBezTo>
                  <a:lnTo>
                    <a:pt x="24705" y="22894"/>
                  </a:lnTo>
                  <a:cubicBezTo>
                    <a:pt x="24819" y="22790"/>
                    <a:pt x="24966" y="22733"/>
                    <a:pt x="25117" y="22733"/>
                  </a:cubicBezTo>
                  <a:cubicBezTo>
                    <a:pt x="25165" y="22733"/>
                    <a:pt x="25212" y="22739"/>
                    <a:pt x="25260" y="22750"/>
                  </a:cubicBezTo>
                  <a:lnTo>
                    <a:pt x="25565" y="22823"/>
                  </a:lnTo>
                  <a:cubicBezTo>
                    <a:pt x="25583" y="22827"/>
                    <a:pt x="25602" y="22829"/>
                    <a:pt x="25620" y="22829"/>
                  </a:cubicBezTo>
                  <a:cubicBezTo>
                    <a:pt x="25684" y="22829"/>
                    <a:pt x="25743" y="22802"/>
                    <a:pt x="25787" y="22752"/>
                  </a:cubicBezTo>
                  <a:cubicBezTo>
                    <a:pt x="25845" y="22689"/>
                    <a:pt x="25861" y="22602"/>
                    <a:pt x="25829" y="22523"/>
                  </a:cubicBezTo>
                  <a:lnTo>
                    <a:pt x="25755" y="22323"/>
                  </a:lnTo>
                  <a:cubicBezTo>
                    <a:pt x="25662" y="22075"/>
                    <a:pt x="25701" y="21800"/>
                    <a:pt x="25857" y="21586"/>
                  </a:cubicBezTo>
                  <a:lnTo>
                    <a:pt x="26038" y="21343"/>
                  </a:lnTo>
                  <a:cubicBezTo>
                    <a:pt x="26147" y="21195"/>
                    <a:pt x="26116" y="20983"/>
                    <a:pt x="25969" y="20872"/>
                  </a:cubicBezTo>
                  <a:lnTo>
                    <a:pt x="25809" y="20753"/>
                  </a:lnTo>
                  <a:cubicBezTo>
                    <a:pt x="25678" y="20655"/>
                    <a:pt x="25598" y="20504"/>
                    <a:pt x="25592" y="20341"/>
                  </a:cubicBezTo>
                  <a:cubicBezTo>
                    <a:pt x="25584" y="20178"/>
                    <a:pt x="25649" y="20021"/>
                    <a:pt x="25770" y="19910"/>
                  </a:cubicBezTo>
                  <a:cubicBezTo>
                    <a:pt x="25823" y="19861"/>
                    <a:pt x="25851" y="19794"/>
                    <a:pt x="25847" y="19722"/>
                  </a:cubicBezTo>
                  <a:lnTo>
                    <a:pt x="25836" y="19535"/>
                  </a:lnTo>
                  <a:cubicBezTo>
                    <a:pt x="25819" y="19229"/>
                    <a:pt x="26041" y="18959"/>
                    <a:pt x="26344" y="18919"/>
                  </a:cubicBezTo>
                  <a:cubicBezTo>
                    <a:pt x="26370" y="18915"/>
                    <a:pt x="26397" y="18913"/>
                    <a:pt x="26423" y="18913"/>
                  </a:cubicBezTo>
                  <a:cubicBezTo>
                    <a:pt x="26593" y="18913"/>
                    <a:pt x="26755" y="18988"/>
                    <a:pt x="26867" y="19119"/>
                  </a:cubicBezTo>
                  <a:lnTo>
                    <a:pt x="27078" y="19365"/>
                  </a:lnTo>
                  <a:cubicBezTo>
                    <a:pt x="27150" y="19450"/>
                    <a:pt x="27257" y="19498"/>
                    <a:pt x="27367" y="19498"/>
                  </a:cubicBezTo>
                  <a:cubicBezTo>
                    <a:pt x="27389" y="19498"/>
                    <a:pt x="27412" y="19496"/>
                    <a:pt x="27434" y="19492"/>
                  </a:cubicBezTo>
                  <a:lnTo>
                    <a:pt x="28075" y="19371"/>
                  </a:lnTo>
                  <a:cubicBezTo>
                    <a:pt x="28174" y="19352"/>
                    <a:pt x="28251" y="19290"/>
                    <a:pt x="28289" y="19198"/>
                  </a:cubicBezTo>
                  <a:cubicBezTo>
                    <a:pt x="28329" y="19106"/>
                    <a:pt x="28319" y="19006"/>
                    <a:pt x="28264" y="18922"/>
                  </a:cubicBezTo>
                  <a:cubicBezTo>
                    <a:pt x="28200" y="18824"/>
                    <a:pt x="28196" y="18700"/>
                    <a:pt x="28257" y="18600"/>
                  </a:cubicBezTo>
                  <a:cubicBezTo>
                    <a:pt x="28313" y="18508"/>
                    <a:pt x="28410" y="18454"/>
                    <a:pt x="28514" y="18454"/>
                  </a:cubicBezTo>
                  <a:cubicBezTo>
                    <a:pt x="28525" y="18454"/>
                    <a:pt x="28535" y="18454"/>
                    <a:pt x="28545" y="18455"/>
                  </a:cubicBezTo>
                  <a:lnTo>
                    <a:pt x="29219" y="18521"/>
                  </a:lnTo>
                  <a:cubicBezTo>
                    <a:pt x="29239" y="18523"/>
                    <a:pt x="29259" y="18524"/>
                    <a:pt x="29279" y="18524"/>
                  </a:cubicBezTo>
                  <a:cubicBezTo>
                    <a:pt x="29445" y="18524"/>
                    <a:pt x="29603" y="18464"/>
                    <a:pt x="29725" y="18354"/>
                  </a:cubicBezTo>
                  <a:cubicBezTo>
                    <a:pt x="29862" y="18229"/>
                    <a:pt x="29941" y="18051"/>
                    <a:pt x="29941" y="17866"/>
                  </a:cubicBezTo>
                  <a:lnTo>
                    <a:pt x="29941" y="16846"/>
                  </a:lnTo>
                  <a:cubicBezTo>
                    <a:pt x="29941" y="16349"/>
                    <a:pt x="29677" y="15880"/>
                    <a:pt x="29253" y="15622"/>
                  </a:cubicBezTo>
                  <a:lnTo>
                    <a:pt x="27001" y="14250"/>
                  </a:lnTo>
                  <a:lnTo>
                    <a:pt x="26238" y="14171"/>
                  </a:lnTo>
                  <a:cubicBezTo>
                    <a:pt x="26234" y="14171"/>
                    <a:pt x="26230" y="14170"/>
                    <a:pt x="26226" y="14170"/>
                  </a:cubicBezTo>
                  <a:cubicBezTo>
                    <a:pt x="26189" y="14170"/>
                    <a:pt x="26156" y="14189"/>
                    <a:pt x="26136" y="14220"/>
                  </a:cubicBezTo>
                  <a:lnTo>
                    <a:pt x="26013" y="14409"/>
                  </a:lnTo>
                  <a:cubicBezTo>
                    <a:pt x="25981" y="14457"/>
                    <a:pt x="25995" y="14522"/>
                    <a:pt x="26042" y="14556"/>
                  </a:cubicBezTo>
                  <a:lnTo>
                    <a:pt x="26107" y="14602"/>
                  </a:lnTo>
                  <a:cubicBezTo>
                    <a:pt x="26190" y="14661"/>
                    <a:pt x="26239" y="14752"/>
                    <a:pt x="26242" y="14853"/>
                  </a:cubicBezTo>
                  <a:cubicBezTo>
                    <a:pt x="26244" y="14954"/>
                    <a:pt x="26200" y="15050"/>
                    <a:pt x="26119" y="15111"/>
                  </a:cubicBezTo>
                  <a:lnTo>
                    <a:pt x="25850" y="15318"/>
                  </a:lnTo>
                  <a:cubicBezTo>
                    <a:pt x="25815" y="15345"/>
                    <a:pt x="25800" y="15390"/>
                    <a:pt x="25812" y="15433"/>
                  </a:cubicBezTo>
                  <a:lnTo>
                    <a:pt x="25980" y="16034"/>
                  </a:lnTo>
                  <a:cubicBezTo>
                    <a:pt x="25989" y="16068"/>
                    <a:pt x="26015" y="16095"/>
                    <a:pt x="26049" y="16107"/>
                  </a:cubicBezTo>
                  <a:lnTo>
                    <a:pt x="26724" y="16343"/>
                  </a:lnTo>
                  <a:cubicBezTo>
                    <a:pt x="26864" y="16392"/>
                    <a:pt x="26950" y="16528"/>
                    <a:pt x="26934" y="16674"/>
                  </a:cubicBezTo>
                  <a:lnTo>
                    <a:pt x="26856" y="17398"/>
                  </a:lnTo>
                  <a:cubicBezTo>
                    <a:pt x="26847" y="17482"/>
                    <a:pt x="26806" y="17558"/>
                    <a:pt x="26740" y="17612"/>
                  </a:cubicBezTo>
                  <a:cubicBezTo>
                    <a:pt x="26684" y="17657"/>
                    <a:pt x="26614" y="17681"/>
                    <a:pt x="26544" y="17681"/>
                  </a:cubicBezTo>
                  <a:cubicBezTo>
                    <a:pt x="26532" y="17681"/>
                    <a:pt x="26520" y="17681"/>
                    <a:pt x="26508" y="17679"/>
                  </a:cubicBezTo>
                  <a:lnTo>
                    <a:pt x="25977" y="17619"/>
                  </a:lnTo>
                  <a:cubicBezTo>
                    <a:pt x="25972" y="17618"/>
                    <a:pt x="25968" y="17617"/>
                    <a:pt x="25963" y="17617"/>
                  </a:cubicBezTo>
                  <a:cubicBezTo>
                    <a:pt x="25933" y="17617"/>
                    <a:pt x="25906" y="17631"/>
                    <a:pt x="25886" y="17652"/>
                  </a:cubicBezTo>
                  <a:cubicBezTo>
                    <a:pt x="25862" y="17678"/>
                    <a:pt x="25853" y="17714"/>
                    <a:pt x="25860" y="17747"/>
                  </a:cubicBezTo>
                  <a:lnTo>
                    <a:pt x="26004" y="18452"/>
                  </a:lnTo>
                  <a:cubicBezTo>
                    <a:pt x="26033" y="18591"/>
                    <a:pt x="25963" y="18735"/>
                    <a:pt x="25837" y="18798"/>
                  </a:cubicBezTo>
                  <a:cubicBezTo>
                    <a:pt x="25785" y="18824"/>
                    <a:pt x="25731" y="18836"/>
                    <a:pt x="25680" y="18836"/>
                  </a:cubicBezTo>
                  <a:cubicBezTo>
                    <a:pt x="25573" y="18836"/>
                    <a:pt x="25476" y="18785"/>
                    <a:pt x="25417" y="18694"/>
                  </a:cubicBezTo>
                  <a:lnTo>
                    <a:pt x="25091" y="18190"/>
                  </a:lnTo>
                  <a:cubicBezTo>
                    <a:pt x="25071" y="18159"/>
                    <a:pt x="25037" y="18141"/>
                    <a:pt x="25001" y="18141"/>
                  </a:cubicBezTo>
                  <a:cubicBezTo>
                    <a:pt x="24990" y="18141"/>
                    <a:pt x="24979" y="18143"/>
                    <a:pt x="24968" y="18146"/>
                  </a:cubicBezTo>
                  <a:lnTo>
                    <a:pt x="24899" y="18168"/>
                  </a:lnTo>
                  <a:cubicBezTo>
                    <a:pt x="24868" y="18177"/>
                    <a:pt x="24837" y="18181"/>
                    <a:pt x="24807" y="18181"/>
                  </a:cubicBezTo>
                  <a:cubicBezTo>
                    <a:pt x="24700" y="18181"/>
                    <a:pt x="24597" y="18128"/>
                    <a:pt x="24538" y="18036"/>
                  </a:cubicBezTo>
                  <a:cubicBezTo>
                    <a:pt x="24419" y="17850"/>
                    <a:pt x="24368" y="17754"/>
                    <a:pt x="24347" y="17699"/>
                  </a:cubicBezTo>
                  <a:cubicBezTo>
                    <a:pt x="24329" y="17697"/>
                    <a:pt x="24303" y="17696"/>
                    <a:pt x="24270" y="17696"/>
                  </a:cubicBezTo>
                  <a:cubicBezTo>
                    <a:pt x="24202" y="17696"/>
                    <a:pt x="24100" y="17700"/>
                    <a:pt x="23954" y="17712"/>
                  </a:cubicBezTo>
                  <a:cubicBezTo>
                    <a:pt x="23946" y="17712"/>
                    <a:pt x="23937" y="17713"/>
                    <a:pt x="23928" y="17713"/>
                  </a:cubicBezTo>
                  <a:cubicBezTo>
                    <a:pt x="23808" y="17713"/>
                    <a:pt x="23694" y="17643"/>
                    <a:pt x="23641" y="17531"/>
                  </a:cubicBezTo>
                  <a:lnTo>
                    <a:pt x="23452" y="17126"/>
                  </a:lnTo>
                  <a:cubicBezTo>
                    <a:pt x="23386" y="16985"/>
                    <a:pt x="23431" y="16819"/>
                    <a:pt x="23560" y="16731"/>
                  </a:cubicBezTo>
                  <a:lnTo>
                    <a:pt x="23907" y="16496"/>
                  </a:lnTo>
                  <a:cubicBezTo>
                    <a:pt x="23954" y="16463"/>
                    <a:pt x="23968" y="16403"/>
                    <a:pt x="23941" y="16354"/>
                  </a:cubicBezTo>
                  <a:lnTo>
                    <a:pt x="23413" y="15413"/>
                  </a:lnTo>
                  <a:cubicBezTo>
                    <a:pt x="23365" y="15328"/>
                    <a:pt x="23360" y="15230"/>
                    <a:pt x="23395" y="15143"/>
                  </a:cubicBezTo>
                  <a:cubicBezTo>
                    <a:pt x="23430" y="15055"/>
                    <a:pt x="23504" y="14986"/>
                    <a:pt x="23593" y="14958"/>
                  </a:cubicBezTo>
                  <a:cubicBezTo>
                    <a:pt x="23649" y="14939"/>
                    <a:pt x="23682" y="14880"/>
                    <a:pt x="23663" y="14825"/>
                  </a:cubicBezTo>
                  <a:lnTo>
                    <a:pt x="23596" y="14594"/>
                  </a:lnTo>
                  <a:cubicBezTo>
                    <a:pt x="23585" y="14554"/>
                    <a:pt x="23549" y="14522"/>
                    <a:pt x="23507" y="14517"/>
                  </a:cubicBezTo>
                  <a:lnTo>
                    <a:pt x="23053" y="14458"/>
                  </a:lnTo>
                  <a:cubicBezTo>
                    <a:pt x="22929" y="14442"/>
                    <a:pt x="22826" y="14355"/>
                    <a:pt x="22791" y="14236"/>
                  </a:cubicBezTo>
                  <a:lnTo>
                    <a:pt x="22610" y="13625"/>
                  </a:lnTo>
                  <a:cubicBezTo>
                    <a:pt x="22598" y="13586"/>
                    <a:pt x="22565" y="13556"/>
                    <a:pt x="22525" y="13549"/>
                  </a:cubicBezTo>
                  <a:lnTo>
                    <a:pt x="21551" y="13383"/>
                  </a:lnTo>
                  <a:cubicBezTo>
                    <a:pt x="21512" y="13377"/>
                    <a:pt x="21482" y="13348"/>
                    <a:pt x="21469" y="13313"/>
                  </a:cubicBezTo>
                  <a:cubicBezTo>
                    <a:pt x="21299" y="13293"/>
                    <a:pt x="21132" y="13228"/>
                    <a:pt x="20991" y="13121"/>
                  </a:cubicBezTo>
                  <a:lnTo>
                    <a:pt x="20268" y="12572"/>
                  </a:lnTo>
                  <a:cubicBezTo>
                    <a:pt x="20061" y="12416"/>
                    <a:pt x="19928" y="12178"/>
                    <a:pt x="19902" y="11921"/>
                  </a:cubicBezTo>
                  <a:cubicBezTo>
                    <a:pt x="19890" y="11807"/>
                    <a:pt x="19964" y="11702"/>
                    <a:pt x="20073" y="11672"/>
                  </a:cubicBezTo>
                  <a:cubicBezTo>
                    <a:pt x="20144" y="11653"/>
                    <a:pt x="20203" y="11603"/>
                    <a:pt x="20232" y="11535"/>
                  </a:cubicBezTo>
                  <a:cubicBezTo>
                    <a:pt x="20262" y="11468"/>
                    <a:pt x="20261" y="11392"/>
                    <a:pt x="20229" y="11326"/>
                  </a:cubicBezTo>
                  <a:lnTo>
                    <a:pt x="20161" y="11191"/>
                  </a:lnTo>
                  <a:cubicBezTo>
                    <a:pt x="20070" y="11010"/>
                    <a:pt x="20112" y="10791"/>
                    <a:pt x="20263" y="10656"/>
                  </a:cubicBezTo>
                  <a:lnTo>
                    <a:pt x="21442" y="9605"/>
                  </a:lnTo>
                  <a:cubicBezTo>
                    <a:pt x="21631" y="9437"/>
                    <a:pt x="21700" y="9173"/>
                    <a:pt x="21618" y="8936"/>
                  </a:cubicBezTo>
                  <a:cubicBezTo>
                    <a:pt x="21559" y="8770"/>
                    <a:pt x="21434" y="8635"/>
                    <a:pt x="21272" y="8566"/>
                  </a:cubicBezTo>
                  <a:cubicBezTo>
                    <a:pt x="21195" y="8533"/>
                    <a:pt x="21112" y="8517"/>
                    <a:pt x="21030" y="8517"/>
                  </a:cubicBezTo>
                  <a:cubicBezTo>
                    <a:pt x="20939" y="8517"/>
                    <a:pt x="20848" y="8537"/>
                    <a:pt x="20765" y="8576"/>
                  </a:cubicBezTo>
                  <a:lnTo>
                    <a:pt x="19564" y="9138"/>
                  </a:lnTo>
                  <a:cubicBezTo>
                    <a:pt x="19473" y="9180"/>
                    <a:pt x="19374" y="9201"/>
                    <a:pt x="19276" y="9201"/>
                  </a:cubicBezTo>
                  <a:cubicBezTo>
                    <a:pt x="19157" y="9201"/>
                    <a:pt x="19038" y="9170"/>
                    <a:pt x="18933" y="9107"/>
                  </a:cubicBezTo>
                  <a:lnTo>
                    <a:pt x="18670" y="8954"/>
                  </a:lnTo>
                  <a:cubicBezTo>
                    <a:pt x="18579" y="8899"/>
                    <a:pt x="18476" y="8872"/>
                    <a:pt x="18372" y="8872"/>
                  </a:cubicBezTo>
                  <a:cubicBezTo>
                    <a:pt x="18307" y="8872"/>
                    <a:pt x="18243" y="8882"/>
                    <a:pt x="18181" y="8903"/>
                  </a:cubicBezTo>
                  <a:lnTo>
                    <a:pt x="17470" y="9149"/>
                  </a:lnTo>
                  <a:cubicBezTo>
                    <a:pt x="17410" y="9168"/>
                    <a:pt x="17368" y="9219"/>
                    <a:pt x="17359" y="9280"/>
                  </a:cubicBezTo>
                  <a:cubicBezTo>
                    <a:pt x="17350" y="9343"/>
                    <a:pt x="17373" y="9403"/>
                    <a:pt x="17425" y="9440"/>
                  </a:cubicBezTo>
                  <a:cubicBezTo>
                    <a:pt x="17521" y="9511"/>
                    <a:pt x="17582" y="9620"/>
                    <a:pt x="17592" y="9739"/>
                  </a:cubicBezTo>
                  <a:cubicBezTo>
                    <a:pt x="17600" y="9858"/>
                    <a:pt x="17557" y="9975"/>
                    <a:pt x="17473" y="10059"/>
                  </a:cubicBezTo>
                  <a:lnTo>
                    <a:pt x="17224" y="10307"/>
                  </a:lnTo>
                  <a:cubicBezTo>
                    <a:pt x="17145" y="10386"/>
                    <a:pt x="17040" y="10427"/>
                    <a:pt x="16935" y="10427"/>
                  </a:cubicBezTo>
                  <a:cubicBezTo>
                    <a:pt x="16871" y="10427"/>
                    <a:pt x="16808" y="10412"/>
                    <a:pt x="16749" y="10382"/>
                  </a:cubicBezTo>
                  <a:lnTo>
                    <a:pt x="15432" y="9706"/>
                  </a:lnTo>
                  <a:cubicBezTo>
                    <a:pt x="15204" y="9588"/>
                    <a:pt x="15073" y="9339"/>
                    <a:pt x="15108" y="9085"/>
                  </a:cubicBezTo>
                  <a:lnTo>
                    <a:pt x="15144" y="8832"/>
                  </a:lnTo>
                  <a:cubicBezTo>
                    <a:pt x="15152" y="8766"/>
                    <a:pt x="15130" y="8701"/>
                    <a:pt x="15081" y="8654"/>
                  </a:cubicBezTo>
                  <a:cubicBezTo>
                    <a:pt x="15041" y="8617"/>
                    <a:pt x="14991" y="8596"/>
                    <a:pt x="14937" y="8596"/>
                  </a:cubicBezTo>
                  <a:cubicBezTo>
                    <a:pt x="14925" y="8596"/>
                    <a:pt x="14913" y="8597"/>
                    <a:pt x="14901" y="8599"/>
                  </a:cubicBezTo>
                  <a:lnTo>
                    <a:pt x="14873" y="8605"/>
                  </a:lnTo>
                  <a:cubicBezTo>
                    <a:pt x="14846" y="8610"/>
                    <a:pt x="14819" y="8612"/>
                    <a:pt x="14792" y="8612"/>
                  </a:cubicBezTo>
                  <a:cubicBezTo>
                    <a:pt x="14598" y="8612"/>
                    <a:pt x="14422" y="8488"/>
                    <a:pt x="14361" y="8298"/>
                  </a:cubicBezTo>
                  <a:lnTo>
                    <a:pt x="14262" y="7981"/>
                  </a:lnTo>
                  <a:cubicBezTo>
                    <a:pt x="14215" y="7838"/>
                    <a:pt x="14102" y="7728"/>
                    <a:pt x="13957" y="7689"/>
                  </a:cubicBezTo>
                  <a:lnTo>
                    <a:pt x="13339" y="7522"/>
                  </a:lnTo>
                  <a:cubicBezTo>
                    <a:pt x="13150" y="7470"/>
                    <a:pt x="13013" y="7319"/>
                    <a:pt x="12983" y="7125"/>
                  </a:cubicBezTo>
                  <a:cubicBezTo>
                    <a:pt x="12952" y="6933"/>
                    <a:pt x="13036" y="6746"/>
                    <a:pt x="13199" y="6639"/>
                  </a:cubicBezTo>
                  <a:lnTo>
                    <a:pt x="13291" y="6580"/>
                  </a:lnTo>
                  <a:cubicBezTo>
                    <a:pt x="13420" y="6496"/>
                    <a:pt x="13489" y="6345"/>
                    <a:pt x="13467" y="6194"/>
                  </a:cubicBezTo>
                  <a:cubicBezTo>
                    <a:pt x="13463" y="6166"/>
                    <a:pt x="13470" y="6122"/>
                    <a:pt x="13487" y="6099"/>
                  </a:cubicBezTo>
                  <a:lnTo>
                    <a:pt x="13973" y="5508"/>
                  </a:lnTo>
                  <a:cubicBezTo>
                    <a:pt x="14060" y="5404"/>
                    <a:pt x="14094" y="5261"/>
                    <a:pt x="14063" y="5129"/>
                  </a:cubicBezTo>
                  <a:cubicBezTo>
                    <a:pt x="14021" y="4951"/>
                    <a:pt x="13887" y="4806"/>
                    <a:pt x="13712" y="4753"/>
                  </a:cubicBezTo>
                  <a:lnTo>
                    <a:pt x="13393" y="4658"/>
                  </a:lnTo>
                  <a:cubicBezTo>
                    <a:pt x="13349" y="4644"/>
                    <a:pt x="13303" y="4638"/>
                    <a:pt x="13258" y="4638"/>
                  </a:cubicBezTo>
                  <a:cubicBezTo>
                    <a:pt x="13158" y="4638"/>
                    <a:pt x="13058" y="4670"/>
                    <a:pt x="12977" y="4731"/>
                  </a:cubicBezTo>
                  <a:cubicBezTo>
                    <a:pt x="12865" y="4816"/>
                    <a:pt x="12728" y="4860"/>
                    <a:pt x="12590" y="4860"/>
                  </a:cubicBezTo>
                  <a:lnTo>
                    <a:pt x="12160" y="4860"/>
                  </a:lnTo>
                  <a:cubicBezTo>
                    <a:pt x="11951" y="4860"/>
                    <a:pt x="11757" y="4952"/>
                    <a:pt x="11622" y="5112"/>
                  </a:cubicBezTo>
                  <a:lnTo>
                    <a:pt x="11335" y="5455"/>
                  </a:lnTo>
                  <a:cubicBezTo>
                    <a:pt x="11226" y="5588"/>
                    <a:pt x="11064" y="5662"/>
                    <a:pt x="10895" y="5662"/>
                  </a:cubicBezTo>
                  <a:cubicBezTo>
                    <a:pt x="10860" y="5662"/>
                    <a:pt x="10824" y="5659"/>
                    <a:pt x="10788" y="5652"/>
                  </a:cubicBezTo>
                  <a:cubicBezTo>
                    <a:pt x="10634" y="5622"/>
                    <a:pt x="10503" y="5539"/>
                    <a:pt x="10416" y="5411"/>
                  </a:cubicBezTo>
                  <a:cubicBezTo>
                    <a:pt x="10330" y="5285"/>
                    <a:pt x="10297" y="5130"/>
                    <a:pt x="10326" y="4979"/>
                  </a:cubicBezTo>
                  <a:cubicBezTo>
                    <a:pt x="10384" y="4672"/>
                    <a:pt x="10371" y="4607"/>
                    <a:pt x="10369" y="4601"/>
                  </a:cubicBezTo>
                  <a:cubicBezTo>
                    <a:pt x="10361" y="4585"/>
                    <a:pt x="10264" y="4442"/>
                    <a:pt x="9385" y="3615"/>
                  </a:cubicBezTo>
                  <a:cubicBezTo>
                    <a:pt x="9178" y="3418"/>
                    <a:pt x="9165" y="3086"/>
                    <a:pt x="9358" y="2875"/>
                  </a:cubicBezTo>
                  <a:cubicBezTo>
                    <a:pt x="9447" y="2778"/>
                    <a:pt x="9471" y="2639"/>
                    <a:pt x="9421" y="2519"/>
                  </a:cubicBezTo>
                  <a:lnTo>
                    <a:pt x="8517" y="321"/>
                  </a:lnTo>
                  <a:lnTo>
                    <a:pt x="7287" y="268"/>
                  </a:lnTo>
                  <a:cubicBezTo>
                    <a:pt x="7080" y="259"/>
                    <a:pt x="6888" y="160"/>
                    <a:pt x="676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68"/>
            <p:cNvSpPr/>
            <p:nvPr/>
          </p:nvSpPr>
          <p:spPr>
            <a:xfrm>
              <a:off x="592151" y="1604293"/>
              <a:ext cx="2711688" cy="2316475"/>
            </a:xfrm>
            <a:custGeom>
              <a:avLst/>
              <a:gdLst/>
              <a:ahLst/>
              <a:cxnLst/>
              <a:rect l="l" t="t" r="r" b="b"/>
              <a:pathLst>
                <a:path w="43000" h="36733" extrusionOk="0">
                  <a:moveTo>
                    <a:pt x="26864" y="0"/>
                  </a:moveTo>
                  <a:cubicBezTo>
                    <a:pt x="26836" y="0"/>
                    <a:pt x="26808" y="6"/>
                    <a:pt x="26781" y="17"/>
                  </a:cubicBezTo>
                  <a:lnTo>
                    <a:pt x="26317" y="195"/>
                  </a:lnTo>
                  <a:cubicBezTo>
                    <a:pt x="26275" y="211"/>
                    <a:pt x="26230" y="219"/>
                    <a:pt x="26186" y="219"/>
                  </a:cubicBezTo>
                  <a:cubicBezTo>
                    <a:pt x="26132" y="219"/>
                    <a:pt x="26079" y="208"/>
                    <a:pt x="26031" y="184"/>
                  </a:cubicBezTo>
                  <a:lnTo>
                    <a:pt x="25754" y="52"/>
                  </a:lnTo>
                  <a:cubicBezTo>
                    <a:pt x="25698" y="27"/>
                    <a:pt x="25638" y="14"/>
                    <a:pt x="25579" y="14"/>
                  </a:cubicBezTo>
                  <a:cubicBezTo>
                    <a:pt x="25518" y="14"/>
                    <a:pt x="25457" y="27"/>
                    <a:pt x="25402" y="54"/>
                  </a:cubicBezTo>
                  <a:lnTo>
                    <a:pt x="24956" y="267"/>
                  </a:lnTo>
                  <a:cubicBezTo>
                    <a:pt x="24834" y="327"/>
                    <a:pt x="24785" y="476"/>
                    <a:pt x="24850" y="596"/>
                  </a:cubicBezTo>
                  <a:lnTo>
                    <a:pt x="24889" y="670"/>
                  </a:lnTo>
                  <a:cubicBezTo>
                    <a:pt x="25012" y="968"/>
                    <a:pt x="24886" y="1178"/>
                    <a:pt x="24648" y="1395"/>
                  </a:cubicBezTo>
                  <a:lnTo>
                    <a:pt x="24446" y="1626"/>
                  </a:lnTo>
                  <a:cubicBezTo>
                    <a:pt x="24375" y="1707"/>
                    <a:pt x="24272" y="1752"/>
                    <a:pt x="24166" y="1752"/>
                  </a:cubicBezTo>
                  <a:cubicBezTo>
                    <a:pt x="24159" y="1752"/>
                    <a:pt x="24152" y="1752"/>
                    <a:pt x="24145" y="1751"/>
                  </a:cubicBezTo>
                  <a:lnTo>
                    <a:pt x="23654" y="1721"/>
                  </a:lnTo>
                  <a:cubicBezTo>
                    <a:pt x="23641" y="1720"/>
                    <a:pt x="23628" y="1720"/>
                    <a:pt x="23614" y="1720"/>
                  </a:cubicBezTo>
                  <a:cubicBezTo>
                    <a:pt x="23267" y="1720"/>
                    <a:pt x="22956" y="1939"/>
                    <a:pt x="22841" y="2270"/>
                  </a:cubicBezTo>
                  <a:lnTo>
                    <a:pt x="22686" y="2714"/>
                  </a:lnTo>
                  <a:cubicBezTo>
                    <a:pt x="22633" y="2864"/>
                    <a:pt x="22624" y="3026"/>
                    <a:pt x="22660" y="3182"/>
                  </a:cubicBezTo>
                  <a:lnTo>
                    <a:pt x="22881" y="4155"/>
                  </a:lnTo>
                  <a:cubicBezTo>
                    <a:pt x="22960" y="4496"/>
                    <a:pt x="22809" y="4850"/>
                    <a:pt x="22507" y="5031"/>
                  </a:cubicBezTo>
                  <a:lnTo>
                    <a:pt x="21609" y="5571"/>
                  </a:lnTo>
                  <a:cubicBezTo>
                    <a:pt x="21570" y="5593"/>
                    <a:pt x="21527" y="5604"/>
                    <a:pt x="21485" y="5604"/>
                  </a:cubicBezTo>
                  <a:cubicBezTo>
                    <a:pt x="21422" y="5604"/>
                    <a:pt x="21360" y="5580"/>
                    <a:pt x="21313" y="5534"/>
                  </a:cubicBezTo>
                  <a:cubicBezTo>
                    <a:pt x="21180" y="5401"/>
                    <a:pt x="21001" y="5328"/>
                    <a:pt x="20816" y="5328"/>
                  </a:cubicBezTo>
                  <a:cubicBezTo>
                    <a:pt x="20788" y="5328"/>
                    <a:pt x="20760" y="5329"/>
                    <a:pt x="20733" y="5333"/>
                  </a:cubicBezTo>
                  <a:lnTo>
                    <a:pt x="19757" y="5449"/>
                  </a:lnTo>
                  <a:lnTo>
                    <a:pt x="18782" y="5015"/>
                  </a:lnTo>
                  <a:cubicBezTo>
                    <a:pt x="18680" y="4970"/>
                    <a:pt x="18575" y="4949"/>
                    <a:pt x="18471" y="4949"/>
                  </a:cubicBezTo>
                  <a:cubicBezTo>
                    <a:pt x="18172" y="4949"/>
                    <a:pt x="17889" y="5124"/>
                    <a:pt x="17767" y="5419"/>
                  </a:cubicBezTo>
                  <a:cubicBezTo>
                    <a:pt x="17367" y="6382"/>
                    <a:pt x="16680" y="8041"/>
                    <a:pt x="16416" y="8669"/>
                  </a:cubicBezTo>
                  <a:cubicBezTo>
                    <a:pt x="16358" y="8809"/>
                    <a:pt x="16422" y="8970"/>
                    <a:pt x="16564" y="9029"/>
                  </a:cubicBezTo>
                  <a:lnTo>
                    <a:pt x="16574" y="9032"/>
                  </a:lnTo>
                  <a:cubicBezTo>
                    <a:pt x="16897" y="9170"/>
                    <a:pt x="17072" y="9519"/>
                    <a:pt x="16990" y="9859"/>
                  </a:cubicBezTo>
                  <a:lnTo>
                    <a:pt x="16952" y="10016"/>
                  </a:lnTo>
                  <a:cubicBezTo>
                    <a:pt x="16938" y="10072"/>
                    <a:pt x="16889" y="10106"/>
                    <a:pt x="16838" y="10106"/>
                  </a:cubicBezTo>
                  <a:cubicBezTo>
                    <a:pt x="16812" y="10106"/>
                    <a:pt x="16785" y="10097"/>
                    <a:pt x="16763" y="10078"/>
                  </a:cubicBezTo>
                  <a:cubicBezTo>
                    <a:pt x="16599" y="9933"/>
                    <a:pt x="16392" y="9857"/>
                    <a:pt x="16180" y="9857"/>
                  </a:cubicBezTo>
                  <a:cubicBezTo>
                    <a:pt x="16082" y="9857"/>
                    <a:pt x="15984" y="9874"/>
                    <a:pt x="15888" y="9907"/>
                  </a:cubicBezTo>
                  <a:lnTo>
                    <a:pt x="15843" y="9923"/>
                  </a:lnTo>
                  <a:lnTo>
                    <a:pt x="15813" y="9894"/>
                  </a:lnTo>
                  <a:cubicBezTo>
                    <a:pt x="15625" y="9705"/>
                    <a:pt x="15372" y="9603"/>
                    <a:pt x="15113" y="9603"/>
                  </a:cubicBezTo>
                  <a:cubicBezTo>
                    <a:pt x="15025" y="9603"/>
                    <a:pt x="14935" y="9615"/>
                    <a:pt x="14848" y="9640"/>
                  </a:cubicBezTo>
                  <a:lnTo>
                    <a:pt x="12149" y="10391"/>
                  </a:lnTo>
                  <a:cubicBezTo>
                    <a:pt x="11959" y="10443"/>
                    <a:pt x="11849" y="10641"/>
                    <a:pt x="11899" y="10831"/>
                  </a:cubicBezTo>
                  <a:lnTo>
                    <a:pt x="13121" y="10988"/>
                  </a:lnTo>
                  <a:cubicBezTo>
                    <a:pt x="12945" y="11183"/>
                    <a:pt x="12876" y="11453"/>
                    <a:pt x="12938" y="11711"/>
                  </a:cubicBezTo>
                  <a:lnTo>
                    <a:pt x="13682" y="14761"/>
                  </a:lnTo>
                  <a:cubicBezTo>
                    <a:pt x="13699" y="14833"/>
                    <a:pt x="13645" y="14901"/>
                    <a:pt x="13572" y="14901"/>
                  </a:cubicBezTo>
                  <a:cubicBezTo>
                    <a:pt x="13266" y="14901"/>
                    <a:pt x="13091" y="15266"/>
                    <a:pt x="13297" y="15492"/>
                  </a:cubicBezTo>
                  <a:cubicBezTo>
                    <a:pt x="13314" y="15511"/>
                    <a:pt x="13329" y="15525"/>
                    <a:pt x="13341" y="15528"/>
                  </a:cubicBezTo>
                  <a:cubicBezTo>
                    <a:pt x="13418" y="15554"/>
                    <a:pt x="12888" y="15663"/>
                    <a:pt x="12693" y="15703"/>
                  </a:cubicBezTo>
                  <a:cubicBezTo>
                    <a:pt x="12646" y="15712"/>
                    <a:pt x="12608" y="15741"/>
                    <a:pt x="12589" y="15782"/>
                  </a:cubicBezTo>
                  <a:cubicBezTo>
                    <a:pt x="12488" y="15982"/>
                    <a:pt x="12459" y="16211"/>
                    <a:pt x="12529" y="16530"/>
                  </a:cubicBezTo>
                  <a:lnTo>
                    <a:pt x="12698" y="17304"/>
                  </a:lnTo>
                  <a:cubicBezTo>
                    <a:pt x="12747" y="17527"/>
                    <a:pt x="12573" y="17730"/>
                    <a:pt x="12355" y="17730"/>
                  </a:cubicBezTo>
                  <a:cubicBezTo>
                    <a:pt x="12333" y="17730"/>
                    <a:pt x="12311" y="17728"/>
                    <a:pt x="12289" y="17724"/>
                  </a:cubicBezTo>
                  <a:lnTo>
                    <a:pt x="12275" y="17721"/>
                  </a:lnTo>
                  <a:cubicBezTo>
                    <a:pt x="12238" y="17714"/>
                    <a:pt x="12201" y="17711"/>
                    <a:pt x="12164" y="17711"/>
                  </a:cubicBezTo>
                  <a:cubicBezTo>
                    <a:pt x="11946" y="17711"/>
                    <a:pt x="11740" y="17828"/>
                    <a:pt x="11627" y="18027"/>
                  </a:cubicBezTo>
                  <a:lnTo>
                    <a:pt x="11603" y="18067"/>
                  </a:lnTo>
                  <a:cubicBezTo>
                    <a:pt x="11504" y="18243"/>
                    <a:pt x="11348" y="18378"/>
                    <a:pt x="11160" y="18454"/>
                  </a:cubicBezTo>
                  <a:cubicBezTo>
                    <a:pt x="10579" y="18687"/>
                    <a:pt x="9312" y="19196"/>
                    <a:pt x="9241" y="19221"/>
                  </a:cubicBezTo>
                  <a:cubicBezTo>
                    <a:pt x="9203" y="19233"/>
                    <a:pt x="9115" y="19381"/>
                    <a:pt x="9024" y="19553"/>
                  </a:cubicBezTo>
                  <a:cubicBezTo>
                    <a:pt x="8836" y="19905"/>
                    <a:pt x="8473" y="20131"/>
                    <a:pt x="8074" y="20136"/>
                  </a:cubicBezTo>
                  <a:lnTo>
                    <a:pt x="6966" y="20150"/>
                  </a:lnTo>
                  <a:cubicBezTo>
                    <a:pt x="6523" y="20156"/>
                    <a:pt x="6128" y="20426"/>
                    <a:pt x="5961" y="20835"/>
                  </a:cubicBezTo>
                  <a:lnTo>
                    <a:pt x="5785" y="21270"/>
                  </a:lnTo>
                  <a:cubicBezTo>
                    <a:pt x="5637" y="21631"/>
                    <a:pt x="5315" y="21888"/>
                    <a:pt x="4929" y="21951"/>
                  </a:cubicBezTo>
                  <a:lnTo>
                    <a:pt x="4194" y="22071"/>
                  </a:lnTo>
                  <a:cubicBezTo>
                    <a:pt x="4185" y="22073"/>
                    <a:pt x="4175" y="22073"/>
                    <a:pt x="4166" y="22073"/>
                  </a:cubicBezTo>
                  <a:cubicBezTo>
                    <a:pt x="4079" y="22073"/>
                    <a:pt x="4002" y="22008"/>
                    <a:pt x="3989" y="21919"/>
                  </a:cubicBezTo>
                  <a:cubicBezTo>
                    <a:pt x="3949" y="21616"/>
                    <a:pt x="3690" y="21408"/>
                    <a:pt x="3407" y="21408"/>
                  </a:cubicBezTo>
                  <a:cubicBezTo>
                    <a:pt x="3332" y="21408"/>
                    <a:pt x="3256" y="21422"/>
                    <a:pt x="3182" y="21453"/>
                  </a:cubicBezTo>
                  <a:lnTo>
                    <a:pt x="2491" y="21736"/>
                  </a:lnTo>
                  <a:cubicBezTo>
                    <a:pt x="2360" y="21790"/>
                    <a:pt x="2244" y="21876"/>
                    <a:pt x="2155" y="21986"/>
                  </a:cubicBezTo>
                  <a:lnTo>
                    <a:pt x="2052" y="22113"/>
                  </a:lnTo>
                  <a:cubicBezTo>
                    <a:pt x="1944" y="22245"/>
                    <a:pt x="1789" y="22329"/>
                    <a:pt x="1620" y="22348"/>
                  </a:cubicBezTo>
                  <a:lnTo>
                    <a:pt x="1244" y="22389"/>
                  </a:lnTo>
                  <a:cubicBezTo>
                    <a:pt x="816" y="22434"/>
                    <a:pt x="523" y="22842"/>
                    <a:pt x="612" y="23261"/>
                  </a:cubicBezTo>
                  <a:lnTo>
                    <a:pt x="706" y="23702"/>
                  </a:lnTo>
                  <a:cubicBezTo>
                    <a:pt x="752" y="23928"/>
                    <a:pt x="616" y="24150"/>
                    <a:pt x="394" y="24210"/>
                  </a:cubicBezTo>
                  <a:cubicBezTo>
                    <a:pt x="156" y="24275"/>
                    <a:pt x="1" y="24506"/>
                    <a:pt x="36" y="24751"/>
                  </a:cubicBezTo>
                  <a:lnTo>
                    <a:pt x="204" y="25997"/>
                  </a:lnTo>
                  <a:cubicBezTo>
                    <a:pt x="219" y="26106"/>
                    <a:pt x="284" y="26201"/>
                    <a:pt x="379" y="26253"/>
                  </a:cubicBezTo>
                  <a:lnTo>
                    <a:pt x="609" y="26378"/>
                  </a:lnTo>
                  <a:cubicBezTo>
                    <a:pt x="662" y="26406"/>
                    <a:pt x="718" y="26420"/>
                    <a:pt x="774" y="26420"/>
                  </a:cubicBezTo>
                  <a:cubicBezTo>
                    <a:pt x="897" y="26420"/>
                    <a:pt x="1017" y="26353"/>
                    <a:pt x="1079" y="26236"/>
                  </a:cubicBezTo>
                  <a:cubicBezTo>
                    <a:pt x="1140" y="26119"/>
                    <a:pt x="1259" y="26052"/>
                    <a:pt x="1383" y="26052"/>
                  </a:cubicBezTo>
                  <a:cubicBezTo>
                    <a:pt x="1430" y="26052"/>
                    <a:pt x="1477" y="26062"/>
                    <a:pt x="1523" y="26082"/>
                  </a:cubicBezTo>
                  <a:lnTo>
                    <a:pt x="2274" y="26419"/>
                  </a:lnTo>
                  <a:cubicBezTo>
                    <a:pt x="2366" y="26459"/>
                    <a:pt x="2435" y="26538"/>
                    <a:pt x="2463" y="26633"/>
                  </a:cubicBezTo>
                  <a:lnTo>
                    <a:pt x="2948" y="28246"/>
                  </a:lnTo>
                  <a:cubicBezTo>
                    <a:pt x="3124" y="28809"/>
                    <a:pt x="2697" y="29366"/>
                    <a:pt x="2129" y="29366"/>
                  </a:cubicBezTo>
                  <a:cubicBezTo>
                    <a:pt x="2088" y="29366"/>
                    <a:pt x="2045" y="29363"/>
                    <a:pt x="2003" y="29357"/>
                  </a:cubicBezTo>
                  <a:lnTo>
                    <a:pt x="1970" y="29353"/>
                  </a:lnTo>
                  <a:cubicBezTo>
                    <a:pt x="1951" y="29351"/>
                    <a:pt x="1933" y="29349"/>
                    <a:pt x="1914" y="29349"/>
                  </a:cubicBezTo>
                  <a:cubicBezTo>
                    <a:pt x="1732" y="29349"/>
                    <a:pt x="1572" y="29480"/>
                    <a:pt x="1539" y="29664"/>
                  </a:cubicBezTo>
                  <a:cubicBezTo>
                    <a:pt x="1505" y="29850"/>
                    <a:pt x="1613" y="30034"/>
                    <a:pt x="1793" y="30096"/>
                  </a:cubicBezTo>
                  <a:lnTo>
                    <a:pt x="4030" y="30857"/>
                  </a:lnTo>
                  <a:cubicBezTo>
                    <a:pt x="4378" y="30976"/>
                    <a:pt x="4618" y="31299"/>
                    <a:pt x="4629" y="31666"/>
                  </a:cubicBezTo>
                  <a:lnTo>
                    <a:pt x="4642" y="32102"/>
                  </a:lnTo>
                  <a:cubicBezTo>
                    <a:pt x="4661" y="32720"/>
                    <a:pt x="5094" y="33247"/>
                    <a:pt x="5696" y="33386"/>
                  </a:cubicBezTo>
                  <a:lnTo>
                    <a:pt x="7777" y="33863"/>
                  </a:lnTo>
                  <a:cubicBezTo>
                    <a:pt x="8159" y="34002"/>
                    <a:pt x="8429" y="34342"/>
                    <a:pt x="8479" y="34744"/>
                  </a:cubicBezTo>
                  <a:lnTo>
                    <a:pt x="8566" y="35461"/>
                  </a:lnTo>
                  <a:cubicBezTo>
                    <a:pt x="8598" y="35717"/>
                    <a:pt x="8760" y="35939"/>
                    <a:pt x="8993" y="36049"/>
                  </a:cubicBezTo>
                  <a:lnTo>
                    <a:pt x="10024" y="36530"/>
                  </a:lnTo>
                  <a:cubicBezTo>
                    <a:pt x="10116" y="36573"/>
                    <a:pt x="10179" y="36646"/>
                    <a:pt x="10208" y="36733"/>
                  </a:cubicBezTo>
                  <a:lnTo>
                    <a:pt x="10213" y="36730"/>
                  </a:lnTo>
                  <a:cubicBezTo>
                    <a:pt x="10445" y="36531"/>
                    <a:pt x="10747" y="36423"/>
                    <a:pt x="11056" y="36423"/>
                  </a:cubicBezTo>
                  <a:cubicBezTo>
                    <a:pt x="11544" y="36423"/>
                    <a:pt x="11985" y="36132"/>
                    <a:pt x="12176" y="35683"/>
                  </a:cubicBezTo>
                  <a:lnTo>
                    <a:pt x="12543" y="34827"/>
                  </a:lnTo>
                  <a:cubicBezTo>
                    <a:pt x="12762" y="34319"/>
                    <a:pt x="13255" y="34006"/>
                    <a:pt x="13787" y="34006"/>
                  </a:cubicBezTo>
                  <a:cubicBezTo>
                    <a:pt x="13893" y="34006"/>
                    <a:pt x="14000" y="34018"/>
                    <a:pt x="14107" y="34044"/>
                  </a:cubicBezTo>
                  <a:lnTo>
                    <a:pt x="15089" y="34280"/>
                  </a:lnTo>
                  <a:cubicBezTo>
                    <a:pt x="15167" y="34298"/>
                    <a:pt x="15246" y="34308"/>
                    <a:pt x="15324" y="34308"/>
                  </a:cubicBezTo>
                  <a:cubicBezTo>
                    <a:pt x="15637" y="34308"/>
                    <a:pt x="15935" y="34159"/>
                    <a:pt x="16124" y="33896"/>
                  </a:cubicBezTo>
                  <a:lnTo>
                    <a:pt x="16242" y="33733"/>
                  </a:lnTo>
                  <a:cubicBezTo>
                    <a:pt x="16441" y="33455"/>
                    <a:pt x="16764" y="33294"/>
                    <a:pt x="17101" y="33294"/>
                  </a:cubicBezTo>
                  <a:cubicBezTo>
                    <a:pt x="17113" y="33294"/>
                    <a:pt x="17125" y="33295"/>
                    <a:pt x="17137" y="33295"/>
                  </a:cubicBezTo>
                  <a:lnTo>
                    <a:pt x="17528" y="33310"/>
                  </a:lnTo>
                  <a:cubicBezTo>
                    <a:pt x="17793" y="33320"/>
                    <a:pt x="18012" y="33509"/>
                    <a:pt x="18061" y="33769"/>
                  </a:cubicBezTo>
                  <a:cubicBezTo>
                    <a:pt x="18097" y="33954"/>
                    <a:pt x="18242" y="34079"/>
                    <a:pt x="18420" y="34083"/>
                  </a:cubicBezTo>
                  <a:lnTo>
                    <a:pt x="19891" y="34112"/>
                  </a:lnTo>
                  <a:cubicBezTo>
                    <a:pt x="19905" y="34112"/>
                    <a:pt x="19919" y="34113"/>
                    <a:pt x="19933" y="34113"/>
                  </a:cubicBezTo>
                  <a:cubicBezTo>
                    <a:pt x="20190" y="34113"/>
                    <a:pt x="20451" y="34048"/>
                    <a:pt x="20683" y="33930"/>
                  </a:cubicBezTo>
                  <a:lnTo>
                    <a:pt x="21977" y="33268"/>
                  </a:lnTo>
                  <a:cubicBezTo>
                    <a:pt x="22048" y="33232"/>
                    <a:pt x="22125" y="33214"/>
                    <a:pt x="22201" y="33214"/>
                  </a:cubicBezTo>
                  <a:cubicBezTo>
                    <a:pt x="22318" y="33214"/>
                    <a:pt x="22433" y="33255"/>
                    <a:pt x="22526" y="33336"/>
                  </a:cubicBezTo>
                  <a:cubicBezTo>
                    <a:pt x="22586" y="33388"/>
                    <a:pt x="22658" y="33416"/>
                    <a:pt x="22730" y="33416"/>
                  </a:cubicBezTo>
                  <a:cubicBezTo>
                    <a:pt x="22761" y="33416"/>
                    <a:pt x="22791" y="33411"/>
                    <a:pt x="22821" y="33401"/>
                  </a:cubicBezTo>
                  <a:lnTo>
                    <a:pt x="23044" y="33328"/>
                  </a:lnTo>
                  <a:cubicBezTo>
                    <a:pt x="23358" y="33229"/>
                    <a:pt x="23612" y="32999"/>
                    <a:pt x="23744" y="32698"/>
                  </a:cubicBezTo>
                  <a:cubicBezTo>
                    <a:pt x="23920" y="32291"/>
                    <a:pt x="24273" y="32017"/>
                    <a:pt x="24693" y="31949"/>
                  </a:cubicBezTo>
                  <a:cubicBezTo>
                    <a:pt x="25496" y="31820"/>
                    <a:pt x="26895" y="31588"/>
                    <a:pt x="27694" y="31457"/>
                  </a:cubicBezTo>
                  <a:cubicBezTo>
                    <a:pt x="27816" y="31436"/>
                    <a:pt x="27939" y="31426"/>
                    <a:pt x="28061" y="31426"/>
                  </a:cubicBezTo>
                  <a:cubicBezTo>
                    <a:pt x="28355" y="31426"/>
                    <a:pt x="28647" y="31485"/>
                    <a:pt x="28922" y="31599"/>
                  </a:cubicBezTo>
                  <a:lnTo>
                    <a:pt x="30660" y="32329"/>
                  </a:lnTo>
                  <a:cubicBezTo>
                    <a:pt x="30696" y="32344"/>
                    <a:pt x="30734" y="32352"/>
                    <a:pt x="30772" y="32352"/>
                  </a:cubicBezTo>
                  <a:cubicBezTo>
                    <a:pt x="30860" y="32352"/>
                    <a:pt x="30945" y="32313"/>
                    <a:pt x="31002" y="32241"/>
                  </a:cubicBezTo>
                  <a:cubicBezTo>
                    <a:pt x="31106" y="32112"/>
                    <a:pt x="31256" y="32043"/>
                    <a:pt x="31409" y="32043"/>
                  </a:cubicBezTo>
                  <a:cubicBezTo>
                    <a:pt x="31470" y="32043"/>
                    <a:pt x="31532" y="32054"/>
                    <a:pt x="31591" y="32077"/>
                  </a:cubicBezTo>
                  <a:lnTo>
                    <a:pt x="32594" y="32462"/>
                  </a:lnTo>
                  <a:cubicBezTo>
                    <a:pt x="32623" y="32473"/>
                    <a:pt x="32653" y="32478"/>
                    <a:pt x="32683" y="32478"/>
                  </a:cubicBezTo>
                  <a:cubicBezTo>
                    <a:pt x="32727" y="32478"/>
                    <a:pt x="32770" y="32467"/>
                    <a:pt x="32808" y="32444"/>
                  </a:cubicBezTo>
                  <a:cubicBezTo>
                    <a:pt x="32872" y="32407"/>
                    <a:pt x="32915" y="32343"/>
                    <a:pt x="32925" y="32269"/>
                  </a:cubicBezTo>
                  <a:cubicBezTo>
                    <a:pt x="32930" y="32234"/>
                    <a:pt x="32935" y="32194"/>
                    <a:pt x="32937" y="32156"/>
                  </a:cubicBezTo>
                  <a:cubicBezTo>
                    <a:pt x="32957" y="31857"/>
                    <a:pt x="32766" y="31586"/>
                    <a:pt x="32475" y="31495"/>
                  </a:cubicBezTo>
                  <a:cubicBezTo>
                    <a:pt x="32279" y="31435"/>
                    <a:pt x="32165" y="31241"/>
                    <a:pt x="32206" y="31046"/>
                  </a:cubicBezTo>
                  <a:lnTo>
                    <a:pt x="32212" y="31018"/>
                  </a:lnTo>
                  <a:cubicBezTo>
                    <a:pt x="32274" y="30713"/>
                    <a:pt x="32470" y="30461"/>
                    <a:pt x="32748" y="30323"/>
                  </a:cubicBezTo>
                  <a:cubicBezTo>
                    <a:pt x="32896" y="30250"/>
                    <a:pt x="32995" y="30129"/>
                    <a:pt x="33035" y="29987"/>
                  </a:cubicBezTo>
                  <a:cubicBezTo>
                    <a:pt x="33076" y="29843"/>
                    <a:pt x="33053" y="29689"/>
                    <a:pt x="32973" y="29564"/>
                  </a:cubicBezTo>
                  <a:lnTo>
                    <a:pt x="31665" y="27490"/>
                  </a:lnTo>
                  <a:cubicBezTo>
                    <a:pt x="31510" y="27246"/>
                    <a:pt x="31480" y="26952"/>
                    <a:pt x="31584" y="26682"/>
                  </a:cubicBezTo>
                  <a:cubicBezTo>
                    <a:pt x="31686" y="26411"/>
                    <a:pt x="31903" y="26211"/>
                    <a:pt x="32180" y="26133"/>
                  </a:cubicBezTo>
                  <a:lnTo>
                    <a:pt x="36475" y="24895"/>
                  </a:lnTo>
                  <a:lnTo>
                    <a:pt x="36475" y="24880"/>
                  </a:lnTo>
                  <a:lnTo>
                    <a:pt x="36514" y="24206"/>
                  </a:lnTo>
                  <a:cubicBezTo>
                    <a:pt x="36518" y="24139"/>
                    <a:pt x="36509" y="24070"/>
                    <a:pt x="36486" y="24006"/>
                  </a:cubicBezTo>
                  <a:lnTo>
                    <a:pt x="36197" y="23205"/>
                  </a:lnTo>
                  <a:cubicBezTo>
                    <a:pt x="36129" y="23011"/>
                    <a:pt x="36178" y="22793"/>
                    <a:pt x="36322" y="22648"/>
                  </a:cubicBezTo>
                  <a:cubicBezTo>
                    <a:pt x="36386" y="22584"/>
                    <a:pt x="36417" y="22496"/>
                    <a:pt x="36407" y="22406"/>
                  </a:cubicBezTo>
                  <a:lnTo>
                    <a:pt x="36368" y="22063"/>
                  </a:lnTo>
                  <a:cubicBezTo>
                    <a:pt x="36347" y="21880"/>
                    <a:pt x="36421" y="21701"/>
                    <a:pt x="36567" y="21586"/>
                  </a:cubicBezTo>
                  <a:cubicBezTo>
                    <a:pt x="36663" y="21511"/>
                    <a:pt x="36777" y="21472"/>
                    <a:pt x="36893" y="21472"/>
                  </a:cubicBezTo>
                  <a:cubicBezTo>
                    <a:pt x="36955" y="21472"/>
                    <a:pt x="37016" y="21483"/>
                    <a:pt x="37076" y="21505"/>
                  </a:cubicBezTo>
                  <a:cubicBezTo>
                    <a:pt x="37120" y="21521"/>
                    <a:pt x="37165" y="21529"/>
                    <a:pt x="37210" y="21529"/>
                  </a:cubicBezTo>
                  <a:cubicBezTo>
                    <a:pt x="37289" y="21529"/>
                    <a:pt x="37368" y="21504"/>
                    <a:pt x="37434" y="21456"/>
                  </a:cubicBezTo>
                  <a:lnTo>
                    <a:pt x="37732" y="21243"/>
                  </a:lnTo>
                  <a:cubicBezTo>
                    <a:pt x="37807" y="21189"/>
                    <a:pt x="37861" y="21110"/>
                    <a:pt x="37882" y="21023"/>
                  </a:cubicBezTo>
                  <a:lnTo>
                    <a:pt x="37908" y="20920"/>
                  </a:lnTo>
                  <a:cubicBezTo>
                    <a:pt x="38021" y="20471"/>
                    <a:pt x="38282" y="20069"/>
                    <a:pt x="38648" y="19784"/>
                  </a:cubicBezTo>
                  <a:lnTo>
                    <a:pt x="40729" y="18162"/>
                  </a:lnTo>
                  <a:cubicBezTo>
                    <a:pt x="40931" y="18004"/>
                    <a:pt x="41176" y="17924"/>
                    <a:pt x="41421" y="17924"/>
                  </a:cubicBezTo>
                  <a:cubicBezTo>
                    <a:pt x="41633" y="17924"/>
                    <a:pt x="41846" y="17984"/>
                    <a:pt x="42033" y="18105"/>
                  </a:cubicBezTo>
                  <a:cubicBezTo>
                    <a:pt x="42078" y="18134"/>
                    <a:pt x="42129" y="18148"/>
                    <a:pt x="42181" y="18148"/>
                  </a:cubicBezTo>
                  <a:cubicBezTo>
                    <a:pt x="42226" y="18148"/>
                    <a:pt x="42270" y="18137"/>
                    <a:pt x="42311" y="18115"/>
                  </a:cubicBezTo>
                  <a:lnTo>
                    <a:pt x="42405" y="18065"/>
                  </a:lnTo>
                  <a:cubicBezTo>
                    <a:pt x="42504" y="18010"/>
                    <a:pt x="42560" y="17902"/>
                    <a:pt x="42545" y="17790"/>
                  </a:cubicBezTo>
                  <a:lnTo>
                    <a:pt x="42430" y="16898"/>
                  </a:lnTo>
                  <a:cubicBezTo>
                    <a:pt x="42372" y="16440"/>
                    <a:pt x="42560" y="15979"/>
                    <a:pt x="42922" y="15692"/>
                  </a:cubicBezTo>
                  <a:lnTo>
                    <a:pt x="43000" y="15630"/>
                  </a:lnTo>
                  <a:lnTo>
                    <a:pt x="41468" y="12279"/>
                  </a:lnTo>
                  <a:cubicBezTo>
                    <a:pt x="41395" y="12120"/>
                    <a:pt x="41238" y="12015"/>
                    <a:pt x="41064" y="12010"/>
                  </a:cubicBezTo>
                  <a:lnTo>
                    <a:pt x="40522" y="11993"/>
                  </a:lnTo>
                  <a:cubicBezTo>
                    <a:pt x="40408" y="11988"/>
                    <a:pt x="40297" y="11956"/>
                    <a:pt x="40201" y="11896"/>
                  </a:cubicBezTo>
                  <a:lnTo>
                    <a:pt x="37659" y="10349"/>
                  </a:lnTo>
                  <a:cubicBezTo>
                    <a:pt x="37534" y="10273"/>
                    <a:pt x="37394" y="10230"/>
                    <a:pt x="37248" y="10222"/>
                  </a:cubicBezTo>
                  <a:lnTo>
                    <a:pt x="33210" y="10030"/>
                  </a:lnTo>
                  <a:cubicBezTo>
                    <a:pt x="33013" y="10020"/>
                    <a:pt x="32834" y="9919"/>
                    <a:pt x="32725" y="9757"/>
                  </a:cubicBezTo>
                  <a:lnTo>
                    <a:pt x="32423" y="9312"/>
                  </a:lnTo>
                  <a:cubicBezTo>
                    <a:pt x="32314" y="9151"/>
                    <a:pt x="32316" y="8939"/>
                    <a:pt x="32429" y="8782"/>
                  </a:cubicBezTo>
                  <a:lnTo>
                    <a:pt x="32976" y="8011"/>
                  </a:lnTo>
                  <a:cubicBezTo>
                    <a:pt x="33048" y="7911"/>
                    <a:pt x="33082" y="7787"/>
                    <a:pt x="33073" y="7664"/>
                  </a:cubicBezTo>
                  <a:lnTo>
                    <a:pt x="32916" y="5569"/>
                  </a:lnTo>
                  <a:cubicBezTo>
                    <a:pt x="32908" y="5444"/>
                    <a:pt x="32807" y="5345"/>
                    <a:pt x="32683" y="5336"/>
                  </a:cubicBezTo>
                  <a:cubicBezTo>
                    <a:pt x="32525" y="5325"/>
                    <a:pt x="32380" y="5242"/>
                    <a:pt x="32293" y="5108"/>
                  </a:cubicBezTo>
                  <a:lnTo>
                    <a:pt x="31290" y="3580"/>
                  </a:lnTo>
                  <a:cubicBezTo>
                    <a:pt x="31218" y="3471"/>
                    <a:pt x="31108" y="3394"/>
                    <a:pt x="30981" y="3364"/>
                  </a:cubicBezTo>
                  <a:lnTo>
                    <a:pt x="30819" y="3326"/>
                  </a:lnTo>
                  <a:cubicBezTo>
                    <a:pt x="30709" y="3301"/>
                    <a:pt x="30613" y="3232"/>
                    <a:pt x="30553" y="3135"/>
                  </a:cubicBezTo>
                  <a:lnTo>
                    <a:pt x="30446" y="2964"/>
                  </a:lnTo>
                  <a:cubicBezTo>
                    <a:pt x="30383" y="2865"/>
                    <a:pt x="30275" y="2804"/>
                    <a:pt x="30158" y="2804"/>
                  </a:cubicBezTo>
                  <a:cubicBezTo>
                    <a:pt x="30147" y="2804"/>
                    <a:pt x="30134" y="2805"/>
                    <a:pt x="30122" y="2806"/>
                  </a:cubicBezTo>
                  <a:lnTo>
                    <a:pt x="29272" y="2891"/>
                  </a:lnTo>
                  <a:cubicBezTo>
                    <a:pt x="29258" y="2893"/>
                    <a:pt x="29244" y="2893"/>
                    <a:pt x="29230" y="2893"/>
                  </a:cubicBezTo>
                  <a:cubicBezTo>
                    <a:pt x="29123" y="2893"/>
                    <a:pt x="29020" y="2853"/>
                    <a:pt x="28942" y="2779"/>
                  </a:cubicBezTo>
                  <a:lnTo>
                    <a:pt x="26936" y="879"/>
                  </a:lnTo>
                  <a:cubicBezTo>
                    <a:pt x="26836" y="785"/>
                    <a:pt x="26858" y="622"/>
                    <a:pt x="26979" y="557"/>
                  </a:cubicBezTo>
                  <a:lnTo>
                    <a:pt x="27015" y="537"/>
                  </a:lnTo>
                  <a:cubicBezTo>
                    <a:pt x="27121" y="481"/>
                    <a:pt x="27165" y="353"/>
                    <a:pt x="27118" y="243"/>
                  </a:cubicBezTo>
                  <a:lnTo>
                    <a:pt x="27072" y="138"/>
                  </a:lnTo>
                  <a:cubicBezTo>
                    <a:pt x="27035" y="52"/>
                    <a:pt x="26952" y="0"/>
                    <a:pt x="2686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68"/>
            <p:cNvSpPr/>
            <p:nvPr/>
          </p:nvSpPr>
          <p:spPr>
            <a:xfrm>
              <a:off x="3437846" y="4730617"/>
              <a:ext cx="1032522" cy="1259232"/>
            </a:xfrm>
            <a:custGeom>
              <a:avLst/>
              <a:gdLst/>
              <a:ahLst/>
              <a:cxnLst/>
              <a:rect l="l" t="t" r="r" b="b"/>
              <a:pathLst>
                <a:path w="16373" h="19968" extrusionOk="0">
                  <a:moveTo>
                    <a:pt x="3111" y="1"/>
                  </a:moveTo>
                  <a:cubicBezTo>
                    <a:pt x="2943" y="106"/>
                    <a:pt x="2850" y="302"/>
                    <a:pt x="2881" y="508"/>
                  </a:cubicBezTo>
                  <a:lnTo>
                    <a:pt x="2886" y="546"/>
                  </a:lnTo>
                  <a:cubicBezTo>
                    <a:pt x="2908" y="686"/>
                    <a:pt x="2922" y="931"/>
                    <a:pt x="2786" y="1002"/>
                  </a:cubicBezTo>
                  <a:cubicBezTo>
                    <a:pt x="2767" y="1012"/>
                    <a:pt x="2743" y="1020"/>
                    <a:pt x="2714" y="1020"/>
                  </a:cubicBezTo>
                  <a:cubicBezTo>
                    <a:pt x="2674" y="1020"/>
                    <a:pt x="2624" y="1003"/>
                    <a:pt x="2568" y="954"/>
                  </a:cubicBezTo>
                  <a:cubicBezTo>
                    <a:pt x="2536" y="944"/>
                    <a:pt x="2504" y="939"/>
                    <a:pt x="2471" y="939"/>
                  </a:cubicBezTo>
                  <a:cubicBezTo>
                    <a:pt x="2417" y="939"/>
                    <a:pt x="2363" y="953"/>
                    <a:pt x="2316" y="979"/>
                  </a:cubicBezTo>
                  <a:cubicBezTo>
                    <a:pt x="2243" y="1021"/>
                    <a:pt x="2195" y="1087"/>
                    <a:pt x="2180" y="1165"/>
                  </a:cubicBezTo>
                  <a:cubicBezTo>
                    <a:pt x="2169" y="1226"/>
                    <a:pt x="2173" y="1287"/>
                    <a:pt x="2189" y="1345"/>
                  </a:cubicBezTo>
                  <a:lnTo>
                    <a:pt x="2230" y="1488"/>
                  </a:lnTo>
                  <a:lnTo>
                    <a:pt x="2371" y="1672"/>
                  </a:lnTo>
                  <a:cubicBezTo>
                    <a:pt x="2585" y="1952"/>
                    <a:pt x="2542" y="2370"/>
                    <a:pt x="2429" y="2466"/>
                  </a:cubicBezTo>
                  <a:lnTo>
                    <a:pt x="1435" y="3130"/>
                  </a:lnTo>
                  <a:lnTo>
                    <a:pt x="1523" y="3767"/>
                  </a:lnTo>
                  <a:cubicBezTo>
                    <a:pt x="1538" y="3878"/>
                    <a:pt x="1631" y="3944"/>
                    <a:pt x="1727" y="3944"/>
                  </a:cubicBezTo>
                  <a:cubicBezTo>
                    <a:pt x="1785" y="3944"/>
                    <a:pt x="1844" y="3919"/>
                    <a:pt x="1887" y="3866"/>
                  </a:cubicBezTo>
                  <a:cubicBezTo>
                    <a:pt x="1945" y="3770"/>
                    <a:pt x="2049" y="3714"/>
                    <a:pt x="2157" y="3714"/>
                  </a:cubicBezTo>
                  <a:cubicBezTo>
                    <a:pt x="2185" y="3714"/>
                    <a:pt x="2213" y="3718"/>
                    <a:pt x="2240" y="3725"/>
                  </a:cubicBezTo>
                  <a:cubicBezTo>
                    <a:pt x="2382" y="3763"/>
                    <a:pt x="2479" y="3892"/>
                    <a:pt x="2477" y="4038"/>
                  </a:cubicBezTo>
                  <a:lnTo>
                    <a:pt x="2425" y="7690"/>
                  </a:lnTo>
                  <a:cubicBezTo>
                    <a:pt x="2420" y="8075"/>
                    <a:pt x="2250" y="8441"/>
                    <a:pt x="1957" y="8691"/>
                  </a:cubicBezTo>
                  <a:lnTo>
                    <a:pt x="1017" y="9500"/>
                  </a:lnTo>
                  <a:cubicBezTo>
                    <a:pt x="906" y="9594"/>
                    <a:pt x="814" y="9705"/>
                    <a:pt x="741" y="9827"/>
                  </a:cubicBezTo>
                  <a:lnTo>
                    <a:pt x="260" y="10635"/>
                  </a:lnTo>
                  <a:cubicBezTo>
                    <a:pt x="139" y="10836"/>
                    <a:pt x="125" y="11081"/>
                    <a:pt x="218" y="11296"/>
                  </a:cubicBezTo>
                  <a:lnTo>
                    <a:pt x="602" y="12173"/>
                  </a:lnTo>
                  <a:cubicBezTo>
                    <a:pt x="674" y="12340"/>
                    <a:pt x="628" y="12537"/>
                    <a:pt x="487" y="12653"/>
                  </a:cubicBezTo>
                  <a:lnTo>
                    <a:pt x="132" y="12944"/>
                  </a:lnTo>
                  <a:cubicBezTo>
                    <a:pt x="1" y="13052"/>
                    <a:pt x="26" y="13259"/>
                    <a:pt x="180" y="13332"/>
                  </a:cubicBezTo>
                  <a:cubicBezTo>
                    <a:pt x="227" y="13355"/>
                    <a:pt x="277" y="13365"/>
                    <a:pt x="326" y="13365"/>
                  </a:cubicBezTo>
                  <a:cubicBezTo>
                    <a:pt x="407" y="13365"/>
                    <a:pt x="486" y="13337"/>
                    <a:pt x="550" y="13283"/>
                  </a:cubicBezTo>
                  <a:lnTo>
                    <a:pt x="1119" y="12792"/>
                  </a:lnTo>
                  <a:cubicBezTo>
                    <a:pt x="1229" y="12697"/>
                    <a:pt x="1368" y="12642"/>
                    <a:pt x="1514" y="12636"/>
                  </a:cubicBezTo>
                  <a:lnTo>
                    <a:pt x="2305" y="12603"/>
                  </a:lnTo>
                  <a:cubicBezTo>
                    <a:pt x="2309" y="12603"/>
                    <a:pt x="2312" y="12603"/>
                    <a:pt x="2316" y="12603"/>
                  </a:cubicBezTo>
                  <a:cubicBezTo>
                    <a:pt x="2491" y="12603"/>
                    <a:pt x="2592" y="12805"/>
                    <a:pt x="2484" y="12945"/>
                  </a:cubicBezTo>
                  <a:lnTo>
                    <a:pt x="2460" y="12981"/>
                  </a:lnTo>
                  <a:cubicBezTo>
                    <a:pt x="2333" y="13145"/>
                    <a:pt x="2288" y="13358"/>
                    <a:pt x="2332" y="13560"/>
                  </a:cubicBezTo>
                  <a:lnTo>
                    <a:pt x="2559" y="14583"/>
                  </a:lnTo>
                  <a:cubicBezTo>
                    <a:pt x="2607" y="14794"/>
                    <a:pt x="2774" y="14959"/>
                    <a:pt x="2986" y="14999"/>
                  </a:cubicBezTo>
                  <a:lnTo>
                    <a:pt x="3432" y="15085"/>
                  </a:lnTo>
                  <a:cubicBezTo>
                    <a:pt x="3692" y="15136"/>
                    <a:pt x="3849" y="15402"/>
                    <a:pt x="3769" y="15655"/>
                  </a:cubicBezTo>
                  <a:lnTo>
                    <a:pt x="3396" y="16838"/>
                  </a:lnTo>
                  <a:cubicBezTo>
                    <a:pt x="3277" y="17215"/>
                    <a:pt x="3526" y="17608"/>
                    <a:pt x="3919" y="17661"/>
                  </a:cubicBezTo>
                  <a:lnTo>
                    <a:pt x="4387" y="17725"/>
                  </a:lnTo>
                  <a:cubicBezTo>
                    <a:pt x="4633" y="17758"/>
                    <a:pt x="4833" y="17939"/>
                    <a:pt x="4888" y="18181"/>
                  </a:cubicBezTo>
                  <a:lnTo>
                    <a:pt x="5070" y="18963"/>
                  </a:lnTo>
                  <a:cubicBezTo>
                    <a:pt x="5112" y="19144"/>
                    <a:pt x="5271" y="19254"/>
                    <a:pt x="5437" y="19254"/>
                  </a:cubicBezTo>
                  <a:cubicBezTo>
                    <a:pt x="5516" y="19254"/>
                    <a:pt x="5595" y="19230"/>
                    <a:pt x="5665" y="19176"/>
                  </a:cubicBezTo>
                  <a:lnTo>
                    <a:pt x="6243" y="18732"/>
                  </a:lnTo>
                  <a:cubicBezTo>
                    <a:pt x="6334" y="18663"/>
                    <a:pt x="6438" y="18630"/>
                    <a:pt x="6540" y="18630"/>
                  </a:cubicBezTo>
                  <a:cubicBezTo>
                    <a:pt x="6752" y="18630"/>
                    <a:pt x="6955" y="18768"/>
                    <a:pt x="7015" y="18997"/>
                  </a:cubicBezTo>
                  <a:lnTo>
                    <a:pt x="7147" y="19506"/>
                  </a:lnTo>
                  <a:cubicBezTo>
                    <a:pt x="7201" y="19715"/>
                    <a:pt x="7368" y="19876"/>
                    <a:pt x="7579" y="19922"/>
                  </a:cubicBezTo>
                  <a:lnTo>
                    <a:pt x="7739" y="19958"/>
                  </a:lnTo>
                  <a:cubicBezTo>
                    <a:pt x="7770" y="19964"/>
                    <a:pt x="7800" y="19967"/>
                    <a:pt x="7830" y="19967"/>
                  </a:cubicBezTo>
                  <a:cubicBezTo>
                    <a:pt x="8054" y="19967"/>
                    <a:pt x="8246" y="19791"/>
                    <a:pt x="8256" y="19558"/>
                  </a:cubicBezTo>
                  <a:lnTo>
                    <a:pt x="8294" y="18553"/>
                  </a:lnTo>
                  <a:cubicBezTo>
                    <a:pt x="8298" y="18457"/>
                    <a:pt x="8275" y="18364"/>
                    <a:pt x="8229" y="18282"/>
                  </a:cubicBezTo>
                  <a:lnTo>
                    <a:pt x="7839" y="17584"/>
                  </a:lnTo>
                  <a:cubicBezTo>
                    <a:pt x="7755" y="17435"/>
                    <a:pt x="7755" y="17255"/>
                    <a:pt x="7839" y="17104"/>
                  </a:cubicBezTo>
                  <a:lnTo>
                    <a:pt x="7866" y="17056"/>
                  </a:lnTo>
                  <a:cubicBezTo>
                    <a:pt x="7947" y="16908"/>
                    <a:pt x="8102" y="16818"/>
                    <a:pt x="8268" y="16818"/>
                  </a:cubicBezTo>
                  <a:cubicBezTo>
                    <a:pt x="8289" y="16818"/>
                    <a:pt x="8310" y="16819"/>
                    <a:pt x="8331" y="16822"/>
                  </a:cubicBezTo>
                  <a:lnTo>
                    <a:pt x="8584" y="16856"/>
                  </a:lnTo>
                  <a:cubicBezTo>
                    <a:pt x="8607" y="16859"/>
                    <a:pt x="8630" y="16860"/>
                    <a:pt x="8653" y="16860"/>
                  </a:cubicBezTo>
                  <a:cubicBezTo>
                    <a:pt x="8850" y="16860"/>
                    <a:pt x="9033" y="16748"/>
                    <a:pt x="9123" y="16566"/>
                  </a:cubicBezTo>
                  <a:lnTo>
                    <a:pt x="9173" y="16461"/>
                  </a:lnTo>
                  <a:cubicBezTo>
                    <a:pt x="9259" y="16286"/>
                    <a:pt x="9433" y="16187"/>
                    <a:pt x="9611" y="16187"/>
                  </a:cubicBezTo>
                  <a:cubicBezTo>
                    <a:pt x="9710" y="16187"/>
                    <a:pt x="9810" y="16218"/>
                    <a:pt x="9898" y="16283"/>
                  </a:cubicBezTo>
                  <a:lnTo>
                    <a:pt x="10082" y="16420"/>
                  </a:lnTo>
                  <a:cubicBezTo>
                    <a:pt x="10174" y="16488"/>
                    <a:pt x="10280" y="16521"/>
                    <a:pt x="10386" y="16521"/>
                  </a:cubicBezTo>
                  <a:cubicBezTo>
                    <a:pt x="10554" y="16521"/>
                    <a:pt x="10720" y="16438"/>
                    <a:pt x="10817" y="16284"/>
                  </a:cubicBezTo>
                  <a:lnTo>
                    <a:pt x="10832" y="16260"/>
                  </a:lnTo>
                  <a:cubicBezTo>
                    <a:pt x="10880" y="16185"/>
                    <a:pt x="10957" y="16149"/>
                    <a:pt x="11032" y="16149"/>
                  </a:cubicBezTo>
                  <a:cubicBezTo>
                    <a:pt x="11132" y="16149"/>
                    <a:pt x="11231" y="16211"/>
                    <a:pt x="11263" y="16323"/>
                  </a:cubicBezTo>
                  <a:lnTo>
                    <a:pt x="11368" y="16701"/>
                  </a:lnTo>
                  <a:lnTo>
                    <a:pt x="11460" y="16283"/>
                  </a:lnTo>
                  <a:cubicBezTo>
                    <a:pt x="11499" y="16170"/>
                    <a:pt x="11600" y="16109"/>
                    <a:pt x="11703" y="16109"/>
                  </a:cubicBezTo>
                  <a:cubicBezTo>
                    <a:pt x="11780" y="16109"/>
                    <a:pt x="11857" y="16143"/>
                    <a:pt x="11909" y="16215"/>
                  </a:cubicBezTo>
                  <a:lnTo>
                    <a:pt x="12003" y="16347"/>
                  </a:lnTo>
                  <a:cubicBezTo>
                    <a:pt x="12051" y="16414"/>
                    <a:pt x="12121" y="16444"/>
                    <a:pt x="12191" y="16444"/>
                  </a:cubicBezTo>
                  <a:cubicBezTo>
                    <a:pt x="12307" y="16444"/>
                    <a:pt x="12422" y="16359"/>
                    <a:pt x="12427" y="16219"/>
                  </a:cubicBezTo>
                  <a:lnTo>
                    <a:pt x="12430" y="16148"/>
                  </a:lnTo>
                  <a:cubicBezTo>
                    <a:pt x="12432" y="16072"/>
                    <a:pt x="12465" y="16001"/>
                    <a:pt x="12522" y="15949"/>
                  </a:cubicBezTo>
                  <a:lnTo>
                    <a:pt x="12554" y="15920"/>
                  </a:lnTo>
                  <a:cubicBezTo>
                    <a:pt x="12601" y="15876"/>
                    <a:pt x="12660" y="15855"/>
                    <a:pt x="12719" y="15855"/>
                  </a:cubicBezTo>
                  <a:cubicBezTo>
                    <a:pt x="12802" y="15855"/>
                    <a:pt x="12884" y="15897"/>
                    <a:pt x="12930" y="15976"/>
                  </a:cubicBezTo>
                  <a:lnTo>
                    <a:pt x="12932" y="15977"/>
                  </a:lnTo>
                  <a:cubicBezTo>
                    <a:pt x="12999" y="16089"/>
                    <a:pt x="13117" y="16152"/>
                    <a:pt x="13239" y="16152"/>
                  </a:cubicBezTo>
                  <a:cubicBezTo>
                    <a:pt x="13286" y="16152"/>
                    <a:pt x="13333" y="16142"/>
                    <a:pt x="13379" y="16123"/>
                  </a:cubicBezTo>
                  <a:lnTo>
                    <a:pt x="13806" y="15938"/>
                  </a:lnTo>
                  <a:cubicBezTo>
                    <a:pt x="13941" y="15880"/>
                    <a:pt x="14025" y="15745"/>
                    <a:pt x="14021" y="15599"/>
                  </a:cubicBezTo>
                  <a:lnTo>
                    <a:pt x="14013" y="15361"/>
                  </a:lnTo>
                  <a:cubicBezTo>
                    <a:pt x="14003" y="15116"/>
                    <a:pt x="14122" y="14882"/>
                    <a:pt x="14327" y="14743"/>
                  </a:cubicBezTo>
                  <a:lnTo>
                    <a:pt x="14586" y="14567"/>
                  </a:lnTo>
                  <a:cubicBezTo>
                    <a:pt x="14641" y="14529"/>
                    <a:pt x="14704" y="14512"/>
                    <a:pt x="14765" y="14512"/>
                  </a:cubicBezTo>
                  <a:cubicBezTo>
                    <a:pt x="14878" y="14512"/>
                    <a:pt x="14988" y="14570"/>
                    <a:pt x="15047" y="14675"/>
                  </a:cubicBezTo>
                  <a:lnTo>
                    <a:pt x="15194" y="14936"/>
                  </a:lnTo>
                  <a:lnTo>
                    <a:pt x="15659" y="14174"/>
                  </a:lnTo>
                  <a:cubicBezTo>
                    <a:pt x="15723" y="14077"/>
                    <a:pt x="15831" y="14015"/>
                    <a:pt x="15944" y="14015"/>
                  </a:cubicBezTo>
                  <a:cubicBezTo>
                    <a:pt x="16062" y="14015"/>
                    <a:pt x="16171" y="13969"/>
                    <a:pt x="16253" y="13882"/>
                  </a:cubicBezTo>
                  <a:cubicBezTo>
                    <a:pt x="16334" y="13796"/>
                    <a:pt x="16372" y="13684"/>
                    <a:pt x="16366" y="13566"/>
                  </a:cubicBezTo>
                  <a:lnTo>
                    <a:pt x="16342" y="13208"/>
                  </a:lnTo>
                  <a:cubicBezTo>
                    <a:pt x="16327" y="12988"/>
                    <a:pt x="16143" y="12815"/>
                    <a:pt x="15922" y="12815"/>
                  </a:cubicBezTo>
                  <a:lnTo>
                    <a:pt x="14924" y="12815"/>
                  </a:lnTo>
                  <a:cubicBezTo>
                    <a:pt x="14777" y="12815"/>
                    <a:pt x="14646" y="12716"/>
                    <a:pt x="14606" y="12575"/>
                  </a:cubicBezTo>
                  <a:lnTo>
                    <a:pt x="14459" y="12061"/>
                  </a:lnTo>
                  <a:cubicBezTo>
                    <a:pt x="14445" y="12008"/>
                    <a:pt x="14398" y="11972"/>
                    <a:pt x="14345" y="11972"/>
                  </a:cubicBezTo>
                  <a:cubicBezTo>
                    <a:pt x="14337" y="11972"/>
                    <a:pt x="14328" y="11973"/>
                    <a:pt x="14319" y="11975"/>
                  </a:cubicBezTo>
                  <a:lnTo>
                    <a:pt x="13837" y="12064"/>
                  </a:lnTo>
                  <a:cubicBezTo>
                    <a:pt x="13817" y="12067"/>
                    <a:pt x="13797" y="12069"/>
                    <a:pt x="13777" y="12069"/>
                  </a:cubicBezTo>
                  <a:cubicBezTo>
                    <a:pt x="13660" y="12069"/>
                    <a:pt x="13549" y="12007"/>
                    <a:pt x="13489" y="11901"/>
                  </a:cubicBezTo>
                  <a:lnTo>
                    <a:pt x="13222" y="11431"/>
                  </a:lnTo>
                  <a:cubicBezTo>
                    <a:pt x="13167" y="11333"/>
                    <a:pt x="13166" y="11214"/>
                    <a:pt x="13219" y="11113"/>
                  </a:cubicBezTo>
                  <a:lnTo>
                    <a:pt x="13263" y="11029"/>
                  </a:lnTo>
                  <a:cubicBezTo>
                    <a:pt x="13253" y="11013"/>
                    <a:pt x="13249" y="11002"/>
                    <a:pt x="13247" y="10992"/>
                  </a:cubicBezTo>
                  <a:cubicBezTo>
                    <a:pt x="13230" y="10938"/>
                    <a:pt x="13258" y="10879"/>
                    <a:pt x="13312" y="10862"/>
                  </a:cubicBezTo>
                  <a:cubicBezTo>
                    <a:pt x="13323" y="10858"/>
                    <a:pt x="13334" y="10855"/>
                    <a:pt x="13344" y="10855"/>
                  </a:cubicBezTo>
                  <a:cubicBezTo>
                    <a:pt x="13348" y="10855"/>
                    <a:pt x="13351" y="10856"/>
                    <a:pt x="13355" y="10856"/>
                  </a:cubicBezTo>
                  <a:lnTo>
                    <a:pt x="13860" y="9906"/>
                  </a:lnTo>
                  <a:cubicBezTo>
                    <a:pt x="13886" y="9858"/>
                    <a:pt x="13876" y="9797"/>
                    <a:pt x="13836" y="9759"/>
                  </a:cubicBezTo>
                  <a:lnTo>
                    <a:pt x="13196" y="9159"/>
                  </a:lnTo>
                  <a:cubicBezTo>
                    <a:pt x="13006" y="8979"/>
                    <a:pt x="12942" y="8696"/>
                    <a:pt x="13042" y="8453"/>
                  </a:cubicBezTo>
                  <a:lnTo>
                    <a:pt x="13641" y="6967"/>
                  </a:lnTo>
                  <a:cubicBezTo>
                    <a:pt x="13655" y="6929"/>
                    <a:pt x="13652" y="6884"/>
                    <a:pt x="13627" y="6850"/>
                  </a:cubicBezTo>
                  <a:lnTo>
                    <a:pt x="13314" y="6399"/>
                  </a:lnTo>
                  <a:cubicBezTo>
                    <a:pt x="13290" y="6365"/>
                    <a:pt x="13252" y="6346"/>
                    <a:pt x="13213" y="6346"/>
                  </a:cubicBezTo>
                  <a:cubicBezTo>
                    <a:pt x="13193" y="6346"/>
                    <a:pt x="13173" y="6351"/>
                    <a:pt x="13154" y="6361"/>
                  </a:cubicBezTo>
                  <a:lnTo>
                    <a:pt x="12805" y="6553"/>
                  </a:lnTo>
                  <a:cubicBezTo>
                    <a:pt x="12698" y="6612"/>
                    <a:pt x="12580" y="6642"/>
                    <a:pt x="12461" y="6642"/>
                  </a:cubicBezTo>
                  <a:cubicBezTo>
                    <a:pt x="12369" y="6642"/>
                    <a:pt x="12277" y="6625"/>
                    <a:pt x="12190" y="6589"/>
                  </a:cubicBezTo>
                  <a:cubicBezTo>
                    <a:pt x="11989" y="6507"/>
                    <a:pt x="11839" y="6341"/>
                    <a:pt x="11776" y="6134"/>
                  </a:cubicBezTo>
                  <a:lnTo>
                    <a:pt x="11557" y="5402"/>
                  </a:lnTo>
                  <a:cubicBezTo>
                    <a:pt x="11527" y="5303"/>
                    <a:pt x="11546" y="5194"/>
                    <a:pt x="11608" y="5110"/>
                  </a:cubicBezTo>
                  <a:lnTo>
                    <a:pt x="12037" y="4529"/>
                  </a:lnTo>
                  <a:cubicBezTo>
                    <a:pt x="12103" y="4442"/>
                    <a:pt x="12203" y="4395"/>
                    <a:pt x="12304" y="4395"/>
                  </a:cubicBezTo>
                  <a:cubicBezTo>
                    <a:pt x="12367" y="4395"/>
                    <a:pt x="12431" y="4413"/>
                    <a:pt x="12487" y="4450"/>
                  </a:cubicBezTo>
                  <a:lnTo>
                    <a:pt x="12662" y="4567"/>
                  </a:lnTo>
                  <a:cubicBezTo>
                    <a:pt x="12683" y="4580"/>
                    <a:pt x="12706" y="4588"/>
                    <a:pt x="12730" y="4588"/>
                  </a:cubicBezTo>
                  <a:cubicBezTo>
                    <a:pt x="12740" y="4588"/>
                    <a:pt x="12751" y="4586"/>
                    <a:pt x="12761" y="4583"/>
                  </a:cubicBezTo>
                  <a:cubicBezTo>
                    <a:pt x="12794" y="4575"/>
                    <a:pt x="12822" y="4552"/>
                    <a:pt x="12838" y="4521"/>
                  </a:cubicBezTo>
                  <a:cubicBezTo>
                    <a:pt x="12891" y="4421"/>
                    <a:pt x="12990" y="4356"/>
                    <a:pt x="13102" y="4347"/>
                  </a:cubicBezTo>
                  <a:cubicBezTo>
                    <a:pt x="13112" y="4346"/>
                    <a:pt x="13121" y="4345"/>
                    <a:pt x="13131" y="4345"/>
                  </a:cubicBezTo>
                  <a:cubicBezTo>
                    <a:pt x="13232" y="4345"/>
                    <a:pt x="13329" y="4392"/>
                    <a:pt x="13393" y="4474"/>
                  </a:cubicBezTo>
                  <a:lnTo>
                    <a:pt x="13524" y="4643"/>
                  </a:lnTo>
                  <a:cubicBezTo>
                    <a:pt x="13547" y="4673"/>
                    <a:pt x="13583" y="4690"/>
                    <a:pt x="13620" y="4690"/>
                  </a:cubicBezTo>
                  <a:cubicBezTo>
                    <a:pt x="13630" y="4690"/>
                    <a:pt x="13641" y="4689"/>
                    <a:pt x="13651" y="4686"/>
                  </a:cubicBezTo>
                  <a:lnTo>
                    <a:pt x="14584" y="4447"/>
                  </a:lnTo>
                  <a:cubicBezTo>
                    <a:pt x="14631" y="4434"/>
                    <a:pt x="14667" y="4395"/>
                    <a:pt x="14675" y="4347"/>
                  </a:cubicBezTo>
                  <a:lnTo>
                    <a:pt x="14854" y="3243"/>
                  </a:lnTo>
                  <a:cubicBezTo>
                    <a:pt x="14859" y="3211"/>
                    <a:pt x="14852" y="3177"/>
                    <a:pt x="14831" y="3150"/>
                  </a:cubicBezTo>
                  <a:lnTo>
                    <a:pt x="14626" y="2876"/>
                  </a:lnTo>
                  <a:cubicBezTo>
                    <a:pt x="14603" y="2844"/>
                    <a:pt x="14566" y="2826"/>
                    <a:pt x="14528" y="2826"/>
                  </a:cubicBezTo>
                  <a:cubicBezTo>
                    <a:pt x="14509" y="2826"/>
                    <a:pt x="14491" y="2831"/>
                    <a:pt x="14474" y="2839"/>
                  </a:cubicBezTo>
                  <a:lnTo>
                    <a:pt x="13555" y="3289"/>
                  </a:lnTo>
                  <a:cubicBezTo>
                    <a:pt x="13508" y="3312"/>
                    <a:pt x="13458" y="3323"/>
                    <a:pt x="13408" y="3323"/>
                  </a:cubicBezTo>
                  <a:cubicBezTo>
                    <a:pt x="13348" y="3323"/>
                    <a:pt x="13289" y="3307"/>
                    <a:pt x="13236" y="3275"/>
                  </a:cubicBezTo>
                  <a:cubicBezTo>
                    <a:pt x="13139" y="3215"/>
                    <a:pt x="13080" y="3110"/>
                    <a:pt x="13078" y="2997"/>
                  </a:cubicBezTo>
                  <a:lnTo>
                    <a:pt x="13054" y="1627"/>
                  </a:lnTo>
                  <a:cubicBezTo>
                    <a:pt x="13053" y="1569"/>
                    <a:pt x="13013" y="1520"/>
                    <a:pt x="12956" y="1509"/>
                  </a:cubicBezTo>
                  <a:lnTo>
                    <a:pt x="12378" y="1390"/>
                  </a:lnTo>
                  <a:cubicBezTo>
                    <a:pt x="12369" y="1388"/>
                    <a:pt x="12360" y="1387"/>
                    <a:pt x="12352" y="1387"/>
                  </a:cubicBezTo>
                  <a:cubicBezTo>
                    <a:pt x="12322" y="1387"/>
                    <a:pt x="12293" y="1398"/>
                    <a:pt x="12270" y="1419"/>
                  </a:cubicBezTo>
                  <a:cubicBezTo>
                    <a:pt x="12241" y="1446"/>
                    <a:pt x="12227" y="1484"/>
                    <a:pt x="12231" y="1525"/>
                  </a:cubicBezTo>
                  <a:lnTo>
                    <a:pt x="12289" y="2023"/>
                  </a:lnTo>
                  <a:cubicBezTo>
                    <a:pt x="12300" y="2116"/>
                    <a:pt x="12270" y="2211"/>
                    <a:pt x="12208" y="2281"/>
                  </a:cubicBezTo>
                  <a:cubicBezTo>
                    <a:pt x="12146" y="2352"/>
                    <a:pt x="12055" y="2392"/>
                    <a:pt x="11961" y="2392"/>
                  </a:cubicBezTo>
                  <a:lnTo>
                    <a:pt x="11668" y="2392"/>
                  </a:lnTo>
                  <a:cubicBezTo>
                    <a:pt x="11641" y="2392"/>
                    <a:pt x="11614" y="2401"/>
                    <a:pt x="11593" y="2418"/>
                  </a:cubicBezTo>
                  <a:lnTo>
                    <a:pt x="11393" y="2572"/>
                  </a:lnTo>
                  <a:cubicBezTo>
                    <a:pt x="11347" y="2607"/>
                    <a:pt x="11333" y="2670"/>
                    <a:pt x="11357" y="2721"/>
                  </a:cubicBezTo>
                  <a:lnTo>
                    <a:pt x="11520" y="3065"/>
                  </a:lnTo>
                  <a:cubicBezTo>
                    <a:pt x="11582" y="3195"/>
                    <a:pt x="11554" y="3348"/>
                    <a:pt x="11448" y="3447"/>
                  </a:cubicBezTo>
                  <a:lnTo>
                    <a:pt x="10495" y="4350"/>
                  </a:lnTo>
                  <a:cubicBezTo>
                    <a:pt x="10466" y="4377"/>
                    <a:pt x="10452" y="4416"/>
                    <a:pt x="10457" y="4455"/>
                  </a:cubicBezTo>
                  <a:lnTo>
                    <a:pt x="10765" y="6830"/>
                  </a:lnTo>
                  <a:cubicBezTo>
                    <a:pt x="10784" y="6976"/>
                    <a:pt x="10703" y="7119"/>
                    <a:pt x="10567" y="7176"/>
                  </a:cubicBezTo>
                  <a:lnTo>
                    <a:pt x="10253" y="7387"/>
                  </a:lnTo>
                  <a:cubicBezTo>
                    <a:pt x="10144" y="7459"/>
                    <a:pt x="10016" y="7498"/>
                    <a:pt x="9886" y="7498"/>
                  </a:cubicBezTo>
                  <a:cubicBezTo>
                    <a:pt x="9854" y="7498"/>
                    <a:pt x="9822" y="7495"/>
                    <a:pt x="9791" y="7491"/>
                  </a:cubicBezTo>
                  <a:cubicBezTo>
                    <a:pt x="9741" y="7483"/>
                    <a:pt x="9686" y="7480"/>
                    <a:pt x="9629" y="7480"/>
                  </a:cubicBezTo>
                  <a:cubicBezTo>
                    <a:pt x="9320" y="7480"/>
                    <a:pt x="8929" y="7584"/>
                    <a:pt x="8701" y="7736"/>
                  </a:cubicBezTo>
                  <a:cubicBezTo>
                    <a:pt x="8682" y="7749"/>
                    <a:pt x="8657" y="7757"/>
                    <a:pt x="8633" y="7757"/>
                  </a:cubicBezTo>
                  <a:cubicBezTo>
                    <a:pt x="8610" y="7757"/>
                    <a:pt x="8587" y="7750"/>
                    <a:pt x="8569" y="7735"/>
                  </a:cubicBezTo>
                  <a:cubicBezTo>
                    <a:pt x="8291" y="7507"/>
                    <a:pt x="6996" y="4811"/>
                    <a:pt x="6849" y="4505"/>
                  </a:cubicBezTo>
                  <a:lnTo>
                    <a:pt x="6826" y="4455"/>
                  </a:lnTo>
                  <a:cubicBezTo>
                    <a:pt x="6382" y="3481"/>
                    <a:pt x="6137" y="3388"/>
                    <a:pt x="6061" y="3388"/>
                  </a:cubicBezTo>
                  <a:cubicBezTo>
                    <a:pt x="6053" y="3388"/>
                    <a:pt x="6047" y="3389"/>
                    <a:pt x="6042" y="3390"/>
                  </a:cubicBezTo>
                  <a:lnTo>
                    <a:pt x="5599" y="3545"/>
                  </a:lnTo>
                  <a:cubicBezTo>
                    <a:pt x="5563" y="3557"/>
                    <a:pt x="5526" y="3563"/>
                    <a:pt x="5489" y="3563"/>
                  </a:cubicBezTo>
                  <a:cubicBezTo>
                    <a:pt x="5377" y="3563"/>
                    <a:pt x="5271" y="3506"/>
                    <a:pt x="5208" y="3405"/>
                  </a:cubicBezTo>
                  <a:lnTo>
                    <a:pt x="4889" y="2887"/>
                  </a:lnTo>
                  <a:cubicBezTo>
                    <a:pt x="4814" y="2764"/>
                    <a:pt x="4826" y="2610"/>
                    <a:pt x="4919" y="2500"/>
                  </a:cubicBezTo>
                  <a:lnTo>
                    <a:pt x="5049" y="2346"/>
                  </a:lnTo>
                  <a:cubicBezTo>
                    <a:pt x="5084" y="2304"/>
                    <a:pt x="5088" y="2246"/>
                    <a:pt x="5059" y="2200"/>
                  </a:cubicBezTo>
                  <a:lnTo>
                    <a:pt x="4553" y="1407"/>
                  </a:lnTo>
                  <a:cubicBezTo>
                    <a:pt x="4523" y="1359"/>
                    <a:pt x="4479" y="1350"/>
                    <a:pt x="4451" y="1350"/>
                  </a:cubicBezTo>
                  <a:cubicBezTo>
                    <a:pt x="4442" y="1350"/>
                    <a:pt x="4435" y="1351"/>
                    <a:pt x="4430" y="1352"/>
                  </a:cubicBezTo>
                  <a:cubicBezTo>
                    <a:pt x="4411" y="1354"/>
                    <a:pt x="4349" y="1370"/>
                    <a:pt x="4330" y="1444"/>
                  </a:cubicBezTo>
                  <a:lnTo>
                    <a:pt x="4061" y="2500"/>
                  </a:lnTo>
                  <a:cubicBezTo>
                    <a:pt x="4035" y="2599"/>
                    <a:pt x="3968" y="2680"/>
                    <a:pt x="3873" y="2721"/>
                  </a:cubicBezTo>
                  <a:cubicBezTo>
                    <a:pt x="3830" y="2741"/>
                    <a:pt x="3785" y="2750"/>
                    <a:pt x="3739" y="2750"/>
                  </a:cubicBezTo>
                  <a:cubicBezTo>
                    <a:pt x="3686" y="2750"/>
                    <a:pt x="3632" y="2737"/>
                    <a:pt x="3584" y="2710"/>
                  </a:cubicBezTo>
                  <a:lnTo>
                    <a:pt x="3537" y="2687"/>
                  </a:lnTo>
                  <a:cubicBezTo>
                    <a:pt x="3441" y="2635"/>
                    <a:pt x="3376" y="2540"/>
                    <a:pt x="3365" y="2429"/>
                  </a:cubicBezTo>
                  <a:lnTo>
                    <a:pt x="311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68"/>
            <p:cNvSpPr/>
            <p:nvPr/>
          </p:nvSpPr>
          <p:spPr>
            <a:xfrm>
              <a:off x="4282001" y="5180568"/>
              <a:ext cx="892145" cy="762804"/>
            </a:xfrm>
            <a:custGeom>
              <a:avLst/>
              <a:gdLst/>
              <a:ahLst/>
              <a:cxnLst/>
              <a:rect l="l" t="t" r="r" b="b"/>
              <a:pathLst>
                <a:path w="14147" h="12096" extrusionOk="0">
                  <a:moveTo>
                    <a:pt x="11693" y="1"/>
                  </a:moveTo>
                  <a:cubicBezTo>
                    <a:pt x="11671" y="1"/>
                    <a:pt x="11648" y="12"/>
                    <a:pt x="11636" y="30"/>
                  </a:cubicBezTo>
                  <a:lnTo>
                    <a:pt x="11164" y="779"/>
                  </a:lnTo>
                  <a:cubicBezTo>
                    <a:pt x="11115" y="859"/>
                    <a:pt x="11031" y="907"/>
                    <a:pt x="10938" y="907"/>
                  </a:cubicBezTo>
                  <a:cubicBezTo>
                    <a:pt x="10932" y="907"/>
                    <a:pt x="10926" y="907"/>
                    <a:pt x="10921" y="907"/>
                  </a:cubicBezTo>
                  <a:cubicBezTo>
                    <a:pt x="10821" y="902"/>
                    <a:pt x="10736" y="846"/>
                    <a:pt x="10691" y="757"/>
                  </a:cubicBezTo>
                  <a:lnTo>
                    <a:pt x="10545" y="466"/>
                  </a:lnTo>
                  <a:cubicBezTo>
                    <a:pt x="10534" y="444"/>
                    <a:pt x="10511" y="430"/>
                    <a:pt x="10487" y="430"/>
                  </a:cubicBezTo>
                  <a:cubicBezTo>
                    <a:pt x="10480" y="430"/>
                    <a:pt x="10473" y="431"/>
                    <a:pt x="10467" y="434"/>
                  </a:cubicBezTo>
                  <a:lnTo>
                    <a:pt x="9486" y="769"/>
                  </a:lnTo>
                  <a:cubicBezTo>
                    <a:pt x="9469" y="774"/>
                    <a:pt x="9455" y="788"/>
                    <a:pt x="9448" y="804"/>
                  </a:cubicBezTo>
                  <a:lnTo>
                    <a:pt x="9231" y="1304"/>
                  </a:lnTo>
                  <a:cubicBezTo>
                    <a:pt x="9187" y="1407"/>
                    <a:pt x="9085" y="1467"/>
                    <a:pt x="8981" y="1467"/>
                  </a:cubicBezTo>
                  <a:cubicBezTo>
                    <a:pt x="8946" y="1467"/>
                    <a:pt x="8910" y="1460"/>
                    <a:pt x="8877" y="1446"/>
                  </a:cubicBezTo>
                  <a:cubicBezTo>
                    <a:pt x="8864" y="1441"/>
                    <a:pt x="8852" y="1438"/>
                    <a:pt x="8842" y="1438"/>
                  </a:cubicBezTo>
                  <a:cubicBezTo>
                    <a:pt x="8826" y="1438"/>
                    <a:pt x="8816" y="1444"/>
                    <a:pt x="8811" y="1447"/>
                  </a:cubicBezTo>
                  <a:cubicBezTo>
                    <a:pt x="8800" y="1454"/>
                    <a:pt x="8783" y="1469"/>
                    <a:pt x="8781" y="1497"/>
                  </a:cubicBezTo>
                  <a:lnTo>
                    <a:pt x="8756" y="1822"/>
                  </a:lnTo>
                  <a:cubicBezTo>
                    <a:pt x="8749" y="1914"/>
                    <a:pt x="8696" y="1995"/>
                    <a:pt x="8615" y="2041"/>
                  </a:cubicBezTo>
                  <a:cubicBezTo>
                    <a:pt x="8574" y="2063"/>
                    <a:pt x="8530" y="2074"/>
                    <a:pt x="8485" y="2074"/>
                  </a:cubicBezTo>
                  <a:cubicBezTo>
                    <a:pt x="8440" y="2074"/>
                    <a:pt x="8396" y="2063"/>
                    <a:pt x="8356" y="2042"/>
                  </a:cubicBezTo>
                  <a:lnTo>
                    <a:pt x="8047" y="1874"/>
                  </a:lnTo>
                  <a:cubicBezTo>
                    <a:pt x="8036" y="1868"/>
                    <a:pt x="8026" y="1866"/>
                    <a:pt x="8017" y="1866"/>
                  </a:cubicBezTo>
                  <a:cubicBezTo>
                    <a:pt x="8003" y="1866"/>
                    <a:pt x="7992" y="1871"/>
                    <a:pt x="7987" y="1873"/>
                  </a:cubicBezTo>
                  <a:cubicBezTo>
                    <a:pt x="7978" y="1876"/>
                    <a:pt x="7957" y="1892"/>
                    <a:pt x="7953" y="1922"/>
                  </a:cubicBezTo>
                  <a:lnTo>
                    <a:pt x="7917" y="2198"/>
                  </a:lnTo>
                  <a:cubicBezTo>
                    <a:pt x="7902" y="2311"/>
                    <a:pt x="7821" y="2399"/>
                    <a:pt x="7713" y="2426"/>
                  </a:cubicBezTo>
                  <a:cubicBezTo>
                    <a:pt x="7691" y="2432"/>
                    <a:pt x="7669" y="2435"/>
                    <a:pt x="7647" y="2435"/>
                  </a:cubicBezTo>
                  <a:cubicBezTo>
                    <a:pt x="7560" y="2435"/>
                    <a:pt x="7478" y="2393"/>
                    <a:pt x="7426" y="2319"/>
                  </a:cubicBezTo>
                  <a:lnTo>
                    <a:pt x="7277" y="2111"/>
                  </a:lnTo>
                  <a:cubicBezTo>
                    <a:pt x="7264" y="2093"/>
                    <a:pt x="7245" y="2084"/>
                    <a:pt x="7225" y="2084"/>
                  </a:cubicBezTo>
                  <a:cubicBezTo>
                    <a:pt x="7218" y="2084"/>
                    <a:pt x="7211" y="2085"/>
                    <a:pt x="7205" y="2087"/>
                  </a:cubicBezTo>
                  <a:lnTo>
                    <a:pt x="6918" y="2189"/>
                  </a:lnTo>
                  <a:cubicBezTo>
                    <a:pt x="6890" y="2198"/>
                    <a:pt x="6872" y="2227"/>
                    <a:pt x="6876" y="2257"/>
                  </a:cubicBezTo>
                  <a:lnTo>
                    <a:pt x="6910" y="2543"/>
                  </a:lnTo>
                  <a:cubicBezTo>
                    <a:pt x="6924" y="2653"/>
                    <a:pt x="6869" y="2760"/>
                    <a:pt x="6769" y="2814"/>
                  </a:cubicBezTo>
                  <a:cubicBezTo>
                    <a:pt x="6619" y="2897"/>
                    <a:pt x="6457" y="2936"/>
                    <a:pt x="6297" y="2936"/>
                  </a:cubicBezTo>
                  <a:cubicBezTo>
                    <a:pt x="6007" y="2936"/>
                    <a:pt x="5725" y="2805"/>
                    <a:pt x="5537" y="2565"/>
                  </a:cubicBezTo>
                  <a:lnTo>
                    <a:pt x="5050" y="1940"/>
                  </a:lnTo>
                  <a:cubicBezTo>
                    <a:pt x="5037" y="1925"/>
                    <a:pt x="5019" y="1916"/>
                    <a:pt x="4999" y="1916"/>
                  </a:cubicBezTo>
                  <a:cubicBezTo>
                    <a:pt x="4995" y="1916"/>
                    <a:pt x="4990" y="1916"/>
                    <a:pt x="4986" y="1917"/>
                  </a:cubicBezTo>
                  <a:lnTo>
                    <a:pt x="4714" y="1978"/>
                  </a:lnTo>
                  <a:cubicBezTo>
                    <a:pt x="4689" y="1983"/>
                    <a:pt x="4677" y="2001"/>
                    <a:pt x="4671" y="2010"/>
                  </a:cubicBezTo>
                  <a:cubicBezTo>
                    <a:pt x="4666" y="2020"/>
                    <a:pt x="4660" y="2038"/>
                    <a:pt x="4667" y="2063"/>
                  </a:cubicBezTo>
                  <a:lnTo>
                    <a:pt x="4769" y="2339"/>
                  </a:lnTo>
                  <a:cubicBezTo>
                    <a:pt x="4816" y="2468"/>
                    <a:pt x="4759" y="2611"/>
                    <a:pt x="4639" y="2674"/>
                  </a:cubicBezTo>
                  <a:lnTo>
                    <a:pt x="3357" y="3340"/>
                  </a:lnTo>
                  <a:cubicBezTo>
                    <a:pt x="3342" y="3348"/>
                    <a:pt x="3330" y="3361"/>
                    <a:pt x="3326" y="3378"/>
                  </a:cubicBezTo>
                  <a:cubicBezTo>
                    <a:pt x="3320" y="3394"/>
                    <a:pt x="3324" y="3411"/>
                    <a:pt x="3331" y="3426"/>
                  </a:cubicBezTo>
                  <a:lnTo>
                    <a:pt x="3372" y="3502"/>
                  </a:lnTo>
                  <a:cubicBezTo>
                    <a:pt x="3433" y="3613"/>
                    <a:pt x="3407" y="3755"/>
                    <a:pt x="3311" y="3837"/>
                  </a:cubicBezTo>
                  <a:cubicBezTo>
                    <a:pt x="3156" y="3972"/>
                    <a:pt x="2961" y="4041"/>
                    <a:pt x="2765" y="4041"/>
                  </a:cubicBezTo>
                  <a:cubicBezTo>
                    <a:pt x="2639" y="4041"/>
                    <a:pt x="2512" y="4012"/>
                    <a:pt x="2394" y="3954"/>
                  </a:cubicBezTo>
                  <a:lnTo>
                    <a:pt x="1839" y="3675"/>
                  </a:lnTo>
                  <a:cubicBezTo>
                    <a:pt x="1745" y="3628"/>
                    <a:pt x="1644" y="3605"/>
                    <a:pt x="1544" y="3605"/>
                  </a:cubicBezTo>
                  <a:cubicBezTo>
                    <a:pt x="1392" y="3605"/>
                    <a:pt x="1240" y="3659"/>
                    <a:pt x="1119" y="3761"/>
                  </a:cubicBezTo>
                  <a:lnTo>
                    <a:pt x="597" y="4202"/>
                  </a:lnTo>
                  <a:cubicBezTo>
                    <a:pt x="547" y="4244"/>
                    <a:pt x="484" y="4265"/>
                    <a:pt x="422" y="4265"/>
                  </a:cubicBezTo>
                  <a:cubicBezTo>
                    <a:pt x="368" y="4265"/>
                    <a:pt x="315" y="4250"/>
                    <a:pt x="268" y="4218"/>
                  </a:cubicBezTo>
                  <a:cubicBezTo>
                    <a:pt x="168" y="4149"/>
                    <a:pt x="93" y="4094"/>
                    <a:pt x="36" y="4049"/>
                  </a:cubicBezTo>
                  <a:lnTo>
                    <a:pt x="20" y="4079"/>
                  </a:lnTo>
                  <a:cubicBezTo>
                    <a:pt x="0" y="4117"/>
                    <a:pt x="1" y="4161"/>
                    <a:pt x="22" y="4198"/>
                  </a:cubicBezTo>
                  <a:lnTo>
                    <a:pt x="288" y="4668"/>
                  </a:lnTo>
                  <a:cubicBezTo>
                    <a:pt x="310" y="4707"/>
                    <a:pt x="351" y="4730"/>
                    <a:pt x="396" y="4730"/>
                  </a:cubicBezTo>
                  <a:cubicBezTo>
                    <a:pt x="403" y="4730"/>
                    <a:pt x="410" y="4730"/>
                    <a:pt x="417" y="4729"/>
                  </a:cubicBezTo>
                  <a:lnTo>
                    <a:pt x="901" y="4640"/>
                  </a:lnTo>
                  <a:cubicBezTo>
                    <a:pt x="921" y="4636"/>
                    <a:pt x="942" y="4634"/>
                    <a:pt x="962" y="4634"/>
                  </a:cubicBezTo>
                  <a:cubicBezTo>
                    <a:pt x="1106" y="4634"/>
                    <a:pt x="1238" y="4729"/>
                    <a:pt x="1279" y="4874"/>
                  </a:cubicBezTo>
                  <a:lnTo>
                    <a:pt x="1427" y="5388"/>
                  </a:lnTo>
                  <a:cubicBezTo>
                    <a:pt x="1441" y="5441"/>
                    <a:pt x="1490" y="5478"/>
                    <a:pt x="1546" y="5478"/>
                  </a:cubicBezTo>
                  <a:lnTo>
                    <a:pt x="2542" y="5478"/>
                  </a:lnTo>
                  <a:cubicBezTo>
                    <a:pt x="2872" y="5478"/>
                    <a:pt x="3148" y="5735"/>
                    <a:pt x="3169" y="6064"/>
                  </a:cubicBezTo>
                  <a:lnTo>
                    <a:pt x="3194" y="6423"/>
                  </a:lnTo>
                  <a:cubicBezTo>
                    <a:pt x="3205" y="6596"/>
                    <a:pt x="3143" y="6767"/>
                    <a:pt x="3024" y="6894"/>
                  </a:cubicBezTo>
                  <a:cubicBezTo>
                    <a:pt x="2905" y="7021"/>
                    <a:pt x="2738" y="7093"/>
                    <a:pt x="2565" y="7093"/>
                  </a:cubicBezTo>
                  <a:cubicBezTo>
                    <a:pt x="2524" y="7093"/>
                    <a:pt x="2483" y="7116"/>
                    <a:pt x="2460" y="7151"/>
                  </a:cubicBezTo>
                  <a:lnTo>
                    <a:pt x="1948" y="7991"/>
                  </a:lnTo>
                  <a:cubicBezTo>
                    <a:pt x="1964" y="8009"/>
                    <a:pt x="1980" y="8025"/>
                    <a:pt x="1998" y="8040"/>
                  </a:cubicBezTo>
                  <a:lnTo>
                    <a:pt x="2230" y="8247"/>
                  </a:lnTo>
                  <a:cubicBezTo>
                    <a:pt x="2366" y="8367"/>
                    <a:pt x="2540" y="8434"/>
                    <a:pt x="2719" y="8434"/>
                  </a:cubicBezTo>
                  <a:cubicBezTo>
                    <a:pt x="2742" y="8434"/>
                    <a:pt x="2766" y="8432"/>
                    <a:pt x="2789" y="8430"/>
                  </a:cubicBezTo>
                  <a:lnTo>
                    <a:pt x="3632" y="8354"/>
                  </a:lnTo>
                  <a:cubicBezTo>
                    <a:pt x="3646" y="8352"/>
                    <a:pt x="3660" y="8352"/>
                    <a:pt x="3674" y="8352"/>
                  </a:cubicBezTo>
                  <a:cubicBezTo>
                    <a:pt x="3796" y="8352"/>
                    <a:pt x="3913" y="8397"/>
                    <a:pt x="4002" y="8482"/>
                  </a:cubicBezTo>
                  <a:lnTo>
                    <a:pt x="4165" y="8635"/>
                  </a:lnTo>
                  <a:cubicBezTo>
                    <a:pt x="4292" y="8753"/>
                    <a:pt x="4277" y="8959"/>
                    <a:pt x="4135" y="9060"/>
                  </a:cubicBezTo>
                  <a:lnTo>
                    <a:pt x="3878" y="9241"/>
                  </a:lnTo>
                  <a:cubicBezTo>
                    <a:pt x="3878" y="9241"/>
                    <a:pt x="3840" y="9354"/>
                    <a:pt x="3801" y="9471"/>
                  </a:cubicBezTo>
                  <a:cubicBezTo>
                    <a:pt x="3753" y="9614"/>
                    <a:pt x="3800" y="9774"/>
                    <a:pt x="3920" y="9868"/>
                  </a:cubicBezTo>
                  <a:lnTo>
                    <a:pt x="3926" y="9872"/>
                  </a:lnTo>
                  <a:cubicBezTo>
                    <a:pt x="4072" y="9987"/>
                    <a:pt x="4143" y="10171"/>
                    <a:pt x="4114" y="10355"/>
                  </a:cubicBezTo>
                  <a:lnTo>
                    <a:pt x="4087" y="10517"/>
                  </a:lnTo>
                  <a:cubicBezTo>
                    <a:pt x="4093" y="10679"/>
                    <a:pt x="4175" y="10830"/>
                    <a:pt x="4308" y="10921"/>
                  </a:cubicBezTo>
                  <a:lnTo>
                    <a:pt x="5407" y="11684"/>
                  </a:lnTo>
                  <a:cubicBezTo>
                    <a:pt x="5492" y="11743"/>
                    <a:pt x="5590" y="11772"/>
                    <a:pt x="5690" y="11772"/>
                  </a:cubicBezTo>
                  <a:cubicBezTo>
                    <a:pt x="5754" y="11772"/>
                    <a:pt x="5819" y="11760"/>
                    <a:pt x="5881" y="11734"/>
                  </a:cubicBezTo>
                  <a:lnTo>
                    <a:pt x="5975" y="11695"/>
                  </a:lnTo>
                  <a:cubicBezTo>
                    <a:pt x="6043" y="11667"/>
                    <a:pt x="6115" y="11653"/>
                    <a:pt x="6188" y="11653"/>
                  </a:cubicBezTo>
                  <a:cubicBezTo>
                    <a:pt x="6283" y="11653"/>
                    <a:pt x="6377" y="11677"/>
                    <a:pt x="6461" y="11726"/>
                  </a:cubicBezTo>
                  <a:lnTo>
                    <a:pt x="6619" y="11816"/>
                  </a:lnTo>
                  <a:cubicBezTo>
                    <a:pt x="6694" y="11859"/>
                    <a:pt x="6778" y="11880"/>
                    <a:pt x="6861" y="11880"/>
                  </a:cubicBezTo>
                  <a:cubicBezTo>
                    <a:pt x="6957" y="11880"/>
                    <a:pt x="7052" y="11853"/>
                    <a:pt x="7135" y="11798"/>
                  </a:cubicBezTo>
                  <a:lnTo>
                    <a:pt x="7406" y="11617"/>
                  </a:lnTo>
                  <a:cubicBezTo>
                    <a:pt x="7488" y="11562"/>
                    <a:pt x="7583" y="11535"/>
                    <a:pt x="7677" y="11535"/>
                  </a:cubicBezTo>
                  <a:cubicBezTo>
                    <a:pt x="7797" y="11535"/>
                    <a:pt x="7917" y="11579"/>
                    <a:pt x="8010" y="11666"/>
                  </a:cubicBezTo>
                  <a:lnTo>
                    <a:pt x="8239" y="11879"/>
                  </a:lnTo>
                  <a:cubicBezTo>
                    <a:pt x="8391" y="12021"/>
                    <a:pt x="8588" y="12095"/>
                    <a:pt x="8788" y="12095"/>
                  </a:cubicBezTo>
                  <a:cubicBezTo>
                    <a:pt x="8883" y="12095"/>
                    <a:pt x="8978" y="12079"/>
                    <a:pt x="9070" y="12044"/>
                  </a:cubicBezTo>
                  <a:lnTo>
                    <a:pt x="9491" y="11888"/>
                  </a:lnTo>
                  <a:cubicBezTo>
                    <a:pt x="9562" y="11861"/>
                    <a:pt x="9637" y="11849"/>
                    <a:pt x="9712" y="11849"/>
                  </a:cubicBezTo>
                  <a:lnTo>
                    <a:pt x="10121" y="11116"/>
                  </a:lnTo>
                  <a:cubicBezTo>
                    <a:pt x="10194" y="10973"/>
                    <a:pt x="10343" y="10890"/>
                    <a:pt x="10497" y="10890"/>
                  </a:cubicBezTo>
                  <a:cubicBezTo>
                    <a:pt x="10519" y="10890"/>
                    <a:pt x="10542" y="10892"/>
                    <a:pt x="10564" y="10896"/>
                  </a:cubicBezTo>
                  <a:lnTo>
                    <a:pt x="10718" y="10921"/>
                  </a:lnTo>
                  <a:cubicBezTo>
                    <a:pt x="10731" y="10924"/>
                    <a:pt x="10743" y="10925"/>
                    <a:pt x="10756" y="10925"/>
                  </a:cubicBezTo>
                  <a:cubicBezTo>
                    <a:pt x="10807" y="10925"/>
                    <a:pt x="10858" y="10907"/>
                    <a:pt x="10898" y="10874"/>
                  </a:cubicBezTo>
                  <a:cubicBezTo>
                    <a:pt x="10948" y="10834"/>
                    <a:pt x="10979" y="10773"/>
                    <a:pt x="10980" y="10709"/>
                  </a:cubicBezTo>
                  <a:lnTo>
                    <a:pt x="10988" y="10537"/>
                  </a:lnTo>
                  <a:cubicBezTo>
                    <a:pt x="10995" y="10332"/>
                    <a:pt x="11146" y="10160"/>
                    <a:pt x="11350" y="10126"/>
                  </a:cubicBezTo>
                  <a:lnTo>
                    <a:pt x="11512" y="10099"/>
                  </a:lnTo>
                  <a:cubicBezTo>
                    <a:pt x="11571" y="10089"/>
                    <a:pt x="11622" y="10057"/>
                    <a:pt x="11658" y="10007"/>
                  </a:cubicBezTo>
                  <a:cubicBezTo>
                    <a:pt x="11692" y="9958"/>
                    <a:pt x="11706" y="9899"/>
                    <a:pt x="11697" y="9840"/>
                  </a:cubicBezTo>
                  <a:lnTo>
                    <a:pt x="11645" y="9530"/>
                  </a:lnTo>
                  <a:cubicBezTo>
                    <a:pt x="11607" y="9306"/>
                    <a:pt x="11752" y="9088"/>
                    <a:pt x="11974" y="9037"/>
                  </a:cubicBezTo>
                  <a:lnTo>
                    <a:pt x="12747" y="8857"/>
                  </a:lnTo>
                  <a:cubicBezTo>
                    <a:pt x="12855" y="8831"/>
                    <a:pt x="12929" y="8733"/>
                    <a:pt x="12922" y="8624"/>
                  </a:cubicBezTo>
                  <a:lnTo>
                    <a:pt x="12825" y="7164"/>
                  </a:lnTo>
                  <a:cubicBezTo>
                    <a:pt x="12816" y="7047"/>
                    <a:pt x="12857" y="6932"/>
                    <a:pt x="12935" y="6845"/>
                  </a:cubicBezTo>
                  <a:lnTo>
                    <a:pt x="13831" y="5850"/>
                  </a:lnTo>
                  <a:cubicBezTo>
                    <a:pt x="13887" y="5787"/>
                    <a:pt x="13903" y="5694"/>
                    <a:pt x="13871" y="5614"/>
                  </a:cubicBezTo>
                  <a:lnTo>
                    <a:pt x="13839" y="5535"/>
                  </a:lnTo>
                  <a:cubicBezTo>
                    <a:pt x="13756" y="5335"/>
                    <a:pt x="13831" y="5110"/>
                    <a:pt x="14016" y="4999"/>
                  </a:cubicBezTo>
                  <a:cubicBezTo>
                    <a:pt x="14107" y="4945"/>
                    <a:pt x="14147" y="4834"/>
                    <a:pt x="14114" y="4734"/>
                  </a:cubicBezTo>
                  <a:lnTo>
                    <a:pt x="13893" y="4068"/>
                  </a:lnTo>
                  <a:lnTo>
                    <a:pt x="13468" y="4188"/>
                  </a:lnTo>
                  <a:cubicBezTo>
                    <a:pt x="13443" y="4195"/>
                    <a:pt x="13418" y="4198"/>
                    <a:pt x="13394" y="4198"/>
                  </a:cubicBezTo>
                  <a:cubicBezTo>
                    <a:pt x="13344" y="4198"/>
                    <a:pt x="13295" y="4185"/>
                    <a:pt x="13252" y="4159"/>
                  </a:cubicBezTo>
                  <a:cubicBezTo>
                    <a:pt x="13187" y="4119"/>
                    <a:pt x="13142" y="4053"/>
                    <a:pt x="13127" y="3978"/>
                  </a:cubicBezTo>
                  <a:lnTo>
                    <a:pt x="12957" y="3106"/>
                  </a:lnTo>
                  <a:cubicBezTo>
                    <a:pt x="12951" y="3076"/>
                    <a:pt x="12930" y="3064"/>
                    <a:pt x="12920" y="3060"/>
                  </a:cubicBezTo>
                  <a:cubicBezTo>
                    <a:pt x="12915" y="3058"/>
                    <a:pt x="12905" y="3054"/>
                    <a:pt x="12893" y="3054"/>
                  </a:cubicBezTo>
                  <a:cubicBezTo>
                    <a:pt x="12884" y="3054"/>
                    <a:pt x="12873" y="3057"/>
                    <a:pt x="12863" y="3063"/>
                  </a:cubicBezTo>
                  <a:lnTo>
                    <a:pt x="12595" y="3219"/>
                  </a:lnTo>
                  <a:cubicBezTo>
                    <a:pt x="12552" y="3244"/>
                    <a:pt x="12505" y="3256"/>
                    <a:pt x="12459" y="3256"/>
                  </a:cubicBezTo>
                  <a:cubicBezTo>
                    <a:pt x="12391" y="3256"/>
                    <a:pt x="12324" y="3230"/>
                    <a:pt x="12270" y="3181"/>
                  </a:cubicBezTo>
                  <a:cubicBezTo>
                    <a:pt x="12182" y="3097"/>
                    <a:pt x="12160" y="2967"/>
                    <a:pt x="12216" y="2859"/>
                  </a:cubicBezTo>
                  <a:lnTo>
                    <a:pt x="13084" y="1190"/>
                  </a:lnTo>
                  <a:cubicBezTo>
                    <a:pt x="13098" y="1163"/>
                    <a:pt x="13087" y="1139"/>
                    <a:pt x="13082" y="1130"/>
                  </a:cubicBezTo>
                  <a:cubicBezTo>
                    <a:pt x="13077" y="1120"/>
                    <a:pt x="13063" y="1100"/>
                    <a:pt x="13031" y="1097"/>
                  </a:cubicBezTo>
                  <a:lnTo>
                    <a:pt x="12933" y="1092"/>
                  </a:lnTo>
                  <a:cubicBezTo>
                    <a:pt x="12858" y="1087"/>
                    <a:pt x="12790" y="1054"/>
                    <a:pt x="12742" y="996"/>
                  </a:cubicBezTo>
                  <a:cubicBezTo>
                    <a:pt x="12693" y="939"/>
                    <a:pt x="12671" y="866"/>
                    <a:pt x="12679" y="792"/>
                  </a:cubicBezTo>
                  <a:lnTo>
                    <a:pt x="12738" y="217"/>
                  </a:lnTo>
                  <a:cubicBezTo>
                    <a:pt x="12742" y="184"/>
                    <a:pt x="12718" y="153"/>
                    <a:pt x="12684" y="149"/>
                  </a:cubicBezTo>
                  <a:lnTo>
                    <a:pt x="11699" y="1"/>
                  </a:lnTo>
                  <a:cubicBezTo>
                    <a:pt x="11697" y="1"/>
                    <a:pt x="11695" y="1"/>
                    <a:pt x="116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68"/>
            <p:cNvSpPr/>
            <p:nvPr/>
          </p:nvSpPr>
          <p:spPr>
            <a:xfrm>
              <a:off x="5644151" y="4875913"/>
              <a:ext cx="537923" cy="725975"/>
            </a:xfrm>
            <a:custGeom>
              <a:avLst/>
              <a:gdLst/>
              <a:ahLst/>
              <a:cxnLst/>
              <a:rect l="l" t="t" r="r" b="b"/>
              <a:pathLst>
                <a:path w="8530" h="11512" extrusionOk="0">
                  <a:moveTo>
                    <a:pt x="4750" y="0"/>
                  </a:moveTo>
                  <a:lnTo>
                    <a:pt x="4731" y="239"/>
                  </a:lnTo>
                  <a:cubicBezTo>
                    <a:pt x="4725" y="335"/>
                    <a:pt x="4671" y="420"/>
                    <a:pt x="4589" y="468"/>
                  </a:cubicBezTo>
                  <a:lnTo>
                    <a:pt x="3543" y="1069"/>
                  </a:lnTo>
                  <a:cubicBezTo>
                    <a:pt x="3498" y="1095"/>
                    <a:pt x="3449" y="1107"/>
                    <a:pt x="3400" y="1107"/>
                  </a:cubicBezTo>
                  <a:cubicBezTo>
                    <a:pt x="3326" y="1107"/>
                    <a:pt x="3252" y="1078"/>
                    <a:pt x="3197" y="1022"/>
                  </a:cubicBezTo>
                  <a:cubicBezTo>
                    <a:pt x="3137" y="963"/>
                    <a:pt x="3059" y="932"/>
                    <a:pt x="2979" y="932"/>
                  </a:cubicBezTo>
                  <a:cubicBezTo>
                    <a:pt x="2917" y="932"/>
                    <a:pt x="2855" y="951"/>
                    <a:pt x="2801" y="989"/>
                  </a:cubicBezTo>
                  <a:lnTo>
                    <a:pt x="2767" y="1015"/>
                  </a:lnTo>
                  <a:cubicBezTo>
                    <a:pt x="2331" y="1320"/>
                    <a:pt x="2190" y="1905"/>
                    <a:pt x="2440" y="2376"/>
                  </a:cubicBezTo>
                  <a:cubicBezTo>
                    <a:pt x="2491" y="2469"/>
                    <a:pt x="2486" y="2581"/>
                    <a:pt x="2426" y="2670"/>
                  </a:cubicBezTo>
                  <a:lnTo>
                    <a:pt x="2219" y="2979"/>
                  </a:lnTo>
                  <a:cubicBezTo>
                    <a:pt x="2173" y="3048"/>
                    <a:pt x="2100" y="3094"/>
                    <a:pt x="2019" y="3105"/>
                  </a:cubicBezTo>
                  <a:lnTo>
                    <a:pt x="1292" y="3205"/>
                  </a:lnTo>
                  <a:cubicBezTo>
                    <a:pt x="1265" y="3209"/>
                    <a:pt x="1243" y="3225"/>
                    <a:pt x="1232" y="3249"/>
                  </a:cubicBezTo>
                  <a:lnTo>
                    <a:pt x="1092" y="3547"/>
                  </a:lnTo>
                  <a:cubicBezTo>
                    <a:pt x="1083" y="3570"/>
                    <a:pt x="1083" y="3595"/>
                    <a:pt x="1093" y="3616"/>
                  </a:cubicBezTo>
                  <a:lnTo>
                    <a:pt x="1423" y="4276"/>
                  </a:lnTo>
                  <a:cubicBezTo>
                    <a:pt x="1486" y="4401"/>
                    <a:pt x="1449" y="4552"/>
                    <a:pt x="1337" y="4636"/>
                  </a:cubicBezTo>
                  <a:lnTo>
                    <a:pt x="954" y="4918"/>
                  </a:lnTo>
                  <a:cubicBezTo>
                    <a:pt x="932" y="4934"/>
                    <a:pt x="922" y="4957"/>
                    <a:pt x="922" y="4984"/>
                  </a:cubicBezTo>
                  <a:cubicBezTo>
                    <a:pt x="924" y="5011"/>
                    <a:pt x="936" y="5033"/>
                    <a:pt x="958" y="5047"/>
                  </a:cubicBezTo>
                  <a:cubicBezTo>
                    <a:pt x="1037" y="5097"/>
                    <a:pt x="1086" y="5182"/>
                    <a:pt x="1089" y="5274"/>
                  </a:cubicBezTo>
                  <a:cubicBezTo>
                    <a:pt x="1095" y="5366"/>
                    <a:pt x="1055" y="5455"/>
                    <a:pt x="983" y="5513"/>
                  </a:cubicBezTo>
                  <a:lnTo>
                    <a:pt x="605" y="5816"/>
                  </a:lnTo>
                  <a:cubicBezTo>
                    <a:pt x="591" y="5827"/>
                    <a:pt x="581" y="5842"/>
                    <a:pt x="578" y="5858"/>
                  </a:cubicBezTo>
                  <a:lnTo>
                    <a:pt x="1" y="8165"/>
                  </a:lnTo>
                  <a:cubicBezTo>
                    <a:pt x="22" y="8160"/>
                    <a:pt x="44" y="8158"/>
                    <a:pt x="66" y="8158"/>
                  </a:cubicBezTo>
                  <a:cubicBezTo>
                    <a:pt x="109" y="8158"/>
                    <a:pt x="152" y="8168"/>
                    <a:pt x="191" y="8189"/>
                  </a:cubicBezTo>
                  <a:lnTo>
                    <a:pt x="1600" y="8933"/>
                  </a:lnTo>
                  <a:cubicBezTo>
                    <a:pt x="1667" y="8969"/>
                    <a:pt x="1718" y="9032"/>
                    <a:pt x="1737" y="9107"/>
                  </a:cubicBezTo>
                  <a:lnTo>
                    <a:pt x="2337" y="11511"/>
                  </a:lnTo>
                  <a:cubicBezTo>
                    <a:pt x="2381" y="11498"/>
                    <a:pt x="2426" y="11489"/>
                    <a:pt x="2471" y="11482"/>
                  </a:cubicBezTo>
                  <a:cubicBezTo>
                    <a:pt x="2667" y="11453"/>
                    <a:pt x="2850" y="11361"/>
                    <a:pt x="2986" y="11219"/>
                  </a:cubicBezTo>
                  <a:lnTo>
                    <a:pt x="7063" y="6968"/>
                  </a:lnTo>
                  <a:cubicBezTo>
                    <a:pt x="7118" y="6911"/>
                    <a:pt x="7129" y="6821"/>
                    <a:pt x="7086" y="6752"/>
                  </a:cubicBezTo>
                  <a:cubicBezTo>
                    <a:pt x="6956" y="6533"/>
                    <a:pt x="6949" y="6262"/>
                    <a:pt x="7069" y="6037"/>
                  </a:cubicBezTo>
                  <a:lnTo>
                    <a:pt x="7125" y="5930"/>
                  </a:lnTo>
                  <a:lnTo>
                    <a:pt x="7070" y="5857"/>
                  </a:lnTo>
                  <a:cubicBezTo>
                    <a:pt x="6898" y="5622"/>
                    <a:pt x="6903" y="5303"/>
                    <a:pt x="7081" y="5074"/>
                  </a:cubicBezTo>
                  <a:lnTo>
                    <a:pt x="7615" y="4385"/>
                  </a:lnTo>
                  <a:cubicBezTo>
                    <a:pt x="7702" y="4271"/>
                    <a:pt x="7749" y="4131"/>
                    <a:pt x="7745" y="3987"/>
                  </a:cubicBezTo>
                  <a:lnTo>
                    <a:pt x="7733" y="3611"/>
                  </a:lnTo>
                  <a:cubicBezTo>
                    <a:pt x="7724" y="3368"/>
                    <a:pt x="7869" y="3145"/>
                    <a:pt x="8093" y="3050"/>
                  </a:cubicBezTo>
                  <a:lnTo>
                    <a:pt x="8471" y="2893"/>
                  </a:lnTo>
                  <a:lnTo>
                    <a:pt x="8529" y="2752"/>
                  </a:lnTo>
                  <a:lnTo>
                    <a:pt x="8187" y="2283"/>
                  </a:lnTo>
                  <a:cubicBezTo>
                    <a:pt x="8171" y="2264"/>
                    <a:pt x="8147" y="2253"/>
                    <a:pt x="8121" y="2253"/>
                  </a:cubicBezTo>
                  <a:cubicBezTo>
                    <a:pt x="8112" y="2253"/>
                    <a:pt x="8102" y="2255"/>
                    <a:pt x="8093" y="2258"/>
                  </a:cubicBezTo>
                  <a:lnTo>
                    <a:pt x="7514" y="2464"/>
                  </a:lnTo>
                  <a:cubicBezTo>
                    <a:pt x="7483" y="2476"/>
                    <a:pt x="7450" y="2481"/>
                    <a:pt x="7418" y="2481"/>
                  </a:cubicBezTo>
                  <a:cubicBezTo>
                    <a:pt x="7303" y="2481"/>
                    <a:pt x="7193" y="2410"/>
                    <a:pt x="7150" y="2296"/>
                  </a:cubicBezTo>
                  <a:lnTo>
                    <a:pt x="6902" y="1638"/>
                  </a:lnTo>
                  <a:cubicBezTo>
                    <a:pt x="6886" y="1599"/>
                    <a:pt x="6850" y="1590"/>
                    <a:pt x="6837" y="1588"/>
                  </a:cubicBezTo>
                  <a:cubicBezTo>
                    <a:pt x="6834" y="1587"/>
                    <a:pt x="6830" y="1587"/>
                    <a:pt x="6826" y="1587"/>
                  </a:cubicBezTo>
                  <a:cubicBezTo>
                    <a:pt x="6808" y="1587"/>
                    <a:pt x="6780" y="1593"/>
                    <a:pt x="6762" y="1622"/>
                  </a:cubicBezTo>
                  <a:lnTo>
                    <a:pt x="6464" y="2071"/>
                  </a:lnTo>
                  <a:cubicBezTo>
                    <a:pt x="6410" y="2152"/>
                    <a:pt x="6320" y="2199"/>
                    <a:pt x="6225" y="2199"/>
                  </a:cubicBezTo>
                  <a:cubicBezTo>
                    <a:pt x="6208" y="2199"/>
                    <a:pt x="6190" y="2197"/>
                    <a:pt x="6173" y="2194"/>
                  </a:cubicBezTo>
                  <a:lnTo>
                    <a:pt x="5730" y="2113"/>
                  </a:lnTo>
                  <a:cubicBezTo>
                    <a:pt x="5611" y="2091"/>
                    <a:pt x="5518" y="1997"/>
                    <a:pt x="5499" y="1876"/>
                  </a:cubicBezTo>
                  <a:lnTo>
                    <a:pt x="5200" y="84"/>
                  </a:lnTo>
                  <a:cubicBezTo>
                    <a:pt x="5195" y="48"/>
                    <a:pt x="5163" y="19"/>
                    <a:pt x="5126" y="17"/>
                  </a:cubicBezTo>
                  <a:lnTo>
                    <a:pt x="4886" y="5"/>
                  </a:lnTo>
                  <a:cubicBezTo>
                    <a:pt x="4872" y="15"/>
                    <a:pt x="4856" y="22"/>
                    <a:pt x="4837" y="25"/>
                  </a:cubicBezTo>
                  <a:cubicBezTo>
                    <a:pt x="4833" y="25"/>
                    <a:pt x="4829" y="26"/>
                    <a:pt x="4825" y="26"/>
                  </a:cubicBezTo>
                  <a:cubicBezTo>
                    <a:pt x="4799" y="26"/>
                    <a:pt x="4775" y="16"/>
                    <a:pt x="47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68"/>
            <p:cNvSpPr/>
            <p:nvPr/>
          </p:nvSpPr>
          <p:spPr>
            <a:xfrm>
              <a:off x="5364406" y="4604239"/>
              <a:ext cx="576328" cy="856073"/>
            </a:xfrm>
            <a:custGeom>
              <a:avLst/>
              <a:gdLst/>
              <a:ahLst/>
              <a:cxnLst/>
              <a:rect l="l" t="t" r="r" b="b"/>
              <a:pathLst>
                <a:path w="9139" h="13575" extrusionOk="0">
                  <a:moveTo>
                    <a:pt x="5902" y="0"/>
                  </a:moveTo>
                  <a:cubicBezTo>
                    <a:pt x="5884" y="0"/>
                    <a:pt x="5870" y="5"/>
                    <a:pt x="5862" y="9"/>
                  </a:cubicBezTo>
                  <a:cubicBezTo>
                    <a:pt x="5847" y="16"/>
                    <a:pt x="5810" y="38"/>
                    <a:pt x="5806" y="88"/>
                  </a:cubicBezTo>
                  <a:cubicBezTo>
                    <a:pt x="5794" y="219"/>
                    <a:pt x="5697" y="330"/>
                    <a:pt x="5567" y="357"/>
                  </a:cubicBezTo>
                  <a:lnTo>
                    <a:pt x="5064" y="465"/>
                  </a:lnTo>
                  <a:cubicBezTo>
                    <a:pt x="5042" y="469"/>
                    <a:pt x="5021" y="471"/>
                    <a:pt x="5001" y="471"/>
                  </a:cubicBezTo>
                  <a:cubicBezTo>
                    <a:pt x="4982" y="471"/>
                    <a:pt x="4962" y="469"/>
                    <a:pt x="4944" y="466"/>
                  </a:cubicBezTo>
                  <a:lnTo>
                    <a:pt x="4724" y="731"/>
                  </a:lnTo>
                  <a:cubicBezTo>
                    <a:pt x="4675" y="791"/>
                    <a:pt x="4604" y="829"/>
                    <a:pt x="4528" y="838"/>
                  </a:cubicBezTo>
                  <a:lnTo>
                    <a:pt x="4465" y="844"/>
                  </a:lnTo>
                  <a:cubicBezTo>
                    <a:pt x="4454" y="845"/>
                    <a:pt x="4444" y="846"/>
                    <a:pt x="4433" y="846"/>
                  </a:cubicBezTo>
                  <a:cubicBezTo>
                    <a:pt x="4316" y="846"/>
                    <a:pt x="4208" y="779"/>
                    <a:pt x="4159" y="668"/>
                  </a:cubicBezTo>
                  <a:lnTo>
                    <a:pt x="4078" y="487"/>
                  </a:lnTo>
                  <a:cubicBezTo>
                    <a:pt x="4065" y="456"/>
                    <a:pt x="4034" y="434"/>
                    <a:pt x="3999" y="434"/>
                  </a:cubicBezTo>
                  <a:lnTo>
                    <a:pt x="3709" y="428"/>
                  </a:lnTo>
                  <a:cubicBezTo>
                    <a:pt x="3687" y="428"/>
                    <a:pt x="3663" y="436"/>
                    <a:pt x="3645" y="454"/>
                  </a:cubicBezTo>
                  <a:cubicBezTo>
                    <a:pt x="3627" y="471"/>
                    <a:pt x="3618" y="494"/>
                    <a:pt x="3618" y="519"/>
                  </a:cubicBezTo>
                  <a:lnTo>
                    <a:pt x="3618" y="656"/>
                  </a:lnTo>
                  <a:cubicBezTo>
                    <a:pt x="3618" y="725"/>
                    <a:pt x="3594" y="792"/>
                    <a:pt x="3551" y="845"/>
                  </a:cubicBezTo>
                  <a:lnTo>
                    <a:pt x="3476" y="935"/>
                  </a:lnTo>
                  <a:cubicBezTo>
                    <a:pt x="3418" y="1005"/>
                    <a:pt x="3333" y="1043"/>
                    <a:pt x="3246" y="1043"/>
                  </a:cubicBezTo>
                  <a:cubicBezTo>
                    <a:pt x="3198" y="1043"/>
                    <a:pt x="3149" y="1032"/>
                    <a:pt x="3104" y="1007"/>
                  </a:cubicBezTo>
                  <a:cubicBezTo>
                    <a:pt x="3089" y="999"/>
                    <a:pt x="3075" y="997"/>
                    <a:pt x="3062" y="997"/>
                  </a:cubicBezTo>
                  <a:cubicBezTo>
                    <a:pt x="3042" y="997"/>
                    <a:pt x="3026" y="1003"/>
                    <a:pt x="3018" y="1007"/>
                  </a:cubicBezTo>
                  <a:cubicBezTo>
                    <a:pt x="3005" y="1014"/>
                    <a:pt x="2974" y="1035"/>
                    <a:pt x="2972" y="1081"/>
                  </a:cubicBezTo>
                  <a:cubicBezTo>
                    <a:pt x="2971" y="1114"/>
                    <a:pt x="2952" y="1146"/>
                    <a:pt x="2923" y="1163"/>
                  </a:cubicBezTo>
                  <a:lnTo>
                    <a:pt x="1865" y="1800"/>
                  </a:lnTo>
                  <a:cubicBezTo>
                    <a:pt x="1823" y="1814"/>
                    <a:pt x="1782" y="1821"/>
                    <a:pt x="1744" y="1821"/>
                  </a:cubicBezTo>
                  <a:cubicBezTo>
                    <a:pt x="1678" y="1821"/>
                    <a:pt x="1619" y="1800"/>
                    <a:pt x="1568" y="1763"/>
                  </a:cubicBezTo>
                  <a:lnTo>
                    <a:pt x="1534" y="1736"/>
                  </a:lnTo>
                  <a:cubicBezTo>
                    <a:pt x="1514" y="1721"/>
                    <a:pt x="1495" y="1717"/>
                    <a:pt x="1480" y="1717"/>
                  </a:cubicBezTo>
                  <a:cubicBezTo>
                    <a:pt x="1463" y="1717"/>
                    <a:pt x="1449" y="1722"/>
                    <a:pt x="1442" y="1725"/>
                  </a:cubicBezTo>
                  <a:cubicBezTo>
                    <a:pt x="1427" y="1731"/>
                    <a:pt x="1391" y="1753"/>
                    <a:pt x="1389" y="1802"/>
                  </a:cubicBezTo>
                  <a:lnTo>
                    <a:pt x="1384" y="1889"/>
                  </a:lnTo>
                  <a:cubicBezTo>
                    <a:pt x="1378" y="1981"/>
                    <a:pt x="1332" y="2064"/>
                    <a:pt x="1258" y="2115"/>
                  </a:cubicBezTo>
                  <a:lnTo>
                    <a:pt x="845" y="2408"/>
                  </a:lnTo>
                  <a:cubicBezTo>
                    <a:pt x="837" y="2416"/>
                    <a:pt x="827" y="2421"/>
                    <a:pt x="816" y="2427"/>
                  </a:cubicBezTo>
                  <a:lnTo>
                    <a:pt x="1028" y="2780"/>
                  </a:lnTo>
                  <a:cubicBezTo>
                    <a:pt x="1116" y="2810"/>
                    <a:pt x="1189" y="2873"/>
                    <a:pt x="1229" y="2959"/>
                  </a:cubicBezTo>
                  <a:cubicBezTo>
                    <a:pt x="1278" y="3061"/>
                    <a:pt x="1276" y="3175"/>
                    <a:pt x="1221" y="3276"/>
                  </a:cubicBezTo>
                  <a:lnTo>
                    <a:pt x="1101" y="3497"/>
                  </a:lnTo>
                  <a:cubicBezTo>
                    <a:pt x="1089" y="3583"/>
                    <a:pt x="1121" y="3666"/>
                    <a:pt x="1188" y="3721"/>
                  </a:cubicBezTo>
                  <a:cubicBezTo>
                    <a:pt x="1288" y="3805"/>
                    <a:pt x="1348" y="3930"/>
                    <a:pt x="1351" y="4061"/>
                  </a:cubicBezTo>
                  <a:cubicBezTo>
                    <a:pt x="1353" y="4191"/>
                    <a:pt x="1299" y="4319"/>
                    <a:pt x="1202" y="4406"/>
                  </a:cubicBezTo>
                  <a:lnTo>
                    <a:pt x="703" y="4864"/>
                  </a:lnTo>
                  <a:cubicBezTo>
                    <a:pt x="534" y="5018"/>
                    <a:pt x="431" y="5239"/>
                    <a:pt x="423" y="5469"/>
                  </a:cubicBezTo>
                  <a:lnTo>
                    <a:pt x="422" y="5501"/>
                  </a:lnTo>
                  <a:cubicBezTo>
                    <a:pt x="421" y="5523"/>
                    <a:pt x="413" y="5544"/>
                    <a:pt x="400" y="5562"/>
                  </a:cubicBezTo>
                  <a:lnTo>
                    <a:pt x="55" y="6005"/>
                  </a:lnTo>
                  <a:cubicBezTo>
                    <a:pt x="15" y="6056"/>
                    <a:pt x="0" y="6124"/>
                    <a:pt x="13" y="6189"/>
                  </a:cubicBezTo>
                  <a:cubicBezTo>
                    <a:pt x="27" y="6252"/>
                    <a:pt x="66" y="6306"/>
                    <a:pt x="123" y="6337"/>
                  </a:cubicBezTo>
                  <a:cubicBezTo>
                    <a:pt x="157" y="6355"/>
                    <a:pt x="195" y="6365"/>
                    <a:pt x="233" y="6365"/>
                  </a:cubicBezTo>
                  <a:cubicBezTo>
                    <a:pt x="258" y="6365"/>
                    <a:pt x="284" y="6361"/>
                    <a:pt x="308" y="6352"/>
                  </a:cubicBezTo>
                  <a:cubicBezTo>
                    <a:pt x="337" y="6342"/>
                    <a:pt x="367" y="6337"/>
                    <a:pt x="396" y="6337"/>
                  </a:cubicBezTo>
                  <a:cubicBezTo>
                    <a:pt x="449" y="6337"/>
                    <a:pt x="501" y="6353"/>
                    <a:pt x="545" y="6385"/>
                  </a:cubicBezTo>
                  <a:cubicBezTo>
                    <a:pt x="613" y="6436"/>
                    <a:pt x="653" y="6515"/>
                    <a:pt x="650" y="6600"/>
                  </a:cubicBezTo>
                  <a:lnTo>
                    <a:pt x="642" y="6832"/>
                  </a:lnTo>
                  <a:cubicBezTo>
                    <a:pt x="642" y="6848"/>
                    <a:pt x="637" y="6864"/>
                    <a:pt x="628" y="6879"/>
                  </a:cubicBezTo>
                  <a:lnTo>
                    <a:pt x="615" y="6903"/>
                  </a:lnTo>
                  <a:cubicBezTo>
                    <a:pt x="516" y="7079"/>
                    <a:pt x="547" y="7301"/>
                    <a:pt x="691" y="7442"/>
                  </a:cubicBezTo>
                  <a:cubicBezTo>
                    <a:pt x="718" y="7469"/>
                    <a:pt x="729" y="7509"/>
                    <a:pt x="716" y="7547"/>
                  </a:cubicBezTo>
                  <a:lnTo>
                    <a:pt x="643" y="7776"/>
                  </a:lnTo>
                  <a:cubicBezTo>
                    <a:pt x="612" y="7871"/>
                    <a:pt x="599" y="7972"/>
                    <a:pt x="604" y="8073"/>
                  </a:cubicBezTo>
                  <a:lnTo>
                    <a:pt x="606" y="8124"/>
                  </a:lnTo>
                  <a:cubicBezTo>
                    <a:pt x="608" y="8145"/>
                    <a:pt x="634" y="8279"/>
                    <a:pt x="1045" y="8855"/>
                  </a:cubicBezTo>
                  <a:cubicBezTo>
                    <a:pt x="1215" y="9089"/>
                    <a:pt x="1239" y="9397"/>
                    <a:pt x="1112" y="9658"/>
                  </a:cubicBezTo>
                  <a:cubicBezTo>
                    <a:pt x="997" y="9895"/>
                    <a:pt x="926" y="10079"/>
                    <a:pt x="883" y="10259"/>
                  </a:cubicBezTo>
                  <a:cubicBezTo>
                    <a:pt x="860" y="10354"/>
                    <a:pt x="849" y="10451"/>
                    <a:pt x="845" y="10546"/>
                  </a:cubicBezTo>
                  <a:lnTo>
                    <a:pt x="820" y="11467"/>
                  </a:lnTo>
                  <a:lnTo>
                    <a:pt x="1849" y="11316"/>
                  </a:lnTo>
                  <a:cubicBezTo>
                    <a:pt x="1862" y="11314"/>
                    <a:pt x="1875" y="11313"/>
                    <a:pt x="1887" y="11313"/>
                  </a:cubicBezTo>
                  <a:cubicBezTo>
                    <a:pt x="2006" y="11313"/>
                    <a:pt x="2117" y="11391"/>
                    <a:pt x="2151" y="11510"/>
                  </a:cubicBezTo>
                  <a:lnTo>
                    <a:pt x="2274" y="11938"/>
                  </a:lnTo>
                  <a:cubicBezTo>
                    <a:pt x="2299" y="12027"/>
                    <a:pt x="2277" y="12121"/>
                    <a:pt x="2217" y="12191"/>
                  </a:cubicBezTo>
                  <a:lnTo>
                    <a:pt x="1474" y="13047"/>
                  </a:lnTo>
                  <a:cubicBezTo>
                    <a:pt x="1374" y="13162"/>
                    <a:pt x="1372" y="13331"/>
                    <a:pt x="1467" y="13450"/>
                  </a:cubicBezTo>
                  <a:cubicBezTo>
                    <a:pt x="1528" y="13525"/>
                    <a:pt x="1619" y="13566"/>
                    <a:pt x="1711" y="13566"/>
                  </a:cubicBezTo>
                  <a:cubicBezTo>
                    <a:pt x="1746" y="13566"/>
                    <a:pt x="1782" y="13560"/>
                    <a:pt x="1816" y="13548"/>
                  </a:cubicBezTo>
                  <a:lnTo>
                    <a:pt x="3352" y="12993"/>
                  </a:lnTo>
                  <a:cubicBezTo>
                    <a:pt x="3382" y="12983"/>
                    <a:pt x="3413" y="12977"/>
                    <a:pt x="3444" y="12977"/>
                  </a:cubicBezTo>
                  <a:cubicBezTo>
                    <a:pt x="3510" y="12977"/>
                    <a:pt x="3576" y="13001"/>
                    <a:pt x="3627" y="13047"/>
                  </a:cubicBezTo>
                  <a:lnTo>
                    <a:pt x="4207" y="13575"/>
                  </a:lnTo>
                  <a:lnTo>
                    <a:pt x="4242" y="13570"/>
                  </a:lnTo>
                  <a:cubicBezTo>
                    <a:pt x="4239" y="13560"/>
                    <a:pt x="4238" y="13549"/>
                    <a:pt x="4237" y="13540"/>
                  </a:cubicBezTo>
                  <a:cubicBezTo>
                    <a:pt x="4230" y="13507"/>
                    <a:pt x="4226" y="13475"/>
                    <a:pt x="4226" y="13457"/>
                  </a:cubicBezTo>
                  <a:lnTo>
                    <a:pt x="4226" y="12740"/>
                  </a:lnTo>
                  <a:cubicBezTo>
                    <a:pt x="4226" y="12673"/>
                    <a:pt x="4250" y="12610"/>
                    <a:pt x="4295" y="12560"/>
                  </a:cubicBezTo>
                  <a:cubicBezTo>
                    <a:pt x="4244" y="12541"/>
                    <a:pt x="4215" y="12488"/>
                    <a:pt x="4228" y="12437"/>
                  </a:cubicBezTo>
                  <a:lnTo>
                    <a:pt x="4808" y="10118"/>
                  </a:lnTo>
                  <a:cubicBezTo>
                    <a:pt x="4823" y="10058"/>
                    <a:pt x="4858" y="10003"/>
                    <a:pt x="4908" y="9963"/>
                  </a:cubicBezTo>
                  <a:lnTo>
                    <a:pt x="5286" y="9661"/>
                  </a:lnTo>
                  <a:cubicBezTo>
                    <a:pt x="5307" y="9644"/>
                    <a:pt x="5318" y="9620"/>
                    <a:pt x="5315" y="9594"/>
                  </a:cubicBezTo>
                  <a:cubicBezTo>
                    <a:pt x="5314" y="9569"/>
                    <a:pt x="5301" y="9546"/>
                    <a:pt x="5280" y="9533"/>
                  </a:cubicBezTo>
                  <a:cubicBezTo>
                    <a:pt x="5200" y="9481"/>
                    <a:pt x="5151" y="9394"/>
                    <a:pt x="5147" y="9300"/>
                  </a:cubicBezTo>
                  <a:cubicBezTo>
                    <a:pt x="5145" y="9205"/>
                    <a:pt x="5188" y="9116"/>
                    <a:pt x="5264" y="9059"/>
                  </a:cubicBezTo>
                  <a:lnTo>
                    <a:pt x="5645" y="8777"/>
                  </a:lnTo>
                  <a:cubicBezTo>
                    <a:pt x="5676" y="8754"/>
                    <a:pt x="5686" y="8712"/>
                    <a:pt x="5669" y="8678"/>
                  </a:cubicBezTo>
                  <a:lnTo>
                    <a:pt x="5339" y="8018"/>
                  </a:lnTo>
                  <a:cubicBezTo>
                    <a:pt x="5300" y="7939"/>
                    <a:pt x="5298" y="7847"/>
                    <a:pt x="5335" y="7768"/>
                  </a:cubicBezTo>
                  <a:lnTo>
                    <a:pt x="5474" y="7469"/>
                  </a:lnTo>
                  <a:cubicBezTo>
                    <a:pt x="5516" y="7381"/>
                    <a:pt x="5599" y="7319"/>
                    <a:pt x="5696" y="7306"/>
                  </a:cubicBezTo>
                  <a:lnTo>
                    <a:pt x="6422" y="7206"/>
                  </a:lnTo>
                  <a:cubicBezTo>
                    <a:pt x="6446" y="7203"/>
                    <a:pt x="6465" y="7189"/>
                    <a:pt x="6477" y="7171"/>
                  </a:cubicBezTo>
                  <a:lnTo>
                    <a:pt x="6685" y="6862"/>
                  </a:lnTo>
                  <a:cubicBezTo>
                    <a:pt x="6701" y="6837"/>
                    <a:pt x="6702" y="6806"/>
                    <a:pt x="6688" y="6781"/>
                  </a:cubicBezTo>
                  <a:cubicBezTo>
                    <a:pt x="6390" y="6219"/>
                    <a:pt x="6557" y="5519"/>
                    <a:pt x="7079" y="5152"/>
                  </a:cubicBezTo>
                  <a:lnTo>
                    <a:pt x="7114" y="5127"/>
                  </a:lnTo>
                  <a:cubicBezTo>
                    <a:pt x="7204" y="5064"/>
                    <a:pt x="7309" y="5033"/>
                    <a:pt x="7412" y="5033"/>
                  </a:cubicBezTo>
                  <a:cubicBezTo>
                    <a:pt x="7545" y="5033"/>
                    <a:pt x="7677" y="5084"/>
                    <a:pt x="7776" y="5183"/>
                  </a:cubicBezTo>
                  <a:cubicBezTo>
                    <a:pt x="7791" y="5199"/>
                    <a:pt x="7811" y="5207"/>
                    <a:pt x="7832" y="5207"/>
                  </a:cubicBezTo>
                  <a:cubicBezTo>
                    <a:pt x="7845" y="5207"/>
                    <a:pt x="7859" y="5203"/>
                    <a:pt x="7872" y="5195"/>
                  </a:cubicBezTo>
                  <a:lnTo>
                    <a:pt x="8918" y="4594"/>
                  </a:lnTo>
                  <a:cubicBezTo>
                    <a:pt x="8940" y="4581"/>
                    <a:pt x="8956" y="4558"/>
                    <a:pt x="8957" y="4531"/>
                  </a:cubicBezTo>
                  <a:lnTo>
                    <a:pt x="8981" y="4190"/>
                  </a:lnTo>
                  <a:cubicBezTo>
                    <a:pt x="8985" y="4134"/>
                    <a:pt x="9036" y="4093"/>
                    <a:pt x="9091" y="4093"/>
                  </a:cubicBezTo>
                  <a:lnTo>
                    <a:pt x="9138" y="4096"/>
                  </a:lnTo>
                  <a:lnTo>
                    <a:pt x="9019" y="3092"/>
                  </a:lnTo>
                  <a:lnTo>
                    <a:pt x="8702" y="2823"/>
                  </a:lnTo>
                  <a:cubicBezTo>
                    <a:pt x="8482" y="2637"/>
                    <a:pt x="8352" y="2366"/>
                    <a:pt x="8346" y="2077"/>
                  </a:cubicBezTo>
                  <a:cubicBezTo>
                    <a:pt x="8342" y="1840"/>
                    <a:pt x="8421" y="1610"/>
                    <a:pt x="8568" y="1428"/>
                  </a:cubicBezTo>
                  <a:lnTo>
                    <a:pt x="8426" y="1158"/>
                  </a:lnTo>
                  <a:cubicBezTo>
                    <a:pt x="8409" y="1125"/>
                    <a:pt x="8377" y="1109"/>
                    <a:pt x="8337" y="1107"/>
                  </a:cubicBezTo>
                  <a:lnTo>
                    <a:pt x="7608" y="1124"/>
                  </a:lnTo>
                  <a:cubicBezTo>
                    <a:pt x="7603" y="1124"/>
                    <a:pt x="7598" y="1124"/>
                    <a:pt x="7593" y="1124"/>
                  </a:cubicBezTo>
                  <a:cubicBezTo>
                    <a:pt x="7498" y="1124"/>
                    <a:pt x="7406" y="1073"/>
                    <a:pt x="7349" y="992"/>
                  </a:cubicBezTo>
                  <a:lnTo>
                    <a:pt x="7038" y="544"/>
                  </a:lnTo>
                  <a:cubicBezTo>
                    <a:pt x="7014" y="509"/>
                    <a:pt x="6982" y="502"/>
                    <a:pt x="6960" y="502"/>
                  </a:cubicBezTo>
                  <a:cubicBezTo>
                    <a:pt x="6951" y="502"/>
                    <a:pt x="6944" y="503"/>
                    <a:pt x="6940" y="504"/>
                  </a:cubicBezTo>
                  <a:cubicBezTo>
                    <a:pt x="6925" y="506"/>
                    <a:pt x="6876" y="520"/>
                    <a:pt x="6864" y="578"/>
                  </a:cubicBezTo>
                  <a:lnTo>
                    <a:pt x="6843" y="677"/>
                  </a:lnTo>
                  <a:cubicBezTo>
                    <a:pt x="6824" y="760"/>
                    <a:pt x="6770" y="833"/>
                    <a:pt x="6696" y="875"/>
                  </a:cubicBezTo>
                  <a:lnTo>
                    <a:pt x="6201" y="1154"/>
                  </a:lnTo>
                  <a:cubicBezTo>
                    <a:pt x="6154" y="1181"/>
                    <a:pt x="6102" y="1194"/>
                    <a:pt x="6051" y="1194"/>
                  </a:cubicBezTo>
                  <a:cubicBezTo>
                    <a:pt x="5972" y="1194"/>
                    <a:pt x="5895" y="1163"/>
                    <a:pt x="5836" y="1105"/>
                  </a:cubicBezTo>
                  <a:lnTo>
                    <a:pt x="5804" y="1072"/>
                  </a:lnTo>
                  <a:cubicBezTo>
                    <a:pt x="5747" y="1016"/>
                    <a:pt x="5714" y="938"/>
                    <a:pt x="5714" y="857"/>
                  </a:cubicBezTo>
                  <a:cubicBezTo>
                    <a:pt x="5714" y="776"/>
                    <a:pt x="5747" y="699"/>
                    <a:pt x="5804" y="643"/>
                  </a:cubicBezTo>
                  <a:lnTo>
                    <a:pt x="6151" y="295"/>
                  </a:lnTo>
                  <a:cubicBezTo>
                    <a:pt x="6179" y="267"/>
                    <a:pt x="6181" y="236"/>
                    <a:pt x="6179" y="218"/>
                  </a:cubicBezTo>
                  <a:cubicBezTo>
                    <a:pt x="6178" y="202"/>
                    <a:pt x="6171" y="171"/>
                    <a:pt x="6139" y="148"/>
                  </a:cubicBezTo>
                  <a:lnTo>
                    <a:pt x="5957" y="18"/>
                  </a:lnTo>
                  <a:cubicBezTo>
                    <a:pt x="5938" y="4"/>
                    <a:pt x="5919" y="0"/>
                    <a:pt x="590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68"/>
            <p:cNvSpPr/>
            <p:nvPr/>
          </p:nvSpPr>
          <p:spPr>
            <a:xfrm>
              <a:off x="6333046" y="2056325"/>
              <a:ext cx="1152089" cy="865974"/>
            </a:xfrm>
            <a:custGeom>
              <a:avLst/>
              <a:gdLst/>
              <a:ahLst/>
              <a:cxnLst/>
              <a:rect l="l" t="t" r="r" b="b"/>
              <a:pathLst>
                <a:path w="18269" h="13732" extrusionOk="0">
                  <a:moveTo>
                    <a:pt x="4195" y="0"/>
                  </a:moveTo>
                  <a:cubicBezTo>
                    <a:pt x="4187" y="0"/>
                    <a:pt x="4179" y="1"/>
                    <a:pt x="4170" y="4"/>
                  </a:cubicBezTo>
                  <a:lnTo>
                    <a:pt x="3603" y="204"/>
                  </a:lnTo>
                  <a:cubicBezTo>
                    <a:pt x="3574" y="215"/>
                    <a:pt x="3543" y="220"/>
                    <a:pt x="3511" y="220"/>
                  </a:cubicBezTo>
                  <a:cubicBezTo>
                    <a:pt x="3498" y="220"/>
                    <a:pt x="3484" y="219"/>
                    <a:pt x="3471" y="217"/>
                  </a:cubicBezTo>
                  <a:lnTo>
                    <a:pt x="2965" y="149"/>
                  </a:lnTo>
                  <a:cubicBezTo>
                    <a:pt x="2961" y="157"/>
                    <a:pt x="2956" y="163"/>
                    <a:pt x="2951" y="171"/>
                  </a:cubicBezTo>
                  <a:lnTo>
                    <a:pt x="2248" y="1026"/>
                  </a:lnTo>
                  <a:cubicBezTo>
                    <a:pt x="2089" y="1220"/>
                    <a:pt x="1856" y="1324"/>
                    <a:pt x="1618" y="1324"/>
                  </a:cubicBezTo>
                  <a:cubicBezTo>
                    <a:pt x="1483" y="1324"/>
                    <a:pt x="1346" y="1290"/>
                    <a:pt x="1220" y="1220"/>
                  </a:cubicBezTo>
                  <a:lnTo>
                    <a:pt x="470" y="801"/>
                  </a:lnTo>
                  <a:cubicBezTo>
                    <a:pt x="424" y="776"/>
                    <a:pt x="374" y="763"/>
                    <a:pt x="325" y="763"/>
                  </a:cubicBezTo>
                  <a:cubicBezTo>
                    <a:pt x="227" y="763"/>
                    <a:pt x="131" y="811"/>
                    <a:pt x="74" y="897"/>
                  </a:cubicBezTo>
                  <a:cubicBezTo>
                    <a:pt x="0" y="1008"/>
                    <a:pt x="7" y="1155"/>
                    <a:pt x="92" y="1257"/>
                  </a:cubicBezTo>
                  <a:lnTo>
                    <a:pt x="830" y="2142"/>
                  </a:lnTo>
                  <a:cubicBezTo>
                    <a:pt x="1004" y="2351"/>
                    <a:pt x="1038" y="2643"/>
                    <a:pt x="917" y="2886"/>
                  </a:cubicBezTo>
                  <a:lnTo>
                    <a:pt x="812" y="3094"/>
                  </a:lnTo>
                  <a:cubicBezTo>
                    <a:pt x="636" y="3447"/>
                    <a:pt x="585" y="3853"/>
                    <a:pt x="669" y="4237"/>
                  </a:cubicBezTo>
                  <a:lnTo>
                    <a:pt x="730" y="4512"/>
                  </a:lnTo>
                  <a:cubicBezTo>
                    <a:pt x="756" y="4631"/>
                    <a:pt x="832" y="4733"/>
                    <a:pt x="939" y="4791"/>
                  </a:cubicBezTo>
                  <a:cubicBezTo>
                    <a:pt x="1001" y="4825"/>
                    <a:pt x="1068" y="4841"/>
                    <a:pt x="1136" y="4841"/>
                  </a:cubicBezTo>
                  <a:cubicBezTo>
                    <a:pt x="1187" y="4841"/>
                    <a:pt x="1238" y="4832"/>
                    <a:pt x="1287" y="4813"/>
                  </a:cubicBezTo>
                  <a:lnTo>
                    <a:pt x="2136" y="4484"/>
                  </a:lnTo>
                  <a:cubicBezTo>
                    <a:pt x="2223" y="4451"/>
                    <a:pt x="2315" y="4434"/>
                    <a:pt x="2407" y="4434"/>
                  </a:cubicBezTo>
                  <a:cubicBezTo>
                    <a:pt x="2520" y="4434"/>
                    <a:pt x="2633" y="4459"/>
                    <a:pt x="2736" y="4510"/>
                  </a:cubicBezTo>
                  <a:cubicBezTo>
                    <a:pt x="2923" y="4602"/>
                    <a:pt x="3065" y="4768"/>
                    <a:pt x="3125" y="4966"/>
                  </a:cubicBezTo>
                  <a:lnTo>
                    <a:pt x="3503" y="6208"/>
                  </a:lnTo>
                  <a:cubicBezTo>
                    <a:pt x="3561" y="6398"/>
                    <a:pt x="3503" y="6609"/>
                    <a:pt x="3355" y="6742"/>
                  </a:cubicBezTo>
                  <a:lnTo>
                    <a:pt x="3323" y="6771"/>
                  </a:lnTo>
                  <a:cubicBezTo>
                    <a:pt x="3285" y="6806"/>
                    <a:pt x="3287" y="6847"/>
                    <a:pt x="3290" y="6863"/>
                  </a:cubicBezTo>
                  <a:cubicBezTo>
                    <a:pt x="3292" y="6879"/>
                    <a:pt x="3305" y="6920"/>
                    <a:pt x="3351" y="6939"/>
                  </a:cubicBezTo>
                  <a:lnTo>
                    <a:pt x="3465" y="6986"/>
                  </a:lnTo>
                  <a:cubicBezTo>
                    <a:pt x="3588" y="7036"/>
                    <a:pt x="3679" y="7139"/>
                    <a:pt x="3716" y="7266"/>
                  </a:cubicBezTo>
                  <a:cubicBezTo>
                    <a:pt x="3752" y="7393"/>
                    <a:pt x="3728" y="7528"/>
                    <a:pt x="3651" y="7636"/>
                  </a:cubicBezTo>
                  <a:lnTo>
                    <a:pt x="3467" y="7890"/>
                  </a:lnTo>
                  <a:lnTo>
                    <a:pt x="3622" y="8000"/>
                  </a:lnTo>
                  <a:cubicBezTo>
                    <a:pt x="3636" y="8009"/>
                    <a:pt x="3653" y="8014"/>
                    <a:pt x="3668" y="8014"/>
                  </a:cubicBezTo>
                  <a:cubicBezTo>
                    <a:pt x="3673" y="8014"/>
                    <a:pt x="3677" y="8014"/>
                    <a:pt x="3681" y="8013"/>
                  </a:cubicBezTo>
                  <a:cubicBezTo>
                    <a:pt x="3703" y="8009"/>
                    <a:pt x="3721" y="7997"/>
                    <a:pt x="3732" y="7979"/>
                  </a:cubicBezTo>
                  <a:lnTo>
                    <a:pt x="4213" y="7241"/>
                  </a:lnTo>
                  <a:cubicBezTo>
                    <a:pt x="4259" y="7170"/>
                    <a:pt x="4334" y="7125"/>
                    <a:pt x="4420" y="7114"/>
                  </a:cubicBezTo>
                  <a:cubicBezTo>
                    <a:pt x="4431" y="7112"/>
                    <a:pt x="4443" y="7112"/>
                    <a:pt x="4455" y="7112"/>
                  </a:cubicBezTo>
                  <a:cubicBezTo>
                    <a:pt x="4528" y="7112"/>
                    <a:pt x="4597" y="7140"/>
                    <a:pt x="4651" y="7191"/>
                  </a:cubicBezTo>
                  <a:lnTo>
                    <a:pt x="5150" y="7668"/>
                  </a:lnTo>
                  <a:cubicBezTo>
                    <a:pt x="5225" y="7741"/>
                    <a:pt x="5256" y="7847"/>
                    <a:pt x="5229" y="7948"/>
                  </a:cubicBezTo>
                  <a:lnTo>
                    <a:pt x="5123" y="8348"/>
                  </a:lnTo>
                  <a:cubicBezTo>
                    <a:pt x="5113" y="8386"/>
                    <a:pt x="5133" y="8425"/>
                    <a:pt x="5170" y="8440"/>
                  </a:cubicBezTo>
                  <a:cubicBezTo>
                    <a:pt x="5179" y="8444"/>
                    <a:pt x="5189" y="8445"/>
                    <a:pt x="5199" y="8445"/>
                  </a:cubicBezTo>
                  <a:cubicBezTo>
                    <a:pt x="5221" y="8445"/>
                    <a:pt x="5242" y="8436"/>
                    <a:pt x="5257" y="8419"/>
                  </a:cubicBezTo>
                  <a:lnTo>
                    <a:pt x="5755" y="7863"/>
                  </a:lnTo>
                  <a:cubicBezTo>
                    <a:pt x="5811" y="7801"/>
                    <a:pt x="5887" y="7768"/>
                    <a:pt x="5968" y="7768"/>
                  </a:cubicBezTo>
                  <a:cubicBezTo>
                    <a:pt x="5988" y="7768"/>
                    <a:pt x="6009" y="7770"/>
                    <a:pt x="6030" y="7774"/>
                  </a:cubicBezTo>
                  <a:cubicBezTo>
                    <a:pt x="6132" y="7796"/>
                    <a:pt x="6210" y="7868"/>
                    <a:pt x="6242" y="7969"/>
                  </a:cubicBezTo>
                  <a:lnTo>
                    <a:pt x="6857" y="9941"/>
                  </a:lnTo>
                  <a:cubicBezTo>
                    <a:pt x="6863" y="9964"/>
                    <a:pt x="6881" y="9981"/>
                    <a:pt x="6902" y="9991"/>
                  </a:cubicBezTo>
                  <a:lnTo>
                    <a:pt x="7013" y="10033"/>
                  </a:lnTo>
                  <a:cubicBezTo>
                    <a:pt x="7096" y="10064"/>
                    <a:pt x="7158" y="10130"/>
                    <a:pt x="7183" y="10213"/>
                  </a:cubicBezTo>
                  <a:cubicBezTo>
                    <a:pt x="7209" y="10298"/>
                    <a:pt x="7196" y="10387"/>
                    <a:pt x="7147" y="10461"/>
                  </a:cubicBezTo>
                  <a:lnTo>
                    <a:pt x="6878" y="10854"/>
                  </a:lnTo>
                  <a:cubicBezTo>
                    <a:pt x="6868" y="10871"/>
                    <a:pt x="6862" y="10890"/>
                    <a:pt x="6866" y="10909"/>
                  </a:cubicBezTo>
                  <a:lnTo>
                    <a:pt x="6922" y="11289"/>
                  </a:lnTo>
                  <a:cubicBezTo>
                    <a:pt x="6924" y="11313"/>
                    <a:pt x="6938" y="11331"/>
                    <a:pt x="6956" y="11343"/>
                  </a:cubicBezTo>
                  <a:lnTo>
                    <a:pt x="7220" y="11513"/>
                  </a:lnTo>
                  <a:cubicBezTo>
                    <a:pt x="7279" y="11550"/>
                    <a:pt x="7323" y="11608"/>
                    <a:pt x="7342" y="11676"/>
                  </a:cubicBezTo>
                  <a:lnTo>
                    <a:pt x="7516" y="12299"/>
                  </a:lnTo>
                  <a:cubicBezTo>
                    <a:pt x="7523" y="12324"/>
                    <a:pt x="7542" y="12345"/>
                    <a:pt x="7565" y="12352"/>
                  </a:cubicBezTo>
                  <a:lnTo>
                    <a:pt x="7636" y="12377"/>
                  </a:lnTo>
                  <a:cubicBezTo>
                    <a:pt x="7772" y="12424"/>
                    <a:pt x="7852" y="12567"/>
                    <a:pt x="7821" y="12708"/>
                  </a:cubicBezTo>
                  <a:cubicBezTo>
                    <a:pt x="7722" y="13152"/>
                    <a:pt x="7648" y="13483"/>
                    <a:pt x="7592" y="13731"/>
                  </a:cubicBezTo>
                  <a:lnTo>
                    <a:pt x="7786" y="13623"/>
                  </a:lnTo>
                  <a:cubicBezTo>
                    <a:pt x="7949" y="13531"/>
                    <a:pt x="8085" y="13396"/>
                    <a:pt x="8175" y="13232"/>
                  </a:cubicBezTo>
                  <a:lnTo>
                    <a:pt x="9129" y="11500"/>
                  </a:lnTo>
                  <a:cubicBezTo>
                    <a:pt x="9191" y="11386"/>
                    <a:pt x="9290" y="11296"/>
                    <a:pt x="9407" y="11242"/>
                  </a:cubicBezTo>
                  <a:cubicBezTo>
                    <a:pt x="9453" y="11222"/>
                    <a:pt x="9505" y="11199"/>
                    <a:pt x="9558" y="11174"/>
                  </a:cubicBezTo>
                  <a:cubicBezTo>
                    <a:pt x="9617" y="11147"/>
                    <a:pt x="9679" y="11134"/>
                    <a:pt x="9740" y="11134"/>
                  </a:cubicBezTo>
                  <a:cubicBezTo>
                    <a:pt x="9924" y="11134"/>
                    <a:pt x="10098" y="11251"/>
                    <a:pt x="10161" y="11439"/>
                  </a:cubicBezTo>
                  <a:lnTo>
                    <a:pt x="10165" y="11451"/>
                  </a:lnTo>
                  <a:cubicBezTo>
                    <a:pt x="10246" y="11696"/>
                    <a:pt x="10456" y="11876"/>
                    <a:pt x="10710" y="11918"/>
                  </a:cubicBezTo>
                  <a:lnTo>
                    <a:pt x="11912" y="12120"/>
                  </a:lnTo>
                  <a:cubicBezTo>
                    <a:pt x="11938" y="12125"/>
                    <a:pt x="11964" y="12127"/>
                    <a:pt x="11990" y="12127"/>
                  </a:cubicBezTo>
                  <a:cubicBezTo>
                    <a:pt x="12136" y="12127"/>
                    <a:pt x="12276" y="12056"/>
                    <a:pt x="12363" y="11935"/>
                  </a:cubicBezTo>
                  <a:lnTo>
                    <a:pt x="12370" y="11927"/>
                  </a:lnTo>
                  <a:cubicBezTo>
                    <a:pt x="12503" y="11743"/>
                    <a:pt x="12444" y="11483"/>
                    <a:pt x="12243" y="11372"/>
                  </a:cubicBezTo>
                  <a:lnTo>
                    <a:pt x="12222" y="11359"/>
                  </a:lnTo>
                  <a:cubicBezTo>
                    <a:pt x="12097" y="11291"/>
                    <a:pt x="12013" y="11165"/>
                    <a:pt x="11998" y="11023"/>
                  </a:cubicBezTo>
                  <a:lnTo>
                    <a:pt x="11997" y="11012"/>
                  </a:lnTo>
                  <a:cubicBezTo>
                    <a:pt x="11971" y="10775"/>
                    <a:pt x="12155" y="10568"/>
                    <a:pt x="12393" y="10564"/>
                  </a:cubicBezTo>
                  <a:lnTo>
                    <a:pt x="13267" y="10547"/>
                  </a:lnTo>
                  <a:cubicBezTo>
                    <a:pt x="13538" y="10542"/>
                    <a:pt x="13790" y="10402"/>
                    <a:pt x="13937" y="10172"/>
                  </a:cubicBezTo>
                  <a:lnTo>
                    <a:pt x="14360" y="9508"/>
                  </a:lnTo>
                  <a:lnTo>
                    <a:pt x="14556" y="9564"/>
                  </a:lnTo>
                  <a:cubicBezTo>
                    <a:pt x="14606" y="9578"/>
                    <a:pt x="14656" y="9585"/>
                    <a:pt x="14705" y="9585"/>
                  </a:cubicBezTo>
                  <a:cubicBezTo>
                    <a:pt x="14951" y="9585"/>
                    <a:pt x="15174" y="9414"/>
                    <a:pt x="15223" y="9159"/>
                  </a:cubicBezTo>
                  <a:cubicBezTo>
                    <a:pt x="15271" y="8917"/>
                    <a:pt x="15326" y="8639"/>
                    <a:pt x="15369" y="8412"/>
                  </a:cubicBezTo>
                  <a:cubicBezTo>
                    <a:pt x="15403" y="8235"/>
                    <a:pt x="15558" y="8120"/>
                    <a:pt x="15726" y="8120"/>
                  </a:cubicBezTo>
                  <a:cubicBezTo>
                    <a:pt x="15773" y="8120"/>
                    <a:pt x="15822" y="8129"/>
                    <a:pt x="15869" y="8149"/>
                  </a:cubicBezTo>
                  <a:lnTo>
                    <a:pt x="15877" y="8153"/>
                  </a:lnTo>
                  <a:cubicBezTo>
                    <a:pt x="16027" y="8218"/>
                    <a:pt x="16142" y="8346"/>
                    <a:pt x="16190" y="8500"/>
                  </a:cubicBezTo>
                  <a:lnTo>
                    <a:pt x="16488" y="9460"/>
                  </a:lnTo>
                  <a:cubicBezTo>
                    <a:pt x="16521" y="9567"/>
                    <a:pt x="16619" y="9636"/>
                    <a:pt x="16728" y="9636"/>
                  </a:cubicBezTo>
                  <a:cubicBezTo>
                    <a:pt x="16739" y="9636"/>
                    <a:pt x="16751" y="9636"/>
                    <a:pt x="16762" y="9634"/>
                  </a:cubicBezTo>
                  <a:cubicBezTo>
                    <a:pt x="16904" y="9616"/>
                    <a:pt x="17001" y="9483"/>
                    <a:pt x="16977" y="9342"/>
                  </a:cubicBezTo>
                  <a:lnTo>
                    <a:pt x="16921" y="9018"/>
                  </a:lnTo>
                  <a:cubicBezTo>
                    <a:pt x="16875" y="8741"/>
                    <a:pt x="17072" y="8482"/>
                    <a:pt x="17352" y="8456"/>
                  </a:cubicBezTo>
                  <a:lnTo>
                    <a:pt x="17447" y="8446"/>
                  </a:lnTo>
                  <a:cubicBezTo>
                    <a:pt x="17683" y="8425"/>
                    <a:pt x="17886" y="8267"/>
                    <a:pt x="17966" y="8043"/>
                  </a:cubicBezTo>
                  <a:lnTo>
                    <a:pt x="18254" y="7238"/>
                  </a:lnTo>
                  <a:cubicBezTo>
                    <a:pt x="18269" y="7197"/>
                    <a:pt x="18267" y="7155"/>
                    <a:pt x="18255" y="7117"/>
                  </a:cubicBezTo>
                  <a:lnTo>
                    <a:pt x="18255" y="7117"/>
                  </a:lnTo>
                  <a:lnTo>
                    <a:pt x="18006" y="7218"/>
                  </a:lnTo>
                  <a:cubicBezTo>
                    <a:pt x="17965" y="7240"/>
                    <a:pt x="17929" y="7247"/>
                    <a:pt x="17896" y="7247"/>
                  </a:cubicBezTo>
                  <a:cubicBezTo>
                    <a:pt x="17804" y="7247"/>
                    <a:pt x="17714" y="7202"/>
                    <a:pt x="17662" y="7122"/>
                  </a:cubicBezTo>
                  <a:lnTo>
                    <a:pt x="17604" y="7035"/>
                  </a:lnTo>
                  <a:cubicBezTo>
                    <a:pt x="17588" y="7011"/>
                    <a:pt x="17566" y="7006"/>
                    <a:pt x="17554" y="7004"/>
                  </a:cubicBezTo>
                  <a:cubicBezTo>
                    <a:pt x="17551" y="7003"/>
                    <a:pt x="17548" y="7003"/>
                    <a:pt x="17544" y="7003"/>
                  </a:cubicBezTo>
                  <a:cubicBezTo>
                    <a:pt x="17530" y="7003"/>
                    <a:pt x="17513" y="7007"/>
                    <a:pt x="17497" y="7022"/>
                  </a:cubicBezTo>
                  <a:lnTo>
                    <a:pt x="17462" y="7052"/>
                  </a:lnTo>
                  <a:cubicBezTo>
                    <a:pt x="17409" y="7100"/>
                    <a:pt x="17343" y="7124"/>
                    <a:pt x="17276" y="7124"/>
                  </a:cubicBezTo>
                  <a:cubicBezTo>
                    <a:pt x="17214" y="7124"/>
                    <a:pt x="17152" y="7103"/>
                    <a:pt x="17100" y="7062"/>
                  </a:cubicBezTo>
                  <a:lnTo>
                    <a:pt x="16621" y="6676"/>
                  </a:lnTo>
                  <a:cubicBezTo>
                    <a:pt x="16573" y="6638"/>
                    <a:pt x="16539" y="6585"/>
                    <a:pt x="16524" y="6526"/>
                  </a:cubicBezTo>
                  <a:lnTo>
                    <a:pt x="16342" y="5808"/>
                  </a:lnTo>
                  <a:cubicBezTo>
                    <a:pt x="16333" y="5769"/>
                    <a:pt x="16302" y="5758"/>
                    <a:pt x="16288" y="5755"/>
                  </a:cubicBezTo>
                  <a:cubicBezTo>
                    <a:pt x="16284" y="5755"/>
                    <a:pt x="16278" y="5754"/>
                    <a:pt x="16271" y="5754"/>
                  </a:cubicBezTo>
                  <a:cubicBezTo>
                    <a:pt x="16256" y="5754"/>
                    <a:pt x="16235" y="5758"/>
                    <a:pt x="16217" y="5780"/>
                  </a:cubicBezTo>
                  <a:lnTo>
                    <a:pt x="16084" y="5942"/>
                  </a:lnTo>
                  <a:cubicBezTo>
                    <a:pt x="16031" y="6007"/>
                    <a:pt x="15953" y="6044"/>
                    <a:pt x="15871" y="6044"/>
                  </a:cubicBezTo>
                  <a:cubicBezTo>
                    <a:pt x="15849" y="6044"/>
                    <a:pt x="15827" y="6042"/>
                    <a:pt x="15805" y="6036"/>
                  </a:cubicBezTo>
                  <a:cubicBezTo>
                    <a:pt x="15700" y="6012"/>
                    <a:pt x="15621" y="5932"/>
                    <a:pt x="15595" y="5829"/>
                  </a:cubicBezTo>
                  <a:cubicBezTo>
                    <a:pt x="15586" y="5791"/>
                    <a:pt x="15557" y="5780"/>
                    <a:pt x="15544" y="5776"/>
                  </a:cubicBezTo>
                  <a:cubicBezTo>
                    <a:pt x="15540" y="5774"/>
                    <a:pt x="15533" y="5773"/>
                    <a:pt x="15524" y="5773"/>
                  </a:cubicBezTo>
                  <a:cubicBezTo>
                    <a:pt x="15509" y="5773"/>
                    <a:pt x="15490" y="5778"/>
                    <a:pt x="15473" y="5795"/>
                  </a:cubicBezTo>
                  <a:lnTo>
                    <a:pt x="15340" y="5932"/>
                  </a:lnTo>
                  <a:cubicBezTo>
                    <a:pt x="15303" y="5970"/>
                    <a:pt x="15257" y="5997"/>
                    <a:pt x="15206" y="6009"/>
                  </a:cubicBezTo>
                  <a:lnTo>
                    <a:pt x="14330" y="6229"/>
                  </a:lnTo>
                  <a:cubicBezTo>
                    <a:pt x="14297" y="6236"/>
                    <a:pt x="14275" y="6268"/>
                    <a:pt x="14276" y="6301"/>
                  </a:cubicBezTo>
                  <a:lnTo>
                    <a:pt x="14291" y="6580"/>
                  </a:lnTo>
                  <a:cubicBezTo>
                    <a:pt x="14299" y="6731"/>
                    <a:pt x="14183" y="6862"/>
                    <a:pt x="14032" y="6873"/>
                  </a:cubicBezTo>
                  <a:lnTo>
                    <a:pt x="13681" y="6899"/>
                  </a:lnTo>
                  <a:cubicBezTo>
                    <a:pt x="13673" y="6899"/>
                    <a:pt x="13666" y="6900"/>
                    <a:pt x="13659" y="6900"/>
                  </a:cubicBezTo>
                  <a:cubicBezTo>
                    <a:pt x="13550" y="6900"/>
                    <a:pt x="13456" y="6839"/>
                    <a:pt x="13410" y="6742"/>
                  </a:cubicBezTo>
                  <a:lnTo>
                    <a:pt x="12676" y="5234"/>
                  </a:lnTo>
                  <a:cubicBezTo>
                    <a:pt x="12632" y="5145"/>
                    <a:pt x="12639" y="5038"/>
                    <a:pt x="12694" y="4957"/>
                  </a:cubicBezTo>
                  <a:lnTo>
                    <a:pt x="12781" y="4827"/>
                  </a:lnTo>
                  <a:cubicBezTo>
                    <a:pt x="12793" y="4810"/>
                    <a:pt x="12796" y="4788"/>
                    <a:pt x="12790" y="4766"/>
                  </a:cubicBezTo>
                  <a:lnTo>
                    <a:pt x="12731" y="4567"/>
                  </a:lnTo>
                  <a:cubicBezTo>
                    <a:pt x="12723" y="4540"/>
                    <a:pt x="12703" y="4529"/>
                    <a:pt x="12692" y="4523"/>
                  </a:cubicBezTo>
                  <a:cubicBezTo>
                    <a:pt x="12686" y="4520"/>
                    <a:pt x="12675" y="4517"/>
                    <a:pt x="12663" y="4517"/>
                  </a:cubicBezTo>
                  <a:cubicBezTo>
                    <a:pt x="12654" y="4517"/>
                    <a:pt x="12643" y="4519"/>
                    <a:pt x="12632" y="4523"/>
                  </a:cubicBezTo>
                  <a:lnTo>
                    <a:pt x="12169" y="4730"/>
                  </a:lnTo>
                  <a:cubicBezTo>
                    <a:pt x="12146" y="4740"/>
                    <a:pt x="12130" y="4761"/>
                    <a:pt x="12127" y="4787"/>
                  </a:cubicBezTo>
                  <a:lnTo>
                    <a:pt x="12062" y="5299"/>
                  </a:lnTo>
                  <a:cubicBezTo>
                    <a:pt x="12048" y="5418"/>
                    <a:pt x="11957" y="5513"/>
                    <a:pt x="11839" y="5538"/>
                  </a:cubicBezTo>
                  <a:lnTo>
                    <a:pt x="11617" y="5582"/>
                  </a:lnTo>
                  <a:cubicBezTo>
                    <a:pt x="11598" y="5586"/>
                    <a:pt x="11579" y="5588"/>
                    <a:pt x="11560" y="5588"/>
                  </a:cubicBezTo>
                  <a:cubicBezTo>
                    <a:pt x="11464" y="5588"/>
                    <a:pt x="11371" y="5537"/>
                    <a:pt x="11320" y="5452"/>
                  </a:cubicBezTo>
                  <a:lnTo>
                    <a:pt x="10780" y="4540"/>
                  </a:lnTo>
                  <a:cubicBezTo>
                    <a:pt x="10742" y="4476"/>
                    <a:pt x="10731" y="4402"/>
                    <a:pt x="10749" y="4330"/>
                  </a:cubicBezTo>
                  <a:lnTo>
                    <a:pt x="10762" y="4280"/>
                  </a:lnTo>
                  <a:cubicBezTo>
                    <a:pt x="10769" y="4246"/>
                    <a:pt x="10753" y="4224"/>
                    <a:pt x="10745" y="4214"/>
                  </a:cubicBezTo>
                  <a:cubicBezTo>
                    <a:pt x="10738" y="4206"/>
                    <a:pt x="10721" y="4190"/>
                    <a:pt x="10693" y="4190"/>
                  </a:cubicBezTo>
                  <a:cubicBezTo>
                    <a:pt x="10690" y="4190"/>
                    <a:pt x="10686" y="4191"/>
                    <a:pt x="10682" y="4191"/>
                  </a:cubicBezTo>
                  <a:lnTo>
                    <a:pt x="10278" y="4252"/>
                  </a:lnTo>
                  <a:cubicBezTo>
                    <a:pt x="10264" y="4254"/>
                    <a:pt x="10250" y="4255"/>
                    <a:pt x="10236" y="4255"/>
                  </a:cubicBezTo>
                  <a:cubicBezTo>
                    <a:pt x="10104" y="4255"/>
                    <a:pt x="9988" y="4162"/>
                    <a:pt x="9963" y="4029"/>
                  </a:cubicBezTo>
                  <a:lnTo>
                    <a:pt x="9889" y="3653"/>
                  </a:lnTo>
                  <a:cubicBezTo>
                    <a:pt x="9871" y="3554"/>
                    <a:pt x="9906" y="3451"/>
                    <a:pt x="9985" y="3386"/>
                  </a:cubicBezTo>
                  <a:lnTo>
                    <a:pt x="10099" y="3289"/>
                  </a:lnTo>
                  <a:cubicBezTo>
                    <a:pt x="10125" y="3267"/>
                    <a:pt x="10132" y="3232"/>
                    <a:pt x="10119" y="3204"/>
                  </a:cubicBezTo>
                  <a:lnTo>
                    <a:pt x="9980" y="2911"/>
                  </a:lnTo>
                  <a:cubicBezTo>
                    <a:pt x="9969" y="2885"/>
                    <a:pt x="9943" y="2869"/>
                    <a:pt x="9916" y="2869"/>
                  </a:cubicBezTo>
                  <a:cubicBezTo>
                    <a:pt x="9912" y="2869"/>
                    <a:pt x="9909" y="2869"/>
                    <a:pt x="9906" y="2870"/>
                  </a:cubicBezTo>
                  <a:lnTo>
                    <a:pt x="9656" y="2903"/>
                  </a:lnTo>
                  <a:cubicBezTo>
                    <a:pt x="9643" y="2905"/>
                    <a:pt x="9631" y="2906"/>
                    <a:pt x="9618" y="2906"/>
                  </a:cubicBezTo>
                  <a:cubicBezTo>
                    <a:pt x="9540" y="2906"/>
                    <a:pt x="9465" y="2872"/>
                    <a:pt x="9412" y="2814"/>
                  </a:cubicBezTo>
                  <a:lnTo>
                    <a:pt x="9277" y="2664"/>
                  </a:lnTo>
                  <a:cubicBezTo>
                    <a:pt x="9263" y="2649"/>
                    <a:pt x="9244" y="2641"/>
                    <a:pt x="9224" y="2641"/>
                  </a:cubicBezTo>
                  <a:cubicBezTo>
                    <a:pt x="9210" y="2641"/>
                    <a:pt x="9197" y="2644"/>
                    <a:pt x="9185" y="2652"/>
                  </a:cubicBezTo>
                  <a:lnTo>
                    <a:pt x="8622" y="3013"/>
                  </a:lnTo>
                  <a:cubicBezTo>
                    <a:pt x="8576" y="3042"/>
                    <a:pt x="8524" y="3056"/>
                    <a:pt x="8471" y="3056"/>
                  </a:cubicBezTo>
                  <a:cubicBezTo>
                    <a:pt x="8419" y="3056"/>
                    <a:pt x="8367" y="3042"/>
                    <a:pt x="8322" y="3014"/>
                  </a:cubicBezTo>
                  <a:lnTo>
                    <a:pt x="7667" y="2606"/>
                  </a:lnTo>
                  <a:cubicBezTo>
                    <a:pt x="7587" y="2556"/>
                    <a:pt x="7538" y="2470"/>
                    <a:pt x="7537" y="2376"/>
                  </a:cubicBezTo>
                  <a:lnTo>
                    <a:pt x="7530" y="2122"/>
                  </a:lnTo>
                  <a:cubicBezTo>
                    <a:pt x="7528" y="2087"/>
                    <a:pt x="7506" y="2069"/>
                    <a:pt x="7495" y="2063"/>
                  </a:cubicBezTo>
                  <a:cubicBezTo>
                    <a:pt x="7490" y="2059"/>
                    <a:pt x="7476" y="2052"/>
                    <a:pt x="7458" y="2052"/>
                  </a:cubicBezTo>
                  <a:cubicBezTo>
                    <a:pt x="7449" y="2052"/>
                    <a:pt x="7439" y="2053"/>
                    <a:pt x="7428" y="2058"/>
                  </a:cubicBezTo>
                  <a:lnTo>
                    <a:pt x="6953" y="2265"/>
                  </a:lnTo>
                  <a:cubicBezTo>
                    <a:pt x="6915" y="2282"/>
                    <a:pt x="6873" y="2289"/>
                    <a:pt x="6833" y="2289"/>
                  </a:cubicBezTo>
                  <a:lnTo>
                    <a:pt x="5323" y="2246"/>
                  </a:lnTo>
                  <a:cubicBezTo>
                    <a:pt x="5242" y="2243"/>
                    <a:pt x="5167" y="2206"/>
                    <a:pt x="5117" y="2144"/>
                  </a:cubicBezTo>
                  <a:lnTo>
                    <a:pt x="4317" y="1176"/>
                  </a:lnTo>
                  <a:cubicBezTo>
                    <a:pt x="4275" y="1125"/>
                    <a:pt x="4252" y="1060"/>
                    <a:pt x="4253" y="994"/>
                  </a:cubicBezTo>
                  <a:lnTo>
                    <a:pt x="4265" y="74"/>
                  </a:lnTo>
                  <a:cubicBezTo>
                    <a:pt x="4265" y="39"/>
                    <a:pt x="4246" y="21"/>
                    <a:pt x="4236" y="14"/>
                  </a:cubicBezTo>
                  <a:cubicBezTo>
                    <a:pt x="4229" y="9"/>
                    <a:pt x="4215" y="0"/>
                    <a:pt x="419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68"/>
            <p:cNvSpPr/>
            <p:nvPr/>
          </p:nvSpPr>
          <p:spPr>
            <a:xfrm>
              <a:off x="6311667" y="922335"/>
              <a:ext cx="1584445" cy="1577824"/>
            </a:xfrm>
            <a:custGeom>
              <a:avLst/>
              <a:gdLst/>
              <a:ahLst/>
              <a:cxnLst/>
              <a:rect l="l" t="t" r="r" b="b"/>
              <a:pathLst>
                <a:path w="25125" h="25020" extrusionOk="0">
                  <a:moveTo>
                    <a:pt x="3906" y="1"/>
                  </a:moveTo>
                  <a:cubicBezTo>
                    <a:pt x="3872" y="1"/>
                    <a:pt x="3839" y="2"/>
                    <a:pt x="3805" y="4"/>
                  </a:cubicBezTo>
                  <a:lnTo>
                    <a:pt x="341" y="247"/>
                  </a:lnTo>
                  <a:lnTo>
                    <a:pt x="376" y="291"/>
                  </a:lnTo>
                  <a:cubicBezTo>
                    <a:pt x="696" y="691"/>
                    <a:pt x="636" y="1284"/>
                    <a:pt x="242" y="1613"/>
                  </a:cubicBezTo>
                  <a:cubicBezTo>
                    <a:pt x="84" y="1743"/>
                    <a:pt x="1" y="1937"/>
                    <a:pt x="13" y="2142"/>
                  </a:cubicBezTo>
                  <a:cubicBezTo>
                    <a:pt x="25" y="2347"/>
                    <a:pt x="131" y="2528"/>
                    <a:pt x="301" y="2641"/>
                  </a:cubicBezTo>
                  <a:lnTo>
                    <a:pt x="474" y="2755"/>
                  </a:lnTo>
                  <a:cubicBezTo>
                    <a:pt x="547" y="2802"/>
                    <a:pt x="630" y="2826"/>
                    <a:pt x="712" y="2826"/>
                  </a:cubicBezTo>
                  <a:cubicBezTo>
                    <a:pt x="817" y="2826"/>
                    <a:pt x="921" y="2788"/>
                    <a:pt x="1003" y="2714"/>
                  </a:cubicBezTo>
                  <a:cubicBezTo>
                    <a:pt x="1124" y="2604"/>
                    <a:pt x="1276" y="2547"/>
                    <a:pt x="1432" y="2547"/>
                  </a:cubicBezTo>
                  <a:cubicBezTo>
                    <a:pt x="1496" y="2547"/>
                    <a:pt x="1561" y="2557"/>
                    <a:pt x="1625" y="2577"/>
                  </a:cubicBezTo>
                  <a:cubicBezTo>
                    <a:pt x="1845" y="2646"/>
                    <a:pt x="2007" y="2820"/>
                    <a:pt x="2058" y="3045"/>
                  </a:cubicBezTo>
                  <a:lnTo>
                    <a:pt x="2111" y="3273"/>
                  </a:lnTo>
                  <a:cubicBezTo>
                    <a:pt x="2261" y="3920"/>
                    <a:pt x="2655" y="4468"/>
                    <a:pt x="3223" y="4814"/>
                  </a:cubicBezTo>
                  <a:cubicBezTo>
                    <a:pt x="3614" y="5052"/>
                    <a:pt x="4051" y="5175"/>
                    <a:pt x="4497" y="5175"/>
                  </a:cubicBezTo>
                  <a:cubicBezTo>
                    <a:pt x="4698" y="5175"/>
                    <a:pt x="4901" y="5150"/>
                    <a:pt x="5102" y="5099"/>
                  </a:cubicBezTo>
                  <a:lnTo>
                    <a:pt x="6496" y="4747"/>
                  </a:lnTo>
                  <a:cubicBezTo>
                    <a:pt x="6592" y="4722"/>
                    <a:pt x="6691" y="4710"/>
                    <a:pt x="6789" y="4710"/>
                  </a:cubicBezTo>
                  <a:cubicBezTo>
                    <a:pt x="7063" y="4710"/>
                    <a:pt x="7335" y="4804"/>
                    <a:pt x="7551" y="4981"/>
                  </a:cubicBezTo>
                  <a:lnTo>
                    <a:pt x="8265" y="5564"/>
                  </a:lnTo>
                  <a:cubicBezTo>
                    <a:pt x="8458" y="5722"/>
                    <a:pt x="8578" y="5945"/>
                    <a:pt x="8602" y="6192"/>
                  </a:cubicBezTo>
                  <a:cubicBezTo>
                    <a:pt x="8628" y="6439"/>
                    <a:pt x="8555" y="6682"/>
                    <a:pt x="8396" y="6876"/>
                  </a:cubicBezTo>
                  <a:lnTo>
                    <a:pt x="7694" y="7736"/>
                  </a:lnTo>
                  <a:cubicBezTo>
                    <a:pt x="7291" y="8232"/>
                    <a:pt x="7075" y="8856"/>
                    <a:pt x="7088" y="9497"/>
                  </a:cubicBezTo>
                  <a:lnTo>
                    <a:pt x="7107" y="10422"/>
                  </a:lnTo>
                  <a:cubicBezTo>
                    <a:pt x="7109" y="10539"/>
                    <a:pt x="7060" y="10650"/>
                    <a:pt x="6972" y="10726"/>
                  </a:cubicBezTo>
                  <a:cubicBezTo>
                    <a:pt x="6899" y="10790"/>
                    <a:pt x="6807" y="10824"/>
                    <a:pt x="6712" y="10824"/>
                  </a:cubicBezTo>
                  <a:cubicBezTo>
                    <a:pt x="6693" y="10824"/>
                    <a:pt x="6673" y="10823"/>
                    <a:pt x="6653" y="10820"/>
                  </a:cubicBezTo>
                  <a:cubicBezTo>
                    <a:pt x="6643" y="10818"/>
                    <a:pt x="6633" y="10817"/>
                    <a:pt x="6623" y="10817"/>
                  </a:cubicBezTo>
                  <a:cubicBezTo>
                    <a:pt x="6538" y="10817"/>
                    <a:pt x="6462" y="10878"/>
                    <a:pt x="6442" y="10962"/>
                  </a:cubicBezTo>
                  <a:lnTo>
                    <a:pt x="5984" y="13044"/>
                  </a:lnTo>
                  <a:cubicBezTo>
                    <a:pt x="5980" y="13060"/>
                    <a:pt x="5973" y="13075"/>
                    <a:pt x="5963" y="13089"/>
                  </a:cubicBezTo>
                  <a:lnTo>
                    <a:pt x="5727" y="13370"/>
                  </a:lnTo>
                  <a:cubicBezTo>
                    <a:pt x="5708" y="13394"/>
                    <a:pt x="5677" y="13407"/>
                    <a:pt x="5649" y="13407"/>
                  </a:cubicBezTo>
                  <a:cubicBezTo>
                    <a:pt x="5645" y="13407"/>
                    <a:pt x="5642" y="13406"/>
                    <a:pt x="5638" y="13406"/>
                  </a:cubicBezTo>
                  <a:cubicBezTo>
                    <a:pt x="5605" y="13404"/>
                    <a:pt x="5573" y="13383"/>
                    <a:pt x="5557" y="13354"/>
                  </a:cubicBezTo>
                  <a:cubicBezTo>
                    <a:pt x="5471" y="13200"/>
                    <a:pt x="5195" y="12782"/>
                    <a:pt x="4956" y="12696"/>
                  </a:cubicBezTo>
                  <a:cubicBezTo>
                    <a:pt x="4923" y="12684"/>
                    <a:pt x="4887" y="12678"/>
                    <a:pt x="4850" y="12678"/>
                  </a:cubicBezTo>
                  <a:cubicBezTo>
                    <a:pt x="4508" y="12678"/>
                    <a:pt x="4027" y="13161"/>
                    <a:pt x="3520" y="13668"/>
                  </a:cubicBezTo>
                  <a:cubicBezTo>
                    <a:pt x="3234" y="13954"/>
                    <a:pt x="2937" y="14248"/>
                    <a:pt x="2634" y="14494"/>
                  </a:cubicBezTo>
                  <a:cubicBezTo>
                    <a:pt x="2224" y="14824"/>
                    <a:pt x="2103" y="15403"/>
                    <a:pt x="2344" y="15870"/>
                  </a:cubicBezTo>
                  <a:lnTo>
                    <a:pt x="2368" y="15916"/>
                  </a:lnTo>
                  <a:cubicBezTo>
                    <a:pt x="2455" y="16083"/>
                    <a:pt x="2629" y="16184"/>
                    <a:pt x="2811" y="16184"/>
                  </a:cubicBezTo>
                  <a:cubicBezTo>
                    <a:pt x="2856" y="16184"/>
                    <a:pt x="2901" y="16178"/>
                    <a:pt x="2946" y="16165"/>
                  </a:cubicBezTo>
                  <a:lnTo>
                    <a:pt x="3411" y="16032"/>
                  </a:lnTo>
                  <a:cubicBezTo>
                    <a:pt x="3457" y="16019"/>
                    <a:pt x="3503" y="16013"/>
                    <a:pt x="3549" y="16013"/>
                  </a:cubicBezTo>
                  <a:cubicBezTo>
                    <a:pt x="3764" y="16013"/>
                    <a:pt x="3965" y="16153"/>
                    <a:pt x="4032" y="16367"/>
                  </a:cubicBezTo>
                  <a:cubicBezTo>
                    <a:pt x="4114" y="16629"/>
                    <a:pt x="3969" y="16912"/>
                    <a:pt x="3709" y="16999"/>
                  </a:cubicBezTo>
                  <a:lnTo>
                    <a:pt x="3554" y="17050"/>
                  </a:lnTo>
                  <a:cubicBezTo>
                    <a:pt x="3273" y="17143"/>
                    <a:pt x="3120" y="17440"/>
                    <a:pt x="3205" y="17723"/>
                  </a:cubicBezTo>
                  <a:lnTo>
                    <a:pt x="3265" y="17918"/>
                  </a:lnTo>
                  <a:lnTo>
                    <a:pt x="3836" y="17997"/>
                  </a:lnTo>
                  <a:cubicBezTo>
                    <a:pt x="3839" y="17997"/>
                    <a:pt x="3842" y="17998"/>
                    <a:pt x="3845" y="17998"/>
                  </a:cubicBezTo>
                  <a:cubicBezTo>
                    <a:pt x="3854" y="17998"/>
                    <a:pt x="3862" y="17996"/>
                    <a:pt x="3868" y="17994"/>
                  </a:cubicBezTo>
                  <a:lnTo>
                    <a:pt x="4438" y="17794"/>
                  </a:lnTo>
                  <a:cubicBezTo>
                    <a:pt x="4468" y="17784"/>
                    <a:pt x="4499" y="17779"/>
                    <a:pt x="4530" y="17779"/>
                  </a:cubicBezTo>
                  <a:cubicBezTo>
                    <a:pt x="4588" y="17779"/>
                    <a:pt x="4645" y="17796"/>
                    <a:pt x="4693" y="17831"/>
                  </a:cubicBezTo>
                  <a:cubicBezTo>
                    <a:pt x="4767" y="17884"/>
                    <a:pt x="4810" y="17970"/>
                    <a:pt x="4808" y="18062"/>
                  </a:cubicBezTo>
                  <a:lnTo>
                    <a:pt x="4796" y="18982"/>
                  </a:lnTo>
                  <a:cubicBezTo>
                    <a:pt x="4796" y="18998"/>
                    <a:pt x="4802" y="19015"/>
                    <a:pt x="4813" y="19029"/>
                  </a:cubicBezTo>
                  <a:lnTo>
                    <a:pt x="5612" y="19998"/>
                  </a:lnTo>
                  <a:cubicBezTo>
                    <a:pt x="5626" y="20014"/>
                    <a:pt x="5645" y="20024"/>
                    <a:pt x="5665" y="20024"/>
                  </a:cubicBezTo>
                  <a:lnTo>
                    <a:pt x="7174" y="20067"/>
                  </a:lnTo>
                  <a:cubicBezTo>
                    <a:pt x="7184" y="20066"/>
                    <a:pt x="7196" y="20066"/>
                    <a:pt x="7205" y="20061"/>
                  </a:cubicBezTo>
                  <a:lnTo>
                    <a:pt x="7681" y="19853"/>
                  </a:lnTo>
                  <a:cubicBezTo>
                    <a:pt x="7717" y="19837"/>
                    <a:pt x="7754" y="19829"/>
                    <a:pt x="7792" y="19829"/>
                  </a:cubicBezTo>
                  <a:cubicBezTo>
                    <a:pt x="7845" y="19829"/>
                    <a:pt x="7897" y="19844"/>
                    <a:pt x="7943" y="19873"/>
                  </a:cubicBezTo>
                  <a:cubicBezTo>
                    <a:pt x="8021" y="19923"/>
                    <a:pt x="8070" y="20009"/>
                    <a:pt x="8072" y="20101"/>
                  </a:cubicBezTo>
                  <a:lnTo>
                    <a:pt x="8080" y="20355"/>
                  </a:lnTo>
                  <a:cubicBezTo>
                    <a:pt x="8080" y="20380"/>
                    <a:pt x="8093" y="20402"/>
                    <a:pt x="8113" y="20415"/>
                  </a:cubicBezTo>
                  <a:lnTo>
                    <a:pt x="8768" y="20823"/>
                  </a:lnTo>
                  <a:cubicBezTo>
                    <a:pt x="8780" y="20831"/>
                    <a:pt x="8793" y="20835"/>
                    <a:pt x="8806" y="20835"/>
                  </a:cubicBezTo>
                  <a:cubicBezTo>
                    <a:pt x="8820" y="20835"/>
                    <a:pt x="8833" y="20831"/>
                    <a:pt x="8845" y="20823"/>
                  </a:cubicBezTo>
                  <a:lnTo>
                    <a:pt x="9409" y="20462"/>
                  </a:lnTo>
                  <a:cubicBezTo>
                    <a:pt x="9455" y="20432"/>
                    <a:pt x="9508" y="20418"/>
                    <a:pt x="9559" y="20418"/>
                  </a:cubicBezTo>
                  <a:cubicBezTo>
                    <a:pt x="9636" y="20418"/>
                    <a:pt x="9712" y="20450"/>
                    <a:pt x="9767" y="20511"/>
                  </a:cubicBezTo>
                  <a:lnTo>
                    <a:pt x="9902" y="20661"/>
                  </a:lnTo>
                  <a:cubicBezTo>
                    <a:pt x="9915" y="20676"/>
                    <a:pt x="9933" y="20685"/>
                    <a:pt x="9952" y="20685"/>
                  </a:cubicBezTo>
                  <a:cubicBezTo>
                    <a:pt x="9956" y="20685"/>
                    <a:pt x="9960" y="20685"/>
                    <a:pt x="9964" y="20684"/>
                  </a:cubicBezTo>
                  <a:lnTo>
                    <a:pt x="10214" y="20651"/>
                  </a:lnTo>
                  <a:cubicBezTo>
                    <a:pt x="10227" y="20649"/>
                    <a:pt x="10239" y="20648"/>
                    <a:pt x="10252" y="20648"/>
                  </a:cubicBezTo>
                  <a:cubicBezTo>
                    <a:pt x="10358" y="20648"/>
                    <a:pt x="10458" y="20709"/>
                    <a:pt x="10504" y="20808"/>
                  </a:cubicBezTo>
                  <a:lnTo>
                    <a:pt x="10642" y="21101"/>
                  </a:lnTo>
                  <a:cubicBezTo>
                    <a:pt x="10696" y="21217"/>
                    <a:pt x="10666" y="21353"/>
                    <a:pt x="10569" y="21435"/>
                  </a:cubicBezTo>
                  <a:lnTo>
                    <a:pt x="10454" y="21532"/>
                  </a:lnTo>
                  <a:cubicBezTo>
                    <a:pt x="10434" y="21549"/>
                    <a:pt x="10425" y="21576"/>
                    <a:pt x="10431" y="21602"/>
                  </a:cubicBezTo>
                  <a:lnTo>
                    <a:pt x="10503" y="21977"/>
                  </a:lnTo>
                  <a:cubicBezTo>
                    <a:pt x="10511" y="22011"/>
                    <a:pt x="10538" y="22035"/>
                    <a:pt x="10572" y="22035"/>
                  </a:cubicBezTo>
                  <a:cubicBezTo>
                    <a:pt x="10576" y="22035"/>
                    <a:pt x="10580" y="22035"/>
                    <a:pt x="10584" y="22034"/>
                  </a:cubicBezTo>
                  <a:lnTo>
                    <a:pt x="10987" y="21973"/>
                  </a:lnTo>
                  <a:cubicBezTo>
                    <a:pt x="11001" y="21971"/>
                    <a:pt x="11015" y="21970"/>
                    <a:pt x="11029" y="21970"/>
                  </a:cubicBezTo>
                  <a:cubicBezTo>
                    <a:pt x="11105" y="21970"/>
                    <a:pt x="11182" y="22002"/>
                    <a:pt x="11236" y="22061"/>
                  </a:cubicBezTo>
                  <a:cubicBezTo>
                    <a:pt x="11298" y="22130"/>
                    <a:pt x="11323" y="22225"/>
                    <a:pt x="11301" y="22316"/>
                  </a:cubicBezTo>
                  <a:lnTo>
                    <a:pt x="11288" y="22366"/>
                  </a:lnTo>
                  <a:cubicBezTo>
                    <a:pt x="11282" y="22385"/>
                    <a:pt x="11287" y="22404"/>
                    <a:pt x="11296" y="22420"/>
                  </a:cubicBezTo>
                  <a:lnTo>
                    <a:pt x="11837" y="23331"/>
                  </a:lnTo>
                  <a:cubicBezTo>
                    <a:pt x="11849" y="23353"/>
                    <a:pt x="11872" y="23366"/>
                    <a:pt x="11897" y="23366"/>
                  </a:cubicBezTo>
                  <a:cubicBezTo>
                    <a:pt x="11902" y="23366"/>
                    <a:pt x="11907" y="23365"/>
                    <a:pt x="11912" y="23364"/>
                  </a:cubicBezTo>
                  <a:lnTo>
                    <a:pt x="12135" y="23320"/>
                  </a:lnTo>
                  <a:cubicBezTo>
                    <a:pt x="12165" y="23314"/>
                    <a:pt x="12188" y="23289"/>
                    <a:pt x="12192" y="23260"/>
                  </a:cubicBezTo>
                  <a:lnTo>
                    <a:pt x="12257" y="22747"/>
                  </a:lnTo>
                  <a:cubicBezTo>
                    <a:pt x="12269" y="22651"/>
                    <a:pt x="12331" y="22568"/>
                    <a:pt x="12420" y="22527"/>
                  </a:cubicBezTo>
                  <a:lnTo>
                    <a:pt x="12884" y="22320"/>
                  </a:lnTo>
                  <a:cubicBezTo>
                    <a:pt x="12920" y="22304"/>
                    <a:pt x="12959" y="22296"/>
                    <a:pt x="12998" y="22296"/>
                  </a:cubicBezTo>
                  <a:cubicBezTo>
                    <a:pt x="13037" y="22296"/>
                    <a:pt x="13077" y="22305"/>
                    <a:pt x="13114" y="22321"/>
                  </a:cubicBezTo>
                  <a:cubicBezTo>
                    <a:pt x="13188" y="22355"/>
                    <a:pt x="13243" y="22419"/>
                    <a:pt x="13265" y="22495"/>
                  </a:cubicBezTo>
                  <a:lnTo>
                    <a:pt x="13325" y="22694"/>
                  </a:lnTo>
                  <a:cubicBezTo>
                    <a:pt x="13350" y="22774"/>
                    <a:pt x="13336" y="22861"/>
                    <a:pt x="13290" y="22930"/>
                  </a:cubicBezTo>
                  <a:lnTo>
                    <a:pt x="13204" y="23057"/>
                  </a:lnTo>
                  <a:cubicBezTo>
                    <a:pt x="13190" y="23079"/>
                    <a:pt x="13188" y="23106"/>
                    <a:pt x="13198" y="23130"/>
                  </a:cubicBezTo>
                  <a:lnTo>
                    <a:pt x="13932" y="24638"/>
                  </a:lnTo>
                  <a:cubicBezTo>
                    <a:pt x="13945" y="24664"/>
                    <a:pt x="13970" y="24678"/>
                    <a:pt x="13999" y="24678"/>
                  </a:cubicBezTo>
                  <a:cubicBezTo>
                    <a:pt x="14000" y="24678"/>
                    <a:pt x="14001" y="24678"/>
                    <a:pt x="14003" y="24678"/>
                  </a:cubicBezTo>
                  <a:lnTo>
                    <a:pt x="14354" y="24652"/>
                  </a:lnTo>
                  <a:cubicBezTo>
                    <a:pt x="14393" y="24649"/>
                    <a:pt x="14422" y="24616"/>
                    <a:pt x="14420" y="24576"/>
                  </a:cubicBezTo>
                  <a:lnTo>
                    <a:pt x="14405" y="24298"/>
                  </a:lnTo>
                  <a:cubicBezTo>
                    <a:pt x="14398" y="24164"/>
                    <a:pt x="14487" y="24044"/>
                    <a:pt x="14615" y="24012"/>
                  </a:cubicBezTo>
                  <a:lnTo>
                    <a:pt x="15491" y="23792"/>
                  </a:lnTo>
                  <a:cubicBezTo>
                    <a:pt x="15505" y="23790"/>
                    <a:pt x="15516" y="23784"/>
                    <a:pt x="15524" y="23773"/>
                  </a:cubicBezTo>
                  <a:lnTo>
                    <a:pt x="15658" y="23633"/>
                  </a:lnTo>
                  <a:cubicBezTo>
                    <a:pt x="15711" y="23578"/>
                    <a:pt x="15784" y="23548"/>
                    <a:pt x="15860" y="23548"/>
                  </a:cubicBezTo>
                  <a:cubicBezTo>
                    <a:pt x="15884" y="23548"/>
                    <a:pt x="15909" y="23551"/>
                    <a:pt x="15934" y="23558"/>
                  </a:cubicBezTo>
                  <a:cubicBezTo>
                    <a:pt x="16032" y="23585"/>
                    <a:pt x="16108" y="23663"/>
                    <a:pt x="16133" y="23763"/>
                  </a:cubicBezTo>
                  <a:cubicBezTo>
                    <a:pt x="16142" y="23802"/>
                    <a:pt x="16173" y="23813"/>
                    <a:pt x="16187" y="23816"/>
                  </a:cubicBezTo>
                  <a:cubicBezTo>
                    <a:pt x="16191" y="23817"/>
                    <a:pt x="16196" y="23818"/>
                    <a:pt x="16203" y="23818"/>
                  </a:cubicBezTo>
                  <a:cubicBezTo>
                    <a:pt x="16219" y="23818"/>
                    <a:pt x="16240" y="23813"/>
                    <a:pt x="16258" y="23791"/>
                  </a:cubicBezTo>
                  <a:lnTo>
                    <a:pt x="16392" y="23629"/>
                  </a:lnTo>
                  <a:cubicBezTo>
                    <a:pt x="16446" y="23563"/>
                    <a:pt x="16525" y="23526"/>
                    <a:pt x="16608" y="23526"/>
                  </a:cubicBezTo>
                  <a:cubicBezTo>
                    <a:pt x="16628" y="23526"/>
                    <a:pt x="16649" y="23529"/>
                    <a:pt x="16669" y="23533"/>
                  </a:cubicBezTo>
                  <a:cubicBezTo>
                    <a:pt x="16773" y="23557"/>
                    <a:pt x="16853" y="23635"/>
                    <a:pt x="16878" y="23737"/>
                  </a:cubicBezTo>
                  <a:lnTo>
                    <a:pt x="17061" y="24455"/>
                  </a:lnTo>
                  <a:cubicBezTo>
                    <a:pt x="17064" y="24470"/>
                    <a:pt x="17073" y="24483"/>
                    <a:pt x="17085" y="24493"/>
                  </a:cubicBezTo>
                  <a:lnTo>
                    <a:pt x="17565" y="24879"/>
                  </a:lnTo>
                  <a:cubicBezTo>
                    <a:pt x="17578" y="24889"/>
                    <a:pt x="17594" y="24894"/>
                    <a:pt x="17610" y="24894"/>
                  </a:cubicBezTo>
                  <a:cubicBezTo>
                    <a:pt x="17627" y="24894"/>
                    <a:pt x="17644" y="24889"/>
                    <a:pt x="17658" y="24876"/>
                  </a:cubicBezTo>
                  <a:lnTo>
                    <a:pt x="17693" y="24845"/>
                  </a:lnTo>
                  <a:cubicBezTo>
                    <a:pt x="17745" y="24799"/>
                    <a:pt x="17811" y="24773"/>
                    <a:pt x="17879" y="24773"/>
                  </a:cubicBezTo>
                  <a:cubicBezTo>
                    <a:pt x="17891" y="24773"/>
                    <a:pt x="17903" y="24774"/>
                    <a:pt x="17915" y="24776"/>
                  </a:cubicBezTo>
                  <a:cubicBezTo>
                    <a:pt x="17994" y="24787"/>
                    <a:pt x="18067" y="24832"/>
                    <a:pt x="18112" y="24899"/>
                  </a:cubicBezTo>
                  <a:lnTo>
                    <a:pt x="18170" y="24987"/>
                  </a:lnTo>
                  <a:cubicBezTo>
                    <a:pt x="18183" y="25008"/>
                    <a:pt x="18206" y="25019"/>
                    <a:pt x="18229" y="25019"/>
                  </a:cubicBezTo>
                  <a:cubicBezTo>
                    <a:pt x="18238" y="25019"/>
                    <a:pt x="18248" y="25017"/>
                    <a:pt x="18256" y="25014"/>
                  </a:cubicBezTo>
                  <a:lnTo>
                    <a:pt x="18426" y="24947"/>
                  </a:lnTo>
                  <a:cubicBezTo>
                    <a:pt x="18312" y="24837"/>
                    <a:pt x="18258" y="24675"/>
                    <a:pt x="18289" y="24514"/>
                  </a:cubicBezTo>
                  <a:lnTo>
                    <a:pt x="18446" y="23713"/>
                  </a:lnTo>
                  <a:cubicBezTo>
                    <a:pt x="18486" y="23505"/>
                    <a:pt x="18466" y="23290"/>
                    <a:pt x="18388" y="23094"/>
                  </a:cubicBezTo>
                  <a:lnTo>
                    <a:pt x="18019" y="22160"/>
                  </a:lnTo>
                  <a:cubicBezTo>
                    <a:pt x="17866" y="21776"/>
                    <a:pt x="18099" y="21348"/>
                    <a:pt x="18504" y="21263"/>
                  </a:cubicBezTo>
                  <a:lnTo>
                    <a:pt x="18635" y="21236"/>
                  </a:lnTo>
                  <a:cubicBezTo>
                    <a:pt x="18834" y="21196"/>
                    <a:pt x="19004" y="21072"/>
                    <a:pt x="19106" y="20896"/>
                  </a:cubicBezTo>
                  <a:lnTo>
                    <a:pt x="19233" y="20676"/>
                  </a:lnTo>
                  <a:cubicBezTo>
                    <a:pt x="19304" y="20554"/>
                    <a:pt x="19428" y="20492"/>
                    <a:pt x="19553" y="20492"/>
                  </a:cubicBezTo>
                  <a:cubicBezTo>
                    <a:pt x="19674" y="20492"/>
                    <a:pt x="19795" y="20550"/>
                    <a:pt x="19867" y="20667"/>
                  </a:cubicBezTo>
                  <a:lnTo>
                    <a:pt x="20074" y="21004"/>
                  </a:lnTo>
                  <a:cubicBezTo>
                    <a:pt x="20153" y="21130"/>
                    <a:pt x="20166" y="21285"/>
                    <a:pt x="20114" y="21424"/>
                  </a:cubicBezTo>
                  <a:lnTo>
                    <a:pt x="20080" y="21512"/>
                  </a:lnTo>
                  <a:cubicBezTo>
                    <a:pt x="19972" y="21793"/>
                    <a:pt x="20107" y="22111"/>
                    <a:pt x="20386" y="22227"/>
                  </a:cubicBezTo>
                  <a:lnTo>
                    <a:pt x="20407" y="22236"/>
                  </a:lnTo>
                  <a:cubicBezTo>
                    <a:pt x="20472" y="22263"/>
                    <a:pt x="20538" y="22276"/>
                    <a:pt x="20604" y="22276"/>
                  </a:cubicBezTo>
                  <a:cubicBezTo>
                    <a:pt x="20795" y="22276"/>
                    <a:pt x="20977" y="22168"/>
                    <a:pt x="21063" y="21985"/>
                  </a:cubicBezTo>
                  <a:lnTo>
                    <a:pt x="21326" y="21431"/>
                  </a:lnTo>
                  <a:cubicBezTo>
                    <a:pt x="21386" y="21304"/>
                    <a:pt x="21487" y="21201"/>
                    <a:pt x="21611" y="21136"/>
                  </a:cubicBezTo>
                  <a:lnTo>
                    <a:pt x="21728" y="21073"/>
                  </a:lnTo>
                  <a:cubicBezTo>
                    <a:pt x="21973" y="20944"/>
                    <a:pt x="22109" y="20676"/>
                    <a:pt x="22065" y="20403"/>
                  </a:cubicBezTo>
                  <a:lnTo>
                    <a:pt x="22065" y="20401"/>
                  </a:lnTo>
                  <a:cubicBezTo>
                    <a:pt x="22033" y="20193"/>
                    <a:pt x="22084" y="19983"/>
                    <a:pt x="22208" y="19815"/>
                  </a:cubicBezTo>
                  <a:lnTo>
                    <a:pt x="23243" y="18420"/>
                  </a:lnTo>
                  <a:cubicBezTo>
                    <a:pt x="23320" y="18317"/>
                    <a:pt x="23374" y="18198"/>
                    <a:pt x="23402" y="18073"/>
                  </a:cubicBezTo>
                  <a:lnTo>
                    <a:pt x="23964" y="15605"/>
                  </a:lnTo>
                  <a:cubicBezTo>
                    <a:pt x="24038" y="15286"/>
                    <a:pt x="24243" y="15010"/>
                    <a:pt x="24530" y="14851"/>
                  </a:cubicBezTo>
                  <a:lnTo>
                    <a:pt x="24644" y="14787"/>
                  </a:lnTo>
                  <a:cubicBezTo>
                    <a:pt x="24951" y="14618"/>
                    <a:pt x="25125" y="14285"/>
                    <a:pt x="25089" y="13939"/>
                  </a:cubicBezTo>
                  <a:lnTo>
                    <a:pt x="25041" y="13440"/>
                  </a:lnTo>
                  <a:cubicBezTo>
                    <a:pt x="25009" y="13112"/>
                    <a:pt x="24732" y="12885"/>
                    <a:pt x="24430" y="12885"/>
                  </a:cubicBezTo>
                  <a:cubicBezTo>
                    <a:pt x="24349" y="12885"/>
                    <a:pt x="24265" y="12902"/>
                    <a:pt x="24185" y="12937"/>
                  </a:cubicBezTo>
                  <a:lnTo>
                    <a:pt x="20909" y="14369"/>
                  </a:lnTo>
                  <a:cubicBezTo>
                    <a:pt x="20792" y="14420"/>
                    <a:pt x="20668" y="14450"/>
                    <a:pt x="20542" y="14458"/>
                  </a:cubicBezTo>
                  <a:lnTo>
                    <a:pt x="18464" y="14587"/>
                  </a:lnTo>
                  <a:cubicBezTo>
                    <a:pt x="18441" y="14589"/>
                    <a:pt x="18418" y="14590"/>
                    <a:pt x="18395" y="14590"/>
                  </a:cubicBezTo>
                  <a:cubicBezTo>
                    <a:pt x="17976" y="14590"/>
                    <a:pt x="17591" y="14350"/>
                    <a:pt x="17405" y="13970"/>
                  </a:cubicBezTo>
                  <a:lnTo>
                    <a:pt x="17385" y="13928"/>
                  </a:lnTo>
                  <a:cubicBezTo>
                    <a:pt x="17246" y="13641"/>
                    <a:pt x="17242" y="13307"/>
                    <a:pt x="17375" y="13016"/>
                  </a:cubicBezTo>
                  <a:lnTo>
                    <a:pt x="17378" y="13007"/>
                  </a:lnTo>
                  <a:cubicBezTo>
                    <a:pt x="17437" y="12875"/>
                    <a:pt x="17408" y="12722"/>
                    <a:pt x="17299" y="12621"/>
                  </a:cubicBezTo>
                  <a:lnTo>
                    <a:pt x="17285" y="12609"/>
                  </a:lnTo>
                  <a:cubicBezTo>
                    <a:pt x="17132" y="12468"/>
                    <a:pt x="17072" y="12251"/>
                    <a:pt x="17131" y="12051"/>
                  </a:cubicBezTo>
                  <a:lnTo>
                    <a:pt x="17138" y="12029"/>
                  </a:lnTo>
                  <a:cubicBezTo>
                    <a:pt x="17210" y="11784"/>
                    <a:pt x="17024" y="11545"/>
                    <a:pt x="16774" y="11545"/>
                  </a:cubicBezTo>
                  <a:cubicBezTo>
                    <a:pt x="16756" y="11545"/>
                    <a:pt x="16739" y="11546"/>
                    <a:pt x="16721" y="11548"/>
                  </a:cubicBezTo>
                  <a:lnTo>
                    <a:pt x="16683" y="11554"/>
                  </a:lnTo>
                  <a:cubicBezTo>
                    <a:pt x="16654" y="11557"/>
                    <a:pt x="16625" y="11559"/>
                    <a:pt x="16596" y="11559"/>
                  </a:cubicBezTo>
                  <a:cubicBezTo>
                    <a:pt x="16387" y="11559"/>
                    <a:pt x="16187" y="11464"/>
                    <a:pt x="16057" y="11300"/>
                  </a:cubicBezTo>
                  <a:lnTo>
                    <a:pt x="15441" y="10521"/>
                  </a:lnTo>
                  <a:cubicBezTo>
                    <a:pt x="15243" y="10271"/>
                    <a:pt x="14949" y="10117"/>
                    <a:pt x="14632" y="10096"/>
                  </a:cubicBezTo>
                  <a:lnTo>
                    <a:pt x="12783" y="9972"/>
                  </a:lnTo>
                  <a:lnTo>
                    <a:pt x="12361" y="9910"/>
                  </a:lnTo>
                  <a:cubicBezTo>
                    <a:pt x="11968" y="9852"/>
                    <a:pt x="11646" y="9574"/>
                    <a:pt x="11533" y="9194"/>
                  </a:cubicBezTo>
                  <a:lnTo>
                    <a:pt x="11412" y="8791"/>
                  </a:lnTo>
                  <a:cubicBezTo>
                    <a:pt x="11368" y="8642"/>
                    <a:pt x="11365" y="8483"/>
                    <a:pt x="11404" y="8332"/>
                  </a:cubicBezTo>
                  <a:lnTo>
                    <a:pt x="11492" y="8001"/>
                  </a:lnTo>
                  <a:cubicBezTo>
                    <a:pt x="11496" y="7984"/>
                    <a:pt x="11484" y="7968"/>
                    <a:pt x="11466" y="7966"/>
                  </a:cubicBezTo>
                  <a:cubicBezTo>
                    <a:pt x="11142" y="7948"/>
                    <a:pt x="10857" y="7747"/>
                    <a:pt x="10731" y="7448"/>
                  </a:cubicBezTo>
                  <a:lnTo>
                    <a:pt x="8465" y="2046"/>
                  </a:lnTo>
                  <a:cubicBezTo>
                    <a:pt x="8266" y="1574"/>
                    <a:pt x="7870" y="1209"/>
                    <a:pt x="7383" y="1052"/>
                  </a:cubicBezTo>
                  <a:lnTo>
                    <a:pt x="4348" y="71"/>
                  </a:lnTo>
                  <a:cubicBezTo>
                    <a:pt x="4205" y="24"/>
                    <a:pt x="4056" y="1"/>
                    <a:pt x="390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68"/>
            <p:cNvSpPr/>
            <p:nvPr/>
          </p:nvSpPr>
          <p:spPr>
            <a:xfrm>
              <a:off x="5518530" y="3316755"/>
              <a:ext cx="930992" cy="594301"/>
            </a:xfrm>
            <a:custGeom>
              <a:avLst/>
              <a:gdLst/>
              <a:ahLst/>
              <a:cxnLst/>
              <a:rect l="l" t="t" r="r" b="b"/>
              <a:pathLst>
                <a:path w="14763" h="9424" extrusionOk="0">
                  <a:moveTo>
                    <a:pt x="5849" y="0"/>
                  </a:moveTo>
                  <a:lnTo>
                    <a:pt x="5259" y="710"/>
                  </a:lnTo>
                  <a:cubicBezTo>
                    <a:pt x="5067" y="931"/>
                    <a:pt x="4795" y="1057"/>
                    <a:pt x="4509" y="1057"/>
                  </a:cubicBezTo>
                  <a:cubicBezTo>
                    <a:pt x="4473" y="1057"/>
                    <a:pt x="4436" y="1055"/>
                    <a:pt x="4400" y="1051"/>
                  </a:cubicBezTo>
                  <a:lnTo>
                    <a:pt x="4118" y="1018"/>
                  </a:lnTo>
                  <a:cubicBezTo>
                    <a:pt x="4097" y="1016"/>
                    <a:pt x="4075" y="1014"/>
                    <a:pt x="4054" y="1014"/>
                  </a:cubicBezTo>
                  <a:cubicBezTo>
                    <a:pt x="3887" y="1014"/>
                    <a:pt x="3725" y="1093"/>
                    <a:pt x="3620" y="1228"/>
                  </a:cubicBezTo>
                  <a:lnTo>
                    <a:pt x="3081" y="1869"/>
                  </a:lnTo>
                  <a:cubicBezTo>
                    <a:pt x="2878" y="2044"/>
                    <a:pt x="2533" y="2319"/>
                    <a:pt x="2384" y="2319"/>
                  </a:cubicBezTo>
                  <a:lnTo>
                    <a:pt x="2379" y="2319"/>
                  </a:lnTo>
                  <a:cubicBezTo>
                    <a:pt x="2302" y="2319"/>
                    <a:pt x="2229" y="2356"/>
                    <a:pt x="2183" y="2418"/>
                  </a:cubicBezTo>
                  <a:cubicBezTo>
                    <a:pt x="2081" y="2553"/>
                    <a:pt x="2015" y="2747"/>
                    <a:pt x="1951" y="2935"/>
                  </a:cubicBezTo>
                  <a:cubicBezTo>
                    <a:pt x="1923" y="3020"/>
                    <a:pt x="1894" y="3101"/>
                    <a:pt x="1864" y="3174"/>
                  </a:cubicBezTo>
                  <a:lnTo>
                    <a:pt x="1671" y="3653"/>
                  </a:lnTo>
                  <a:cubicBezTo>
                    <a:pt x="1655" y="3694"/>
                    <a:pt x="1616" y="3718"/>
                    <a:pt x="1575" y="3718"/>
                  </a:cubicBezTo>
                  <a:cubicBezTo>
                    <a:pt x="1566" y="3718"/>
                    <a:pt x="1558" y="3717"/>
                    <a:pt x="1550" y="3715"/>
                  </a:cubicBezTo>
                  <a:cubicBezTo>
                    <a:pt x="1517" y="3707"/>
                    <a:pt x="1485" y="3703"/>
                    <a:pt x="1452" y="3703"/>
                  </a:cubicBezTo>
                  <a:cubicBezTo>
                    <a:pt x="1308" y="3703"/>
                    <a:pt x="1168" y="3779"/>
                    <a:pt x="1093" y="3907"/>
                  </a:cubicBezTo>
                  <a:lnTo>
                    <a:pt x="994" y="4075"/>
                  </a:lnTo>
                  <a:cubicBezTo>
                    <a:pt x="909" y="4218"/>
                    <a:pt x="920" y="4399"/>
                    <a:pt x="1020" y="4532"/>
                  </a:cubicBezTo>
                  <a:lnTo>
                    <a:pt x="1329" y="4945"/>
                  </a:lnTo>
                  <a:cubicBezTo>
                    <a:pt x="1351" y="4973"/>
                    <a:pt x="1356" y="5009"/>
                    <a:pt x="1344" y="5042"/>
                  </a:cubicBezTo>
                  <a:lnTo>
                    <a:pt x="1247" y="5312"/>
                  </a:lnTo>
                  <a:cubicBezTo>
                    <a:pt x="1236" y="5341"/>
                    <a:pt x="1211" y="5364"/>
                    <a:pt x="1182" y="5375"/>
                  </a:cubicBezTo>
                  <a:lnTo>
                    <a:pt x="1073" y="5761"/>
                  </a:lnTo>
                  <a:cubicBezTo>
                    <a:pt x="1064" y="5790"/>
                    <a:pt x="1082" y="5809"/>
                    <a:pt x="1090" y="5815"/>
                  </a:cubicBezTo>
                  <a:cubicBezTo>
                    <a:pt x="1095" y="5819"/>
                    <a:pt x="1106" y="5825"/>
                    <a:pt x="1120" y="5825"/>
                  </a:cubicBezTo>
                  <a:cubicBezTo>
                    <a:pt x="1128" y="5825"/>
                    <a:pt x="1137" y="5823"/>
                    <a:pt x="1147" y="5818"/>
                  </a:cubicBezTo>
                  <a:lnTo>
                    <a:pt x="2219" y="5205"/>
                  </a:lnTo>
                  <a:cubicBezTo>
                    <a:pt x="2262" y="5180"/>
                    <a:pt x="2310" y="5168"/>
                    <a:pt x="2357" y="5168"/>
                  </a:cubicBezTo>
                  <a:cubicBezTo>
                    <a:pt x="2443" y="5168"/>
                    <a:pt x="2527" y="5207"/>
                    <a:pt x="2582" y="5277"/>
                  </a:cubicBezTo>
                  <a:cubicBezTo>
                    <a:pt x="2637" y="5351"/>
                    <a:pt x="2654" y="5443"/>
                    <a:pt x="2629" y="5530"/>
                  </a:cubicBezTo>
                  <a:cubicBezTo>
                    <a:pt x="2603" y="5617"/>
                    <a:pt x="2538" y="5687"/>
                    <a:pt x="2451" y="5717"/>
                  </a:cubicBezTo>
                  <a:lnTo>
                    <a:pt x="2381" y="5741"/>
                  </a:lnTo>
                  <a:cubicBezTo>
                    <a:pt x="2322" y="5762"/>
                    <a:pt x="2274" y="5778"/>
                    <a:pt x="2255" y="5785"/>
                  </a:cubicBezTo>
                  <a:lnTo>
                    <a:pt x="1115" y="6523"/>
                  </a:lnTo>
                  <a:cubicBezTo>
                    <a:pt x="1102" y="6530"/>
                    <a:pt x="1094" y="6545"/>
                    <a:pt x="1093" y="6560"/>
                  </a:cubicBezTo>
                  <a:lnTo>
                    <a:pt x="1072" y="6783"/>
                  </a:lnTo>
                  <a:cubicBezTo>
                    <a:pt x="1064" y="6864"/>
                    <a:pt x="1020" y="6936"/>
                    <a:pt x="951" y="6979"/>
                  </a:cubicBezTo>
                  <a:lnTo>
                    <a:pt x="772" y="7090"/>
                  </a:lnTo>
                  <a:cubicBezTo>
                    <a:pt x="730" y="7115"/>
                    <a:pt x="683" y="7128"/>
                    <a:pt x="635" y="7128"/>
                  </a:cubicBezTo>
                  <a:cubicBezTo>
                    <a:pt x="610" y="7128"/>
                    <a:pt x="584" y="7125"/>
                    <a:pt x="559" y="7117"/>
                  </a:cubicBezTo>
                  <a:lnTo>
                    <a:pt x="416" y="7072"/>
                  </a:lnTo>
                  <a:cubicBezTo>
                    <a:pt x="411" y="7070"/>
                    <a:pt x="405" y="7069"/>
                    <a:pt x="400" y="7069"/>
                  </a:cubicBezTo>
                  <a:cubicBezTo>
                    <a:pt x="380" y="7069"/>
                    <a:pt x="362" y="7081"/>
                    <a:pt x="353" y="7099"/>
                  </a:cubicBezTo>
                  <a:lnTo>
                    <a:pt x="11" y="7836"/>
                  </a:lnTo>
                  <a:cubicBezTo>
                    <a:pt x="1" y="7855"/>
                    <a:pt x="7" y="7874"/>
                    <a:pt x="12" y="7882"/>
                  </a:cubicBezTo>
                  <a:cubicBezTo>
                    <a:pt x="17" y="7891"/>
                    <a:pt x="28" y="7906"/>
                    <a:pt x="51" y="7908"/>
                  </a:cubicBezTo>
                  <a:lnTo>
                    <a:pt x="562" y="7962"/>
                  </a:lnTo>
                  <a:cubicBezTo>
                    <a:pt x="615" y="7968"/>
                    <a:pt x="663" y="7989"/>
                    <a:pt x="703" y="8023"/>
                  </a:cubicBezTo>
                  <a:lnTo>
                    <a:pt x="1101" y="8363"/>
                  </a:lnTo>
                  <a:cubicBezTo>
                    <a:pt x="1162" y="8416"/>
                    <a:pt x="1195" y="8496"/>
                    <a:pt x="1191" y="8576"/>
                  </a:cubicBezTo>
                  <a:lnTo>
                    <a:pt x="1175" y="8832"/>
                  </a:lnTo>
                  <a:cubicBezTo>
                    <a:pt x="1175" y="8842"/>
                    <a:pt x="1177" y="8852"/>
                    <a:pt x="1180" y="8859"/>
                  </a:cubicBezTo>
                  <a:lnTo>
                    <a:pt x="1248" y="8994"/>
                  </a:lnTo>
                  <a:cubicBezTo>
                    <a:pt x="1256" y="9012"/>
                    <a:pt x="1275" y="9023"/>
                    <a:pt x="1294" y="9023"/>
                  </a:cubicBezTo>
                  <a:lnTo>
                    <a:pt x="2541" y="9023"/>
                  </a:lnTo>
                  <a:cubicBezTo>
                    <a:pt x="2553" y="9023"/>
                    <a:pt x="2563" y="9019"/>
                    <a:pt x="2572" y="9013"/>
                  </a:cubicBezTo>
                  <a:lnTo>
                    <a:pt x="2724" y="8894"/>
                  </a:lnTo>
                  <a:cubicBezTo>
                    <a:pt x="2723" y="8873"/>
                    <a:pt x="2729" y="8852"/>
                    <a:pt x="2741" y="8832"/>
                  </a:cubicBezTo>
                  <a:cubicBezTo>
                    <a:pt x="2756" y="8808"/>
                    <a:pt x="2780" y="8792"/>
                    <a:pt x="2807" y="8787"/>
                  </a:cubicBezTo>
                  <a:lnTo>
                    <a:pt x="2807" y="8365"/>
                  </a:lnTo>
                  <a:cubicBezTo>
                    <a:pt x="2807" y="8230"/>
                    <a:pt x="2908" y="8119"/>
                    <a:pt x="3042" y="8107"/>
                  </a:cubicBezTo>
                  <a:lnTo>
                    <a:pt x="3453" y="8069"/>
                  </a:lnTo>
                  <a:cubicBezTo>
                    <a:pt x="3477" y="8067"/>
                    <a:pt x="3501" y="8066"/>
                    <a:pt x="3524" y="8066"/>
                  </a:cubicBezTo>
                  <a:cubicBezTo>
                    <a:pt x="3822" y="8066"/>
                    <a:pt x="4091" y="8246"/>
                    <a:pt x="4208" y="8526"/>
                  </a:cubicBezTo>
                  <a:lnTo>
                    <a:pt x="4443" y="9097"/>
                  </a:lnTo>
                  <a:cubicBezTo>
                    <a:pt x="4454" y="9122"/>
                    <a:pt x="4475" y="9127"/>
                    <a:pt x="4484" y="9128"/>
                  </a:cubicBezTo>
                  <a:cubicBezTo>
                    <a:pt x="4486" y="9129"/>
                    <a:pt x="4488" y="9129"/>
                    <a:pt x="4490" y="9129"/>
                  </a:cubicBezTo>
                  <a:cubicBezTo>
                    <a:pt x="4501" y="9129"/>
                    <a:pt x="4517" y="9126"/>
                    <a:pt x="4530" y="9110"/>
                  </a:cubicBezTo>
                  <a:cubicBezTo>
                    <a:pt x="4578" y="9047"/>
                    <a:pt x="4652" y="9011"/>
                    <a:pt x="4729" y="9009"/>
                  </a:cubicBezTo>
                  <a:cubicBezTo>
                    <a:pt x="4799" y="9009"/>
                    <a:pt x="4882" y="9041"/>
                    <a:pt x="4933" y="9100"/>
                  </a:cubicBezTo>
                  <a:cubicBezTo>
                    <a:pt x="5038" y="9223"/>
                    <a:pt x="5101" y="9289"/>
                    <a:pt x="5136" y="9326"/>
                  </a:cubicBezTo>
                  <a:cubicBezTo>
                    <a:pt x="5224" y="9257"/>
                    <a:pt x="5413" y="9116"/>
                    <a:pt x="5835" y="8811"/>
                  </a:cubicBezTo>
                  <a:cubicBezTo>
                    <a:pt x="5879" y="8778"/>
                    <a:pt x="5932" y="8762"/>
                    <a:pt x="5984" y="8762"/>
                  </a:cubicBezTo>
                  <a:cubicBezTo>
                    <a:pt x="6017" y="8762"/>
                    <a:pt x="6049" y="8768"/>
                    <a:pt x="6080" y="8780"/>
                  </a:cubicBezTo>
                  <a:cubicBezTo>
                    <a:pt x="6162" y="8813"/>
                    <a:pt x="6224" y="8884"/>
                    <a:pt x="6240" y="8972"/>
                  </a:cubicBezTo>
                  <a:lnTo>
                    <a:pt x="6319" y="9381"/>
                  </a:lnTo>
                  <a:cubicBezTo>
                    <a:pt x="6325" y="9407"/>
                    <a:pt x="6349" y="9423"/>
                    <a:pt x="6375" y="9423"/>
                  </a:cubicBezTo>
                  <a:lnTo>
                    <a:pt x="6620" y="9400"/>
                  </a:lnTo>
                  <a:cubicBezTo>
                    <a:pt x="6642" y="9397"/>
                    <a:pt x="6662" y="9380"/>
                    <a:pt x="6665" y="9356"/>
                  </a:cubicBezTo>
                  <a:lnTo>
                    <a:pt x="6744" y="8865"/>
                  </a:lnTo>
                  <a:cubicBezTo>
                    <a:pt x="6756" y="8786"/>
                    <a:pt x="6803" y="8718"/>
                    <a:pt x="6875" y="8679"/>
                  </a:cubicBezTo>
                  <a:cubicBezTo>
                    <a:pt x="6914" y="8657"/>
                    <a:pt x="6957" y="8646"/>
                    <a:pt x="7000" y="8646"/>
                  </a:cubicBezTo>
                  <a:cubicBezTo>
                    <a:pt x="7034" y="8646"/>
                    <a:pt x="7069" y="8653"/>
                    <a:pt x="7102" y="8667"/>
                  </a:cubicBezTo>
                  <a:cubicBezTo>
                    <a:pt x="7160" y="8691"/>
                    <a:pt x="7203" y="8708"/>
                    <a:pt x="7235" y="8721"/>
                  </a:cubicBezTo>
                  <a:cubicBezTo>
                    <a:pt x="7262" y="8605"/>
                    <a:pt x="7317" y="8378"/>
                    <a:pt x="7432" y="7919"/>
                  </a:cubicBezTo>
                  <a:cubicBezTo>
                    <a:pt x="7459" y="7811"/>
                    <a:pt x="7551" y="7734"/>
                    <a:pt x="7663" y="7724"/>
                  </a:cubicBezTo>
                  <a:lnTo>
                    <a:pt x="8565" y="7652"/>
                  </a:lnTo>
                  <a:cubicBezTo>
                    <a:pt x="8604" y="7519"/>
                    <a:pt x="8667" y="7391"/>
                    <a:pt x="8754" y="7274"/>
                  </a:cubicBezTo>
                  <a:lnTo>
                    <a:pt x="9753" y="5938"/>
                  </a:lnTo>
                  <a:cubicBezTo>
                    <a:pt x="9891" y="5752"/>
                    <a:pt x="10090" y="5622"/>
                    <a:pt x="10317" y="5573"/>
                  </a:cubicBezTo>
                  <a:cubicBezTo>
                    <a:pt x="10414" y="5551"/>
                    <a:pt x="10520" y="5527"/>
                    <a:pt x="10623" y="5506"/>
                  </a:cubicBezTo>
                  <a:cubicBezTo>
                    <a:pt x="10896" y="5444"/>
                    <a:pt x="11089" y="5197"/>
                    <a:pt x="11080" y="4916"/>
                  </a:cubicBezTo>
                  <a:cubicBezTo>
                    <a:pt x="11069" y="4546"/>
                    <a:pt x="11278" y="4204"/>
                    <a:pt x="11610" y="4041"/>
                  </a:cubicBezTo>
                  <a:lnTo>
                    <a:pt x="12988" y="3369"/>
                  </a:lnTo>
                  <a:cubicBezTo>
                    <a:pt x="13117" y="3307"/>
                    <a:pt x="13258" y="3274"/>
                    <a:pt x="13400" y="3274"/>
                  </a:cubicBezTo>
                  <a:cubicBezTo>
                    <a:pt x="13449" y="3274"/>
                    <a:pt x="13498" y="3278"/>
                    <a:pt x="13546" y="3286"/>
                  </a:cubicBezTo>
                  <a:lnTo>
                    <a:pt x="13854" y="3334"/>
                  </a:lnTo>
                  <a:cubicBezTo>
                    <a:pt x="13891" y="3340"/>
                    <a:pt x="13927" y="3343"/>
                    <a:pt x="13963" y="3343"/>
                  </a:cubicBezTo>
                  <a:cubicBezTo>
                    <a:pt x="14261" y="3343"/>
                    <a:pt x="14531" y="3150"/>
                    <a:pt x="14624" y="2859"/>
                  </a:cubicBezTo>
                  <a:lnTo>
                    <a:pt x="14670" y="2713"/>
                  </a:lnTo>
                  <a:cubicBezTo>
                    <a:pt x="14762" y="2422"/>
                    <a:pt x="14559" y="2121"/>
                    <a:pt x="14255" y="2098"/>
                  </a:cubicBezTo>
                  <a:lnTo>
                    <a:pt x="12838" y="1985"/>
                  </a:lnTo>
                  <a:cubicBezTo>
                    <a:pt x="12602" y="1967"/>
                    <a:pt x="12379" y="1864"/>
                    <a:pt x="12212" y="1697"/>
                  </a:cubicBezTo>
                  <a:lnTo>
                    <a:pt x="11991" y="1476"/>
                  </a:lnTo>
                  <a:cubicBezTo>
                    <a:pt x="11831" y="1317"/>
                    <a:pt x="11622" y="1236"/>
                    <a:pt x="11411" y="1236"/>
                  </a:cubicBezTo>
                  <a:cubicBezTo>
                    <a:pt x="11214" y="1236"/>
                    <a:pt x="11017" y="1307"/>
                    <a:pt x="10861" y="1448"/>
                  </a:cubicBezTo>
                  <a:lnTo>
                    <a:pt x="9609" y="2578"/>
                  </a:lnTo>
                  <a:cubicBezTo>
                    <a:pt x="9537" y="2644"/>
                    <a:pt x="9456" y="2698"/>
                    <a:pt x="9366" y="2740"/>
                  </a:cubicBezTo>
                  <a:cubicBezTo>
                    <a:pt x="9268" y="2787"/>
                    <a:pt x="9127" y="2853"/>
                    <a:pt x="8988" y="2920"/>
                  </a:cubicBezTo>
                  <a:cubicBezTo>
                    <a:pt x="8846" y="2990"/>
                    <a:pt x="8692" y="3024"/>
                    <a:pt x="8538" y="3024"/>
                  </a:cubicBezTo>
                  <a:cubicBezTo>
                    <a:pt x="8368" y="3024"/>
                    <a:pt x="8197" y="2982"/>
                    <a:pt x="8042" y="2897"/>
                  </a:cubicBezTo>
                  <a:lnTo>
                    <a:pt x="8030" y="2890"/>
                  </a:lnTo>
                  <a:cubicBezTo>
                    <a:pt x="7734" y="2726"/>
                    <a:pt x="7538" y="2426"/>
                    <a:pt x="7508" y="2088"/>
                  </a:cubicBezTo>
                  <a:lnTo>
                    <a:pt x="7468" y="1616"/>
                  </a:lnTo>
                  <a:cubicBezTo>
                    <a:pt x="7465" y="1596"/>
                    <a:pt x="7479" y="1580"/>
                    <a:pt x="7496" y="1578"/>
                  </a:cubicBezTo>
                  <a:cubicBezTo>
                    <a:pt x="7946" y="1508"/>
                    <a:pt x="8171" y="993"/>
                    <a:pt x="7915" y="615"/>
                  </a:cubicBezTo>
                  <a:lnTo>
                    <a:pt x="7906" y="601"/>
                  </a:lnTo>
                  <a:cubicBezTo>
                    <a:pt x="7802" y="447"/>
                    <a:pt x="7632" y="350"/>
                    <a:pt x="7446" y="337"/>
                  </a:cubicBezTo>
                  <a:lnTo>
                    <a:pt x="6556" y="280"/>
                  </a:lnTo>
                  <a:cubicBezTo>
                    <a:pt x="6287" y="262"/>
                    <a:pt x="6042" y="159"/>
                    <a:pt x="58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68"/>
            <p:cNvSpPr/>
            <p:nvPr/>
          </p:nvSpPr>
          <p:spPr>
            <a:xfrm>
              <a:off x="5355955" y="2642680"/>
              <a:ext cx="749813" cy="1006099"/>
            </a:xfrm>
            <a:custGeom>
              <a:avLst/>
              <a:gdLst/>
              <a:ahLst/>
              <a:cxnLst/>
              <a:rect l="l" t="t" r="r" b="b"/>
              <a:pathLst>
                <a:path w="11890" h="15954" extrusionOk="0">
                  <a:moveTo>
                    <a:pt x="8125" y="0"/>
                  </a:moveTo>
                  <a:cubicBezTo>
                    <a:pt x="7828" y="0"/>
                    <a:pt x="6803" y="147"/>
                    <a:pt x="6589" y="200"/>
                  </a:cubicBezTo>
                  <a:cubicBezTo>
                    <a:pt x="6577" y="240"/>
                    <a:pt x="6551" y="373"/>
                    <a:pt x="6556" y="762"/>
                  </a:cubicBezTo>
                  <a:cubicBezTo>
                    <a:pt x="6559" y="970"/>
                    <a:pt x="6472" y="1169"/>
                    <a:pt x="6317" y="1310"/>
                  </a:cubicBezTo>
                  <a:cubicBezTo>
                    <a:pt x="6183" y="1433"/>
                    <a:pt x="6006" y="1501"/>
                    <a:pt x="5825" y="1501"/>
                  </a:cubicBezTo>
                  <a:cubicBezTo>
                    <a:pt x="5800" y="1501"/>
                    <a:pt x="5774" y="1500"/>
                    <a:pt x="5748" y="1497"/>
                  </a:cubicBezTo>
                  <a:lnTo>
                    <a:pt x="5635" y="1485"/>
                  </a:lnTo>
                  <a:cubicBezTo>
                    <a:pt x="5565" y="1477"/>
                    <a:pt x="5494" y="1474"/>
                    <a:pt x="5424" y="1474"/>
                  </a:cubicBezTo>
                  <a:cubicBezTo>
                    <a:pt x="4925" y="1474"/>
                    <a:pt x="4445" y="1667"/>
                    <a:pt x="4080" y="2016"/>
                  </a:cubicBezTo>
                  <a:lnTo>
                    <a:pt x="3865" y="2221"/>
                  </a:lnTo>
                  <a:cubicBezTo>
                    <a:pt x="3732" y="2348"/>
                    <a:pt x="3557" y="2418"/>
                    <a:pt x="3373" y="2418"/>
                  </a:cubicBezTo>
                  <a:lnTo>
                    <a:pt x="3181" y="2418"/>
                  </a:lnTo>
                  <a:cubicBezTo>
                    <a:pt x="2816" y="2418"/>
                    <a:pt x="2523" y="2134"/>
                    <a:pt x="2512" y="1768"/>
                  </a:cubicBezTo>
                  <a:lnTo>
                    <a:pt x="2496" y="1228"/>
                  </a:lnTo>
                  <a:cubicBezTo>
                    <a:pt x="2492" y="1158"/>
                    <a:pt x="2455" y="1094"/>
                    <a:pt x="2393" y="1059"/>
                  </a:cubicBezTo>
                  <a:cubicBezTo>
                    <a:pt x="2362" y="1042"/>
                    <a:pt x="2329" y="1033"/>
                    <a:pt x="2296" y="1033"/>
                  </a:cubicBezTo>
                  <a:cubicBezTo>
                    <a:pt x="2261" y="1033"/>
                    <a:pt x="2227" y="1043"/>
                    <a:pt x="2195" y="1060"/>
                  </a:cubicBezTo>
                  <a:lnTo>
                    <a:pt x="1626" y="1388"/>
                  </a:lnTo>
                  <a:cubicBezTo>
                    <a:pt x="1481" y="1470"/>
                    <a:pt x="1403" y="1634"/>
                    <a:pt x="1431" y="1798"/>
                  </a:cubicBezTo>
                  <a:lnTo>
                    <a:pt x="1502" y="2228"/>
                  </a:lnTo>
                  <a:cubicBezTo>
                    <a:pt x="1522" y="2345"/>
                    <a:pt x="1486" y="2461"/>
                    <a:pt x="1405" y="2546"/>
                  </a:cubicBezTo>
                  <a:cubicBezTo>
                    <a:pt x="1334" y="2622"/>
                    <a:pt x="1240" y="2664"/>
                    <a:pt x="1137" y="2664"/>
                  </a:cubicBezTo>
                  <a:cubicBezTo>
                    <a:pt x="1122" y="2664"/>
                    <a:pt x="1107" y="2663"/>
                    <a:pt x="1092" y="2661"/>
                  </a:cubicBezTo>
                  <a:cubicBezTo>
                    <a:pt x="1083" y="2660"/>
                    <a:pt x="1075" y="2659"/>
                    <a:pt x="1066" y="2659"/>
                  </a:cubicBezTo>
                  <a:cubicBezTo>
                    <a:pt x="1003" y="2659"/>
                    <a:pt x="945" y="2688"/>
                    <a:pt x="904" y="2739"/>
                  </a:cubicBezTo>
                  <a:cubicBezTo>
                    <a:pt x="858" y="2795"/>
                    <a:pt x="844" y="2868"/>
                    <a:pt x="867" y="2939"/>
                  </a:cubicBezTo>
                  <a:lnTo>
                    <a:pt x="956" y="3200"/>
                  </a:lnTo>
                  <a:cubicBezTo>
                    <a:pt x="993" y="3315"/>
                    <a:pt x="940" y="3442"/>
                    <a:pt x="832" y="3496"/>
                  </a:cubicBezTo>
                  <a:cubicBezTo>
                    <a:pt x="788" y="3518"/>
                    <a:pt x="757" y="3556"/>
                    <a:pt x="742" y="3603"/>
                  </a:cubicBezTo>
                  <a:cubicBezTo>
                    <a:pt x="729" y="3650"/>
                    <a:pt x="734" y="3701"/>
                    <a:pt x="758" y="3742"/>
                  </a:cubicBezTo>
                  <a:lnTo>
                    <a:pt x="1150" y="4422"/>
                  </a:lnTo>
                  <a:cubicBezTo>
                    <a:pt x="1185" y="4484"/>
                    <a:pt x="1205" y="4551"/>
                    <a:pt x="1210" y="4619"/>
                  </a:cubicBezTo>
                  <a:lnTo>
                    <a:pt x="1328" y="4636"/>
                  </a:lnTo>
                  <a:cubicBezTo>
                    <a:pt x="1464" y="4653"/>
                    <a:pt x="1562" y="4771"/>
                    <a:pt x="1556" y="4907"/>
                  </a:cubicBezTo>
                  <a:lnTo>
                    <a:pt x="1542" y="5275"/>
                  </a:lnTo>
                  <a:cubicBezTo>
                    <a:pt x="1541" y="5303"/>
                    <a:pt x="1562" y="5328"/>
                    <a:pt x="1590" y="5334"/>
                  </a:cubicBezTo>
                  <a:cubicBezTo>
                    <a:pt x="1703" y="5351"/>
                    <a:pt x="1790" y="5436"/>
                    <a:pt x="1810" y="5550"/>
                  </a:cubicBezTo>
                  <a:cubicBezTo>
                    <a:pt x="1831" y="5663"/>
                    <a:pt x="1778" y="5773"/>
                    <a:pt x="1676" y="5827"/>
                  </a:cubicBezTo>
                  <a:lnTo>
                    <a:pt x="1040" y="6172"/>
                  </a:lnTo>
                  <a:cubicBezTo>
                    <a:pt x="1012" y="6188"/>
                    <a:pt x="1011" y="6213"/>
                    <a:pt x="1011" y="6224"/>
                  </a:cubicBezTo>
                  <a:cubicBezTo>
                    <a:pt x="1011" y="6235"/>
                    <a:pt x="1015" y="6260"/>
                    <a:pt x="1043" y="6273"/>
                  </a:cubicBezTo>
                  <a:lnTo>
                    <a:pt x="1631" y="6538"/>
                  </a:lnTo>
                  <a:cubicBezTo>
                    <a:pt x="1691" y="6565"/>
                    <a:pt x="1739" y="6611"/>
                    <a:pt x="1764" y="6673"/>
                  </a:cubicBezTo>
                  <a:lnTo>
                    <a:pt x="2050" y="7328"/>
                  </a:lnTo>
                  <a:cubicBezTo>
                    <a:pt x="2070" y="7371"/>
                    <a:pt x="2076" y="7419"/>
                    <a:pt x="2071" y="7465"/>
                  </a:cubicBezTo>
                  <a:lnTo>
                    <a:pt x="1969" y="8322"/>
                  </a:lnTo>
                  <a:cubicBezTo>
                    <a:pt x="1959" y="8411"/>
                    <a:pt x="1905" y="8489"/>
                    <a:pt x="1826" y="8527"/>
                  </a:cubicBezTo>
                  <a:lnTo>
                    <a:pt x="1469" y="8706"/>
                  </a:lnTo>
                  <a:cubicBezTo>
                    <a:pt x="1431" y="8725"/>
                    <a:pt x="1390" y="8734"/>
                    <a:pt x="1350" y="8734"/>
                  </a:cubicBezTo>
                  <a:cubicBezTo>
                    <a:pt x="1262" y="8734"/>
                    <a:pt x="1178" y="8691"/>
                    <a:pt x="1129" y="8613"/>
                  </a:cubicBezTo>
                  <a:lnTo>
                    <a:pt x="1076" y="8532"/>
                  </a:lnTo>
                  <a:cubicBezTo>
                    <a:pt x="1065" y="8514"/>
                    <a:pt x="1047" y="8505"/>
                    <a:pt x="1028" y="8505"/>
                  </a:cubicBezTo>
                  <a:cubicBezTo>
                    <a:pt x="1019" y="8505"/>
                    <a:pt x="1010" y="8507"/>
                    <a:pt x="1001" y="8512"/>
                  </a:cubicBezTo>
                  <a:lnTo>
                    <a:pt x="550" y="8761"/>
                  </a:lnTo>
                  <a:cubicBezTo>
                    <a:pt x="529" y="8773"/>
                    <a:pt x="518" y="8794"/>
                    <a:pt x="521" y="8818"/>
                  </a:cubicBezTo>
                  <a:cubicBezTo>
                    <a:pt x="573" y="9162"/>
                    <a:pt x="600" y="9360"/>
                    <a:pt x="600" y="9404"/>
                  </a:cubicBezTo>
                  <a:cubicBezTo>
                    <a:pt x="600" y="9459"/>
                    <a:pt x="600" y="9512"/>
                    <a:pt x="131" y="9872"/>
                  </a:cubicBezTo>
                  <a:cubicBezTo>
                    <a:pt x="109" y="9888"/>
                    <a:pt x="103" y="9918"/>
                    <a:pt x="118" y="9944"/>
                  </a:cubicBezTo>
                  <a:lnTo>
                    <a:pt x="736" y="11019"/>
                  </a:lnTo>
                  <a:cubicBezTo>
                    <a:pt x="1096" y="11644"/>
                    <a:pt x="1104" y="12425"/>
                    <a:pt x="756" y="13056"/>
                  </a:cubicBezTo>
                  <a:lnTo>
                    <a:pt x="564" y="13401"/>
                  </a:lnTo>
                  <a:cubicBezTo>
                    <a:pt x="559" y="13409"/>
                    <a:pt x="557" y="13422"/>
                    <a:pt x="558" y="13434"/>
                  </a:cubicBezTo>
                  <a:lnTo>
                    <a:pt x="612" y="13939"/>
                  </a:lnTo>
                  <a:cubicBezTo>
                    <a:pt x="623" y="14042"/>
                    <a:pt x="573" y="14142"/>
                    <a:pt x="483" y="14195"/>
                  </a:cubicBezTo>
                  <a:lnTo>
                    <a:pt x="29" y="14463"/>
                  </a:lnTo>
                  <a:cubicBezTo>
                    <a:pt x="11" y="14476"/>
                    <a:pt x="0" y="14498"/>
                    <a:pt x="2" y="14519"/>
                  </a:cubicBezTo>
                  <a:lnTo>
                    <a:pt x="50" y="14881"/>
                  </a:lnTo>
                  <a:cubicBezTo>
                    <a:pt x="53" y="14898"/>
                    <a:pt x="61" y="14912"/>
                    <a:pt x="75" y="14921"/>
                  </a:cubicBezTo>
                  <a:lnTo>
                    <a:pt x="271" y="15050"/>
                  </a:lnTo>
                  <a:cubicBezTo>
                    <a:pt x="273" y="15050"/>
                    <a:pt x="276" y="15051"/>
                    <a:pt x="277" y="15051"/>
                  </a:cubicBezTo>
                  <a:lnTo>
                    <a:pt x="2402" y="15922"/>
                  </a:lnTo>
                  <a:cubicBezTo>
                    <a:pt x="2453" y="15943"/>
                    <a:pt x="2508" y="15954"/>
                    <a:pt x="2563" y="15954"/>
                  </a:cubicBezTo>
                  <a:cubicBezTo>
                    <a:pt x="2673" y="15954"/>
                    <a:pt x="2785" y="15912"/>
                    <a:pt x="2883" y="15830"/>
                  </a:cubicBezTo>
                  <a:cubicBezTo>
                    <a:pt x="3003" y="15731"/>
                    <a:pt x="3151" y="15680"/>
                    <a:pt x="3301" y="15680"/>
                  </a:cubicBezTo>
                  <a:cubicBezTo>
                    <a:pt x="3399" y="15680"/>
                    <a:pt x="3497" y="15702"/>
                    <a:pt x="3587" y="15746"/>
                  </a:cubicBezTo>
                  <a:lnTo>
                    <a:pt x="3652" y="15790"/>
                  </a:lnTo>
                  <a:cubicBezTo>
                    <a:pt x="3661" y="15786"/>
                    <a:pt x="3671" y="15782"/>
                    <a:pt x="3680" y="15781"/>
                  </a:cubicBezTo>
                  <a:lnTo>
                    <a:pt x="3704" y="15714"/>
                  </a:lnTo>
                  <a:lnTo>
                    <a:pt x="3428" y="15346"/>
                  </a:lnTo>
                  <a:cubicBezTo>
                    <a:pt x="3277" y="15144"/>
                    <a:pt x="3263" y="14874"/>
                    <a:pt x="3389" y="14658"/>
                  </a:cubicBezTo>
                  <a:lnTo>
                    <a:pt x="3488" y="14490"/>
                  </a:lnTo>
                  <a:cubicBezTo>
                    <a:pt x="3602" y="14297"/>
                    <a:pt x="3812" y="14184"/>
                    <a:pt x="4030" y="14184"/>
                  </a:cubicBezTo>
                  <a:cubicBezTo>
                    <a:pt x="4048" y="14184"/>
                    <a:pt x="4066" y="14185"/>
                    <a:pt x="4084" y="14186"/>
                  </a:cubicBezTo>
                  <a:lnTo>
                    <a:pt x="4247" y="13785"/>
                  </a:lnTo>
                  <a:cubicBezTo>
                    <a:pt x="4275" y="13714"/>
                    <a:pt x="4302" y="13636"/>
                    <a:pt x="4329" y="13557"/>
                  </a:cubicBezTo>
                  <a:cubicBezTo>
                    <a:pt x="4399" y="13354"/>
                    <a:pt x="4470" y="13145"/>
                    <a:pt x="4590" y="12982"/>
                  </a:cubicBezTo>
                  <a:cubicBezTo>
                    <a:pt x="4677" y="12869"/>
                    <a:pt x="4808" y="12801"/>
                    <a:pt x="4951" y="12801"/>
                  </a:cubicBezTo>
                  <a:cubicBezTo>
                    <a:pt x="4954" y="12801"/>
                    <a:pt x="4958" y="12801"/>
                    <a:pt x="4961" y="12801"/>
                  </a:cubicBezTo>
                  <a:cubicBezTo>
                    <a:pt x="5027" y="12790"/>
                    <a:pt x="5298" y="12591"/>
                    <a:pt x="5509" y="12412"/>
                  </a:cubicBezTo>
                  <a:lnTo>
                    <a:pt x="6035" y="11786"/>
                  </a:lnTo>
                  <a:cubicBezTo>
                    <a:pt x="6176" y="11603"/>
                    <a:pt x="6400" y="11496"/>
                    <a:pt x="6633" y="11496"/>
                  </a:cubicBezTo>
                  <a:cubicBezTo>
                    <a:pt x="6661" y="11496"/>
                    <a:pt x="6689" y="11498"/>
                    <a:pt x="6717" y="11501"/>
                  </a:cubicBezTo>
                  <a:lnTo>
                    <a:pt x="6999" y="11533"/>
                  </a:lnTo>
                  <a:cubicBezTo>
                    <a:pt x="7028" y="11536"/>
                    <a:pt x="7056" y="11538"/>
                    <a:pt x="7084" y="11538"/>
                  </a:cubicBezTo>
                  <a:cubicBezTo>
                    <a:pt x="7309" y="11538"/>
                    <a:pt x="7523" y="11440"/>
                    <a:pt x="7669" y="11264"/>
                  </a:cubicBezTo>
                  <a:lnTo>
                    <a:pt x="8270" y="10540"/>
                  </a:lnTo>
                  <a:cubicBezTo>
                    <a:pt x="8128" y="10376"/>
                    <a:pt x="8027" y="10172"/>
                    <a:pt x="7988" y="9950"/>
                  </a:cubicBezTo>
                  <a:cubicBezTo>
                    <a:pt x="7984" y="9951"/>
                    <a:pt x="7982" y="9951"/>
                    <a:pt x="7977" y="9953"/>
                  </a:cubicBezTo>
                  <a:lnTo>
                    <a:pt x="7125" y="10090"/>
                  </a:lnTo>
                  <a:cubicBezTo>
                    <a:pt x="7111" y="10093"/>
                    <a:pt x="7094" y="10095"/>
                    <a:pt x="7079" y="10095"/>
                  </a:cubicBezTo>
                  <a:cubicBezTo>
                    <a:pt x="7031" y="10095"/>
                    <a:pt x="6983" y="10083"/>
                    <a:pt x="6940" y="10059"/>
                  </a:cubicBezTo>
                  <a:lnTo>
                    <a:pt x="6024" y="9562"/>
                  </a:lnTo>
                  <a:cubicBezTo>
                    <a:pt x="5911" y="9501"/>
                    <a:pt x="5852" y="9370"/>
                    <a:pt x="5880" y="9245"/>
                  </a:cubicBezTo>
                  <a:lnTo>
                    <a:pt x="5977" y="8807"/>
                  </a:lnTo>
                  <a:cubicBezTo>
                    <a:pt x="6004" y="8685"/>
                    <a:pt x="6106" y="8594"/>
                    <a:pt x="6228" y="8581"/>
                  </a:cubicBezTo>
                  <a:lnTo>
                    <a:pt x="6313" y="8572"/>
                  </a:lnTo>
                  <a:cubicBezTo>
                    <a:pt x="6332" y="8570"/>
                    <a:pt x="6349" y="8561"/>
                    <a:pt x="6362" y="8549"/>
                  </a:cubicBezTo>
                  <a:lnTo>
                    <a:pt x="6416" y="8496"/>
                  </a:lnTo>
                  <a:lnTo>
                    <a:pt x="6176" y="7539"/>
                  </a:lnTo>
                  <a:lnTo>
                    <a:pt x="4290" y="7568"/>
                  </a:lnTo>
                  <a:lnTo>
                    <a:pt x="4287" y="7568"/>
                  </a:lnTo>
                  <a:cubicBezTo>
                    <a:pt x="4236" y="7568"/>
                    <a:pt x="4185" y="7550"/>
                    <a:pt x="4147" y="7517"/>
                  </a:cubicBezTo>
                  <a:lnTo>
                    <a:pt x="3665" y="7112"/>
                  </a:lnTo>
                  <a:cubicBezTo>
                    <a:pt x="3601" y="7058"/>
                    <a:pt x="3574" y="6975"/>
                    <a:pt x="3595" y="6894"/>
                  </a:cubicBezTo>
                  <a:cubicBezTo>
                    <a:pt x="3615" y="6813"/>
                    <a:pt x="3677" y="6752"/>
                    <a:pt x="3758" y="6734"/>
                  </a:cubicBezTo>
                  <a:lnTo>
                    <a:pt x="3460" y="6419"/>
                  </a:lnTo>
                  <a:cubicBezTo>
                    <a:pt x="3410" y="6368"/>
                    <a:pt x="3387" y="6296"/>
                    <a:pt x="3400" y="6225"/>
                  </a:cubicBezTo>
                  <a:cubicBezTo>
                    <a:pt x="3414" y="6155"/>
                    <a:pt x="3460" y="6096"/>
                    <a:pt x="3526" y="6068"/>
                  </a:cubicBezTo>
                  <a:lnTo>
                    <a:pt x="4566" y="5609"/>
                  </a:lnTo>
                  <a:lnTo>
                    <a:pt x="4220" y="5080"/>
                  </a:lnTo>
                  <a:cubicBezTo>
                    <a:pt x="4176" y="5016"/>
                    <a:pt x="4169" y="4938"/>
                    <a:pt x="4201" y="4868"/>
                  </a:cubicBezTo>
                  <a:cubicBezTo>
                    <a:pt x="4233" y="4799"/>
                    <a:pt x="4297" y="4751"/>
                    <a:pt x="4373" y="4744"/>
                  </a:cubicBezTo>
                  <a:lnTo>
                    <a:pt x="4805" y="4695"/>
                  </a:lnTo>
                  <a:lnTo>
                    <a:pt x="4904" y="4414"/>
                  </a:lnTo>
                  <a:cubicBezTo>
                    <a:pt x="4934" y="4323"/>
                    <a:pt x="5023" y="4265"/>
                    <a:pt x="5114" y="4265"/>
                  </a:cubicBezTo>
                  <a:lnTo>
                    <a:pt x="5355" y="4271"/>
                  </a:lnTo>
                  <a:lnTo>
                    <a:pt x="5280" y="4123"/>
                  </a:lnTo>
                  <a:cubicBezTo>
                    <a:pt x="5217" y="4022"/>
                    <a:pt x="5247" y="3892"/>
                    <a:pt x="5346" y="3827"/>
                  </a:cubicBezTo>
                  <a:lnTo>
                    <a:pt x="5696" y="3601"/>
                  </a:lnTo>
                  <a:cubicBezTo>
                    <a:pt x="5732" y="3578"/>
                    <a:pt x="5773" y="3566"/>
                    <a:pt x="5814" y="3566"/>
                  </a:cubicBezTo>
                  <a:cubicBezTo>
                    <a:pt x="5881" y="3566"/>
                    <a:pt x="5947" y="3598"/>
                    <a:pt x="5989" y="3657"/>
                  </a:cubicBezTo>
                  <a:lnTo>
                    <a:pt x="6522" y="4403"/>
                  </a:lnTo>
                  <a:lnTo>
                    <a:pt x="7177" y="4454"/>
                  </a:lnTo>
                  <a:cubicBezTo>
                    <a:pt x="7273" y="4460"/>
                    <a:pt x="7349" y="4529"/>
                    <a:pt x="7371" y="4621"/>
                  </a:cubicBezTo>
                  <a:cubicBezTo>
                    <a:pt x="7393" y="4714"/>
                    <a:pt x="7352" y="4810"/>
                    <a:pt x="7268" y="4858"/>
                  </a:cubicBezTo>
                  <a:lnTo>
                    <a:pt x="7097" y="4958"/>
                  </a:lnTo>
                  <a:lnTo>
                    <a:pt x="7328" y="5703"/>
                  </a:lnTo>
                  <a:lnTo>
                    <a:pt x="7399" y="5649"/>
                  </a:lnTo>
                  <a:cubicBezTo>
                    <a:pt x="7451" y="5610"/>
                    <a:pt x="7513" y="5590"/>
                    <a:pt x="7575" y="5590"/>
                  </a:cubicBezTo>
                  <a:cubicBezTo>
                    <a:pt x="7650" y="5590"/>
                    <a:pt x="7724" y="5619"/>
                    <a:pt x="7781" y="5675"/>
                  </a:cubicBezTo>
                  <a:lnTo>
                    <a:pt x="8038" y="5934"/>
                  </a:lnTo>
                  <a:cubicBezTo>
                    <a:pt x="8128" y="6022"/>
                    <a:pt x="8149" y="6152"/>
                    <a:pt x="8094" y="6264"/>
                  </a:cubicBezTo>
                  <a:cubicBezTo>
                    <a:pt x="8045" y="6367"/>
                    <a:pt x="7946" y="6429"/>
                    <a:pt x="7835" y="6429"/>
                  </a:cubicBezTo>
                  <a:cubicBezTo>
                    <a:pt x="7823" y="6429"/>
                    <a:pt x="7811" y="6428"/>
                    <a:pt x="7799" y="6426"/>
                  </a:cubicBezTo>
                  <a:cubicBezTo>
                    <a:pt x="7795" y="6426"/>
                    <a:pt x="7792" y="6426"/>
                    <a:pt x="7788" y="6426"/>
                  </a:cubicBezTo>
                  <a:cubicBezTo>
                    <a:pt x="7755" y="6426"/>
                    <a:pt x="7734" y="6447"/>
                    <a:pt x="7727" y="6457"/>
                  </a:cubicBezTo>
                  <a:cubicBezTo>
                    <a:pt x="7718" y="6467"/>
                    <a:pt x="7700" y="6494"/>
                    <a:pt x="7710" y="6533"/>
                  </a:cubicBezTo>
                  <a:lnTo>
                    <a:pt x="7913" y="7200"/>
                  </a:lnTo>
                  <a:cubicBezTo>
                    <a:pt x="7922" y="7234"/>
                    <a:pt x="7953" y="7259"/>
                    <a:pt x="7987" y="7259"/>
                  </a:cubicBezTo>
                  <a:cubicBezTo>
                    <a:pt x="7990" y="7259"/>
                    <a:pt x="7994" y="7259"/>
                    <a:pt x="7997" y="7259"/>
                  </a:cubicBezTo>
                  <a:lnTo>
                    <a:pt x="8247" y="7243"/>
                  </a:lnTo>
                  <a:cubicBezTo>
                    <a:pt x="8251" y="7243"/>
                    <a:pt x="8256" y="7243"/>
                    <a:pt x="8261" y="7243"/>
                  </a:cubicBezTo>
                  <a:cubicBezTo>
                    <a:pt x="8375" y="7243"/>
                    <a:pt x="8490" y="7315"/>
                    <a:pt x="8534" y="7429"/>
                  </a:cubicBezTo>
                  <a:lnTo>
                    <a:pt x="8851" y="8372"/>
                  </a:lnTo>
                  <a:cubicBezTo>
                    <a:pt x="8874" y="8370"/>
                    <a:pt x="8899" y="8369"/>
                    <a:pt x="8923" y="8369"/>
                  </a:cubicBezTo>
                  <a:cubicBezTo>
                    <a:pt x="8956" y="8369"/>
                    <a:pt x="8988" y="8371"/>
                    <a:pt x="9020" y="8375"/>
                  </a:cubicBezTo>
                  <a:lnTo>
                    <a:pt x="9554" y="8431"/>
                  </a:lnTo>
                  <a:cubicBezTo>
                    <a:pt x="9590" y="8435"/>
                    <a:pt x="9625" y="8437"/>
                    <a:pt x="9660" y="8437"/>
                  </a:cubicBezTo>
                  <a:cubicBezTo>
                    <a:pt x="10067" y="8437"/>
                    <a:pt x="10438" y="8187"/>
                    <a:pt x="10586" y="7800"/>
                  </a:cubicBezTo>
                  <a:lnTo>
                    <a:pt x="10808" y="7225"/>
                  </a:lnTo>
                  <a:cubicBezTo>
                    <a:pt x="10931" y="6906"/>
                    <a:pt x="11174" y="6648"/>
                    <a:pt x="11485" y="6507"/>
                  </a:cubicBezTo>
                  <a:lnTo>
                    <a:pt x="11890" y="6323"/>
                  </a:lnTo>
                  <a:lnTo>
                    <a:pt x="11603" y="5343"/>
                  </a:lnTo>
                  <a:cubicBezTo>
                    <a:pt x="11565" y="5200"/>
                    <a:pt x="11435" y="5104"/>
                    <a:pt x="11291" y="5104"/>
                  </a:cubicBezTo>
                  <a:cubicBezTo>
                    <a:pt x="11273" y="5104"/>
                    <a:pt x="11254" y="5106"/>
                    <a:pt x="11236" y="5109"/>
                  </a:cubicBezTo>
                  <a:cubicBezTo>
                    <a:pt x="11207" y="5114"/>
                    <a:pt x="11178" y="5116"/>
                    <a:pt x="11149" y="5116"/>
                  </a:cubicBezTo>
                  <a:cubicBezTo>
                    <a:pt x="11033" y="5116"/>
                    <a:pt x="10918" y="5079"/>
                    <a:pt x="10824" y="5009"/>
                  </a:cubicBezTo>
                  <a:lnTo>
                    <a:pt x="10355" y="4657"/>
                  </a:lnTo>
                  <a:cubicBezTo>
                    <a:pt x="10132" y="4490"/>
                    <a:pt x="10074" y="4174"/>
                    <a:pt x="10223" y="3940"/>
                  </a:cubicBezTo>
                  <a:lnTo>
                    <a:pt x="10629" y="3295"/>
                  </a:lnTo>
                  <a:lnTo>
                    <a:pt x="9934" y="3254"/>
                  </a:lnTo>
                  <a:cubicBezTo>
                    <a:pt x="9509" y="3228"/>
                    <a:pt x="9145" y="2937"/>
                    <a:pt x="9030" y="2526"/>
                  </a:cubicBezTo>
                  <a:cubicBezTo>
                    <a:pt x="8545" y="789"/>
                    <a:pt x="8280" y="85"/>
                    <a:pt x="8194" y="5"/>
                  </a:cubicBezTo>
                  <a:cubicBezTo>
                    <a:pt x="8180" y="2"/>
                    <a:pt x="8157" y="0"/>
                    <a:pt x="81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68"/>
            <p:cNvSpPr/>
            <p:nvPr/>
          </p:nvSpPr>
          <p:spPr>
            <a:xfrm>
              <a:off x="5738997" y="3008127"/>
              <a:ext cx="162260" cy="258115"/>
            </a:xfrm>
            <a:custGeom>
              <a:avLst/>
              <a:gdLst/>
              <a:ahLst/>
              <a:cxnLst/>
              <a:rect l="l" t="t" r="r" b="b"/>
              <a:pathLst>
                <a:path w="2573" h="4093" extrusionOk="0">
                  <a:moveTo>
                    <a:pt x="1504" y="1"/>
                  </a:moveTo>
                  <a:cubicBezTo>
                    <a:pt x="1486" y="1"/>
                    <a:pt x="1468" y="7"/>
                    <a:pt x="1453" y="19"/>
                  </a:cubicBezTo>
                  <a:lnTo>
                    <a:pt x="1321" y="118"/>
                  </a:lnTo>
                  <a:cubicBezTo>
                    <a:pt x="1339" y="172"/>
                    <a:pt x="1308" y="230"/>
                    <a:pt x="1254" y="248"/>
                  </a:cubicBezTo>
                  <a:cubicBezTo>
                    <a:pt x="1243" y="251"/>
                    <a:pt x="1233" y="253"/>
                    <a:pt x="1222" y="253"/>
                  </a:cubicBezTo>
                  <a:cubicBezTo>
                    <a:pt x="1202" y="253"/>
                    <a:pt x="1183" y="247"/>
                    <a:pt x="1166" y="236"/>
                  </a:cubicBezTo>
                  <a:lnTo>
                    <a:pt x="1060" y="316"/>
                  </a:lnTo>
                  <a:cubicBezTo>
                    <a:pt x="1041" y="332"/>
                    <a:pt x="1028" y="355"/>
                    <a:pt x="1028" y="381"/>
                  </a:cubicBezTo>
                  <a:lnTo>
                    <a:pt x="1028" y="1213"/>
                  </a:lnTo>
                  <a:cubicBezTo>
                    <a:pt x="1028" y="1307"/>
                    <a:pt x="983" y="1394"/>
                    <a:pt x="906" y="1451"/>
                  </a:cubicBezTo>
                  <a:cubicBezTo>
                    <a:pt x="856" y="1485"/>
                    <a:pt x="798" y="1503"/>
                    <a:pt x="738" y="1503"/>
                  </a:cubicBezTo>
                  <a:cubicBezTo>
                    <a:pt x="705" y="1503"/>
                    <a:pt x="671" y="1498"/>
                    <a:pt x="639" y="1486"/>
                  </a:cubicBezTo>
                  <a:lnTo>
                    <a:pt x="404" y="1403"/>
                  </a:lnTo>
                  <a:cubicBezTo>
                    <a:pt x="395" y="1400"/>
                    <a:pt x="386" y="1398"/>
                    <a:pt x="377" y="1398"/>
                  </a:cubicBezTo>
                  <a:cubicBezTo>
                    <a:pt x="352" y="1398"/>
                    <a:pt x="328" y="1410"/>
                    <a:pt x="311" y="1430"/>
                  </a:cubicBezTo>
                  <a:lnTo>
                    <a:pt x="279" y="1472"/>
                  </a:lnTo>
                  <a:cubicBezTo>
                    <a:pt x="263" y="1492"/>
                    <a:pt x="257" y="1518"/>
                    <a:pt x="264" y="1544"/>
                  </a:cubicBezTo>
                  <a:lnTo>
                    <a:pt x="271" y="1576"/>
                  </a:lnTo>
                  <a:cubicBezTo>
                    <a:pt x="284" y="1592"/>
                    <a:pt x="291" y="1613"/>
                    <a:pt x="292" y="1635"/>
                  </a:cubicBezTo>
                  <a:cubicBezTo>
                    <a:pt x="292" y="1641"/>
                    <a:pt x="292" y="1646"/>
                    <a:pt x="291" y="1652"/>
                  </a:cubicBezTo>
                  <a:lnTo>
                    <a:pt x="556" y="2708"/>
                  </a:lnTo>
                  <a:cubicBezTo>
                    <a:pt x="563" y="2743"/>
                    <a:pt x="555" y="2781"/>
                    <a:pt x="529" y="2807"/>
                  </a:cubicBezTo>
                  <a:lnTo>
                    <a:pt x="434" y="2901"/>
                  </a:lnTo>
                  <a:cubicBezTo>
                    <a:pt x="388" y="2948"/>
                    <a:pt x="325" y="2977"/>
                    <a:pt x="261" y="2985"/>
                  </a:cubicBezTo>
                  <a:lnTo>
                    <a:pt x="177" y="2994"/>
                  </a:lnTo>
                  <a:cubicBezTo>
                    <a:pt x="142" y="2998"/>
                    <a:pt x="114" y="3024"/>
                    <a:pt x="106" y="3058"/>
                  </a:cubicBezTo>
                  <a:lnTo>
                    <a:pt x="9" y="3494"/>
                  </a:lnTo>
                  <a:cubicBezTo>
                    <a:pt x="0" y="3529"/>
                    <a:pt x="17" y="3567"/>
                    <a:pt x="49" y="3585"/>
                  </a:cubicBezTo>
                  <a:lnTo>
                    <a:pt x="965" y="4082"/>
                  </a:lnTo>
                  <a:cubicBezTo>
                    <a:pt x="977" y="4089"/>
                    <a:pt x="990" y="4092"/>
                    <a:pt x="1003" y="4092"/>
                  </a:cubicBezTo>
                  <a:cubicBezTo>
                    <a:pt x="1008" y="4092"/>
                    <a:pt x="1012" y="4092"/>
                    <a:pt x="1017" y="4091"/>
                  </a:cubicBezTo>
                  <a:lnTo>
                    <a:pt x="1870" y="3954"/>
                  </a:lnTo>
                  <a:cubicBezTo>
                    <a:pt x="1879" y="3953"/>
                    <a:pt x="1886" y="3953"/>
                    <a:pt x="1894" y="3953"/>
                  </a:cubicBezTo>
                  <a:lnTo>
                    <a:pt x="1894" y="3934"/>
                  </a:lnTo>
                  <a:lnTo>
                    <a:pt x="1894" y="3528"/>
                  </a:lnTo>
                  <a:cubicBezTo>
                    <a:pt x="1894" y="3093"/>
                    <a:pt x="2183" y="2732"/>
                    <a:pt x="2572" y="2615"/>
                  </a:cubicBezTo>
                  <a:lnTo>
                    <a:pt x="2267" y="1705"/>
                  </a:lnTo>
                  <a:cubicBezTo>
                    <a:pt x="2257" y="1674"/>
                    <a:pt x="2231" y="1654"/>
                    <a:pt x="2191" y="1654"/>
                  </a:cubicBezTo>
                  <a:cubicBezTo>
                    <a:pt x="2190" y="1654"/>
                    <a:pt x="2189" y="1654"/>
                    <a:pt x="2188" y="1654"/>
                  </a:cubicBezTo>
                  <a:lnTo>
                    <a:pt x="1938" y="1669"/>
                  </a:lnTo>
                  <a:cubicBezTo>
                    <a:pt x="1933" y="1669"/>
                    <a:pt x="1929" y="1669"/>
                    <a:pt x="1924" y="1669"/>
                  </a:cubicBezTo>
                  <a:cubicBezTo>
                    <a:pt x="1802" y="1669"/>
                    <a:pt x="1680" y="1589"/>
                    <a:pt x="1643" y="1464"/>
                  </a:cubicBezTo>
                  <a:lnTo>
                    <a:pt x="1441" y="797"/>
                  </a:lnTo>
                  <a:cubicBezTo>
                    <a:pt x="1412" y="702"/>
                    <a:pt x="1432" y="602"/>
                    <a:pt x="1495" y="527"/>
                  </a:cubicBezTo>
                  <a:cubicBezTo>
                    <a:pt x="1550" y="460"/>
                    <a:pt x="1629" y="421"/>
                    <a:pt x="1714" y="421"/>
                  </a:cubicBezTo>
                  <a:cubicBezTo>
                    <a:pt x="1726" y="421"/>
                    <a:pt x="1739" y="422"/>
                    <a:pt x="1751" y="424"/>
                  </a:cubicBezTo>
                  <a:cubicBezTo>
                    <a:pt x="1754" y="424"/>
                    <a:pt x="1758" y="424"/>
                    <a:pt x="1761" y="424"/>
                  </a:cubicBezTo>
                  <a:cubicBezTo>
                    <a:pt x="1808" y="424"/>
                    <a:pt x="1830" y="389"/>
                    <a:pt x="1835" y="377"/>
                  </a:cubicBezTo>
                  <a:cubicBezTo>
                    <a:pt x="1841" y="366"/>
                    <a:pt x="1858" y="322"/>
                    <a:pt x="1819" y="283"/>
                  </a:cubicBezTo>
                  <a:lnTo>
                    <a:pt x="1561" y="25"/>
                  </a:lnTo>
                  <a:cubicBezTo>
                    <a:pt x="1546" y="9"/>
                    <a:pt x="1525" y="1"/>
                    <a:pt x="15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68"/>
            <p:cNvSpPr/>
            <p:nvPr/>
          </p:nvSpPr>
          <p:spPr>
            <a:xfrm>
              <a:off x="5583485" y="2880741"/>
              <a:ext cx="224376" cy="225638"/>
            </a:xfrm>
            <a:custGeom>
              <a:avLst/>
              <a:gdLst/>
              <a:ahLst/>
              <a:cxnLst/>
              <a:rect l="l" t="t" r="r" b="b"/>
              <a:pathLst>
                <a:path w="3558" h="3578" extrusionOk="0">
                  <a:moveTo>
                    <a:pt x="2212" y="0"/>
                  </a:moveTo>
                  <a:lnTo>
                    <a:pt x="1851" y="225"/>
                  </a:lnTo>
                  <a:lnTo>
                    <a:pt x="1932" y="372"/>
                  </a:lnTo>
                  <a:cubicBezTo>
                    <a:pt x="1974" y="440"/>
                    <a:pt x="1975" y="524"/>
                    <a:pt x="1935" y="594"/>
                  </a:cubicBezTo>
                  <a:cubicBezTo>
                    <a:pt x="1894" y="663"/>
                    <a:pt x="1828" y="699"/>
                    <a:pt x="1741" y="702"/>
                  </a:cubicBezTo>
                  <a:lnTo>
                    <a:pt x="1500" y="695"/>
                  </a:lnTo>
                  <a:lnTo>
                    <a:pt x="1401" y="976"/>
                  </a:lnTo>
                  <a:cubicBezTo>
                    <a:pt x="1373" y="1056"/>
                    <a:pt x="1303" y="1113"/>
                    <a:pt x="1219" y="1122"/>
                  </a:cubicBezTo>
                  <a:lnTo>
                    <a:pt x="787" y="1171"/>
                  </a:lnTo>
                  <a:lnTo>
                    <a:pt x="1132" y="1700"/>
                  </a:lnTo>
                  <a:cubicBezTo>
                    <a:pt x="1169" y="1754"/>
                    <a:pt x="1179" y="1819"/>
                    <a:pt x="1162" y="1881"/>
                  </a:cubicBezTo>
                  <a:cubicBezTo>
                    <a:pt x="1143" y="1943"/>
                    <a:pt x="1099" y="1993"/>
                    <a:pt x="1041" y="2019"/>
                  </a:cubicBezTo>
                  <a:lnTo>
                    <a:pt x="1" y="2477"/>
                  </a:lnTo>
                  <a:lnTo>
                    <a:pt x="300" y="2793"/>
                  </a:lnTo>
                  <a:cubicBezTo>
                    <a:pt x="356" y="2848"/>
                    <a:pt x="378" y="2931"/>
                    <a:pt x="354" y="3007"/>
                  </a:cubicBezTo>
                  <a:cubicBezTo>
                    <a:pt x="333" y="3083"/>
                    <a:pt x="271" y="3140"/>
                    <a:pt x="194" y="3158"/>
                  </a:cubicBezTo>
                  <a:lnTo>
                    <a:pt x="672" y="3578"/>
                  </a:lnTo>
                  <a:lnTo>
                    <a:pt x="2521" y="3551"/>
                  </a:lnTo>
                  <a:cubicBezTo>
                    <a:pt x="2519" y="3487"/>
                    <a:pt x="2541" y="3419"/>
                    <a:pt x="2583" y="3365"/>
                  </a:cubicBezTo>
                  <a:lnTo>
                    <a:pt x="2615" y="3323"/>
                  </a:lnTo>
                  <a:cubicBezTo>
                    <a:pt x="2672" y="3251"/>
                    <a:pt x="2757" y="3212"/>
                    <a:pt x="2844" y="3212"/>
                  </a:cubicBezTo>
                  <a:cubicBezTo>
                    <a:pt x="2877" y="3212"/>
                    <a:pt x="2910" y="3217"/>
                    <a:pt x="2942" y="3229"/>
                  </a:cubicBezTo>
                  <a:lnTo>
                    <a:pt x="3177" y="3312"/>
                  </a:lnTo>
                  <a:cubicBezTo>
                    <a:pt x="3186" y="3315"/>
                    <a:pt x="3195" y="3317"/>
                    <a:pt x="3204" y="3317"/>
                  </a:cubicBezTo>
                  <a:cubicBezTo>
                    <a:pt x="3221" y="3317"/>
                    <a:pt x="3238" y="3311"/>
                    <a:pt x="3253" y="3301"/>
                  </a:cubicBezTo>
                  <a:cubicBezTo>
                    <a:pt x="3275" y="3285"/>
                    <a:pt x="3288" y="3261"/>
                    <a:pt x="3288" y="3234"/>
                  </a:cubicBezTo>
                  <a:lnTo>
                    <a:pt x="3288" y="2402"/>
                  </a:lnTo>
                  <a:cubicBezTo>
                    <a:pt x="3288" y="2312"/>
                    <a:pt x="3330" y="2226"/>
                    <a:pt x="3401" y="2170"/>
                  </a:cubicBezTo>
                  <a:lnTo>
                    <a:pt x="3546" y="2061"/>
                  </a:lnTo>
                  <a:lnTo>
                    <a:pt x="3289" y="1253"/>
                  </a:lnTo>
                  <a:cubicBezTo>
                    <a:pt x="3258" y="1156"/>
                    <a:pt x="3298" y="1052"/>
                    <a:pt x="3386" y="1000"/>
                  </a:cubicBezTo>
                  <a:lnTo>
                    <a:pt x="3558" y="901"/>
                  </a:lnTo>
                  <a:lnTo>
                    <a:pt x="2905" y="837"/>
                  </a:lnTo>
                  <a:cubicBezTo>
                    <a:pt x="2840" y="831"/>
                    <a:pt x="2783" y="799"/>
                    <a:pt x="2745" y="746"/>
                  </a:cubicBezTo>
                  <a:lnTo>
                    <a:pt x="221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6" name="Google Shape;1536;p68"/>
          <p:cNvSpPr/>
          <p:nvPr/>
        </p:nvSpPr>
        <p:spPr>
          <a:xfrm>
            <a:off x="5607190" y="3844944"/>
            <a:ext cx="377377" cy="377336"/>
          </a:xfrm>
          <a:custGeom>
            <a:avLst/>
            <a:gdLst/>
            <a:ahLst/>
            <a:cxnLst/>
            <a:rect l="l" t="t" r="r" b="b"/>
            <a:pathLst>
              <a:path w="9299" h="9298" extrusionOk="0">
                <a:moveTo>
                  <a:pt x="7011" y="545"/>
                </a:moveTo>
                <a:cubicBezTo>
                  <a:pt x="7166" y="545"/>
                  <a:pt x="7291" y="673"/>
                  <a:pt x="7283" y="829"/>
                </a:cubicBezTo>
                <a:cubicBezTo>
                  <a:pt x="7278" y="977"/>
                  <a:pt x="7151" y="1089"/>
                  <a:pt x="7004" y="1089"/>
                </a:cubicBezTo>
                <a:lnTo>
                  <a:pt x="5935" y="1089"/>
                </a:lnTo>
                <a:cubicBezTo>
                  <a:pt x="5789" y="1089"/>
                  <a:pt x="5661" y="977"/>
                  <a:pt x="5654" y="829"/>
                </a:cubicBezTo>
                <a:cubicBezTo>
                  <a:pt x="5647" y="673"/>
                  <a:pt x="5771" y="545"/>
                  <a:pt x="5926" y="545"/>
                </a:cubicBezTo>
                <a:close/>
                <a:moveTo>
                  <a:pt x="3358" y="1633"/>
                </a:moveTo>
                <a:cubicBezTo>
                  <a:pt x="3505" y="1633"/>
                  <a:pt x="3633" y="1746"/>
                  <a:pt x="3639" y="1894"/>
                </a:cubicBezTo>
                <a:cubicBezTo>
                  <a:pt x="3647" y="2049"/>
                  <a:pt x="3522" y="2179"/>
                  <a:pt x="3367" y="2179"/>
                </a:cubicBezTo>
                <a:lnTo>
                  <a:pt x="2282" y="2179"/>
                </a:lnTo>
                <a:cubicBezTo>
                  <a:pt x="2127" y="2179"/>
                  <a:pt x="2003" y="2049"/>
                  <a:pt x="2010" y="1894"/>
                </a:cubicBezTo>
                <a:cubicBezTo>
                  <a:pt x="2017" y="1747"/>
                  <a:pt x="2144" y="1633"/>
                  <a:pt x="2290" y="1633"/>
                </a:cubicBezTo>
                <a:close/>
                <a:moveTo>
                  <a:pt x="2561" y="545"/>
                </a:moveTo>
                <a:lnTo>
                  <a:pt x="2561" y="1089"/>
                </a:lnTo>
                <a:lnTo>
                  <a:pt x="2300" y="1089"/>
                </a:lnTo>
                <a:cubicBezTo>
                  <a:pt x="1855" y="1089"/>
                  <a:pt x="1481" y="1439"/>
                  <a:pt x="1471" y="1884"/>
                </a:cubicBezTo>
                <a:cubicBezTo>
                  <a:pt x="1466" y="2102"/>
                  <a:pt x="1546" y="2299"/>
                  <a:pt x="1679" y="2449"/>
                </a:cubicBezTo>
                <a:cubicBezTo>
                  <a:pt x="1550" y="2593"/>
                  <a:pt x="1470" y="2783"/>
                  <a:pt x="1470" y="2993"/>
                </a:cubicBezTo>
                <a:cubicBezTo>
                  <a:pt x="1470" y="3089"/>
                  <a:pt x="1487" y="3182"/>
                  <a:pt x="1517" y="3267"/>
                </a:cubicBezTo>
                <a:lnTo>
                  <a:pt x="543" y="3267"/>
                </a:lnTo>
                <a:lnTo>
                  <a:pt x="543" y="841"/>
                </a:lnTo>
                <a:lnTo>
                  <a:pt x="546" y="841"/>
                </a:lnTo>
                <a:cubicBezTo>
                  <a:pt x="546" y="677"/>
                  <a:pt x="679" y="545"/>
                  <a:pt x="842" y="545"/>
                </a:cubicBezTo>
                <a:close/>
                <a:moveTo>
                  <a:pt x="3358" y="2723"/>
                </a:moveTo>
                <a:cubicBezTo>
                  <a:pt x="3505" y="2723"/>
                  <a:pt x="3633" y="2835"/>
                  <a:pt x="3639" y="2983"/>
                </a:cubicBezTo>
                <a:cubicBezTo>
                  <a:pt x="3647" y="3139"/>
                  <a:pt x="3522" y="3268"/>
                  <a:pt x="3367" y="3268"/>
                </a:cubicBezTo>
                <a:lnTo>
                  <a:pt x="2282" y="3268"/>
                </a:lnTo>
                <a:cubicBezTo>
                  <a:pt x="2127" y="3268"/>
                  <a:pt x="2003" y="3139"/>
                  <a:pt x="2010" y="2983"/>
                </a:cubicBezTo>
                <a:cubicBezTo>
                  <a:pt x="2017" y="2836"/>
                  <a:pt x="2144" y="2723"/>
                  <a:pt x="2290" y="2723"/>
                </a:cubicBezTo>
                <a:close/>
                <a:moveTo>
                  <a:pt x="5144" y="546"/>
                </a:moveTo>
                <a:cubicBezTo>
                  <a:pt x="5119" y="615"/>
                  <a:pt x="5102" y="689"/>
                  <a:pt x="5098" y="766"/>
                </a:cubicBezTo>
                <a:cubicBezTo>
                  <a:pt x="5068" y="1238"/>
                  <a:pt x="5455" y="1633"/>
                  <a:pt x="5930" y="1633"/>
                </a:cubicBezTo>
                <a:lnTo>
                  <a:pt x="6192" y="1633"/>
                </a:lnTo>
                <a:lnTo>
                  <a:pt x="6192" y="2178"/>
                </a:lnTo>
                <a:lnTo>
                  <a:pt x="5935" y="2178"/>
                </a:lnTo>
                <a:cubicBezTo>
                  <a:pt x="5462" y="2178"/>
                  <a:pt x="5073" y="2573"/>
                  <a:pt x="5105" y="3047"/>
                </a:cubicBezTo>
                <a:cubicBezTo>
                  <a:pt x="5110" y="3124"/>
                  <a:pt x="5126" y="3198"/>
                  <a:pt x="5151" y="3268"/>
                </a:cubicBezTo>
                <a:lnTo>
                  <a:pt x="4130" y="3268"/>
                </a:lnTo>
                <a:cubicBezTo>
                  <a:pt x="4160" y="3182"/>
                  <a:pt x="4177" y="3089"/>
                  <a:pt x="4177" y="2994"/>
                </a:cubicBezTo>
                <a:cubicBezTo>
                  <a:pt x="4177" y="2784"/>
                  <a:pt x="4098" y="2596"/>
                  <a:pt x="3967" y="2450"/>
                </a:cubicBezTo>
                <a:cubicBezTo>
                  <a:pt x="4102" y="2301"/>
                  <a:pt x="4181" y="2102"/>
                  <a:pt x="4176" y="1885"/>
                </a:cubicBezTo>
                <a:cubicBezTo>
                  <a:pt x="4166" y="1441"/>
                  <a:pt x="3791" y="1090"/>
                  <a:pt x="3347" y="1090"/>
                </a:cubicBezTo>
                <a:lnTo>
                  <a:pt x="3086" y="1090"/>
                </a:lnTo>
                <a:lnTo>
                  <a:pt x="3086" y="546"/>
                </a:lnTo>
                <a:close/>
                <a:moveTo>
                  <a:pt x="7004" y="2723"/>
                </a:moveTo>
                <a:cubicBezTo>
                  <a:pt x="7150" y="2723"/>
                  <a:pt x="7278" y="2835"/>
                  <a:pt x="7284" y="2983"/>
                </a:cubicBezTo>
                <a:cubicBezTo>
                  <a:pt x="7291" y="3139"/>
                  <a:pt x="7167" y="3268"/>
                  <a:pt x="7013" y="3268"/>
                </a:cubicBezTo>
                <a:lnTo>
                  <a:pt x="5937" y="3268"/>
                </a:lnTo>
                <a:cubicBezTo>
                  <a:pt x="5790" y="3268"/>
                  <a:pt x="5663" y="3156"/>
                  <a:pt x="5655" y="3008"/>
                </a:cubicBezTo>
                <a:cubicBezTo>
                  <a:pt x="5648" y="2852"/>
                  <a:pt x="5773" y="2723"/>
                  <a:pt x="5927" y="2723"/>
                </a:cubicBezTo>
                <a:close/>
                <a:moveTo>
                  <a:pt x="8455" y="545"/>
                </a:moveTo>
                <a:cubicBezTo>
                  <a:pt x="8620" y="545"/>
                  <a:pt x="8752" y="677"/>
                  <a:pt x="8752" y="841"/>
                </a:cubicBezTo>
                <a:lnTo>
                  <a:pt x="8752" y="3268"/>
                </a:lnTo>
                <a:lnTo>
                  <a:pt x="7787" y="3268"/>
                </a:lnTo>
                <a:cubicBezTo>
                  <a:pt x="7812" y="3198"/>
                  <a:pt x="7828" y="3124"/>
                  <a:pt x="7833" y="3047"/>
                </a:cubicBezTo>
                <a:cubicBezTo>
                  <a:pt x="7864" y="2573"/>
                  <a:pt x="7475" y="2178"/>
                  <a:pt x="7002" y="2178"/>
                </a:cubicBezTo>
                <a:lnTo>
                  <a:pt x="6737" y="2178"/>
                </a:lnTo>
                <a:lnTo>
                  <a:pt x="6737" y="1633"/>
                </a:lnTo>
                <a:lnTo>
                  <a:pt x="7002" y="1633"/>
                </a:lnTo>
                <a:cubicBezTo>
                  <a:pt x="7475" y="1633"/>
                  <a:pt x="7865" y="1238"/>
                  <a:pt x="7833" y="765"/>
                </a:cubicBezTo>
                <a:cubicBezTo>
                  <a:pt x="7828" y="688"/>
                  <a:pt x="7812" y="614"/>
                  <a:pt x="7787" y="545"/>
                </a:cubicBezTo>
                <a:close/>
                <a:moveTo>
                  <a:pt x="3358" y="3831"/>
                </a:moveTo>
                <a:cubicBezTo>
                  <a:pt x="3505" y="3831"/>
                  <a:pt x="3633" y="3943"/>
                  <a:pt x="3639" y="4091"/>
                </a:cubicBezTo>
                <a:cubicBezTo>
                  <a:pt x="3647" y="4247"/>
                  <a:pt x="3522" y="4375"/>
                  <a:pt x="3367" y="4375"/>
                </a:cubicBezTo>
                <a:lnTo>
                  <a:pt x="2282" y="4375"/>
                </a:lnTo>
                <a:cubicBezTo>
                  <a:pt x="2127" y="4375"/>
                  <a:pt x="2003" y="4247"/>
                  <a:pt x="2010" y="4091"/>
                </a:cubicBezTo>
                <a:cubicBezTo>
                  <a:pt x="2017" y="3944"/>
                  <a:pt x="2144" y="3831"/>
                  <a:pt x="2290" y="3831"/>
                </a:cubicBezTo>
                <a:close/>
                <a:moveTo>
                  <a:pt x="7011" y="3831"/>
                </a:moveTo>
                <a:cubicBezTo>
                  <a:pt x="7166" y="3831"/>
                  <a:pt x="7291" y="3960"/>
                  <a:pt x="7283" y="4116"/>
                </a:cubicBezTo>
                <a:cubicBezTo>
                  <a:pt x="7278" y="4264"/>
                  <a:pt x="7151" y="4375"/>
                  <a:pt x="7004" y="4375"/>
                </a:cubicBezTo>
                <a:lnTo>
                  <a:pt x="5935" y="4375"/>
                </a:lnTo>
                <a:cubicBezTo>
                  <a:pt x="5789" y="4375"/>
                  <a:pt x="5661" y="4264"/>
                  <a:pt x="5654" y="4116"/>
                </a:cubicBezTo>
                <a:cubicBezTo>
                  <a:pt x="5647" y="3960"/>
                  <a:pt x="5771" y="3831"/>
                  <a:pt x="5926" y="3831"/>
                </a:cubicBezTo>
                <a:close/>
                <a:moveTo>
                  <a:pt x="3358" y="4920"/>
                </a:moveTo>
                <a:cubicBezTo>
                  <a:pt x="3505" y="4920"/>
                  <a:pt x="3633" y="5033"/>
                  <a:pt x="3639" y="5180"/>
                </a:cubicBezTo>
                <a:cubicBezTo>
                  <a:pt x="3647" y="5336"/>
                  <a:pt x="3522" y="5465"/>
                  <a:pt x="3368" y="5465"/>
                </a:cubicBezTo>
                <a:lnTo>
                  <a:pt x="2292" y="5465"/>
                </a:lnTo>
                <a:cubicBezTo>
                  <a:pt x="2145" y="5465"/>
                  <a:pt x="2017" y="5352"/>
                  <a:pt x="2010" y="5205"/>
                </a:cubicBezTo>
                <a:cubicBezTo>
                  <a:pt x="2003" y="5050"/>
                  <a:pt x="2128" y="4920"/>
                  <a:pt x="2282" y="4920"/>
                </a:cubicBezTo>
                <a:close/>
                <a:moveTo>
                  <a:pt x="7004" y="5920"/>
                </a:moveTo>
                <a:cubicBezTo>
                  <a:pt x="7150" y="5920"/>
                  <a:pt x="7278" y="6032"/>
                  <a:pt x="7284" y="6180"/>
                </a:cubicBezTo>
                <a:cubicBezTo>
                  <a:pt x="7291" y="6336"/>
                  <a:pt x="7167" y="6465"/>
                  <a:pt x="7013" y="6465"/>
                </a:cubicBezTo>
                <a:lnTo>
                  <a:pt x="5937" y="6465"/>
                </a:lnTo>
                <a:cubicBezTo>
                  <a:pt x="5790" y="6465"/>
                  <a:pt x="5663" y="6353"/>
                  <a:pt x="5655" y="6205"/>
                </a:cubicBezTo>
                <a:cubicBezTo>
                  <a:pt x="5648" y="6049"/>
                  <a:pt x="5773" y="5920"/>
                  <a:pt x="5927" y="5920"/>
                </a:cubicBezTo>
                <a:close/>
                <a:moveTo>
                  <a:pt x="3358" y="7027"/>
                </a:moveTo>
                <a:cubicBezTo>
                  <a:pt x="3505" y="7027"/>
                  <a:pt x="3633" y="7139"/>
                  <a:pt x="3639" y="7286"/>
                </a:cubicBezTo>
                <a:cubicBezTo>
                  <a:pt x="3647" y="7442"/>
                  <a:pt x="3522" y="7571"/>
                  <a:pt x="3367" y="7571"/>
                </a:cubicBezTo>
                <a:lnTo>
                  <a:pt x="2282" y="7571"/>
                </a:lnTo>
                <a:cubicBezTo>
                  <a:pt x="2127" y="7571"/>
                  <a:pt x="2003" y="7442"/>
                  <a:pt x="2010" y="7286"/>
                </a:cubicBezTo>
                <a:cubicBezTo>
                  <a:pt x="2017" y="7140"/>
                  <a:pt x="2144" y="7027"/>
                  <a:pt x="2290" y="7027"/>
                </a:cubicBezTo>
                <a:close/>
                <a:moveTo>
                  <a:pt x="7011" y="7027"/>
                </a:moveTo>
                <a:cubicBezTo>
                  <a:pt x="7166" y="7027"/>
                  <a:pt x="7291" y="7156"/>
                  <a:pt x="7283" y="7312"/>
                </a:cubicBezTo>
                <a:cubicBezTo>
                  <a:pt x="7278" y="7459"/>
                  <a:pt x="7151" y="7571"/>
                  <a:pt x="7004" y="7571"/>
                </a:cubicBezTo>
                <a:lnTo>
                  <a:pt x="5935" y="7571"/>
                </a:lnTo>
                <a:cubicBezTo>
                  <a:pt x="5789" y="7571"/>
                  <a:pt x="5661" y="7459"/>
                  <a:pt x="5654" y="7312"/>
                </a:cubicBezTo>
                <a:cubicBezTo>
                  <a:pt x="5647" y="7156"/>
                  <a:pt x="5771" y="7027"/>
                  <a:pt x="5926" y="7027"/>
                </a:cubicBezTo>
                <a:close/>
                <a:moveTo>
                  <a:pt x="3366" y="8117"/>
                </a:moveTo>
                <a:cubicBezTo>
                  <a:pt x="3521" y="8117"/>
                  <a:pt x="3645" y="8247"/>
                  <a:pt x="3638" y="8402"/>
                </a:cubicBezTo>
                <a:cubicBezTo>
                  <a:pt x="3633" y="8548"/>
                  <a:pt x="3505" y="8662"/>
                  <a:pt x="3358" y="8662"/>
                </a:cubicBezTo>
                <a:lnTo>
                  <a:pt x="2290" y="8662"/>
                </a:lnTo>
                <a:cubicBezTo>
                  <a:pt x="2144" y="8662"/>
                  <a:pt x="2015" y="8549"/>
                  <a:pt x="2009" y="8402"/>
                </a:cubicBezTo>
                <a:cubicBezTo>
                  <a:pt x="2002" y="8247"/>
                  <a:pt x="2126" y="8117"/>
                  <a:pt x="2281" y="8117"/>
                </a:cubicBezTo>
                <a:close/>
                <a:moveTo>
                  <a:pt x="7011" y="8117"/>
                </a:moveTo>
                <a:cubicBezTo>
                  <a:pt x="7166" y="8117"/>
                  <a:pt x="7291" y="8247"/>
                  <a:pt x="7283" y="8402"/>
                </a:cubicBezTo>
                <a:cubicBezTo>
                  <a:pt x="7278" y="8548"/>
                  <a:pt x="7151" y="8662"/>
                  <a:pt x="7004" y="8662"/>
                </a:cubicBezTo>
                <a:lnTo>
                  <a:pt x="5935" y="8662"/>
                </a:lnTo>
                <a:cubicBezTo>
                  <a:pt x="5789" y="8662"/>
                  <a:pt x="5661" y="8549"/>
                  <a:pt x="5654" y="8402"/>
                </a:cubicBezTo>
                <a:cubicBezTo>
                  <a:pt x="5647" y="8247"/>
                  <a:pt x="5771" y="8117"/>
                  <a:pt x="5926" y="8117"/>
                </a:cubicBezTo>
                <a:close/>
                <a:moveTo>
                  <a:pt x="1511" y="3831"/>
                </a:moveTo>
                <a:cubicBezTo>
                  <a:pt x="1480" y="3917"/>
                  <a:pt x="1464" y="4008"/>
                  <a:pt x="1464" y="4103"/>
                </a:cubicBezTo>
                <a:cubicBezTo>
                  <a:pt x="1464" y="4313"/>
                  <a:pt x="1544" y="4503"/>
                  <a:pt x="1675" y="4649"/>
                </a:cubicBezTo>
                <a:cubicBezTo>
                  <a:pt x="1539" y="4797"/>
                  <a:pt x="1458" y="4997"/>
                  <a:pt x="1464" y="5213"/>
                </a:cubicBezTo>
                <a:cubicBezTo>
                  <a:pt x="1474" y="5657"/>
                  <a:pt x="1849" y="6008"/>
                  <a:pt x="2294" y="6008"/>
                </a:cubicBezTo>
                <a:lnTo>
                  <a:pt x="2562" y="6008"/>
                </a:lnTo>
                <a:lnTo>
                  <a:pt x="2562" y="6480"/>
                </a:lnTo>
                <a:lnTo>
                  <a:pt x="2297" y="6480"/>
                </a:lnTo>
                <a:cubicBezTo>
                  <a:pt x="1851" y="6480"/>
                  <a:pt x="1475" y="6831"/>
                  <a:pt x="1465" y="7278"/>
                </a:cubicBezTo>
                <a:cubicBezTo>
                  <a:pt x="1459" y="7495"/>
                  <a:pt x="1539" y="7695"/>
                  <a:pt x="1676" y="7843"/>
                </a:cubicBezTo>
                <a:cubicBezTo>
                  <a:pt x="1545" y="7989"/>
                  <a:pt x="1465" y="8180"/>
                  <a:pt x="1465" y="8390"/>
                </a:cubicBezTo>
                <a:cubicBezTo>
                  <a:pt x="1465" y="8519"/>
                  <a:pt x="1494" y="8642"/>
                  <a:pt x="1549" y="8750"/>
                </a:cubicBezTo>
                <a:lnTo>
                  <a:pt x="844" y="8750"/>
                </a:lnTo>
                <a:cubicBezTo>
                  <a:pt x="843" y="8750"/>
                  <a:pt x="842" y="8750"/>
                  <a:pt x="840" y="8750"/>
                </a:cubicBezTo>
                <a:cubicBezTo>
                  <a:pt x="676" y="8750"/>
                  <a:pt x="546" y="8619"/>
                  <a:pt x="546" y="8455"/>
                </a:cubicBezTo>
                <a:lnTo>
                  <a:pt x="546" y="3831"/>
                </a:lnTo>
                <a:close/>
                <a:moveTo>
                  <a:pt x="5132" y="3812"/>
                </a:moveTo>
                <a:cubicBezTo>
                  <a:pt x="5078" y="3965"/>
                  <a:pt x="5066" y="4138"/>
                  <a:pt x="5115" y="4317"/>
                </a:cubicBezTo>
                <a:cubicBezTo>
                  <a:pt x="5212" y="4676"/>
                  <a:pt x="5545" y="4920"/>
                  <a:pt x="5917" y="4920"/>
                </a:cubicBezTo>
                <a:lnTo>
                  <a:pt x="6192" y="4920"/>
                </a:lnTo>
                <a:lnTo>
                  <a:pt x="6192" y="5374"/>
                </a:lnTo>
                <a:lnTo>
                  <a:pt x="5927" y="5374"/>
                </a:lnTo>
                <a:cubicBezTo>
                  <a:pt x="5514" y="5374"/>
                  <a:pt x="5157" y="5674"/>
                  <a:pt x="5102" y="6084"/>
                </a:cubicBezTo>
                <a:cubicBezTo>
                  <a:pt x="5069" y="6337"/>
                  <a:pt x="5153" y="6573"/>
                  <a:pt x="5306" y="6744"/>
                </a:cubicBezTo>
                <a:cubicBezTo>
                  <a:pt x="5175" y="6890"/>
                  <a:pt x="5095" y="7082"/>
                  <a:pt x="5095" y="7293"/>
                </a:cubicBezTo>
                <a:cubicBezTo>
                  <a:pt x="5095" y="7504"/>
                  <a:pt x="5174" y="7697"/>
                  <a:pt x="5306" y="7841"/>
                </a:cubicBezTo>
                <a:cubicBezTo>
                  <a:pt x="5175" y="7987"/>
                  <a:pt x="5095" y="8179"/>
                  <a:pt x="5095" y="8390"/>
                </a:cubicBezTo>
                <a:cubicBezTo>
                  <a:pt x="5095" y="8520"/>
                  <a:pt x="5126" y="8643"/>
                  <a:pt x="5179" y="8752"/>
                </a:cubicBezTo>
                <a:lnTo>
                  <a:pt x="4114" y="8752"/>
                </a:lnTo>
                <a:cubicBezTo>
                  <a:pt x="4168" y="8643"/>
                  <a:pt x="4198" y="8521"/>
                  <a:pt x="4198" y="8391"/>
                </a:cubicBezTo>
                <a:cubicBezTo>
                  <a:pt x="4197" y="8182"/>
                  <a:pt x="4118" y="7990"/>
                  <a:pt x="3987" y="7846"/>
                </a:cubicBezTo>
                <a:cubicBezTo>
                  <a:pt x="4122" y="7697"/>
                  <a:pt x="4202" y="7497"/>
                  <a:pt x="4197" y="7280"/>
                </a:cubicBezTo>
                <a:cubicBezTo>
                  <a:pt x="4187" y="6834"/>
                  <a:pt x="3812" y="6481"/>
                  <a:pt x="3365" y="6481"/>
                </a:cubicBezTo>
                <a:lnTo>
                  <a:pt x="3105" y="6481"/>
                </a:lnTo>
                <a:lnTo>
                  <a:pt x="3105" y="6010"/>
                </a:lnTo>
                <a:lnTo>
                  <a:pt x="3372" y="6010"/>
                </a:lnTo>
                <a:cubicBezTo>
                  <a:pt x="3773" y="6010"/>
                  <a:pt x="4125" y="5725"/>
                  <a:pt x="4192" y="5329"/>
                </a:cubicBezTo>
                <a:cubicBezTo>
                  <a:pt x="4236" y="5064"/>
                  <a:pt x="4152" y="4816"/>
                  <a:pt x="3993" y="4638"/>
                </a:cubicBezTo>
                <a:cubicBezTo>
                  <a:pt x="4123" y="4492"/>
                  <a:pt x="4204" y="4300"/>
                  <a:pt x="4204" y="4088"/>
                </a:cubicBezTo>
                <a:cubicBezTo>
                  <a:pt x="4204" y="3991"/>
                  <a:pt x="4187" y="3899"/>
                  <a:pt x="4156" y="3812"/>
                </a:cubicBezTo>
                <a:close/>
                <a:moveTo>
                  <a:pt x="8751" y="3832"/>
                </a:moveTo>
                <a:lnTo>
                  <a:pt x="8751" y="8455"/>
                </a:lnTo>
                <a:lnTo>
                  <a:pt x="8752" y="8455"/>
                </a:lnTo>
                <a:cubicBezTo>
                  <a:pt x="8752" y="8619"/>
                  <a:pt x="8619" y="8753"/>
                  <a:pt x="8455" y="8753"/>
                </a:cubicBezTo>
                <a:lnTo>
                  <a:pt x="7750" y="8753"/>
                </a:lnTo>
                <a:cubicBezTo>
                  <a:pt x="7804" y="8643"/>
                  <a:pt x="7834" y="8521"/>
                  <a:pt x="7834" y="8391"/>
                </a:cubicBezTo>
                <a:cubicBezTo>
                  <a:pt x="7834" y="8180"/>
                  <a:pt x="7754" y="7988"/>
                  <a:pt x="7623" y="7842"/>
                </a:cubicBezTo>
                <a:cubicBezTo>
                  <a:pt x="7754" y="7698"/>
                  <a:pt x="7834" y="7505"/>
                  <a:pt x="7834" y="7294"/>
                </a:cubicBezTo>
                <a:cubicBezTo>
                  <a:pt x="7834" y="7083"/>
                  <a:pt x="7754" y="6891"/>
                  <a:pt x="7623" y="6745"/>
                </a:cubicBezTo>
                <a:cubicBezTo>
                  <a:pt x="7778" y="6574"/>
                  <a:pt x="7860" y="6339"/>
                  <a:pt x="7827" y="6085"/>
                </a:cubicBezTo>
                <a:cubicBezTo>
                  <a:pt x="7772" y="5675"/>
                  <a:pt x="7415" y="5375"/>
                  <a:pt x="7002" y="5375"/>
                </a:cubicBezTo>
                <a:lnTo>
                  <a:pt x="6736" y="5375"/>
                </a:lnTo>
                <a:lnTo>
                  <a:pt x="6736" y="4921"/>
                </a:lnTo>
                <a:lnTo>
                  <a:pt x="7001" y="4921"/>
                </a:lnTo>
                <a:cubicBezTo>
                  <a:pt x="7474" y="4921"/>
                  <a:pt x="7864" y="4525"/>
                  <a:pt x="7832" y="4053"/>
                </a:cubicBezTo>
                <a:cubicBezTo>
                  <a:pt x="7827" y="3976"/>
                  <a:pt x="7811" y="3902"/>
                  <a:pt x="7785" y="3832"/>
                </a:cubicBezTo>
                <a:close/>
                <a:moveTo>
                  <a:pt x="842" y="0"/>
                </a:moveTo>
                <a:cubicBezTo>
                  <a:pt x="378" y="0"/>
                  <a:pt x="0" y="377"/>
                  <a:pt x="0" y="841"/>
                </a:cubicBezTo>
                <a:lnTo>
                  <a:pt x="0" y="8455"/>
                </a:lnTo>
                <a:cubicBezTo>
                  <a:pt x="0" y="8921"/>
                  <a:pt x="378" y="9297"/>
                  <a:pt x="842" y="9297"/>
                </a:cubicBezTo>
                <a:lnTo>
                  <a:pt x="8456" y="9297"/>
                </a:lnTo>
                <a:cubicBezTo>
                  <a:pt x="8921" y="9297"/>
                  <a:pt x="9298" y="8920"/>
                  <a:pt x="9298" y="8455"/>
                </a:cubicBezTo>
                <a:lnTo>
                  <a:pt x="9298" y="841"/>
                </a:lnTo>
                <a:cubicBezTo>
                  <a:pt x="9297" y="377"/>
                  <a:pt x="8920" y="0"/>
                  <a:pt x="84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7" name="Google Shape;1537;p68"/>
          <p:cNvGrpSpPr/>
          <p:nvPr/>
        </p:nvGrpSpPr>
        <p:grpSpPr>
          <a:xfrm>
            <a:off x="5605734" y="2660239"/>
            <a:ext cx="380299" cy="365324"/>
            <a:chOff x="7228834" y="2730014"/>
            <a:chExt cx="380299" cy="365324"/>
          </a:xfrm>
        </p:grpSpPr>
        <p:sp>
          <p:nvSpPr>
            <p:cNvPr id="1538" name="Google Shape;1538;p68"/>
            <p:cNvSpPr/>
            <p:nvPr/>
          </p:nvSpPr>
          <p:spPr>
            <a:xfrm>
              <a:off x="7276843" y="2955774"/>
              <a:ext cx="102917" cy="86075"/>
            </a:xfrm>
            <a:custGeom>
              <a:avLst/>
              <a:gdLst/>
              <a:ahLst/>
              <a:cxnLst/>
              <a:rect l="l" t="t" r="r" b="b"/>
              <a:pathLst>
                <a:path w="2536" h="2121" extrusionOk="0">
                  <a:moveTo>
                    <a:pt x="311" y="1"/>
                  </a:moveTo>
                  <a:cubicBezTo>
                    <a:pt x="274" y="1"/>
                    <a:pt x="236" y="8"/>
                    <a:pt x="200" y="24"/>
                  </a:cubicBezTo>
                  <a:cubicBezTo>
                    <a:pt x="63" y="86"/>
                    <a:pt x="1" y="248"/>
                    <a:pt x="63" y="385"/>
                  </a:cubicBezTo>
                  <a:cubicBezTo>
                    <a:pt x="227" y="752"/>
                    <a:pt x="522" y="1127"/>
                    <a:pt x="892" y="1438"/>
                  </a:cubicBezTo>
                  <a:cubicBezTo>
                    <a:pt x="1283" y="1767"/>
                    <a:pt x="1724" y="2000"/>
                    <a:pt x="2169" y="2112"/>
                  </a:cubicBezTo>
                  <a:cubicBezTo>
                    <a:pt x="2191" y="2118"/>
                    <a:pt x="2214" y="2121"/>
                    <a:pt x="2236" y="2121"/>
                  </a:cubicBezTo>
                  <a:cubicBezTo>
                    <a:pt x="2358" y="2121"/>
                    <a:pt x="2468" y="2038"/>
                    <a:pt x="2500" y="1915"/>
                  </a:cubicBezTo>
                  <a:cubicBezTo>
                    <a:pt x="2536" y="1767"/>
                    <a:pt x="2447" y="1620"/>
                    <a:pt x="2301" y="1583"/>
                  </a:cubicBezTo>
                  <a:cubicBezTo>
                    <a:pt x="1589" y="1403"/>
                    <a:pt x="840" y="792"/>
                    <a:pt x="560" y="161"/>
                  </a:cubicBezTo>
                  <a:cubicBezTo>
                    <a:pt x="514" y="60"/>
                    <a:pt x="415" y="1"/>
                    <a:pt x="31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68"/>
            <p:cNvSpPr/>
            <p:nvPr/>
          </p:nvSpPr>
          <p:spPr>
            <a:xfrm>
              <a:off x="7228834" y="2779930"/>
              <a:ext cx="231645" cy="315407"/>
            </a:xfrm>
            <a:custGeom>
              <a:avLst/>
              <a:gdLst/>
              <a:ahLst/>
              <a:cxnLst/>
              <a:rect l="l" t="t" r="r" b="b"/>
              <a:pathLst>
                <a:path w="5708" h="7772" extrusionOk="0">
                  <a:moveTo>
                    <a:pt x="3046" y="3407"/>
                  </a:moveTo>
                  <a:cubicBezTo>
                    <a:pt x="3184" y="3556"/>
                    <a:pt x="3458" y="3929"/>
                    <a:pt x="3314" y="4429"/>
                  </a:cubicBezTo>
                  <a:cubicBezTo>
                    <a:pt x="3098" y="4383"/>
                    <a:pt x="2903" y="4307"/>
                    <a:pt x="2729" y="4200"/>
                  </a:cubicBezTo>
                  <a:cubicBezTo>
                    <a:pt x="2904" y="3986"/>
                    <a:pt x="3013" y="3718"/>
                    <a:pt x="3046" y="3407"/>
                  </a:cubicBezTo>
                  <a:close/>
                  <a:moveTo>
                    <a:pt x="1305" y="6660"/>
                  </a:moveTo>
                  <a:cubicBezTo>
                    <a:pt x="1462" y="6810"/>
                    <a:pt x="1635" y="6947"/>
                    <a:pt x="1821" y="7071"/>
                  </a:cubicBezTo>
                  <a:cubicBezTo>
                    <a:pt x="1687" y="7124"/>
                    <a:pt x="1551" y="7146"/>
                    <a:pt x="1419" y="7146"/>
                  </a:cubicBezTo>
                  <a:cubicBezTo>
                    <a:pt x="1192" y="7146"/>
                    <a:pt x="975" y="7079"/>
                    <a:pt x="799" y="6983"/>
                  </a:cubicBezTo>
                  <a:cubicBezTo>
                    <a:pt x="984" y="6901"/>
                    <a:pt x="1153" y="6792"/>
                    <a:pt x="1305" y="6660"/>
                  </a:cubicBezTo>
                  <a:close/>
                  <a:moveTo>
                    <a:pt x="583" y="656"/>
                  </a:moveTo>
                  <a:lnTo>
                    <a:pt x="772" y="743"/>
                  </a:lnTo>
                  <a:cubicBezTo>
                    <a:pt x="1013" y="853"/>
                    <a:pt x="1179" y="1075"/>
                    <a:pt x="1220" y="1337"/>
                  </a:cubicBezTo>
                  <a:cubicBezTo>
                    <a:pt x="1235" y="1426"/>
                    <a:pt x="1293" y="1504"/>
                    <a:pt x="1377" y="1542"/>
                  </a:cubicBezTo>
                  <a:cubicBezTo>
                    <a:pt x="1412" y="1559"/>
                    <a:pt x="1451" y="1567"/>
                    <a:pt x="1490" y="1567"/>
                  </a:cubicBezTo>
                  <a:cubicBezTo>
                    <a:pt x="1540" y="1567"/>
                    <a:pt x="1589" y="1553"/>
                    <a:pt x="1633" y="1526"/>
                  </a:cubicBezTo>
                  <a:cubicBezTo>
                    <a:pt x="1760" y="1448"/>
                    <a:pt x="1904" y="1409"/>
                    <a:pt x="2049" y="1409"/>
                  </a:cubicBezTo>
                  <a:cubicBezTo>
                    <a:pt x="2160" y="1409"/>
                    <a:pt x="2271" y="1432"/>
                    <a:pt x="2376" y="1480"/>
                  </a:cubicBezTo>
                  <a:lnTo>
                    <a:pt x="2566" y="1568"/>
                  </a:lnTo>
                  <a:cubicBezTo>
                    <a:pt x="2419" y="1715"/>
                    <a:pt x="2218" y="1799"/>
                    <a:pt x="2010" y="1799"/>
                  </a:cubicBezTo>
                  <a:cubicBezTo>
                    <a:pt x="1927" y="1799"/>
                    <a:pt x="1844" y="1786"/>
                    <a:pt x="1762" y="1759"/>
                  </a:cubicBezTo>
                  <a:cubicBezTo>
                    <a:pt x="1734" y="1749"/>
                    <a:pt x="1705" y="1744"/>
                    <a:pt x="1676" y="1744"/>
                  </a:cubicBezTo>
                  <a:cubicBezTo>
                    <a:pt x="1628" y="1744"/>
                    <a:pt x="1580" y="1757"/>
                    <a:pt x="1538" y="1781"/>
                  </a:cubicBezTo>
                  <a:cubicBezTo>
                    <a:pt x="1472" y="1821"/>
                    <a:pt x="1424" y="1886"/>
                    <a:pt x="1408" y="1963"/>
                  </a:cubicBezTo>
                  <a:cubicBezTo>
                    <a:pt x="1235" y="2818"/>
                    <a:pt x="1395" y="3961"/>
                    <a:pt x="2358" y="4608"/>
                  </a:cubicBezTo>
                  <a:cubicBezTo>
                    <a:pt x="2672" y="4820"/>
                    <a:pt x="3041" y="4954"/>
                    <a:pt x="3453" y="5004"/>
                  </a:cubicBezTo>
                  <a:cubicBezTo>
                    <a:pt x="3577" y="5020"/>
                    <a:pt x="3706" y="5026"/>
                    <a:pt x="3840" y="5026"/>
                  </a:cubicBezTo>
                  <a:cubicBezTo>
                    <a:pt x="4465" y="5026"/>
                    <a:pt x="5161" y="5720"/>
                    <a:pt x="5161" y="6191"/>
                  </a:cubicBezTo>
                  <a:cubicBezTo>
                    <a:pt x="5162" y="6647"/>
                    <a:pt x="4466" y="7208"/>
                    <a:pt x="3877" y="7226"/>
                  </a:cubicBezTo>
                  <a:cubicBezTo>
                    <a:pt x="3863" y="7227"/>
                    <a:pt x="3848" y="7227"/>
                    <a:pt x="3834" y="7227"/>
                  </a:cubicBezTo>
                  <a:cubicBezTo>
                    <a:pt x="3741" y="7227"/>
                    <a:pt x="3649" y="7215"/>
                    <a:pt x="3561" y="7191"/>
                  </a:cubicBezTo>
                  <a:cubicBezTo>
                    <a:pt x="3552" y="7189"/>
                    <a:pt x="3546" y="7187"/>
                    <a:pt x="3537" y="7186"/>
                  </a:cubicBezTo>
                  <a:cubicBezTo>
                    <a:pt x="3142" y="7099"/>
                    <a:pt x="2781" y="6976"/>
                    <a:pt x="2464" y="6815"/>
                  </a:cubicBezTo>
                  <a:cubicBezTo>
                    <a:pt x="2164" y="6662"/>
                    <a:pt x="1896" y="6475"/>
                    <a:pt x="1669" y="6255"/>
                  </a:cubicBezTo>
                  <a:cubicBezTo>
                    <a:pt x="909" y="5521"/>
                    <a:pt x="723" y="4499"/>
                    <a:pt x="702" y="3771"/>
                  </a:cubicBezTo>
                  <a:cubicBezTo>
                    <a:pt x="678" y="2940"/>
                    <a:pt x="857" y="2119"/>
                    <a:pt x="1035" y="1710"/>
                  </a:cubicBezTo>
                  <a:cubicBezTo>
                    <a:pt x="1087" y="1589"/>
                    <a:pt x="1045" y="1447"/>
                    <a:pt x="935" y="1374"/>
                  </a:cubicBezTo>
                  <a:cubicBezTo>
                    <a:pt x="692" y="1214"/>
                    <a:pt x="564" y="935"/>
                    <a:pt x="583" y="656"/>
                  </a:cubicBezTo>
                  <a:close/>
                  <a:moveTo>
                    <a:pt x="407" y="1"/>
                  </a:moveTo>
                  <a:cubicBezTo>
                    <a:pt x="375" y="1"/>
                    <a:pt x="343" y="6"/>
                    <a:pt x="312" y="18"/>
                  </a:cubicBezTo>
                  <a:cubicBezTo>
                    <a:pt x="244" y="43"/>
                    <a:pt x="190" y="94"/>
                    <a:pt x="159" y="159"/>
                  </a:cubicBezTo>
                  <a:cubicBezTo>
                    <a:pt x="26" y="450"/>
                    <a:pt x="1" y="779"/>
                    <a:pt x="90" y="1088"/>
                  </a:cubicBezTo>
                  <a:cubicBezTo>
                    <a:pt x="158" y="1318"/>
                    <a:pt x="287" y="1526"/>
                    <a:pt x="460" y="1689"/>
                  </a:cubicBezTo>
                  <a:cubicBezTo>
                    <a:pt x="282" y="2193"/>
                    <a:pt x="135" y="2979"/>
                    <a:pt x="159" y="3785"/>
                  </a:cubicBezTo>
                  <a:cubicBezTo>
                    <a:pt x="188" y="4761"/>
                    <a:pt x="457" y="5603"/>
                    <a:pt x="942" y="6250"/>
                  </a:cubicBezTo>
                  <a:cubicBezTo>
                    <a:pt x="831" y="6345"/>
                    <a:pt x="709" y="6424"/>
                    <a:pt x="576" y="6485"/>
                  </a:cubicBezTo>
                  <a:cubicBezTo>
                    <a:pt x="387" y="6571"/>
                    <a:pt x="265" y="6751"/>
                    <a:pt x="255" y="6959"/>
                  </a:cubicBezTo>
                  <a:cubicBezTo>
                    <a:pt x="248" y="7166"/>
                    <a:pt x="354" y="7357"/>
                    <a:pt x="536" y="7458"/>
                  </a:cubicBezTo>
                  <a:cubicBezTo>
                    <a:pt x="815" y="7613"/>
                    <a:pt x="1115" y="7688"/>
                    <a:pt x="1408" y="7688"/>
                  </a:cubicBezTo>
                  <a:cubicBezTo>
                    <a:pt x="1753" y="7688"/>
                    <a:pt x="2091" y="7583"/>
                    <a:pt x="2379" y="7377"/>
                  </a:cubicBezTo>
                  <a:cubicBezTo>
                    <a:pt x="2699" y="7524"/>
                    <a:pt x="3052" y="7637"/>
                    <a:pt x="3434" y="7720"/>
                  </a:cubicBezTo>
                  <a:cubicBezTo>
                    <a:pt x="3567" y="7754"/>
                    <a:pt x="3704" y="7771"/>
                    <a:pt x="3841" y="7771"/>
                  </a:cubicBezTo>
                  <a:cubicBezTo>
                    <a:pt x="3858" y="7771"/>
                    <a:pt x="3877" y="7771"/>
                    <a:pt x="3894" y="7769"/>
                  </a:cubicBezTo>
                  <a:cubicBezTo>
                    <a:pt x="4292" y="7757"/>
                    <a:pt x="4742" y="7573"/>
                    <a:pt x="5099" y="7279"/>
                  </a:cubicBezTo>
                  <a:cubicBezTo>
                    <a:pt x="5484" y="6961"/>
                    <a:pt x="5706" y="6564"/>
                    <a:pt x="5706" y="6191"/>
                  </a:cubicBezTo>
                  <a:cubicBezTo>
                    <a:pt x="5708" y="5817"/>
                    <a:pt x="5486" y="5388"/>
                    <a:pt x="5117" y="5042"/>
                  </a:cubicBezTo>
                  <a:cubicBezTo>
                    <a:pt x="4743" y="4693"/>
                    <a:pt x="4286" y="4490"/>
                    <a:pt x="3862" y="4483"/>
                  </a:cubicBezTo>
                  <a:cubicBezTo>
                    <a:pt x="3975" y="3970"/>
                    <a:pt x="3831" y="3448"/>
                    <a:pt x="3442" y="3034"/>
                  </a:cubicBezTo>
                  <a:cubicBezTo>
                    <a:pt x="3338" y="2921"/>
                    <a:pt x="3196" y="2861"/>
                    <a:pt x="3048" y="2861"/>
                  </a:cubicBezTo>
                  <a:cubicBezTo>
                    <a:pt x="2990" y="2861"/>
                    <a:pt x="2931" y="2870"/>
                    <a:pt x="2873" y="2890"/>
                  </a:cubicBezTo>
                  <a:cubicBezTo>
                    <a:pt x="2669" y="2958"/>
                    <a:pt x="2528" y="3134"/>
                    <a:pt x="2506" y="3346"/>
                  </a:cubicBezTo>
                  <a:cubicBezTo>
                    <a:pt x="2484" y="3547"/>
                    <a:pt x="2421" y="3713"/>
                    <a:pt x="2317" y="3844"/>
                  </a:cubicBezTo>
                  <a:cubicBezTo>
                    <a:pt x="1955" y="3412"/>
                    <a:pt x="1859" y="2841"/>
                    <a:pt x="1905" y="2339"/>
                  </a:cubicBezTo>
                  <a:lnTo>
                    <a:pt x="1905" y="2339"/>
                  </a:lnTo>
                  <a:cubicBezTo>
                    <a:pt x="1941" y="2341"/>
                    <a:pt x="1976" y="2343"/>
                    <a:pt x="2012" y="2343"/>
                  </a:cubicBezTo>
                  <a:cubicBezTo>
                    <a:pt x="2518" y="2343"/>
                    <a:pt x="2997" y="2051"/>
                    <a:pt x="3220" y="1568"/>
                  </a:cubicBezTo>
                  <a:cubicBezTo>
                    <a:pt x="3250" y="1501"/>
                    <a:pt x="3252" y="1426"/>
                    <a:pt x="3228" y="1359"/>
                  </a:cubicBezTo>
                  <a:cubicBezTo>
                    <a:pt x="3203" y="1291"/>
                    <a:pt x="3151" y="1236"/>
                    <a:pt x="3087" y="1206"/>
                  </a:cubicBezTo>
                  <a:lnTo>
                    <a:pt x="2606" y="984"/>
                  </a:lnTo>
                  <a:cubicBezTo>
                    <a:pt x="2428" y="903"/>
                    <a:pt x="2239" y="862"/>
                    <a:pt x="2050" y="862"/>
                  </a:cubicBezTo>
                  <a:cubicBezTo>
                    <a:pt x="1920" y="862"/>
                    <a:pt x="1790" y="882"/>
                    <a:pt x="1664" y="920"/>
                  </a:cubicBezTo>
                  <a:cubicBezTo>
                    <a:pt x="1535" y="625"/>
                    <a:pt x="1301" y="386"/>
                    <a:pt x="1002" y="247"/>
                  </a:cubicBezTo>
                  <a:lnTo>
                    <a:pt x="520" y="25"/>
                  </a:lnTo>
                  <a:cubicBezTo>
                    <a:pt x="484" y="9"/>
                    <a:pt x="445" y="1"/>
                    <a:pt x="40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68"/>
            <p:cNvSpPr/>
            <p:nvPr/>
          </p:nvSpPr>
          <p:spPr>
            <a:xfrm>
              <a:off x="7465348" y="2790806"/>
              <a:ext cx="102877" cy="86887"/>
            </a:xfrm>
            <a:custGeom>
              <a:avLst/>
              <a:gdLst/>
              <a:ahLst/>
              <a:cxnLst/>
              <a:rect l="l" t="t" r="r" b="b"/>
              <a:pathLst>
                <a:path w="2535" h="2141" extrusionOk="0">
                  <a:moveTo>
                    <a:pt x="302" y="1"/>
                  </a:moveTo>
                  <a:cubicBezTo>
                    <a:pt x="182" y="1"/>
                    <a:pt x="72" y="81"/>
                    <a:pt x="40" y="202"/>
                  </a:cubicBezTo>
                  <a:cubicBezTo>
                    <a:pt x="1" y="347"/>
                    <a:pt x="86" y="497"/>
                    <a:pt x="231" y="536"/>
                  </a:cubicBezTo>
                  <a:cubicBezTo>
                    <a:pt x="498" y="608"/>
                    <a:pt x="729" y="692"/>
                    <a:pt x="930" y="792"/>
                  </a:cubicBezTo>
                  <a:cubicBezTo>
                    <a:pt x="1252" y="954"/>
                    <a:pt x="1497" y="1158"/>
                    <a:pt x="1686" y="1420"/>
                  </a:cubicBezTo>
                  <a:cubicBezTo>
                    <a:pt x="1801" y="1578"/>
                    <a:pt x="1893" y="1760"/>
                    <a:pt x="1971" y="1964"/>
                  </a:cubicBezTo>
                  <a:cubicBezTo>
                    <a:pt x="2012" y="2073"/>
                    <a:pt x="2116" y="2141"/>
                    <a:pt x="2225" y="2141"/>
                  </a:cubicBezTo>
                  <a:cubicBezTo>
                    <a:pt x="2257" y="2141"/>
                    <a:pt x="2290" y="2135"/>
                    <a:pt x="2322" y="2124"/>
                  </a:cubicBezTo>
                  <a:cubicBezTo>
                    <a:pt x="2462" y="2071"/>
                    <a:pt x="2534" y="1914"/>
                    <a:pt x="2481" y="1772"/>
                  </a:cubicBezTo>
                  <a:cubicBezTo>
                    <a:pt x="2132" y="843"/>
                    <a:pt x="1501" y="316"/>
                    <a:pt x="373" y="10"/>
                  </a:cubicBezTo>
                  <a:cubicBezTo>
                    <a:pt x="350" y="4"/>
                    <a:pt x="326" y="1"/>
                    <a:pt x="30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68"/>
            <p:cNvSpPr/>
            <p:nvPr/>
          </p:nvSpPr>
          <p:spPr>
            <a:xfrm>
              <a:off x="7377609" y="2730014"/>
              <a:ext cx="231523" cy="315448"/>
            </a:xfrm>
            <a:custGeom>
              <a:avLst/>
              <a:gdLst/>
              <a:ahLst/>
              <a:cxnLst/>
              <a:rect l="l" t="t" r="r" b="b"/>
              <a:pathLst>
                <a:path w="5705" h="7773" extrusionOk="0">
                  <a:moveTo>
                    <a:pt x="4287" y="627"/>
                  </a:moveTo>
                  <a:cubicBezTo>
                    <a:pt x="4514" y="627"/>
                    <a:pt x="4731" y="694"/>
                    <a:pt x="4906" y="790"/>
                  </a:cubicBezTo>
                  <a:cubicBezTo>
                    <a:pt x="4722" y="873"/>
                    <a:pt x="4553" y="981"/>
                    <a:pt x="4401" y="1113"/>
                  </a:cubicBezTo>
                  <a:cubicBezTo>
                    <a:pt x="4244" y="963"/>
                    <a:pt x="4071" y="826"/>
                    <a:pt x="3885" y="702"/>
                  </a:cubicBezTo>
                  <a:cubicBezTo>
                    <a:pt x="4018" y="649"/>
                    <a:pt x="4154" y="627"/>
                    <a:pt x="4287" y="627"/>
                  </a:cubicBezTo>
                  <a:close/>
                  <a:moveTo>
                    <a:pt x="2392" y="3344"/>
                  </a:moveTo>
                  <a:lnTo>
                    <a:pt x="2392" y="3344"/>
                  </a:lnTo>
                  <a:cubicBezTo>
                    <a:pt x="2607" y="3391"/>
                    <a:pt x="2802" y="3468"/>
                    <a:pt x="2976" y="3574"/>
                  </a:cubicBezTo>
                  <a:cubicBezTo>
                    <a:pt x="2801" y="3787"/>
                    <a:pt x="2693" y="4055"/>
                    <a:pt x="2660" y="4367"/>
                  </a:cubicBezTo>
                  <a:cubicBezTo>
                    <a:pt x="2522" y="4218"/>
                    <a:pt x="2248" y="3844"/>
                    <a:pt x="2392" y="3344"/>
                  </a:cubicBezTo>
                  <a:close/>
                  <a:moveTo>
                    <a:pt x="1868" y="546"/>
                  </a:moveTo>
                  <a:cubicBezTo>
                    <a:pt x="1961" y="546"/>
                    <a:pt x="2055" y="559"/>
                    <a:pt x="2144" y="583"/>
                  </a:cubicBezTo>
                  <a:cubicBezTo>
                    <a:pt x="2152" y="584"/>
                    <a:pt x="2159" y="587"/>
                    <a:pt x="2166" y="588"/>
                  </a:cubicBezTo>
                  <a:cubicBezTo>
                    <a:pt x="2562" y="674"/>
                    <a:pt x="2924" y="798"/>
                    <a:pt x="3240" y="959"/>
                  </a:cubicBezTo>
                  <a:cubicBezTo>
                    <a:pt x="3541" y="1112"/>
                    <a:pt x="3809" y="1299"/>
                    <a:pt x="4036" y="1518"/>
                  </a:cubicBezTo>
                  <a:cubicBezTo>
                    <a:pt x="4796" y="2252"/>
                    <a:pt x="4981" y="3275"/>
                    <a:pt x="5002" y="4003"/>
                  </a:cubicBezTo>
                  <a:cubicBezTo>
                    <a:pt x="5025" y="4834"/>
                    <a:pt x="4846" y="5654"/>
                    <a:pt x="4670" y="6064"/>
                  </a:cubicBezTo>
                  <a:cubicBezTo>
                    <a:pt x="4617" y="6185"/>
                    <a:pt x="4659" y="6326"/>
                    <a:pt x="4770" y="6400"/>
                  </a:cubicBezTo>
                  <a:cubicBezTo>
                    <a:pt x="5013" y="6558"/>
                    <a:pt x="5140" y="6839"/>
                    <a:pt x="5120" y="7116"/>
                  </a:cubicBezTo>
                  <a:lnTo>
                    <a:pt x="4933" y="7030"/>
                  </a:lnTo>
                  <a:cubicBezTo>
                    <a:pt x="4692" y="6919"/>
                    <a:pt x="4524" y="6697"/>
                    <a:pt x="4484" y="6436"/>
                  </a:cubicBezTo>
                  <a:cubicBezTo>
                    <a:pt x="4469" y="6346"/>
                    <a:pt x="4411" y="6268"/>
                    <a:pt x="4328" y="6230"/>
                  </a:cubicBezTo>
                  <a:cubicBezTo>
                    <a:pt x="4292" y="6213"/>
                    <a:pt x="4253" y="6206"/>
                    <a:pt x="4215" y="6206"/>
                  </a:cubicBezTo>
                  <a:cubicBezTo>
                    <a:pt x="4164" y="6206"/>
                    <a:pt x="4116" y="6218"/>
                    <a:pt x="4071" y="6246"/>
                  </a:cubicBezTo>
                  <a:cubicBezTo>
                    <a:pt x="3944" y="6324"/>
                    <a:pt x="3801" y="6364"/>
                    <a:pt x="3657" y="6364"/>
                  </a:cubicBezTo>
                  <a:cubicBezTo>
                    <a:pt x="3545" y="6364"/>
                    <a:pt x="3433" y="6340"/>
                    <a:pt x="3329" y="6292"/>
                  </a:cubicBezTo>
                  <a:lnTo>
                    <a:pt x="3139" y="6206"/>
                  </a:lnTo>
                  <a:cubicBezTo>
                    <a:pt x="3285" y="6058"/>
                    <a:pt x="3487" y="5974"/>
                    <a:pt x="3696" y="5974"/>
                  </a:cubicBezTo>
                  <a:cubicBezTo>
                    <a:pt x="3778" y="5974"/>
                    <a:pt x="3861" y="5986"/>
                    <a:pt x="3943" y="6013"/>
                  </a:cubicBezTo>
                  <a:cubicBezTo>
                    <a:pt x="3971" y="6023"/>
                    <a:pt x="4000" y="6028"/>
                    <a:pt x="4029" y="6028"/>
                  </a:cubicBezTo>
                  <a:cubicBezTo>
                    <a:pt x="4076" y="6028"/>
                    <a:pt x="4124" y="6015"/>
                    <a:pt x="4165" y="5991"/>
                  </a:cubicBezTo>
                  <a:cubicBezTo>
                    <a:pt x="4233" y="5951"/>
                    <a:pt x="4280" y="5886"/>
                    <a:pt x="4296" y="5810"/>
                  </a:cubicBezTo>
                  <a:cubicBezTo>
                    <a:pt x="4469" y="4955"/>
                    <a:pt x="4310" y="3812"/>
                    <a:pt x="3347" y="3164"/>
                  </a:cubicBezTo>
                  <a:cubicBezTo>
                    <a:pt x="3031" y="2952"/>
                    <a:pt x="2662" y="2818"/>
                    <a:pt x="2251" y="2768"/>
                  </a:cubicBezTo>
                  <a:cubicBezTo>
                    <a:pt x="2127" y="2752"/>
                    <a:pt x="1997" y="2746"/>
                    <a:pt x="1864" y="2746"/>
                  </a:cubicBezTo>
                  <a:cubicBezTo>
                    <a:pt x="1240" y="2746"/>
                    <a:pt x="543" y="2052"/>
                    <a:pt x="543" y="1581"/>
                  </a:cubicBezTo>
                  <a:cubicBezTo>
                    <a:pt x="543" y="1126"/>
                    <a:pt x="1240" y="566"/>
                    <a:pt x="1827" y="547"/>
                  </a:cubicBezTo>
                  <a:cubicBezTo>
                    <a:pt x="1841" y="547"/>
                    <a:pt x="1854" y="546"/>
                    <a:pt x="1868" y="546"/>
                  </a:cubicBezTo>
                  <a:close/>
                  <a:moveTo>
                    <a:pt x="1867" y="1"/>
                  </a:moveTo>
                  <a:cubicBezTo>
                    <a:pt x="1848" y="1"/>
                    <a:pt x="1830" y="1"/>
                    <a:pt x="1812" y="2"/>
                  </a:cubicBezTo>
                  <a:cubicBezTo>
                    <a:pt x="1413" y="14"/>
                    <a:pt x="963" y="198"/>
                    <a:pt x="607" y="492"/>
                  </a:cubicBezTo>
                  <a:cubicBezTo>
                    <a:pt x="221" y="810"/>
                    <a:pt x="0" y="1207"/>
                    <a:pt x="0" y="1580"/>
                  </a:cubicBezTo>
                  <a:cubicBezTo>
                    <a:pt x="0" y="1955"/>
                    <a:pt x="220" y="2384"/>
                    <a:pt x="590" y="2730"/>
                  </a:cubicBezTo>
                  <a:cubicBezTo>
                    <a:pt x="963" y="3079"/>
                    <a:pt x="1420" y="3283"/>
                    <a:pt x="1844" y="3289"/>
                  </a:cubicBezTo>
                  <a:cubicBezTo>
                    <a:pt x="1731" y="3802"/>
                    <a:pt x="1876" y="4324"/>
                    <a:pt x="2264" y="4739"/>
                  </a:cubicBezTo>
                  <a:cubicBezTo>
                    <a:pt x="2370" y="4851"/>
                    <a:pt x="2510" y="4911"/>
                    <a:pt x="2658" y="4911"/>
                  </a:cubicBezTo>
                  <a:cubicBezTo>
                    <a:pt x="2716" y="4911"/>
                    <a:pt x="2776" y="4903"/>
                    <a:pt x="2835" y="4882"/>
                  </a:cubicBezTo>
                  <a:cubicBezTo>
                    <a:pt x="3040" y="4814"/>
                    <a:pt x="3180" y="4639"/>
                    <a:pt x="3203" y="4426"/>
                  </a:cubicBezTo>
                  <a:cubicBezTo>
                    <a:pt x="3224" y="4225"/>
                    <a:pt x="3288" y="4060"/>
                    <a:pt x="3391" y="3928"/>
                  </a:cubicBezTo>
                  <a:cubicBezTo>
                    <a:pt x="3753" y="4360"/>
                    <a:pt x="3849" y="4931"/>
                    <a:pt x="3803" y="5433"/>
                  </a:cubicBezTo>
                  <a:cubicBezTo>
                    <a:pt x="3767" y="5430"/>
                    <a:pt x="3731" y="5429"/>
                    <a:pt x="3696" y="5429"/>
                  </a:cubicBezTo>
                  <a:cubicBezTo>
                    <a:pt x="3189" y="5429"/>
                    <a:pt x="2710" y="5720"/>
                    <a:pt x="2488" y="6206"/>
                  </a:cubicBezTo>
                  <a:cubicBezTo>
                    <a:pt x="2457" y="6271"/>
                    <a:pt x="2455" y="6346"/>
                    <a:pt x="2481" y="6413"/>
                  </a:cubicBezTo>
                  <a:cubicBezTo>
                    <a:pt x="2505" y="6481"/>
                    <a:pt x="2557" y="6536"/>
                    <a:pt x="2621" y="6566"/>
                  </a:cubicBezTo>
                  <a:lnTo>
                    <a:pt x="3103" y="6788"/>
                  </a:lnTo>
                  <a:cubicBezTo>
                    <a:pt x="3280" y="6869"/>
                    <a:pt x="3469" y="6910"/>
                    <a:pt x="3659" y="6910"/>
                  </a:cubicBezTo>
                  <a:cubicBezTo>
                    <a:pt x="3789" y="6910"/>
                    <a:pt x="3919" y="6891"/>
                    <a:pt x="4044" y="6852"/>
                  </a:cubicBezTo>
                  <a:cubicBezTo>
                    <a:pt x="4174" y="7147"/>
                    <a:pt x="4407" y="7387"/>
                    <a:pt x="4707" y="7525"/>
                  </a:cubicBezTo>
                  <a:lnTo>
                    <a:pt x="5188" y="7747"/>
                  </a:lnTo>
                  <a:cubicBezTo>
                    <a:pt x="5224" y="7764"/>
                    <a:pt x="5263" y="7772"/>
                    <a:pt x="5301" y="7772"/>
                  </a:cubicBezTo>
                  <a:cubicBezTo>
                    <a:pt x="5332" y="7772"/>
                    <a:pt x="5366" y="7767"/>
                    <a:pt x="5396" y="7754"/>
                  </a:cubicBezTo>
                  <a:cubicBezTo>
                    <a:pt x="5463" y="7730"/>
                    <a:pt x="5519" y="7678"/>
                    <a:pt x="5549" y="7614"/>
                  </a:cubicBezTo>
                  <a:cubicBezTo>
                    <a:pt x="5682" y="7321"/>
                    <a:pt x="5705" y="6992"/>
                    <a:pt x="5615" y="6683"/>
                  </a:cubicBezTo>
                  <a:cubicBezTo>
                    <a:pt x="5548" y="6452"/>
                    <a:pt x="5419" y="6245"/>
                    <a:pt x="5246" y="6082"/>
                  </a:cubicBezTo>
                  <a:cubicBezTo>
                    <a:pt x="5423" y="5578"/>
                    <a:pt x="5571" y="4791"/>
                    <a:pt x="5547" y="3986"/>
                  </a:cubicBezTo>
                  <a:cubicBezTo>
                    <a:pt x="5517" y="3010"/>
                    <a:pt x="5249" y="2168"/>
                    <a:pt x="4764" y="1520"/>
                  </a:cubicBezTo>
                  <a:cubicBezTo>
                    <a:pt x="4874" y="1425"/>
                    <a:pt x="4997" y="1346"/>
                    <a:pt x="5130" y="1286"/>
                  </a:cubicBezTo>
                  <a:cubicBezTo>
                    <a:pt x="5319" y="1200"/>
                    <a:pt x="5441" y="1019"/>
                    <a:pt x="5451" y="812"/>
                  </a:cubicBezTo>
                  <a:cubicBezTo>
                    <a:pt x="5458" y="605"/>
                    <a:pt x="5351" y="414"/>
                    <a:pt x="5170" y="313"/>
                  </a:cubicBezTo>
                  <a:cubicBezTo>
                    <a:pt x="4891" y="158"/>
                    <a:pt x="4591" y="83"/>
                    <a:pt x="4298" y="83"/>
                  </a:cubicBezTo>
                  <a:cubicBezTo>
                    <a:pt x="3952" y="83"/>
                    <a:pt x="3614" y="188"/>
                    <a:pt x="3327" y="394"/>
                  </a:cubicBezTo>
                  <a:cubicBezTo>
                    <a:pt x="3007" y="248"/>
                    <a:pt x="2653" y="134"/>
                    <a:pt x="2272" y="51"/>
                  </a:cubicBezTo>
                  <a:cubicBezTo>
                    <a:pt x="2140" y="18"/>
                    <a:pt x="2003" y="1"/>
                    <a:pt x="186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42" name="Google Shape;1542;p68"/>
          <p:cNvSpPr/>
          <p:nvPr/>
        </p:nvSpPr>
        <p:spPr>
          <a:xfrm>
            <a:off x="5612989" y="1464033"/>
            <a:ext cx="365770" cy="376809"/>
          </a:xfrm>
          <a:custGeom>
            <a:avLst/>
            <a:gdLst/>
            <a:ahLst/>
            <a:cxnLst/>
            <a:rect l="l" t="t" r="r" b="b"/>
            <a:pathLst>
              <a:path w="9013" h="9285" extrusionOk="0">
                <a:moveTo>
                  <a:pt x="6096" y="932"/>
                </a:moveTo>
                <a:cubicBezTo>
                  <a:pt x="6143" y="1176"/>
                  <a:pt x="6251" y="1400"/>
                  <a:pt x="6400" y="1587"/>
                </a:cubicBezTo>
                <a:lnTo>
                  <a:pt x="2682" y="1587"/>
                </a:lnTo>
                <a:cubicBezTo>
                  <a:pt x="2833" y="1400"/>
                  <a:pt x="2940" y="1177"/>
                  <a:pt x="2986" y="932"/>
                </a:cubicBezTo>
                <a:close/>
                <a:moveTo>
                  <a:pt x="6051" y="2132"/>
                </a:moveTo>
                <a:lnTo>
                  <a:pt x="6051" y="2786"/>
                </a:lnTo>
                <a:lnTo>
                  <a:pt x="5415" y="2786"/>
                </a:lnTo>
                <a:lnTo>
                  <a:pt x="5415" y="2766"/>
                </a:lnTo>
                <a:cubicBezTo>
                  <a:pt x="5415" y="2627"/>
                  <a:pt x="5313" y="2505"/>
                  <a:pt x="5174" y="2489"/>
                </a:cubicBezTo>
                <a:cubicBezTo>
                  <a:pt x="5163" y="2487"/>
                  <a:pt x="5152" y="2487"/>
                  <a:pt x="5142" y="2487"/>
                </a:cubicBezTo>
                <a:cubicBezTo>
                  <a:pt x="4991" y="2487"/>
                  <a:pt x="4871" y="2608"/>
                  <a:pt x="4871" y="2759"/>
                </a:cubicBezTo>
                <a:lnTo>
                  <a:pt x="4871" y="2786"/>
                </a:lnTo>
                <a:lnTo>
                  <a:pt x="4216" y="2786"/>
                </a:lnTo>
                <a:lnTo>
                  <a:pt x="4216" y="2766"/>
                </a:lnTo>
                <a:cubicBezTo>
                  <a:pt x="4216" y="2627"/>
                  <a:pt x="4114" y="2505"/>
                  <a:pt x="3975" y="2489"/>
                </a:cubicBezTo>
                <a:cubicBezTo>
                  <a:pt x="3964" y="2487"/>
                  <a:pt x="3953" y="2487"/>
                  <a:pt x="3942" y="2487"/>
                </a:cubicBezTo>
                <a:cubicBezTo>
                  <a:pt x="3792" y="2487"/>
                  <a:pt x="3672" y="2608"/>
                  <a:pt x="3672" y="2759"/>
                </a:cubicBezTo>
                <a:lnTo>
                  <a:pt x="3672" y="2786"/>
                </a:lnTo>
                <a:lnTo>
                  <a:pt x="3018" y="2786"/>
                </a:lnTo>
                <a:lnTo>
                  <a:pt x="3018" y="2132"/>
                </a:lnTo>
                <a:close/>
                <a:moveTo>
                  <a:pt x="6052" y="3312"/>
                </a:moveTo>
                <a:lnTo>
                  <a:pt x="6052" y="3966"/>
                </a:lnTo>
                <a:lnTo>
                  <a:pt x="3020" y="3966"/>
                </a:lnTo>
                <a:lnTo>
                  <a:pt x="3020" y="3312"/>
                </a:lnTo>
                <a:lnTo>
                  <a:pt x="3673" y="3312"/>
                </a:lnTo>
                <a:lnTo>
                  <a:pt x="3673" y="3331"/>
                </a:lnTo>
                <a:cubicBezTo>
                  <a:pt x="3673" y="3471"/>
                  <a:pt x="3776" y="3593"/>
                  <a:pt x="3915" y="3609"/>
                </a:cubicBezTo>
                <a:cubicBezTo>
                  <a:pt x="3925" y="3610"/>
                  <a:pt x="3936" y="3611"/>
                  <a:pt x="3947" y="3611"/>
                </a:cubicBezTo>
                <a:cubicBezTo>
                  <a:pt x="4097" y="3611"/>
                  <a:pt x="4217" y="3489"/>
                  <a:pt x="4217" y="3339"/>
                </a:cubicBezTo>
                <a:lnTo>
                  <a:pt x="4217" y="3312"/>
                </a:lnTo>
                <a:lnTo>
                  <a:pt x="4872" y="3312"/>
                </a:lnTo>
                <a:lnTo>
                  <a:pt x="4872" y="3331"/>
                </a:lnTo>
                <a:cubicBezTo>
                  <a:pt x="4872" y="3471"/>
                  <a:pt x="4975" y="3593"/>
                  <a:pt x="5113" y="3609"/>
                </a:cubicBezTo>
                <a:cubicBezTo>
                  <a:pt x="5124" y="3610"/>
                  <a:pt x="5135" y="3611"/>
                  <a:pt x="5145" y="3611"/>
                </a:cubicBezTo>
                <a:cubicBezTo>
                  <a:pt x="5296" y="3611"/>
                  <a:pt x="5417" y="3489"/>
                  <a:pt x="5417" y="3339"/>
                </a:cubicBezTo>
                <a:lnTo>
                  <a:pt x="5417" y="3312"/>
                </a:lnTo>
                <a:close/>
                <a:moveTo>
                  <a:pt x="7300" y="4510"/>
                </a:moveTo>
                <a:cubicBezTo>
                  <a:pt x="7346" y="4754"/>
                  <a:pt x="7453" y="4979"/>
                  <a:pt x="7603" y="5164"/>
                </a:cubicBezTo>
                <a:lnTo>
                  <a:pt x="1480" y="5164"/>
                </a:lnTo>
                <a:cubicBezTo>
                  <a:pt x="1630" y="4979"/>
                  <a:pt x="1737" y="4755"/>
                  <a:pt x="1783" y="4510"/>
                </a:cubicBezTo>
                <a:close/>
                <a:moveTo>
                  <a:pt x="4544" y="6546"/>
                </a:moveTo>
                <a:cubicBezTo>
                  <a:pt x="4724" y="6546"/>
                  <a:pt x="4871" y="6692"/>
                  <a:pt x="4871" y="6870"/>
                </a:cubicBezTo>
                <a:lnTo>
                  <a:pt x="4871" y="7544"/>
                </a:lnTo>
                <a:lnTo>
                  <a:pt x="4216" y="7544"/>
                </a:lnTo>
                <a:lnTo>
                  <a:pt x="4216" y="6878"/>
                </a:lnTo>
                <a:cubicBezTo>
                  <a:pt x="4216" y="6722"/>
                  <a:pt x="4323" y="6583"/>
                  <a:pt x="4476" y="6553"/>
                </a:cubicBezTo>
                <a:cubicBezTo>
                  <a:pt x="4499" y="6548"/>
                  <a:pt x="4522" y="6546"/>
                  <a:pt x="4544" y="6546"/>
                </a:cubicBezTo>
                <a:close/>
                <a:moveTo>
                  <a:pt x="7250" y="5709"/>
                </a:moveTo>
                <a:lnTo>
                  <a:pt x="7250" y="7544"/>
                </a:lnTo>
                <a:lnTo>
                  <a:pt x="6596" y="7544"/>
                </a:lnTo>
                <a:lnTo>
                  <a:pt x="6596" y="6630"/>
                </a:lnTo>
                <a:cubicBezTo>
                  <a:pt x="6596" y="6490"/>
                  <a:pt x="6492" y="6367"/>
                  <a:pt x="6354" y="6351"/>
                </a:cubicBezTo>
                <a:cubicBezTo>
                  <a:pt x="6343" y="6350"/>
                  <a:pt x="6332" y="6349"/>
                  <a:pt x="6322" y="6349"/>
                </a:cubicBezTo>
                <a:cubicBezTo>
                  <a:pt x="6172" y="6349"/>
                  <a:pt x="6051" y="6472"/>
                  <a:pt x="6051" y="6621"/>
                </a:cubicBezTo>
                <a:lnTo>
                  <a:pt x="6051" y="7542"/>
                </a:lnTo>
                <a:lnTo>
                  <a:pt x="5415" y="7542"/>
                </a:lnTo>
                <a:lnTo>
                  <a:pt x="5415" y="6883"/>
                </a:lnTo>
                <a:cubicBezTo>
                  <a:pt x="5415" y="6443"/>
                  <a:pt x="5093" y="6062"/>
                  <a:pt x="4657" y="6008"/>
                </a:cubicBezTo>
                <a:cubicBezTo>
                  <a:pt x="4619" y="6004"/>
                  <a:pt x="4581" y="6001"/>
                  <a:pt x="4543" y="6001"/>
                </a:cubicBezTo>
                <a:cubicBezTo>
                  <a:pt x="4062" y="6001"/>
                  <a:pt x="3672" y="6391"/>
                  <a:pt x="3672" y="6869"/>
                </a:cubicBezTo>
                <a:lnTo>
                  <a:pt x="3672" y="7542"/>
                </a:lnTo>
                <a:lnTo>
                  <a:pt x="3018" y="7542"/>
                </a:lnTo>
                <a:lnTo>
                  <a:pt x="3018" y="6628"/>
                </a:lnTo>
                <a:cubicBezTo>
                  <a:pt x="3018" y="6488"/>
                  <a:pt x="2914" y="6366"/>
                  <a:pt x="2776" y="6350"/>
                </a:cubicBezTo>
                <a:cubicBezTo>
                  <a:pt x="2765" y="6349"/>
                  <a:pt x="2754" y="6348"/>
                  <a:pt x="2744" y="6348"/>
                </a:cubicBezTo>
                <a:cubicBezTo>
                  <a:pt x="2594" y="6348"/>
                  <a:pt x="2472" y="6470"/>
                  <a:pt x="2472" y="6620"/>
                </a:cubicBezTo>
                <a:lnTo>
                  <a:pt x="2472" y="7540"/>
                </a:lnTo>
                <a:lnTo>
                  <a:pt x="1818" y="7540"/>
                </a:lnTo>
                <a:lnTo>
                  <a:pt x="1820" y="5709"/>
                </a:lnTo>
                <a:close/>
                <a:moveTo>
                  <a:pt x="5452" y="8087"/>
                </a:moveTo>
                <a:lnTo>
                  <a:pt x="5452" y="8741"/>
                </a:lnTo>
                <a:lnTo>
                  <a:pt x="3618" y="8741"/>
                </a:lnTo>
                <a:lnTo>
                  <a:pt x="3618" y="8087"/>
                </a:lnTo>
                <a:close/>
                <a:moveTo>
                  <a:pt x="7977" y="8087"/>
                </a:moveTo>
                <a:lnTo>
                  <a:pt x="8304" y="8741"/>
                </a:lnTo>
                <a:lnTo>
                  <a:pt x="6015" y="8741"/>
                </a:lnTo>
                <a:lnTo>
                  <a:pt x="6015" y="8087"/>
                </a:lnTo>
                <a:close/>
                <a:moveTo>
                  <a:pt x="3073" y="8088"/>
                </a:moveTo>
                <a:lnTo>
                  <a:pt x="3073" y="8742"/>
                </a:lnTo>
                <a:lnTo>
                  <a:pt x="785" y="8742"/>
                </a:lnTo>
                <a:lnTo>
                  <a:pt x="1112" y="8088"/>
                </a:lnTo>
                <a:close/>
                <a:moveTo>
                  <a:pt x="2746" y="0"/>
                </a:moveTo>
                <a:cubicBezTo>
                  <a:pt x="2596" y="0"/>
                  <a:pt x="2474" y="122"/>
                  <a:pt x="2474" y="271"/>
                </a:cubicBezTo>
                <a:lnTo>
                  <a:pt x="2474" y="671"/>
                </a:lnTo>
                <a:cubicBezTo>
                  <a:pt x="2474" y="1173"/>
                  <a:pt x="2065" y="1583"/>
                  <a:pt x="1562" y="1588"/>
                </a:cubicBezTo>
                <a:cubicBezTo>
                  <a:pt x="1416" y="1589"/>
                  <a:pt x="1291" y="1697"/>
                  <a:pt x="1282" y="1841"/>
                </a:cubicBezTo>
                <a:cubicBezTo>
                  <a:pt x="1272" y="1999"/>
                  <a:pt x="1398" y="2129"/>
                  <a:pt x="1553" y="2129"/>
                </a:cubicBezTo>
                <a:lnTo>
                  <a:pt x="2474" y="2129"/>
                </a:lnTo>
                <a:lnTo>
                  <a:pt x="2474" y="3964"/>
                </a:lnTo>
                <a:lnTo>
                  <a:pt x="1838" y="3964"/>
                </a:lnTo>
                <a:lnTo>
                  <a:pt x="1838" y="3781"/>
                </a:lnTo>
                <a:cubicBezTo>
                  <a:pt x="1838" y="3724"/>
                  <a:pt x="1812" y="3671"/>
                  <a:pt x="1769" y="3637"/>
                </a:cubicBezTo>
                <a:cubicBezTo>
                  <a:pt x="1701" y="3584"/>
                  <a:pt x="1631" y="3562"/>
                  <a:pt x="1567" y="3562"/>
                </a:cubicBezTo>
                <a:cubicBezTo>
                  <a:pt x="1416" y="3562"/>
                  <a:pt x="1294" y="3684"/>
                  <a:pt x="1294" y="3835"/>
                </a:cubicBezTo>
                <a:lnTo>
                  <a:pt x="1294" y="4237"/>
                </a:lnTo>
                <a:cubicBezTo>
                  <a:pt x="1294" y="4747"/>
                  <a:pt x="882" y="5160"/>
                  <a:pt x="375" y="5160"/>
                </a:cubicBezTo>
                <a:cubicBezTo>
                  <a:pt x="360" y="5160"/>
                  <a:pt x="344" y="5160"/>
                  <a:pt x="328" y="5159"/>
                </a:cubicBezTo>
                <a:cubicBezTo>
                  <a:pt x="325" y="5159"/>
                  <a:pt x="322" y="5159"/>
                  <a:pt x="319" y="5159"/>
                </a:cubicBezTo>
                <a:cubicBezTo>
                  <a:pt x="264" y="5159"/>
                  <a:pt x="213" y="5184"/>
                  <a:pt x="180" y="5227"/>
                </a:cubicBezTo>
                <a:cubicBezTo>
                  <a:pt x="0" y="5453"/>
                  <a:pt x="158" y="5707"/>
                  <a:pt x="373" y="5707"/>
                </a:cubicBezTo>
                <a:lnTo>
                  <a:pt x="1294" y="5707"/>
                </a:lnTo>
                <a:lnTo>
                  <a:pt x="1294" y="7540"/>
                </a:lnTo>
                <a:lnTo>
                  <a:pt x="968" y="7540"/>
                </a:lnTo>
                <a:cubicBezTo>
                  <a:pt x="865" y="7540"/>
                  <a:pt x="771" y="7598"/>
                  <a:pt x="724" y="7692"/>
                </a:cubicBezTo>
                <a:lnTo>
                  <a:pt x="126" y="8890"/>
                </a:lnTo>
                <a:cubicBezTo>
                  <a:pt x="69" y="9004"/>
                  <a:pt x="96" y="9147"/>
                  <a:pt x="205" y="9231"/>
                </a:cubicBezTo>
                <a:cubicBezTo>
                  <a:pt x="252" y="9268"/>
                  <a:pt x="313" y="9284"/>
                  <a:pt x="372" y="9284"/>
                </a:cubicBezTo>
                <a:lnTo>
                  <a:pt x="8710" y="9284"/>
                </a:lnTo>
                <a:cubicBezTo>
                  <a:pt x="8783" y="9284"/>
                  <a:pt x="8853" y="9258"/>
                  <a:pt x="8905" y="9207"/>
                </a:cubicBezTo>
                <a:cubicBezTo>
                  <a:pt x="8992" y="9122"/>
                  <a:pt x="9012" y="8994"/>
                  <a:pt x="8959" y="8889"/>
                </a:cubicBezTo>
                <a:lnTo>
                  <a:pt x="8364" y="7693"/>
                </a:lnTo>
                <a:cubicBezTo>
                  <a:pt x="8318" y="7602"/>
                  <a:pt x="8224" y="7544"/>
                  <a:pt x="8120" y="7544"/>
                </a:cubicBezTo>
                <a:lnTo>
                  <a:pt x="7794" y="7544"/>
                </a:lnTo>
                <a:lnTo>
                  <a:pt x="7794" y="5709"/>
                </a:lnTo>
                <a:lnTo>
                  <a:pt x="8709" y="5709"/>
                </a:lnTo>
                <a:cubicBezTo>
                  <a:pt x="8842" y="5709"/>
                  <a:pt x="8960" y="5617"/>
                  <a:pt x="8983" y="5485"/>
                </a:cubicBezTo>
                <a:cubicBezTo>
                  <a:pt x="9013" y="5312"/>
                  <a:pt x="8881" y="5163"/>
                  <a:pt x="8715" y="5163"/>
                </a:cubicBezTo>
                <a:cubicBezTo>
                  <a:pt x="8208" y="5163"/>
                  <a:pt x="7794" y="4749"/>
                  <a:pt x="7794" y="4240"/>
                </a:cubicBezTo>
                <a:lnTo>
                  <a:pt x="7794" y="3844"/>
                </a:lnTo>
                <a:cubicBezTo>
                  <a:pt x="7794" y="3704"/>
                  <a:pt x="7692" y="3582"/>
                  <a:pt x="7554" y="3566"/>
                </a:cubicBezTo>
                <a:cubicBezTo>
                  <a:pt x="7543" y="3565"/>
                  <a:pt x="7532" y="3564"/>
                  <a:pt x="7521" y="3564"/>
                </a:cubicBezTo>
                <a:cubicBezTo>
                  <a:pt x="7370" y="3564"/>
                  <a:pt x="7250" y="3687"/>
                  <a:pt x="7250" y="3837"/>
                </a:cubicBezTo>
                <a:lnTo>
                  <a:pt x="7250" y="3967"/>
                </a:lnTo>
                <a:lnTo>
                  <a:pt x="6596" y="3967"/>
                </a:lnTo>
                <a:lnTo>
                  <a:pt x="6596" y="2132"/>
                </a:lnTo>
                <a:lnTo>
                  <a:pt x="7508" y="2132"/>
                </a:lnTo>
                <a:cubicBezTo>
                  <a:pt x="7655" y="2132"/>
                  <a:pt x="7781" y="2020"/>
                  <a:pt x="7788" y="1874"/>
                </a:cubicBezTo>
                <a:cubicBezTo>
                  <a:pt x="7794" y="1718"/>
                  <a:pt x="7671" y="1590"/>
                  <a:pt x="7516" y="1590"/>
                </a:cubicBezTo>
                <a:cubicBezTo>
                  <a:pt x="7008" y="1590"/>
                  <a:pt x="6596" y="1178"/>
                  <a:pt x="6596" y="674"/>
                </a:cubicBezTo>
                <a:lnTo>
                  <a:pt x="6596" y="281"/>
                </a:lnTo>
                <a:cubicBezTo>
                  <a:pt x="6596" y="142"/>
                  <a:pt x="6492" y="20"/>
                  <a:pt x="6354" y="4"/>
                </a:cubicBezTo>
                <a:cubicBezTo>
                  <a:pt x="6343" y="3"/>
                  <a:pt x="6332" y="2"/>
                  <a:pt x="6321" y="2"/>
                </a:cubicBezTo>
                <a:cubicBezTo>
                  <a:pt x="6172" y="2"/>
                  <a:pt x="6051" y="123"/>
                  <a:pt x="6051" y="273"/>
                </a:cubicBezTo>
                <a:lnTo>
                  <a:pt x="6051" y="389"/>
                </a:lnTo>
                <a:lnTo>
                  <a:pt x="3019" y="389"/>
                </a:lnTo>
                <a:lnTo>
                  <a:pt x="3019" y="280"/>
                </a:lnTo>
                <a:cubicBezTo>
                  <a:pt x="3019" y="141"/>
                  <a:pt x="2915" y="18"/>
                  <a:pt x="2777" y="2"/>
                </a:cubicBezTo>
                <a:cubicBezTo>
                  <a:pt x="2767" y="1"/>
                  <a:pt x="2757" y="0"/>
                  <a:pt x="274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68"/>
          <p:cNvSpPr txBox="1"/>
          <p:nvPr/>
        </p:nvSpPr>
        <p:spPr>
          <a:xfrm>
            <a:off x="6278112" y="1646675"/>
            <a:ext cx="2144100" cy="58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Cabin"/>
                <a:ea typeface="Cabin"/>
                <a:cs typeface="Cabin"/>
                <a:sym typeface="Cabin"/>
              </a:rPr>
              <a:t>Saturn is a gas giant and has several rings</a:t>
            </a:r>
            <a:endParaRPr>
              <a:solidFill>
                <a:srgbClr val="000000"/>
              </a:solidFill>
              <a:latin typeface="Cabin"/>
              <a:ea typeface="Cabin"/>
              <a:cs typeface="Cabin"/>
              <a:sym typeface="Cabin"/>
            </a:endParaRPr>
          </a:p>
        </p:txBody>
      </p:sp>
      <p:sp>
        <p:nvSpPr>
          <p:cNvPr id="1544" name="Google Shape;1544;p68"/>
          <p:cNvSpPr txBox="1"/>
          <p:nvPr/>
        </p:nvSpPr>
        <p:spPr>
          <a:xfrm>
            <a:off x="6276513" y="1214225"/>
            <a:ext cx="2147400" cy="527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a:latin typeface="Rubik ExtraBold"/>
                <a:ea typeface="Rubik ExtraBold"/>
                <a:cs typeface="Rubik ExtraBold"/>
                <a:sym typeface="Rubik ExtraBold"/>
              </a:rPr>
              <a:t>SATURN</a:t>
            </a:r>
            <a:endParaRPr sz="2000">
              <a:solidFill>
                <a:srgbClr val="000000"/>
              </a:solidFill>
              <a:latin typeface="Rubik ExtraBold"/>
              <a:ea typeface="Rubik ExtraBold"/>
              <a:cs typeface="Rubik ExtraBold"/>
              <a:sym typeface="Rubik ExtraBold"/>
            </a:endParaRPr>
          </a:p>
        </p:txBody>
      </p:sp>
      <p:sp>
        <p:nvSpPr>
          <p:cNvPr id="1545" name="Google Shape;1545;p68"/>
          <p:cNvSpPr txBox="1"/>
          <p:nvPr/>
        </p:nvSpPr>
        <p:spPr>
          <a:xfrm>
            <a:off x="6278112" y="4019325"/>
            <a:ext cx="2144100" cy="58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Cabin"/>
                <a:ea typeface="Cabin"/>
                <a:cs typeface="Cabin"/>
                <a:sym typeface="Cabin"/>
              </a:rPr>
              <a:t>Jupiter is the biggest planet of them all</a:t>
            </a:r>
            <a:endParaRPr>
              <a:solidFill>
                <a:srgbClr val="000000"/>
              </a:solidFill>
              <a:latin typeface="Cabin"/>
              <a:ea typeface="Cabin"/>
              <a:cs typeface="Cabin"/>
              <a:sym typeface="Cabin"/>
            </a:endParaRPr>
          </a:p>
        </p:txBody>
      </p:sp>
      <p:sp>
        <p:nvSpPr>
          <p:cNvPr id="1546" name="Google Shape;1546;p68"/>
          <p:cNvSpPr txBox="1"/>
          <p:nvPr/>
        </p:nvSpPr>
        <p:spPr>
          <a:xfrm>
            <a:off x="6276513" y="3586875"/>
            <a:ext cx="2147400" cy="527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a:latin typeface="Rubik ExtraBold"/>
                <a:ea typeface="Rubik ExtraBold"/>
                <a:cs typeface="Rubik ExtraBold"/>
                <a:sym typeface="Rubik ExtraBold"/>
              </a:rPr>
              <a:t>JUPITER</a:t>
            </a:r>
            <a:endParaRPr sz="2000">
              <a:solidFill>
                <a:srgbClr val="000000"/>
              </a:solidFill>
              <a:latin typeface="Rubik ExtraBold"/>
              <a:ea typeface="Rubik ExtraBold"/>
              <a:cs typeface="Rubik ExtraBold"/>
              <a:sym typeface="Rubik ExtraBold"/>
            </a:endParaRPr>
          </a:p>
        </p:txBody>
      </p:sp>
      <p:sp>
        <p:nvSpPr>
          <p:cNvPr id="1547" name="Google Shape;1547;p68"/>
          <p:cNvSpPr txBox="1"/>
          <p:nvPr/>
        </p:nvSpPr>
        <p:spPr>
          <a:xfrm>
            <a:off x="6278112" y="2833000"/>
            <a:ext cx="2144100" cy="58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Cabin"/>
                <a:ea typeface="Cabin"/>
                <a:cs typeface="Cabin"/>
                <a:sym typeface="Cabin"/>
              </a:rPr>
              <a:t>Mercury is the closest planet to the Sun</a:t>
            </a:r>
            <a:endParaRPr>
              <a:solidFill>
                <a:srgbClr val="000000"/>
              </a:solidFill>
              <a:latin typeface="Cabin"/>
              <a:ea typeface="Cabin"/>
              <a:cs typeface="Cabin"/>
              <a:sym typeface="Cabin"/>
            </a:endParaRPr>
          </a:p>
        </p:txBody>
      </p:sp>
      <p:sp>
        <p:nvSpPr>
          <p:cNvPr id="1548" name="Google Shape;1548;p68"/>
          <p:cNvSpPr txBox="1"/>
          <p:nvPr/>
        </p:nvSpPr>
        <p:spPr>
          <a:xfrm>
            <a:off x="6276513" y="2400550"/>
            <a:ext cx="2147400" cy="527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a:latin typeface="Rubik ExtraBold"/>
                <a:ea typeface="Rubik ExtraBold"/>
                <a:cs typeface="Rubik ExtraBold"/>
                <a:sym typeface="Rubik ExtraBold"/>
              </a:rPr>
              <a:t>MERCURY</a:t>
            </a:r>
            <a:endParaRPr sz="2000">
              <a:solidFill>
                <a:srgbClr val="000000"/>
              </a:solidFill>
              <a:latin typeface="Rubik ExtraBold"/>
              <a:ea typeface="Rubik ExtraBold"/>
              <a:cs typeface="Rubik ExtraBold"/>
              <a:sym typeface="Rubik ExtraBold"/>
            </a:endParaRPr>
          </a:p>
        </p:txBody>
      </p:sp>
      <p:sp>
        <p:nvSpPr>
          <p:cNvPr id="1549" name="Google Shape;1549;p68"/>
          <p:cNvSpPr/>
          <p:nvPr/>
        </p:nvSpPr>
        <p:spPr>
          <a:xfrm>
            <a:off x="7734706" y="75344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553"/>
        <p:cNvGrpSpPr/>
        <p:nvPr/>
      </p:nvGrpSpPr>
      <p:grpSpPr>
        <a:xfrm>
          <a:off x="0" y="0"/>
          <a:ext cx="0" cy="0"/>
          <a:chOff x="0" y="0"/>
          <a:chExt cx="0" cy="0"/>
        </a:xfrm>
      </p:grpSpPr>
      <p:sp>
        <p:nvSpPr>
          <p:cNvPr id="1554" name="Google Shape;1554;p69"/>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A TIMELINE ALWAYS </a:t>
            </a:r>
            <a:r>
              <a:rPr lang="en">
                <a:solidFill>
                  <a:schemeClr val="accent3"/>
                </a:solidFill>
              </a:rPr>
              <a:t>WORK WELL</a:t>
            </a:r>
            <a:endParaRPr>
              <a:solidFill>
                <a:schemeClr val="accent3"/>
              </a:solidFill>
            </a:endParaRPr>
          </a:p>
        </p:txBody>
      </p:sp>
      <p:sp>
        <p:nvSpPr>
          <p:cNvPr id="1555" name="Google Shape;1555;p69"/>
          <p:cNvSpPr txBox="1"/>
          <p:nvPr/>
        </p:nvSpPr>
        <p:spPr>
          <a:xfrm>
            <a:off x="721500" y="4019100"/>
            <a:ext cx="1763700" cy="58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Cabin"/>
                <a:ea typeface="Cabin"/>
                <a:cs typeface="Cabin"/>
                <a:sym typeface="Cabin"/>
              </a:rPr>
              <a:t>Saturn is a planet that has rings</a:t>
            </a:r>
            <a:endParaRPr>
              <a:solidFill>
                <a:srgbClr val="000000"/>
              </a:solidFill>
              <a:latin typeface="Cabin"/>
              <a:ea typeface="Cabin"/>
              <a:cs typeface="Cabin"/>
              <a:sym typeface="Cabin"/>
            </a:endParaRPr>
          </a:p>
        </p:txBody>
      </p:sp>
      <p:sp>
        <p:nvSpPr>
          <p:cNvPr id="1556" name="Google Shape;1556;p69"/>
          <p:cNvSpPr txBox="1"/>
          <p:nvPr/>
        </p:nvSpPr>
        <p:spPr>
          <a:xfrm>
            <a:off x="720158" y="3586650"/>
            <a:ext cx="1766400" cy="527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SATURN</a:t>
            </a:r>
            <a:endParaRPr sz="2000">
              <a:solidFill>
                <a:srgbClr val="000000"/>
              </a:solidFill>
              <a:latin typeface="Rubik ExtraBold"/>
              <a:ea typeface="Rubik ExtraBold"/>
              <a:cs typeface="Rubik ExtraBold"/>
              <a:sym typeface="Rubik ExtraBold"/>
            </a:endParaRPr>
          </a:p>
        </p:txBody>
      </p:sp>
      <p:sp>
        <p:nvSpPr>
          <p:cNvPr id="1557" name="Google Shape;1557;p69"/>
          <p:cNvSpPr txBox="1"/>
          <p:nvPr/>
        </p:nvSpPr>
        <p:spPr>
          <a:xfrm>
            <a:off x="3690150" y="4019100"/>
            <a:ext cx="1763700" cy="58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Cabin"/>
                <a:ea typeface="Cabin"/>
                <a:cs typeface="Cabin"/>
                <a:sym typeface="Cabin"/>
              </a:rPr>
              <a:t>Neptune is very far from the Sun</a:t>
            </a:r>
            <a:endParaRPr>
              <a:solidFill>
                <a:srgbClr val="000000"/>
              </a:solidFill>
              <a:latin typeface="Cabin"/>
              <a:ea typeface="Cabin"/>
              <a:cs typeface="Cabin"/>
              <a:sym typeface="Cabin"/>
            </a:endParaRPr>
          </a:p>
        </p:txBody>
      </p:sp>
      <p:sp>
        <p:nvSpPr>
          <p:cNvPr id="1558" name="Google Shape;1558;p69"/>
          <p:cNvSpPr txBox="1"/>
          <p:nvPr/>
        </p:nvSpPr>
        <p:spPr>
          <a:xfrm>
            <a:off x="3688808" y="3586650"/>
            <a:ext cx="1766400" cy="527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NEPTUNE</a:t>
            </a:r>
            <a:endParaRPr sz="2000">
              <a:solidFill>
                <a:srgbClr val="000000"/>
              </a:solidFill>
              <a:latin typeface="Rubik ExtraBold"/>
              <a:ea typeface="Rubik ExtraBold"/>
              <a:cs typeface="Rubik ExtraBold"/>
              <a:sym typeface="Rubik ExtraBold"/>
            </a:endParaRPr>
          </a:p>
        </p:txBody>
      </p:sp>
      <p:sp>
        <p:nvSpPr>
          <p:cNvPr id="1559" name="Google Shape;1559;p69"/>
          <p:cNvSpPr txBox="1"/>
          <p:nvPr/>
        </p:nvSpPr>
        <p:spPr>
          <a:xfrm>
            <a:off x="6658800" y="4019100"/>
            <a:ext cx="1763700" cy="58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Cabin"/>
                <a:ea typeface="Cabin"/>
                <a:cs typeface="Cabin"/>
                <a:sym typeface="Cabin"/>
              </a:rPr>
              <a:t>Mercury is quite a small planet</a:t>
            </a:r>
            <a:endParaRPr>
              <a:solidFill>
                <a:srgbClr val="000000"/>
              </a:solidFill>
              <a:latin typeface="Cabin"/>
              <a:ea typeface="Cabin"/>
              <a:cs typeface="Cabin"/>
              <a:sym typeface="Cabin"/>
            </a:endParaRPr>
          </a:p>
        </p:txBody>
      </p:sp>
      <p:sp>
        <p:nvSpPr>
          <p:cNvPr id="1560" name="Google Shape;1560;p69"/>
          <p:cNvSpPr txBox="1"/>
          <p:nvPr/>
        </p:nvSpPr>
        <p:spPr>
          <a:xfrm>
            <a:off x="6657458" y="3586650"/>
            <a:ext cx="1766400" cy="527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MERCURY</a:t>
            </a:r>
            <a:endParaRPr sz="2000">
              <a:solidFill>
                <a:srgbClr val="000000"/>
              </a:solidFill>
              <a:latin typeface="Rubik ExtraBold"/>
              <a:ea typeface="Rubik ExtraBold"/>
              <a:cs typeface="Rubik ExtraBold"/>
              <a:sym typeface="Rubik ExtraBold"/>
            </a:endParaRPr>
          </a:p>
        </p:txBody>
      </p:sp>
      <p:cxnSp>
        <p:nvCxnSpPr>
          <p:cNvPr id="1561" name="Google Shape;1561;p69"/>
          <p:cNvCxnSpPr>
            <a:stCxn id="1562" idx="2"/>
            <a:endCxn id="1556" idx="0"/>
          </p:cNvCxnSpPr>
          <p:nvPr/>
        </p:nvCxnSpPr>
        <p:spPr>
          <a:xfrm rot="-5400000" flipH="1">
            <a:off x="1470599" y="3453750"/>
            <a:ext cx="265500" cy="600"/>
          </a:xfrm>
          <a:prstGeom prst="bentConnector3">
            <a:avLst>
              <a:gd name="adj1" fmla="val 49972"/>
            </a:avLst>
          </a:prstGeom>
          <a:noFill/>
          <a:ln w="19050" cap="flat" cmpd="sng">
            <a:solidFill>
              <a:schemeClr val="dk2"/>
            </a:solidFill>
            <a:prstDash val="solid"/>
            <a:round/>
            <a:headEnd type="none" w="med" len="med"/>
            <a:tailEnd type="none" w="med" len="med"/>
          </a:ln>
        </p:spPr>
      </p:cxnSp>
      <p:sp>
        <p:nvSpPr>
          <p:cNvPr id="1562" name="Google Shape;1562;p69"/>
          <p:cNvSpPr txBox="1"/>
          <p:nvPr/>
        </p:nvSpPr>
        <p:spPr>
          <a:xfrm>
            <a:off x="1073099" y="2662500"/>
            <a:ext cx="1060500" cy="658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a:solidFill>
                  <a:schemeClr val="accent3"/>
                </a:solidFill>
                <a:latin typeface="Rubik ExtraBold"/>
                <a:ea typeface="Rubik ExtraBold"/>
                <a:cs typeface="Rubik ExtraBold"/>
                <a:sym typeface="Rubik ExtraBold"/>
              </a:rPr>
              <a:t>1927</a:t>
            </a:r>
            <a:endParaRPr sz="2400">
              <a:solidFill>
                <a:schemeClr val="accent3"/>
              </a:solidFill>
              <a:latin typeface="Rubik ExtraBold"/>
              <a:ea typeface="Rubik ExtraBold"/>
              <a:cs typeface="Rubik ExtraBold"/>
              <a:sym typeface="Rubik ExtraBold"/>
            </a:endParaRPr>
          </a:p>
        </p:txBody>
      </p:sp>
      <p:sp>
        <p:nvSpPr>
          <p:cNvPr id="1563" name="Google Shape;1563;p69"/>
          <p:cNvSpPr txBox="1"/>
          <p:nvPr/>
        </p:nvSpPr>
        <p:spPr>
          <a:xfrm>
            <a:off x="2555800" y="2662500"/>
            <a:ext cx="1063800" cy="658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a:solidFill>
                  <a:schemeClr val="accent3"/>
                </a:solidFill>
                <a:latin typeface="Rubik ExtraBold"/>
                <a:ea typeface="Rubik ExtraBold"/>
                <a:cs typeface="Rubik ExtraBold"/>
                <a:sym typeface="Rubik ExtraBold"/>
              </a:rPr>
              <a:t>1937</a:t>
            </a:r>
            <a:endParaRPr sz="2400">
              <a:solidFill>
                <a:schemeClr val="accent3"/>
              </a:solidFill>
              <a:latin typeface="Rubik ExtraBold"/>
              <a:ea typeface="Rubik ExtraBold"/>
              <a:cs typeface="Rubik ExtraBold"/>
              <a:sym typeface="Rubik ExtraBold"/>
            </a:endParaRPr>
          </a:p>
        </p:txBody>
      </p:sp>
      <p:sp>
        <p:nvSpPr>
          <p:cNvPr id="1564" name="Google Shape;1564;p69"/>
          <p:cNvSpPr txBox="1"/>
          <p:nvPr/>
        </p:nvSpPr>
        <p:spPr>
          <a:xfrm>
            <a:off x="4038598" y="2662500"/>
            <a:ext cx="1066800" cy="658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a:solidFill>
                  <a:schemeClr val="accent3"/>
                </a:solidFill>
                <a:latin typeface="Rubik ExtraBold"/>
                <a:ea typeface="Rubik ExtraBold"/>
                <a:cs typeface="Rubik ExtraBold"/>
                <a:sym typeface="Rubik ExtraBold"/>
              </a:rPr>
              <a:t>1949</a:t>
            </a:r>
            <a:endParaRPr sz="2400">
              <a:solidFill>
                <a:schemeClr val="accent3"/>
              </a:solidFill>
              <a:latin typeface="Rubik ExtraBold"/>
              <a:ea typeface="Rubik ExtraBold"/>
              <a:cs typeface="Rubik ExtraBold"/>
              <a:sym typeface="Rubik ExtraBold"/>
            </a:endParaRPr>
          </a:p>
        </p:txBody>
      </p:sp>
      <p:sp>
        <p:nvSpPr>
          <p:cNvPr id="1565" name="Google Shape;1565;p69"/>
          <p:cNvSpPr txBox="1"/>
          <p:nvPr/>
        </p:nvSpPr>
        <p:spPr>
          <a:xfrm>
            <a:off x="5521325" y="2662500"/>
            <a:ext cx="1070100" cy="658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a:solidFill>
                  <a:schemeClr val="accent3"/>
                </a:solidFill>
                <a:latin typeface="Rubik ExtraBold"/>
                <a:ea typeface="Rubik ExtraBold"/>
                <a:cs typeface="Rubik ExtraBold"/>
                <a:sym typeface="Rubik ExtraBold"/>
              </a:rPr>
              <a:t>1950</a:t>
            </a:r>
            <a:endParaRPr sz="2400">
              <a:solidFill>
                <a:schemeClr val="accent3"/>
              </a:solidFill>
              <a:latin typeface="Rubik ExtraBold"/>
              <a:ea typeface="Rubik ExtraBold"/>
              <a:cs typeface="Rubik ExtraBold"/>
              <a:sym typeface="Rubik ExtraBold"/>
            </a:endParaRPr>
          </a:p>
        </p:txBody>
      </p:sp>
      <p:sp>
        <p:nvSpPr>
          <p:cNvPr id="1566" name="Google Shape;1566;p69"/>
          <p:cNvSpPr txBox="1"/>
          <p:nvPr/>
        </p:nvSpPr>
        <p:spPr>
          <a:xfrm>
            <a:off x="7004076" y="2662500"/>
            <a:ext cx="1073100" cy="658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a:solidFill>
                  <a:schemeClr val="accent3"/>
                </a:solidFill>
                <a:latin typeface="Rubik ExtraBold"/>
                <a:ea typeface="Rubik ExtraBold"/>
                <a:cs typeface="Rubik ExtraBold"/>
                <a:sym typeface="Rubik ExtraBold"/>
              </a:rPr>
              <a:t>1966</a:t>
            </a:r>
            <a:endParaRPr sz="2400">
              <a:solidFill>
                <a:schemeClr val="accent3"/>
              </a:solidFill>
              <a:latin typeface="Rubik ExtraBold"/>
              <a:ea typeface="Rubik ExtraBold"/>
              <a:cs typeface="Rubik ExtraBold"/>
              <a:sym typeface="Rubik ExtraBold"/>
            </a:endParaRPr>
          </a:p>
        </p:txBody>
      </p:sp>
      <p:sp>
        <p:nvSpPr>
          <p:cNvPr id="1567" name="Google Shape;1567;p69"/>
          <p:cNvSpPr txBox="1"/>
          <p:nvPr/>
        </p:nvSpPr>
        <p:spPr>
          <a:xfrm>
            <a:off x="2205450" y="1345113"/>
            <a:ext cx="1763700" cy="5844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Cabin"/>
                <a:ea typeface="Cabin"/>
                <a:cs typeface="Cabin"/>
                <a:sym typeface="Cabin"/>
              </a:rPr>
              <a:t>Jupiter doesn’t have a solid surface</a:t>
            </a:r>
            <a:endParaRPr>
              <a:solidFill>
                <a:srgbClr val="000000"/>
              </a:solidFill>
              <a:latin typeface="Cabin"/>
              <a:ea typeface="Cabin"/>
              <a:cs typeface="Cabin"/>
              <a:sym typeface="Cabin"/>
            </a:endParaRPr>
          </a:p>
        </p:txBody>
      </p:sp>
      <p:sp>
        <p:nvSpPr>
          <p:cNvPr id="1568" name="Google Shape;1568;p69"/>
          <p:cNvSpPr txBox="1"/>
          <p:nvPr/>
        </p:nvSpPr>
        <p:spPr>
          <a:xfrm>
            <a:off x="2204858" y="1869437"/>
            <a:ext cx="17664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JUPITER</a:t>
            </a:r>
            <a:endParaRPr sz="2000">
              <a:solidFill>
                <a:srgbClr val="000000"/>
              </a:solidFill>
              <a:latin typeface="Rubik ExtraBold"/>
              <a:ea typeface="Rubik ExtraBold"/>
              <a:cs typeface="Rubik ExtraBold"/>
              <a:sym typeface="Rubik ExtraBold"/>
            </a:endParaRPr>
          </a:p>
        </p:txBody>
      </p:sp>
      <p:sp>
        <p:nvSpPr>
          <p:cNvPr id="1569" name="Google Shape;1569;p69"/>
          <p:cNvSpPr txBox="1"/>
          <p:nvPr/>
        </p:nvSpPr>
        <p:spPr>
          <a:xfrm>
            <a:off x="5174850" y="1345113"/>
            <a:ext cx="1763700" cy="5844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Cabin"/>
                <a:ea typeface="Cabin"/>
                <a:cs typeface="Cabin"/>
                <a:sym typeface="Cabin"/>
              </a:rPr>
              <a:t>Venus is the second planet from the Sun</a:t>
            </a:r>
            <a:endParaRPr>
              <a:solidFill>
                <a:srgbClr val="000000"/>
              </a:solidFill>
              <a:latin typeface="Cabin"/>
              <a:ea typeface="Cabin"/>
              <a:cs typeface="Cabin"/>
              <a:sym typeface="Cabin"/>
            </a:endParaRPr>
          </a:p>
        </p:txBody>
      </p:sp>
      <p:sp>
        <p:nvSpPr>
          <p:cNvPr id="1570" name="Google Shape;1570;p69"/>
          <p:cNvSpPr txBox="1"/>
          <p:nvPr/>
        </p:nvSpPr>
        <p:spPr>
          <a:xfrm>
            <a:off x="5172758" y="1869437"/>
            <a:ext cx="17664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VENUS</a:t>
            </a:r>
            <a:endParaRPr sz="2000">
              <a:solidFill>
                <a:srgbClr val="000000"/>
              </a:solidFill>
              <a:latin typeface="Rubik ExtraBold"/>
              <a:ea typeface="Rubik ExtraBold"/>
              <a:cs typeface="Rubik ExtraBold"/>
              <a:sym typeface="Rubik ExtraBold"/>
            </a:endParaRPr>
          </a:p>
        </p:txBody>
      </p:sp>
      <p:cxnSp>
        <p:nvCxnSpPr>
          <p:cNvPr id="1571" name="Google Shape;1571;p69"/>
          <p:cNvCxnSpPr>
            <a:stCxn id="1568" idx="2"/>
            <a:endCxn id="1563" idx="0"/>
          </p:cNvCxnSpPr>
          <p:nvPr/>
        </p:nvCxnSpPr>
        <p:spPr>
          <a:xfrm rot="-5400000" flipH="1">
            <a:off x="2955458" y="2529588"/>
            <a:ext cx="265500" cy="600"/>
          </a:xfrm>
          <a:prstGeom prst="bentConnector3">
            <a:avLst>
              <a:gd name="adj1" fmla="val 49974"/>
            </a:avLst>
          </a:prstGeom>
          <a:noFill/>
          <a:ln w="19050" cap="flat" cmpd="sng">
            <a:solidFill>
              <a:schemeClr val="dk2"/>
            </a:solidFill>
            <a:prstDash val="solid"/>
            <a:round/>
            <a:headEnd type="none" w="med" len="med"/>
            <a:tailEnd type="none" w="med" len="med"/>
          </a:ln>
        </p:spPr>
      </p:cxnSp>
      <p:cxnSp>
        <p:nvCxnSpPr>
          <p:cNvPr id="1572" name="Google Shape;1572;p69"/>
          <p:cNvCxnSpPr>
            <a:stCxn id="1564" idx="2"/>
            <a:endCxn id="1558" idx="0"/>
          </p:cNvCxnSpPr>
          <p:nvPr/>
        </p:nvCxnSpPr>
        <p:spPr>
          <a:xfrm rot="-5400000" flipH="1">
            <a:off x="4439248" y="3453750"/>
            <a:ext cx="265500" cy="600"/>
          </a:xfrm>
          <a:prstGeom prst="bentConnector3">
            <a:avLst>
              <a:gd name="adj1" fmla="val 49972"/>
            </a:avLst>
          </a:prstGeom>
          <a:noFill/>
          <a:ln w="19050" cap="flat" cmpd="sng">
            <a:solidFill>
              <a:schemeClr val="dk2"/>
            </a:solidFill>
            <a:prstDash val="solid"/>
            <a:round/>
            <a:headEnd type="none" w="med" len="med"/>
            <a:tailEnd type="none" w="med" len="med"/>
          </a:ln>
        </p:spPr>
      </p:cxnSp>
      <p:cxnSp>
        <p:nvCxnSpPr>
          <p:cNvPr id="1573" name="Google Shape;1573;p69"/>
          <p:cNvCxnSpPr>
            <a:stCxn id="1570" idx="2"/>
            <a:endCxn id="1565" idx="0"/>
          </p:cNvCxnSpPr>
          <p:nvPr/>
        </p:nvCxnSpPr>
        <p:spPr>
          <a:xfrm rot="-5400000" flipH="1">
            <a:off x="5923508" y="2529438"/>
            <a:ext cx="265500" cy="900"/>
          </a:xfrm>
          <a:prstGeom prst="bentConnector3">
            <a:avLst>
              <a:gd name="adj1" fmla="val 49974"/>
            </a:avLst>
          </a:prstGeom>
          <a:noFill/>
          <a:ln w="19050" cap="flat" cmpd="sng">
            <a:solidFill>
              <a:schemeClr val="dk2"/>
            </a:solidFill>
            <a:prstDash val="solid"/>
            <a:round/>
            <a:headEnd type="none" w="med" len="med"/>
            <a:tailEnd type="none" w="med" len="med"/>
          </a:ln>
        </p:spPr>
      </p:cxnSp>
      <p:cxnSp>
        <p:nvCxnSpPr>
          <p:cNvPr id="1574" name="Google Shape;1574;p69"/>
          <p:cNvCxnSpPr>
            <a:stCxn id="1566" idx="2"/>
            <a:endCxn id="1560" idx="0"/>
          </p:cNvCxnSpPr>
          <p:nvPr/>
        </p:nvCxnSpPr>
        <p:spPr>
          <a:xfrm rot="-5400000" flipH="1">
            <a:off x="7407876" y="3453750"/>
            <a:ext cx="265500" cy="600"/>
          </a:xfrm>
          <a:prstGeom prst="bentConnector3">
            <a:avLst>
              <a:gd name="adj1" fmla="val 49972"/>
            </a:avLst>
          </a:prstGeom>
          <a:noFill/>
          <a:ln w="19050" cap="flat" cmpd="sng">
            <a:solidFill>
              <a:schemeClr val="dk2"/>
            </a:solidFill>
            <a:prstDash val="solid"/>
            <a:round/>
            <a:headEnd type="none" w="med" len="med"/>
            <a:tailEnd type="none" w="med" len="med"/>
          </a:ln>
        </p:spPr>
      </p:cxnSp>
      <p:cxnSp>
        <p:nvCxnSpPr>
          <p:cNvPr id="1575" name="Google Shape;1575;p69"/>
          <p:cNvCxnSpPr>
            <a:stCxn id="1562" idx="3"/>
            <a:endCxn id="1563" idx="1"/>
          </p:cNvCxnSpPr>
          <p:nvPr/>
        </p:nvCxnSpPr>
        <p:spPr>
          <a:xfrm>
            <a:off x="2133599" y="2991900"/>
            <a:ext cx="422100" cy="600"/>
          </a:xfrm>
          <a:prstGeom prst="bentConnector3">
            <a:avLst>
              <a:gd name="adj1" fmla="val 50012"/>
            </a:avLst>
          </a:prstGeom>
          <a:noFill/>
          <a:ln w="19050" cap="flat" cmpd="sng">
            <a:solidFill>
              <a:schemeClr val="dk2"/>
            </a:solidFill>
            <a:prstDash val="solid"/>
            <a:round/>
            <a:headEnd type="none" w="med" len="med"/>
            <a:tailEnd type="none" w="med" len="med"/>
          </a:ln>
        </p:spPr>
      </p:cxnSp>
      <p:cxnSp>
        <p:nvCxnSpPr>
          <p:cNvPr id="1576" name="Google Shape;1576;p69"/>
          <p:cNvCxnSpPr>
            <a:stCxn id="1563" idx="3"/>
            <a:endCxn id="1564" idx="1"/>
          </p:cNvCxnSpPr>
          <p:nvPr/>
        </p:nvCxnSpPr>
        <p:spPr>
          <a:xfrm>
            <a:off x="3619600" y="2991900"/>
            <a:ext cx="419100" cy="600"/>
          </a:xfrm>
          <a:prstGeom prst="bentConnector3">
            <a:avLst>
              <a:gd name="adj1" fmla="val 49988"/>
            </a:avLst>
          </a:prstGeom>
          <a:noFill/>
          <a:ln w="19050" cap="flat" cmpd="sng">
            <a:solidFill>
              <a:schemeClr val="dk2"/>
            </a:solidFill>
            <a:prstDash val="solid"/>
            <a:round/>
            <a:headEnd type="none" w="med" len="med"/>
            <a:tailEnd type="none" w="med" len="med"/>
          </a:ln>
        </p:spPr>
      </p:cxnSp>
      <p:cxnSp>
        <p:nvCxnSpPr>
          <p:cNvPr id="1577" name="Google Shape;1577;p69"/>
          <p:cNvCxnSpPr>
            <a:stCxn id="1564" idx="3"/>
            <a:endCxn id="1565" idx="1"/>
          </p:cNvCxnSpPr>
          <p:nvPr/>
        </p:nvCxnSpPr>
        <p:spPr>
          <a:xfrm>
            <a:off x="5105398" y="2991900"/>
            <a:ext cx="415800" cy="600"/>
          </a:xfrm>
          <a:prstGeom prst="bentConnector3">
            <a:avLst>
              <a:gd name="adj1" fmla="val 50015"/>
            </a:avLst>
          </a:prstGeom>
          <a:noFill/>
          <a:ln w="19050" cap="flat" cmpd="sng">
            <a:solidFill>
              <a:schemeClr val="dk2"/>
            </a:solidFill>
            <a:prstDash val="solid"/>
            <a:round/>
            <a:headEnd type="none" w="med" len="med"/>
            <a:tailEnd type="none" w="med" len="med"/>
          </a:ln>
        </p:spPr>
      </p:cxnSp>
      <p:cxnSp>
        <p:nvCxnSpPr>
          <p:cNvPr id="1578" name="Google Shape;1578;p69"/>
          <p:cNvCxnSpPr>
            <a:stCxn id="1565" idx="3"/>
            <a:endCxn id="1566" idx="1"/>
          </p:cNvCxnSpPr>
          <p:nvPr/>
        </p:nvCxnSpPr>
        <p:spPr>
          <a:xfrm>
            <a:off x="6591425" y="2991900"/>
            <a:ext cx="412800" cy="600"/>
          </a:xfrm>
          <a:prstGeom prst="bentConnector3">
            <a:avLst>
              <a:gd name="adj1" fmla="val 49982"/>
            </a:avLst>
          </a:prstGeom>
          <a:noFill/>
          <a:ln w="19050" cap="flat" cmpd="sng">
            <a:solidFill>
              <a:schemeClr val="dk2"/>
            </a:solidFill>
            <a:prstDash val="solid"/>
            <a:round/>
            <a:headEnd type="none" w="med" len="med"/>
            <a:tailEnd type="none" w="med" len="med"/>
          </a:ln>
        </p:spPr>
      </p:cxnSp>
      <p:sp>
        <p:nvSpPr>
          <p:cNvPr id="1579" name="Google Shape;1579;p69"/>
          <p:cNvSpPr/>
          <p:nvPr/>
        </p:nvSpPr>
        <p:spPr>
          <a:xfrm>
            <a:off x="726881" y="214920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69"/>
          <p:cNvSpPr/>
          <p:nvPr/>
        </p:nvSpPr>
        <p:spPr>
          <a:xfrm flipH="1">
            <a:off x="8032414" y="2149206"/>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584"/>
        <p:cNvGrpSpPr/>
        <p:nvPr/>
      </p:nvGrpSpPr>
      <p:grpSpPr>
        <a:xfrm>
          <a:off x="0" y="0"/>
          <a:ext cx="0" cy="0"/>
          <a:chOff x="0" y="0"/>
          <a:chExt cx="0" cy="0"/>
        </a:xfrm>
      </p:grpSpPr>
      <p:sp>
        <p:nvSpPr>
          <p:cNvPr id="1585" name="Google Shape;1585;p70"/>
          <p:cNvSpPr txBox="1">
            <a:spLocks noGrp="1"/>
          </p:cNvSpPr>
          <p:nvPr>
            <p:ph type="title"/>
          </p:nvPr>
        </p:nvSpPr>
        <p:spPr>
          <a:xfrm>
            <a:off x="1054650" y="2266000"/>
            <a:ext cx="3384000" cy="1296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UNITY &amp; STRENGTH</a:t>
            </a:r>
            <a:endParaRPr/>
          </a:p>
        </p:txBody>
      </p:sp>
      <p:sp>
        <p:nvSpPr>
          <p:cNvPr id="1586" name="Google Shape;1586;p70"/>
          <p:cNvSpPr txBox="1">
            <a:spLocks noGrp="1"/>
          </p:cNvSpPr>
          <p:nvPr>
            <p:ph type="title" idx="2"/>
          </p:nvPr>
        </p:nvSpPr>
        <p:spPr>
          <a:xfrm>
            <a:off x="1054651" y="1042300"/>
            <a:ext cx="997200" cy="1223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6</a:t>
            </a:r>
            <a:endParaRPr/>
          </a:p>
        </p:txBody>
      </p:sp>
      <p:sp>
        <p:nvSpPr>
          <p:cNvPr id="1587" name="Google Shape;1587;p70"/>
          <p:cNvSpPr txBox="1">
            <a:spLocks noGrp="1"/>
          </p:cNvSpPr>
          <p:nvPr>
            <p:ph type="subTitle" idx="1"/>
          </p:nvPr>
        </p:nvSpPr>
        <p:spPr>
          <a:xfrm rot="610">
            <a:off x="1054650" y="3628050"/>
            <a:ext cx="3384000" cy="407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Clr>
                <a:schemeClr val="dk1"/>
              </a:buClr>
              <a:buSzPts val="1100"/>
              <a:buFont typeface="Arial"/>
              <a:buNone/>
            </a:pPr>
            <a:r>
              <a:rPr lang="en"/>
              <a:t>You can enter a subtitle here if you need it</a:t>
            </a:r>
            <a:endParaRPr/>
          </a:p>
        </p:txBody>
      </p:sp>
      <p:cxnSp>
        <p:nvCxnSpPr>
          <p:cNvPr id="1588" name="Google Shape;1588;p70"/>
          <p:cNvCxnSpPr>
            <a:endCxn id="1586" idx="0"/>
          </p:cNvCxnSpPr>
          <p:nvPr/>
        </p:nvCxnSpPr>
        <p:spPr>
          <a:xfrm>
            <a:off x="1553251" y="-225200"/>
            <a:ext cx="0" cy="1267500"/>
          </a:xfrm>
          <a:prstGeom prst="straightConnector1">
            <a:avLst/>
          </a:prstGeom>
          <a:noFill/>
          <a:ln w="19050" cap="flat" cmpd="sng">
            <a:solidFill>
              <a:schemeClr val="dk2"/>
            </a:solidFill>
            <a:prstDash val="solid"/>
            <a:round/>
            <a:headEnd type="none" w="med" len="med"/>
            <a:tailEnd type="none" w="med" len="med"/>
          </a:ln>
        </p:spPr>
      </p:cxnSp>
      <p:cxnSp>
        <p:nvCxnSpPr>
          <p:cNvPr id="1589" name="Google Shape;1589;p70"/>
          <p:cNvCxnSpPr/>
          <p:nvPr/>
        </p:nvCxnSpPr>
        <p:spPr>
          <a:xfrm>
            <a:off x="1553251" y="4101200"/>
            <a:ext cx="0" cy="1267500"/>
          </a:xfrm>
          <a:prstGeom prst="straightConnector1">
            <a:avLst/>
          </a:prstGeom>
          <a:noFill/>
          <a:ln w="19050" cap="flat" cmpd="sng">
            <a:solidFill>
              <a:schemeClr val="dk2"/>
            </a:solidFill>
            <a:prstDash val="solid"/>
            <a:round/>
            <a:headEnd type="none" w="med" len="med"/>
            <a:tailEnd type="none" w="med" len="med"/>
          </a:ln>
        </p:spPr>
      </p:cxnSp>
      <p:grpSp>
        <p:nvGrpSpPr>
          <p:cNvPr id="1590" name="Google Shape;1590;p70"/>
          <p:cNvGrpSpPr/>
          <p:nvPr/>
        </p:nvGrpSpPr>
        <p:grpSpPr>
          <a:xfrm flipH="1">
            <a:off x="4272613" y="457081"/>
            <a:ext cx="5471669" cy="4788952"/>
            <a:chOff x="4939206" y="-335135"/>
            <a:chExt cx="1332473" cy="1166245"/>
          </a:xfrm>
        </p:grpSpPr>
        <p:sp>
          <p:nvSpPr>
            <p:cNvPr id="1591" name="Google Shape;1591;p70"/>
            <p:cNvSpPr/>
            <p:nvPr/>
          </p:nvSpPr>
          <p:spPr>
            <a:xfrm>
              <a:off x="5560798" y="-221004"/>
              <a:ext cx="281474" cy="187355"/>
            </a:xfrm>
            <a:custGeom>
              <a:avLst/>
              <a:gdLst/>
              <a:ahLst/>
              <a:cxnLst/>
              <a:rect l="l" t="t" r="r" b="b"/>
              <a:pathLst>
                <a:path w="6062" h="4035" extrusionOk="0">
                  <a:moveTo>
                    <a:pt x="1473" y="1"/>
                  </a:moveTo>
                  <a:lnTo>
                    <a:pt x="0" y="1618"/>
                  </a:lnTo>
                  <a:lnTo>
                    <a:pt x="2196" y="2706"/>
                  </a:lnTo>
                  <a:lnTo>
                    <a:pt x="1933" y="3266"/>
                  </a:lnTo>
                  <a:cubicBezTo>
                    <a:pt x="1933" y="3266"/>
                    <a:pt x="3306" y="4034"/>
                    <a:pt x="4315" y="4034"/>
                  </a:cubicBezTo>
                  <a:cubicBezTo>
                    <a:pt x="4764" y="4034"/>
                    <a:pt x="5141" y="3882"/>
                    <a:pt x="5292" y="3442"/>
                  </a:cubicBezTo>
                  <a:lnTo>
                    <a:pt x="6062" y="1201"/>
                  </a:lnTo>
                  <a:lnTo>
                    <a:pt x="1473" y="1"/>
                  </a:lnTo>
                  <a:close/>
                </a:path>
              </a:pathLst>
            </a:custGeom>
            <a:solidFill>
              <a:srgbClr val="ECB3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70"/>
            <p:cNvSpPr/>
            <p:nvPr/>
          </p:nvSpPr>
          <p:spPr>
            <a:xfrm>
              <a:off x="5660628" y="-96890"/>
              <a:ext cx="58273" cy="28277"/>
            </a:xfrm>
            <a:custGeom>
              <a:avLst/>
              <a:gdLst/>
              <a:ahLst/>
              <a:cxnLst/>
              <a:rect l="l" t="t" r="r" b="b"/>
              <a:pathLst>
                <a:path w="1255" h="609" extrusionOk="0">
                  <a:moveTo>
                    <a:pt x="78" y="1"/>
                  </a:moveTo>
                  <a:cubicBezTo>
                    <a:pt x="22" y="1"/>
                    <a:pt x="0" y="95"/>
                    <a:pt x="64" y="123"/>
                  </a:cubicBezTo>
                  <a:cubicBezTo>
                    <a:pt x="426" y="282"/>
                    <a:pt x="789" y="444"/>
                    <a:pt x="1152" y="603"/>
                  </a:cubicBezTo>
                  <a:cubicBezTo>
                    <a:pt x="1160" y="607"/>
                    <a:pt x="1168" y="608"/>
                    <a:pt x="1176" y="608"/>
                  </a:cubicBezTo>
                  <a:cubicBezTo>
                    <a:pt x="1232" y="608"/>
                    <a:pt x="1255" y="514"/>
                    <a:pt x="1191" y="486"/>
                  </a:cubicBezTo>
                  <a:cubicBezTo>
                    <a:pt x="829" y="327"/>
                    <a:pt x="465" y="166"/>
                    <a:pt x="103" y="6"/>
                  </a:cubicBezTo>
                  <a:cubicBezTo>
                    <a:pt x="94" y="2"/>
                    <a:pt x="86" y="1"/>
                    <a:pt x="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70"/>
            <p:cNvSpPr/>
            <p:nvPr/>
          </p:nvSpPr>
          <p:spPr>
            <a:xfrm>
              <a:off x="5613452" y="-207632"/>
              <a:ext cx="84786" cy="39328"/>
            </a:xfrm>
            <a:custGeom>
              <a:avLst/>
              <a:gdLst/>
              <a:ahLst/>
              <a:cxnLst/>
              <a:rect l="l" t="t" r="r" b="b"/>
              <a:pathLst>
                <a:path w="1826" h="847" extrusionOk="0">
                  <a:moveTo>
                    <a:pt x="80" y="0"/>
                  </a:moveTo>
                  <a:cubicBezTo>
                    <a:pt x="23" y="0"/>
                    <a:pt x="1" y="95"/>
                    <a:pt x="64" y="123"/>
                  </a:cubicBezTo>
                  <a:cubicBezTo>
                    <a:pt x="616" y="363"/>
                    <a:pt x="1170" y="601"/>
                    <a:pt x="1722" y="841"/>
                  </a:cubicBezTo>
                  <a:cubicBezTo>
                    <a:pt x="1730" y="845"/>
                    <a:pt x="1738" y="847"/>
                    <a:pt x="1746" y="847"/>
                  </a:cubicBezTo>
                  <a:cubicBezTo>
                    <a:pt x="1802" y="847"/>
                    <a:pt x="1826" y="753"/>
                    <a:pt x="1761" y="725"/>
                  </a:cubicBezTo>
                  <a:cubicBezTo>
                    <a:pt x="1209" y="485"/>
                    <a:pt x="656" y="246"/>
                    <a:pt x="104" y="6"/>
                  </a:cubicBezTo>
                  <a:cubicBezTo>
                    <a:pt x="95" y="2"/>
                    <a:pt x="87" y="0"/>
                    <a:pt x="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70"/>
            <p:cNvSpPr/>
            <p:nvPr/>
          </p:nvSpPr>
          <p:spPr>
            <a:xfrm>
              <a:off x="5594693" y="-184601"/>
              <a:ext cx="87154" cy="40907"/>
            </a:xfrm>
            <a:custGeom>
              <a:avLst/>
              <a:gdLst/>
              <a:ahLst/>
              <a:cxnLst/>
              <a:rect l="l" t="t" r="r" b="b"/>
              <a:pathLst>
                <a:path w="1877" h="881" extrusionOk="0">
                  <a:moveTo>
                    <a:pt x="80" y="0"/>
                  </a:moveTo>
                  <a:cubicBezTo>
                    <a:pt x="24" y="0"/>
                    <a:pt x="0" y="94"/>
                    <a:pt x="64" y="122"/>
                  </a:cubicBezTo>
                  <a:cubicBezTo>
                    <a:pt x="634" y="374"/>
                    <a:pt x="1204" y="625"/>
                    <a:pt x="1773" y="875"/>
                  </a:cubicBezTo>
                  <a:cubicBezTo>
                    <a:pt x="1782" y="879"/>
                    <a:pt x="1790" y="881"/>
                    <a:pt x="1798" y="881"/>
                  </a:cubicBezTo>
                  <a:cubicBezTo>
                    <a:pt x="1854" y="881"/>
                    <a:pt x="1876" y="786"/>
                    <a:pt x="1814" y="758"/>
                  </a:cubicBezTo>
                  <a:cubicBezTo>
                    <a:pt x="1245" y="508"/>
                    <a:pt x="674" y="257"/>
                    <a:pt x="105" y="6"/>
                  </a:cubicBezTo>
                  <a:cubicBezTo>
                    <a:pt x="96" y="2"/>
                    <a:pt x="88" y="0"/>
                    <a:pt x="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70"/>
            <p:cNvSpPr/>
            <p:nvPr/>
          </p:nvSpPr>
          <p:spPr>
            <a:xfrm>
              <a:off x="5575981" y="-167421"/>
              <a:ext cx="85807" cy="48522"/>
            </a:xfrm>
            <a:custGeom>
              <a:avLst/>
              <a:gdLst/>
              <a:ahLst/>
              <a:cxnLst/>
              <a:rect l="l" t="t" r="r" b="b"/>
              <a:pathLst>
                <a:path w="1848" h="1045" extrusionOk="0">
                  <a:moveTo>
                    <a:pt x="96" y="1"/>
                  </a:moveTo>
                  <a:cubicBezTo>
                    <a:pt x="40" y="1"/>
                    <a:pt x="0" y="80"/>
                    <a:pt x="61" y="111"/>
                  </a:cubicBezTo>
                  <a:cubicBezTo>
                    <a:pt x="615" y="419"/>
                    <a:pt x="1168" y="728"/>
                    <a:pt x="1722" y="1036"/>
                  </a:cubicBezTo>
                  <a:cubicBezTo>
                    <a:pt x="1733" y="1042"/>
                    <a:pt x="1743" y="1044"/>
                    <a:pt x="1753" y="1044"/>
                  </a:cubicBezTo>
                  <a:cubicBezTo>
                    <a:pt x="1808" y="1044"/>
                    <a:pt x="1847" y="966"/>
                    <a:pt x="1789" y="934"/>
                  </a:cubicBezTo>
                  <a:cubicBezTo>
                    <a:pt x="1235" y="626"/>
                    <a:pt x="682" y="316"/>
                    <a:pt x="127" y="9"/>
                  </a:cubicBezTo>
                  <a:cubicBezTo>
                    <a:pt x="117" y="3"/>
                    <a:pt x="106" y="1"/>
                    <a:pt x="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70"/>
            <p:cNvSpPr/>
            <p:nvPr/>
          </p:nvSpPr>
          <p:spPr>
            <a:xfrm>
              <a:off x="4939206" y="-187434"/>
              <a:ext cx="1332473" cy="1018543"/>
            </a:xfrm>
            <a:custGeom>
              <a:avLst/>
              <a:gdLst/>
              <a:ahLst/>
              <a:cxnLst/>
              <a:rect l="l" t="t" r="r" b="b"/>
              <a:pathLst>
                <a:path w="28697" h="21936" extrusionOk="0">
                  <a:moveTo>
                    <a:pt x="19391" y="1"/>
                  </a:moveTo>
                  <a:lnTo>
                    <a:pt x="18048" y="3968"/>
                  </a:lnTo>
                  <a:lnTo>
                    <a:pt x="22926" y="5617"/>
                  </a:lnTo>
                  <a:lnTo>
                    <a:pt x="19271" y="5654"/>
                  </a:lnTo>
                  <a:lnTo>
                    <a:pt x="12336" y="5788"/>
                  </a:lnTo>
                  <a:lnTo>
                    <a:pt x="7906" y="6056"/>
                  </a:lnTo>
                  <a:cubicBezTo>
                    <a:pt x="7906" y="6056"/>
                    <a:pt x="2267" y="8145"/>
                    <a:pt x="1492" y="11127"/>
                  </a:cubicBezTo>
                  <a:cubicBezTo>
                    <a:pt x="717" y="14109"/>
                    <a:pt x="1" y="21935"/>
                    <a:pt x="1" y="21935"/>
                  </a:cubicBezTo>
                  <a:lnTo>
                    <a:pt x="17799" y="21400"/>
                  </a:lnTo>
                  <a:lnTo>
                    <a:pt x="18332" y="12481"/>
                  </a:lnTo>
                  <a:cubicBezTo>
                    <a:pt x="18332" y="12481"/>
                    <a:pt x="27871" y="9800"/>
                    <a:pt x="28341" y="5341"/>
                  </a:cubicBezTo>
                  <a:cubicBezTo>
                    <a:pt x="28697" y="1939"/>
                    <a:pt x="19391" y="1"/>
                    <a:pt x="193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70"/>
            <p:cNvSpPr/>
            <p:nvPr/>
          </p:nvSpPr>
          <p:spPr>
            <a:xfrm>
              <a:off x="5992806" y="68874"/>
              <a:ext cx="99458" cy="51169"/>
            </a:xfrm>
            <a:custGeom>
              <a:avLst/>
              <a:gdLst/>
              <a:ahLst/>
              <a:cxnLst/>
              <a:rect l="l" t="t" r="r" b="b"/>
              <a:pathLst>
                <a:path w="2142" h="1102" extrusionOk="0">
                  <a:moveTo>
                    <a:pt x="59" y="0"/>
                  </a:moveTo>
                  <a:cubicBezTo>
                    <a:pt x="39" y="0"/>
                    <a:pt x="21" y="11"/>
                    <a:pt x="13" y="29"/>
                  </a:cubicBezTo>
                  <a:cubicBezTo>
                    <a:pt x="0" y="54"/>
                    <a:pt x="12" y="86"/>
                    <a:pt x="36" y="98"/>
                  </a:cubicBezTo>
                  <a:lnTo>
                    <a:pt x="2061" y="1096"/>
                  </a:lnTo>
                  <a:cubicBezTo>
                    <a:pt x="2067" y="1100"/>
                    <a:pt x="2075" y="1101"/>
                    <a:pt x="2083" y="1101"/>
                  </a:cubicBezTo>
                  <a:cubicBezTo>
                    <a:pt x="2101" y="1101"/>
                    <a:pt x="2120" y="1091"/>
                    <a:pt x="2130" y="1073"/>
                  </a:cubicBezTo>
                  <a:cubicBezTo>
                    <a:pt x="2142" y="1047"/>
                    <a:pt x="2131" y="1015"/>
                    <a:pt x="2105" y="1004"/>
                  </a:cubicBezTo>
                  <a:lnTo>
                    <a:pt x="82" y="6"/>
                  </a:lnTo>
                  <a:cubicBezTo>
                    <a:pt x="74" y="2"/>
                    <a:pt x="66"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70"/>
            <p:cNvSpPr/>
            <p:nvPr/>
          </p:nvSpPr>
          <p:spPr>
            <a:xfrm>
              <a:off x="5745878" y="75421"/>
              <a:ext cx="43786" cy="160424"/>
            </a:xfrm>
            <a:custGeom>
              <a:avLst/>
              <a:gdLst/>
              <a:ahLst/>
              <a:cxnLst/>
              <a:rect l="l" t="t" r="r" b="b"/>
              <a:pathLst>
                <a:path w="943" h="3455" extrusionOk="0">
                  <a:moveTo>
                    <a:pt x="56" y="0"/>
                  </a:moveTo>
                  <a:cubicBezTo>
                    <a:pt x="43" y="0"/>
                    <a:pt x="30" y="5"/>
                    <a:pt x="20" y="15"/>
                  </a:cubicBezTo>
                  <a:cubicBezTo>
                    <a:pt x="1" y="36"/>
                    <a:pt x="1" y="67"/>
                    <a:pt x="20" y="88"/>
                  </a:cubicBezTo>
                  <a:cubicBezTo>
                    <a:pt x="27" y="94"/>
                    <a:pt x="678" y="772"/>
                    <a:pt x="839" y="3405"/>
                  </a:cubicBezTo>
                  <a:cubicBezTo>
                    <a:pt x="840" y="3432"/>
                    <a:pt x="863" y="3453"/>
                    <a:pt x="889" y="3453"/>
                  </a:cubicBezTo>
                  <a:cubicBezTo>
                    <a:pt x="890" y="3453"/>
                    <a:pt x="892" y="3453"/>
                    <a:pt x="893" y="3454"/>
                  </a:cubicBezTo>
                  <a:cubicBezTo>
                    <a:pt x="921" y="3453"/>
                    <a:pt x="942" y="3427"/>
                    <a:pt x="941" y="3400"/>
                  </a:cubicBezTo>
                  <a:cubicBezTo>
                    <a:pt x="778" y="716"/>
                    <a:pt x="119" y="43"/>
                    <a:pt x="92" y="15"/>
                  </a:cubicBezTo>
                  <a:cubicBezTo>
                    <a:pt x="82" y="5"/>
                    <a:pt x="69" y="0"/>
                    <a:pt x="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70"/>
            <p:cNvSpPr/>
            <p:nvPr/>
          </p:nvSpPr>
          <p:spPr>
            <a:xfrm>
              <a:off x="5785067" y="306794"/>
              <a:ext cx="7754" cy="87665"/>
            </a:xfrm>
            <a:custGeom>
              <a:avLst/>
              <a:gdLst/>
              <a:ahLst/>
              <a:cxnLst/>
              <a:rect l="l" t="t" r="r" b="b"/>
              <a:pathLst>
                <a:path w="167" h="1888" extrusionOk="0">
                  <a:moveTo>
                    <a:pt x="52" y="1"/>
                  </a:moveTo>
                  <a:cubicBezTo>
                    <a:pt x="52" y="1"/>
                    <a:pt x="51" y="1"/>
                    <a:pt x="50" y="1"/>
                  </a:cubicBezTo>
                  <a:cubicBezTo>
                    <a:pt x="23" y="2"/>
                    <a:pt x="1" y="26"/>
                    <a:pt x="2" y="54"/>
                  </a:cubicBezTo>
                  <a:lnTo>
                    <a:pt x="62" y="1839"/>
                  </a:lnTo>
                  <a:cubicBezTo>
                    <a:pt x="64" y="1866"/>
                    <a:pt x="87" y="1887"/>
                    <a:pt x="114" y="1887"/>
                  </a:cubicBezTo>
                  <a:lnTo>
                    <a:pt x="115" y="1887"/>
                  </a:lnTo>
                  <a:cubicBezTo>
                    <a:pt x="144" y="1886"/>
                    <a:pt x="166" y="1863"/>
                    <a:pt x="165" y="1834"/>
                  </a:cubicBezTo>
                  <a:lnTo>
                    <a:pt x="103" y="50"/>
                  </a:lnTo>
                  <a:cubicBezTo>
                    <a:pt x="102" y="23"/>
                    <a:pt x="79" y="1"/>
                    <a:pt x="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70"/>
            <p:cNvSpPr/>
            <p:nvPr/>
          </p:nvSpPr>
          <p:spPr>
            <a:xfrm>
              <a:off x="5156324" y="504782"/>
              <a:ext cx="4829" cy="324563"/>
            </a:xfrm>
            <a:custGeom>
              <a:avLst/>
              <a:gdLst/>
              <a:ahLst/>
              <a:cxnLst/>
              <a:rect l="l" t="t" r="r" b="b"/>
              <a:pathLst>
                <a:path w="104" h="6990" extrusionOk="0">
                  <a:moveTo>
                    <a:pt x="51" y="0"/>
                  </a:moveTo>
                  <a:cubicBezTo>
                    <a:pt x="23" y="0"/>
                    <a:pt x="0" y="25"/>
                    <a:pt x="0" y="52"/>
                  </a:cubicBezTo>
                  <a:lnTo>
                    <a:pt x="0" y="6937"/>
                  </a:lnTo>
                  <a:cubicBezTo>
                    <a:pt x="0" y="6967"/>
                    <a:pt x="24" y="6989"/>
                    <a:pt x="51" y="6989"/>
                  </a:cubicBezTo>
                  <a:cubicBezTo>
                    <a:pt x="81" y="6989"/>
                    <a:pt x="103" y="6965"/>
                    <a:pt x="103" y="6937"/>
                  </a:cubicBezTo>
                  <a:lnTo>
                    <a:pt x="103" y="52"/>
                  </a:lnTo>
                  <a:cubicBezTo>
                    <a:pt x="103" y="24"/>
                    <a:pt x="80" y="0"/>
                    <a:pt x="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70"/>
            <p:cNvSpPr/>
            <p:nvPr/>
          </p:nvSpPr>
          <p:spPr>
            <a:xfrm>
              <a:off x="5313173" y="80250"/>
              <a:ext cx="279849" cy="149280"/>
            </a:xfrm>
            <a:custGeom>
              <a:avLst/>
              <a:gdLst/>
              <a:ahLst/>
              <a:cxnLst/>
              <a:rect l="l" t="t" r="r" b="b"/>
              <a:pathLst>
                <a:path w="6027" h="3215" extrusionOk="0">
                  <a:moveTo>
                    <a:pt x="4168" y="1"/>
                  </a:moveTo>
                  <a:lnTo>
                    <a:pt x="0" y="261"/>
                  </a:lnTo>
                  <a:lnTo>
                    <a:pt x="299" y="3214"/>
                  </a:lnTo>
                  <a:lnTo>
                    <a:pt x="6026" y="2736"/>
                  </a:lnTo>
                  <a:lnTo>
                    <a:pt x="416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70"/>
            <p:cNvSpPr/>
            <p:nvPr/>
          </p:nvSpPr>
          <p:spPr>
            <a:xfrm>
              <a:off x="5462082" y="-137519"/>
              <a:ext cx="203839" cy="201656"/>
            </a:xfrm>
            <a:custGeom>
              <a:avLst/>
              <a:gdLst/>
              <a:ahLst/>
              <a:cxnLst/>
              <a:rect l="l" t="t" r="r" b="b"/>
              <a:pathLst>
                <a:path w="4390" h="4343" extrusionOk="0">
                  <a:moveTo>
                    <a:pt x="2229" y="0"/>
                  </a:moveTo>
                  <a:cubicBezTo>
                    <a:pt x="2229" y="0"/>
                    <a:pt x="1" y="3445"/>
                    <a:pt x="466" y="4061"/>
                  </a:cubicBezTo>
                  <a:cubicBezTo>
                    <a:pt x="615" y="4259"/>
                    <a:pt x="1002" y="4342"/>
                    <a:pt x="1472" y="4342"/>
                  </a:cubicBezTo>
                  <a:cubicBezTo>
                    <a:pt x="2462" y="4342"/>
                    <a:pt x="3816" y="3970"/>
                    <a:pt x="4049" y="3514"/>
                  </a:cubicBezTo>
                  <a:cubicBezTo>
                    <a:pt x="4389" y="2844"/>
                    <a:pt x="2229" y="0"/>
                    <a:pt x="22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70"/>
            <p:cNvSpPr/>
            <p:nvPr/>
          </p:nvSpPr>
          <p:spPr>
            <a:xfrm>
              <a:off x="5124286" y="-190870"/>
              <a:ext cx="309844" cy="269355"/>
            </a:xfrm>
            <a:custGeom>
              <a:avLst/>
              <a:gdLst/>
              <a:ahLst/>
              <a:cxnLst/>
              <a:rect l="l" t="t" r="r" b="b"/>
              <a:pathLst>
                <a:path w="6673" h="5801" extrusionOk="0">
                  <a:moveTo>
                    <a:pt x="5359" y="1"/>
                  </a:moveTo>
                  <a:lnTo>
                    <a:pt x="3233" y="75"/>
                  </a:lnTo>
                  <a:cubicBezTo>
                    <a:pt x="3233" y="75"/>
                    <a:pt x="0" y="1287"/>
                    <a:pt x="81" y="3913"/>
                  </a:cubicBezTo>
                  <a:cubicBezTo>
                    <a:pt x="125" y="5359"/>
                    <a:pt x="1790" y="5801"/>
                    <a:pt x="3368" y="5801"/>
                  </a:cubicBezTo>
                  <a:cubicBezTo>
                    <a:pt x="4653" y="5801"/>
                    <a:pt x="5880" y="5507"/>
                    <a:pt x="6126" y="5225"/>
                  </a:cubicBezTo>
                  <a:cubicBezTo>
                    <a:pt x="6673" y="4596"/>
                    <a:pt x="5359" y="1"/>
                    <a:pt x="53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70"/>
            <p:cNvSpPr/>
            <p:nvPr/>
          </p:nvSpPr>
          <p:spPr>
            <a:xfrm>
              <a:off x="5313173" y="-18466"/>
              <a:ext cx="193577" cy="235831"/>
            </a:xfrm>
            <a:custGeom>
              <a:avLst/>
              <a:gdLst/>
              <a:ahLst/>
              <a:cxnLst/>
              <a:rect l="l" t="t" r="r" b="b"/>
              <a:pathLst>
                <a:path w="4169" h="5079" extrusionOk="0">
                  <a:moveTo>
                    <a:pt x="30" y="0"/>
                  </a:moveTo>
                  <a:lnTo>
                    <a:pt x="0" y="2387"/>
                  </a:lnTo>
                  <a:lnTo>
                    <a:pt x="3319" y="5079"/>
                  </a:lnTo>
                  <a:lnTo>
                    <a:pt x="4168" y="2127"/>
                  </a:lnTo>
                  <a:lnTo>
                    <a:pt x="4125" y="1119"/>
                  </a:lnTo>
                  <a:lnTo>
                    <a:pt x="30" y="0"/>
                  </a:lnTo>
                  <a:close/>
                </a:path>
              </a:pathLst>
            </a:custGeom>
            <a:solidFill>
              <a:srgbClr val="E39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70"/>
            <p:cNvSpPr/>
            <p:nvPr/>
          </p:nvSpPr>
          <p:spPr>
            <a:xfrm>
              <a:off x="5250257" y="-229316"/>
              <a:ext cx="351076" cy="294893"/>
            </a:xfrm>
            <a:custGeom>
              <a:avLst/>
              <a:gdLst/>
              <a:ahLst/>
              <a:cxnLst/>
              <a:rect l="l" t="t" r="r" b="b"/>
              <a:pathLst>
                <a:path w="7561" h="6351" extrusionOk="0">
                  <a:moveTo>
                    <a:pt x="6755" y="0"/>
                  </a:moveTo>
                  <a:lnTo>
                    <a:pt x="558" y="289"/>
                  </a:lnTo>
                  <a:lnTo>
                    <a:pt x="580" y="2393"/>
                  </a:lnTo>
                  <a:cubicBezTo>
                    <a:pt x="580" y="2393"/>
                    <a:pt x="139" y="2476"/>
                    <a:pt x="88" y="3042"/>
                  </a:cubicBezTo>
                  <a:cubicBezTo>
                    <a:pt x="1" y="4023"/>
                    <a:pt x="1386" y="4541"/>
                    <a:pt x="1386" y="4541"/>
                  </a:cubicBezTo>
                  <a:cubicBezTo>
                    <a:pt x="1829" y="5832"/>
                    <a:pt x="3130" y="6350"/>
                    <a:pt x="4352" y="6350"/>
                  </a:cubicBezTo>
                  <a:cubicBezTo>
                    <a:pt x="5290" y="6350"/>
                    <a:pt x="6181" y="6044"/>
                    <a:pt x="6599" y="5549"/>
                  </a:cubicBezTo>
                  <a:cubicBezTo>
                    <a:pt x="7561" y="4407"/>
                    <a:pt x="6755" y="1"/>
                    <a:pt x="6755" y="0"/>
                  </a:cubicBezTo>
                  <a:close/>
                </a:path>
              </a:pathLst>
            </a:custGeom>
            <a:solidFill>
              <a:srgbClr val="ECB3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70"/>
            <p:cNvSpPr/>
            <p:nvPr/>
          </p:nvSpPr>
          <p:spPr>
            <a:xfrm>
              <a:off x="5273427" y="-220447"/>
              <a:ext cx="102430" cy="135722"/>
            </a:xfrm>
            <a:custGeom>
              <a:avLst/>
              <a:gdLst/>
              <a:ahLst/>
              <a:cxnLst/>
              <a:rect l="l" t="t" r="r" b="b"/>
              <a:pathLst>
                <a:path w="2206" h="2923" extrusionOk="0">
                  <a:moveTo>
                    <a:pt x="2181" y="1"/>
                  </a:moveTo>
                  <a:lnTo>
                    <a:pt x="1" y="63"/>
                  </a:lnTo>
                  <a:lnTo>
                    <a:pt x="81" y="2202"/>
                  </a:lnTo>
                  <a:cubicBezTo>
                    <a:pt x="161" y="2187"/>
                    <a:pt x="235" y="2181"/>
                    <a:pt x="304" y="2181"/>
                  </a:cubicBezTo>
                  <a:cubicBezTo>
                    <a:pt x="1020" y="2181"/>
                    <a:pt x="1151" y="2922"/>
                    <a:pt x="1172" y="2922"/>
                  </a:cubicBezTo>
                  <a:cubicBezTo>
                    <a:pt x="1174" y="2922"/>
                    <a:pt x="1175" y="2911"/>
                    <a:pt x="1175" y="2884"/>
                  </a:cubicBezTo>
                  <a:cubicBezTo>
                    <a:pt x="1175" y="2628"/>
                    <a:pt x="1423" y="1822"/>
                    <a:pt x="1882" y="1431"/>
                  </a:cubicBezTo>
                  <a:cubicBezTo>
                    <a:pt x="2195" y="1163"/>
                    <a:pt x="2206" y="435"/>
                    <a:pt x="21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70"/>
            <p:cNvSpPr/>
            <p:nvPr/>
          </p:nvSpPr>
          <p:spPr>
            <a:xfrm>
              <a:off x="5313173" y="80203"/>
              <a:ext cx="193577" cy="137115"/>
            </a:xfrm>
            <a:custGeom>
              <a:avLst/>
              <a:gdLst/>
              <a:ahLst/>
              <a:cxnLst/>
              <a:rect l="l" t="t" r="r" b="b"/>
              <a:pathLst>
                <a:path w="4169" h="2953" extrusionOk="0">
                  <a:moveTo>
                    <a:pt x="4168" y="0"/>
                  </a:moveTo>
                  <a:cubicBezTo>
                    <a:pt x="4168" y="1"/>
                    <a:pt x="3332" y="686"/>
                    <a:pt x="1939" y="686"/>
                  </a:cubicBezTo>
                  <a:cubicBezTo>
                    <a:pt x="1377" y="686"/>
                    <a:pt x="725" y="574"/>
                    <a:pt x="0" y="262"/>
                  </a:cubicBezTo>
                  <a:lnTo>
                    <a:pt x="0" y="262"/>
                  </a:lnTo>
                  <a:lnTo>
                    <a:pt x="3318" y="2953"/>
                  </a:lnTo>
                  <a:lnTo>
                    <a:pt x="416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70"/>
            <p:cNvSpPr/>
            <p:nvPr/>
          </p:nvSpPr>
          <p:spPr>
            <a:xfrm>
              <a:off x="5257454" y="-335135"/>
              <a:ext cx="332457" cy="147702"/>
            </a:xfrm>
            <a:custGeom>
              <a:avLst/>
              <a:gdLst/>
              <a:ahLst/>
              <a:cxnLst/>
              <a:rect l="l" t="t" r="r" b="b"/>
              <a:pathLst>
                <a:path w="7160" h="3181" extrusionOk="0">
                  <a:moveTo>
                    <a:pt x="3738" y="0"/>
                  </a:moveTo>
                  <a:cubicBezTo>
                    <a:pt x="2428" y="0"/>
                    <a:pt x="1122" y="98"/>
                    <a:pt x="761" y="331"/>
                  </a:cubicBezTo>
                  <a:cubicBezTo>
                    <a:pt x="1" y="824"/>
                    <a:pt x="366" y="3181"/>
                    <a:pt x="366" y="3181"/>
                  </a:cubicBezTo>
                  <a:lnTo>
                    <a:pt x="6974" y="3032"/>
                  </a:lnTo>
                  <a:cubicBezTo>
                    <a:pt x="6974" y="3032"/>
                    <a:pt x="7159" y="668"/>
                    <a:pt x="6825" y="309"/>
                  </a:cubicBezTo>
                  <a:cubicBezTo>
                    <a:pt x="6648" y="120"/>
                    <a:pt x="5191" y="0"/>
                    <a:pt x="373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70"/>
            <p:cNvSpPr/>
            <p:nvPr/>
          </p:nvSpPr>
          <p:spPr>
            <a:xfrm>
              <a:off x="5459389" y="-217986"/>
              <a:ext cx="238152" cy="27813"/>
            </a:xfrm>
            <a:custGeom>
              <a:avLst/>
              <a:gdLst/>
              <a:ahLst/>
              <a:cxnLst/>
              <a:rect l="l" t="t" r="r" b="b"/>
              <a:pathLst>
                <a:path w="5129" h="599" extrusionOk="0">
                  <a:moveTo>
                    <a:pt x="1935" y="0"/>
                  </a:moveTo>
                  <a:cubicBezTo>
                    <a:pt x="1878" y="0"/>
                    <a:pt x="1826" y="1"/>
                    <a:pt x="1781" y="2"/>
                  </a:cubicBezTo>
                  <a:cubicBezTo>
                    <a:pt x="327" y="31"/>
                    <a:pt x="0" y="486"/>
                    <a:pt x="112" y="575"/>
                  </a:cubicBezTo>
                  <a:cubicBezTo>
                    <a:pt x="133" y="592"/>
                    <a:pt x="320" y="599"/>
                    <a:pt x="609" y="599"/>
                  </a:cubicBezTo>
                  <a:cubicBezTo>
                    <a:pt x="1855" y="599"/>
                    <a:pt x="5003" y="472"/>
                    <a:pt x="5003" y="472"/>
                  </a:cubicBezTo>
                  <a:cubicBezTo>
                    <a:pt x="5128" y="114"/>
                    <a:pt x="2834" y="0"/>
                    <a:pt x="193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70"/>
            <p:cNvSpPr/>
            <p:nvPr/>
          </p:nvSpPr>
          <p:spPr>
            <a:xfrm>
              <a:off x="5485159" y="-116856"/>
              <a:ext cx="33989" cy="76567"/>
            </a:xfrm>
            <a:custGeom>
              <a:avLst/>
              <a:gdLst/>
              <a:ahLst/>
              <a:cxnLst/>
              <a:rect l="l" t="t" r="r" b="b"/>
              <a:pathLst>
                <a:path w="732" h="1649" extrusionOk="0">
                  <a:moveTo>
                    <a:pt x="141" y="0"/>
                  </a:moveTo>
                  <a:lnTo>
                    <a:pt x="141" y="0"/>
                  </a:lnTo>
                  <a:cubicBezTo>
                    <a:pt x="135" y="187"/>
                    <a:pt x="122" y="1129"/>
                    <a:pt x="436" y="1291"/>
                  </a:cubicBezTo>
                  <a:cubicBezTo>
                    <a:pt x="494" y="1322"/>
                    <a:pt x="520" y="1344"/>
                    <a:pt x="528" y="1357"/>
                  </a:cubicBezTo>
                  <a:cubicBezTo>
                    <a:pt x="502" y="1377"/>
                    <a:pt x="393" y="1442"/>
                    <a:pt x="1" y="1468"/>
                  </a:cubicBezTo>
                  <a:lnTo>
                    <a:pt x="12" y="1649"/>
                  </a:lnTo>
                  <a:cubicBezTo>
                    <a:pt x="599" y="1607"/>
                    <a:pt x="692" y="1481"/>
                    <a:pt x="712" y="1391"/>
                  </a:cubicBezTo>
                  <a:cubicBezTo>
                    <a:pt x="732" y="1295"/>
                    <a:pt x="666" y="1208"/>
                    <a:pt x="520" y="1131"/>
                  </a:cubicBezTo>
                  <a:cubicBezTo>
                    <a:pt x="363" y="1050"/>
                    <a:pt x="308" y="412"/>
                    <a:pt x="321" y="5"/>
                  </a:cubicBezTo>
                  <a:lnTo>
                    <a:pt x="141" y="0"/>
                  </a:ln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70"/>
            <p:cNvSpPr/>
            <p:nvPr/>
          </p:nvSpPr>
          <p:spPr>
            <a:xfrm>
              <a:off x="5446156" y="-31699"/>
              <a:ext cx="48986" cy="27534"/>
            </a:xfrm>
            <a:custGeom>
              <a:avLst/>
              <a:gdLst/>
              <a:ahLst/>
              <a:cxnLst/>
              <a:rect l="l" t="t" r="r" b="b"/>
              <a:pathLst>
                <a:path w="1055" h="593" extrusionOk="0">
                  <a:moveTo>
                    <a:pt x="166" y="1"/>
                  </a:moveTo>
                  <a:lnTo>
                    <a:pt x="1" y="72"/>
                  </a:lnTo>
                  <a:cubicBezTo>
                    <a:pt x="188" y="503"/>
                    <a:pt x="510" y="593"/>
                    <a:pt x="750" y="593"/>
                  </a:cubicBezTo>
                  <a:cubicBezTo>
                    <a:pt x="922" y="593"/>
                    <a:pt x="1052" y="547"/>
                    <a:pt x="1055" y="545"/>
                  </a:cubicBezTo>
                  <a:lnTo>
                    <a:pt x="991" y="377"/>
                  </a:lnTo>
                  <a:cubicBezTo>
                    <a:pt x="982" y="380"/>
                    <a:pt x="883" y="416"/>
                    <a:pt x="753" y="416"/>
                  </a:cubicBezTo>
                  <a:cubicBezTo>
                    <a:pt x="566" y="416"/>
                    <a:pt x="315" y="343"/>
                    <a:pt x="166" y="1"/>
                  </a:cubicBez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70"/>
            <p:cNvSpPr/>
            <p:nvPr/>
          </p:nvSpPr>
          <p:spPr>
            <a:xfrm>
              <a:off x="5397959" y="-165239"/>
              <a:ext cx="50844" cy="17366"/>
            </a:xfrm>
            <a:custGeom>
              <a:avLst/>
              <a:gdLst/>
              <a:ahLst/>
              <a:cxnLst/>
              <a:rect l="l" t="t" r="r" b="b"/>
              <a:pathLst>
                <a:path w="1095" h="374" extrusionOk="0">
                  <a:moveTo>
                    <a:pt x="832" y="1"/>
                  </a:moveTo>
                  <a:cubicBezTo>
                    <a:pt x="607" y="1"/>
                    <a:pt x="277" y="38"/>
                    <a:pt x="0" y="224"/>
                  </a:cubicBezTo>
                  <a:lnTo>
                    <a:pt x="100" y="373"/>
                  </a:lnTo>
                  <a:cubicBezTo>
                    <a:pt x="339" y="214"/>
                    <a:pt x="634" y="182"/>
                    <a:pt x="834" y="182"/>
                  </a:cubicBezTo>
                  <a:cubicBezTo>
                    <a:pt x="970" y="182"/>
                    <a:pt x="1062" y="197"/>
                    <a:pt x="1065" y="197"/>
                  </a:cubicBezTo>
                  <a:lnTo>
                    <a:pt x="1095" y="19"/>
                  </a:lnTo>
                  <a:cubicBezTo>
                    <a:pt x="1084" y="17"/>
                    <a:pt x="981" y="1"/>
                    <a:pt x="832" y="1"/>
                  </a:cubicBez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70"/>
            <p:cNvSpPr/>
            <p:nvPr/>
          </p:nvSpPr>
          <p:spPr>
            <a:xfrm>
              <a:off x="5522119" y="-168164"/>
              <a:ext cx="54326" cy="18480"/>
            </a:xfrm>
            <a:custGeom>
              <a:avLst/>
              <a:gdLst/>
              <a:ahLst/>
              <a:cxnLst/>
              <a:rect l="l" t="t" r="r" b="b"/>
              <a:pathLst>
                <a:path w="1170" h="398" extrusionOk="0">
                  <a:moveTo>
                    <a:pt x="451" y="1"/>
                  </a:moveTo>
                  <a:cubicBezTo>
                    <a:pt x="319" y="1"/>
                    <a:pt x="169" y="21"/>
                    <a:pt x="1" y="73"/>
                  </a:cubicBezTo>
                  <a:lnTo>
                    <a:pt x="54" y="245"/>
                  </a:lnTo>
                  <a:cubicBezTo>
                    <a:pt x="204" y="199"/>
                    <a:pt x="335" y="181"/>
                    <a:pt x="449" y="181"/>
                  </a:cubicBezTo>
                  <a:cubicBezTo>
                    <a:pt x="836" y="181"/>
                    <a:pt x="1023" y="387"/>
                    <a:pt x="1033" y="398"/>
                  </a:cubicBezTo>
                  <a:lnTo>
                    <a:pt x="1170" y="278"/>
                  </a:lnTo>
                  <a:cubicBezTo>
                    <a:pt x="1157" y="265"/>
                    <a:pt x="923" y="1"/>
                    <a:pt x="451" y="1"/>
                  </a:cubicBez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70"/>
            <p:cNvSpPr/>
            <p:nvPr/>
          </p:nvSpPr>
          <p:spPr>
            <a:xfrm>
              <a:off x="5520959" y="-121267"/>
              <a:ext cx="21870" cy="21870"/>
            </a:xfrm>
            <a:custGeom>
              <a:avLst/>
              <a:gdLst/>
              <a:ahLst/>
              <a:cxnLst/>
              <a:rect l="l" t="t" r="r" b="b"/>
              <a:pathLst>
                <a:path w="471" h="471" extrusionOk="0">
                  <a:moveTo>
                    <a:pt x="235" y="1"/>
                  </a:moveTo>
                  <a:cubicBezTo>
                    <a:pt x="105" y="1"/>
                    <a:pt x="0" y="106"/>
                    <a:pt x="0" y="236"/>
                  </a:cubicBezTo>
                  <a:cubicBezTo>
                    <a:pt x="0" y="366"/>
                    <a:pt x="105" y="471"/>
                    <a:pt x="235" y="471"/>
                  </a:cubicBezTo>
                  <a:cubicBezTo>
                    <a:pt x="364" y="471"/>
                    <a:pt x="471" y="366"/>
                    <a:pt x="471" y="236"/>
                  </a:cubicBezTo>
                  <a:cubicBezTo>
                    <a:pt x="471" y="106"/>
                    <a:pt x="364" y="1"/>
                    <a:pt x="2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70"/>
            <p:cNvSpPr/>
            <p:nvPr/>
          </p:nvSpPr>
          <p:spPr>
            <a:xfrm>
              <a:off x="5408081" y="-118342"/>
              <a:ext cx="21870" cy="21823"/>
            </a:xfrm>
            <a:custGeom>
              <a:avLst/>
              <a:gdLst/>
              <a:ahLst/>
              <a:cxnLst/>
              <a:rect l="l" t="t" r="r" b="b"/>
              <a:pathLst>
                <a:path w="471" h="470" extrusionOk="0">
                  <a:moveTo>
                    <a:pt x="235" y="0"/>
                  </a:moveTo>
                  <a:cubicBezTo>
                    <a:pt x="105" y="0"/>
                    <a:pt x="0" y="105"/>
                    <a:pt x="0" y="235"/>
                  </a:cubicBezTo>
                  <a:cubicBezTo>
                    <a:pt x="0" y="364"/>
                    <a:pt x="105" y="469"/>
                    <a:pt x="235" y="469"/>
                  </a:cubicBezTo>
                  <a:cubicBezTo>
                    <a:pt x="364" y="469"/>
                    <a:pt x="470" y="364"/>
                    <a:pt x="470" y="235"/>
                  </a:cubicBezTo>
                  <a:cubicBezTo>
                    <a:pt x="470" y="105"/>
                    <a:pt x="364" y="0"/>
                    <a:pt x="2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70"/>
            <p:cNvSpPr/>
            <p:nvPr/>
          </p:nvSpPr>
          <p:spPr>
            <a:xfrm>
              <a:off x="5464915" y="214904"/>
              <a:ext cx="6454" cy="610820"/>
            </a:xfrm>
            <a:custGeom>
              <a:avLst/>
              <a:gdLst/>
              <a:ahLst/>
              <a:cxnLst/>
              <a:rect l="l" t="t" r="r" b="b"/>
              <a:pathLst>
                <a:path w="139" h="13155" extrusionOk="0">
                  <a:moveTo>
                    <a:pt x="50" y="1"/>
                  </a:moveTo>
                  <a:cubicBezTo>
                    <a:pt x="22" y="1"/>
                    <a:pt x="0" y="25"/>
                    <a:pt x="0" y="53"/>
                  </a:cubicBezTo>
                  <a:lnTo>
                    <a:pt x="34" y="13105"/>
                  </a:lnTo>
                  <a:cubicBezTo>
                    <a:pt x="34" y="13132"/>
                    <a:pt x="59" y="13155"/>
                    <a:pt x="86" y="13155"/>
                  </a:cubicBezTo>
                  <a:cubicBezTo>
                    <a:pt x="114" y="13155"/>
                    <a:pt x="138" y="13132"/>
                    <a:pt x="136" y="13104"/>
                  </a:cubicBezTo>
                  <a:lnTo>
                    <a:pt x="102" y="52"/>
                  </a:lnTo>
                  <a:cubicBezTo>
                    <a:pt x="102" y="24"/>
                    <a:pt x="78" y="1"/>
                    <a:pt x="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70"/>
            <p:cNvSpPr/>
            <p:nvPr/>
          </p:nvSpPr>
          <p:spPr>
            <a:xfrm>
              <a:off x="5849515" y="-175222"/>
              <a:ext cx="9612" cy="180065"/>
            </a:xfrm>
            <a:custGeom>
              <a:avLst/>
              <a:gdLst/>
              <a:ahLst/>
              <a:cxnLst/>
              <a:rect l="l" t="t" r="r" b="b"/>
              <a:pathLst>
                <a:path w="207" h="3878" extrusionOk="0">
                  <a:moveTo>
                    <a:pt x="155" y="0"/>
                  </a:moveTo>
                  <a:cubicBezTo>
                    <a:pt x="126" y="0"/>
                    <a:pt x="104" y="22"/>
                    <a:pt x="102" y="51"/>
                  </a:cubicBezTo>
                  <a:lnTo>
                    <a:pt x="0" y="3824"/>
                  </a:lnTo>
                  <a:cubicBezTo>
                    <a:pt x="0" y="3853"/>
                    <a:pt x="22" y="3875"/>
                    <a:pt x="51" y="3877"/>
                  </a:cubicBezTo>
                  <a:lnTo>
                    <a:pt x="52" y="3877"/>
                  </a:lnTo>
                  <a:cubicBezTo>
                    <a:pt x="80" y="3877"/>
                    <a:pt x="102" y="3854"/>
                    <a:pt x="104" y="3826"/>
                  </a:cubicBezTo>
                  <a:lnTo>
                    <a:pt x="206" y="53"/>
                  </a:lnTo>
                  <a:cubicBezTo>
                    <a:pt x="206" y="24"/>
                    <a:pt x="184" y="2"/>
                    <a:pt x="1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70"/>
            <p:cNvSpPr/>
            <p:nvPr/>
          </p:nvSpPr>
          <p:spPr>
            <a:xfrm>
              <a:off x="5806286" y="-37039"/>
              <a:ext cx="29206" cy="29299"/>
            </a:xfrm>
            <a:custGeom>
              <a:avLst/>
              <a:gdLst/>
              <a:ahLst/>
              <a:cxnLst/>
              <a:rect l="l" t="t" r="r" b="b"/>
              <a:pathLst>
                <a:path w="629" h="631" extrusionOk="0">
                  <a:moveTo>
                    <a:pt x="314" y="103"/>
                  </a:moveTo>
                  <a:cubicBezTo>
                    <a:pt x="431" y="103"/>
                    <a:pt x="527" y="198"/>
                    <a:pt x="527" y="315"/>
                  </a:cubicBezTo>
                  <a:cubicBezTo>
                    <a:pt x="527" y="432"/>
                    <a:pt x="431" y="527"/>
                    <a:pt x="314" y="527"/>
                  </a:cubicBezTo>
                  <a:cubicBezTo>
                    <a:pt x="197" y="527"/>
                    <a:pt x="102" y="432"/>
                    <a:pt x="102" y="315"/>
                  </a:cubicBezTo>
                  <a:cubicBezTo>
                    <a:pt x="102" y="198"/>
                    <a:pt x="197" y="103"/>
                    <a:pt x="314" y="103"/>
                  </a:cubicBezTo>
                  <a:close/>
                  <a:moveTo>
                    <a:pt x="314" y="1"/>
                  </a:moveTo>
                  <a:cubicBezTo>
                    <a:pt x="140" y="1"/>
                    <a:pt x="0" y="142"/>
                    <a:pt x="0" y="315"/>
                  </a:cubicBezTo>
                  <a:cubicBezTo>
                    <a:pt x="0" y="489"/>
                    <a:pt x="140" y="630"/>
                    <a:pt x="314" y="630"/>
                  </a:cubicBezTo>
                  <a:cubicBezTo>
                    <a:pt x="486" y="630"/>
                    <a:pt x="629" y="489"/>
                    <a:pt x="629" y="315"/>
                  </a:cubicBezTo>
                  <a:cubicBezTo>
                    <a:pt x="629" y="142"/>
                    <a:pt x="488" y="1"/>
                    <a:pt x="3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70"/>
            <p:cNvSpPr/>
            <p:nvPr/>
          </p:nvSpPr>
          <p:spPr>
            <a:xfrm>
              <a:off x="5308901" y="-56355"/>
              <a:ext cx="8451" cy="40350"/>
            </a:xfrm>
            <a:custGeom>
              <a:avLst/>
              <a:gdLst/>
              <a:ahLst/>
              <a:cxnLst/>
              <a:rect l="l" t="t" r="r" b="b"/>
              <a:pathLst>
                <a:path w="182" h="869" extrusionOk="0">
                  <a:moveTo>
                    <a:pt x="126" y="1"/>
                  </a:moveTo>
                  <a:cubicBezTo>
                    <a:pt x="102" y="1"/>
                    <a:pt x="80" y="17"/>
                    <a:pt x="75" y="41"/>
                  </a:cubicBezTo>
                  <a:cubicBezTo>
                    <a:pt x="72" y="56"/>
                    <a:pt x="0" y="412"/>
                    <a:pt x="71" y="826"/>
                  </a:cubicBezTo>
                  <a:cubicBezTo>
                    <a:pt x="75" y="851"/>
                    <a:pt x="98" y="868"/>
                    <a:pt x="122" y="868"/>
                  </a:cubicBezTo>
                  <a:cubicBezTo>
                    <a:pt x="124" y="868"/>
                    <a:pt x="126" y="868"/>
                    <a:pt x="128" y="868"/>
                  </a:cubicBezTo>
                  <a:cubicBezTo>
                    <a:pt x="129" y="868"/>
                    <a:pt x="130" y="868"/>
                    <a:pt x="131" y="868"/>
                  </a:cubicBezTo>
                  <a:cubicBezTo>
                    <a:pt x="159" y="863"/>
                    <a:pt x="177" y="836"/>
                    <a:pt x="172" y="809"/>
                  </a:cubicBezTo>
                  <a:cubicBezTo>
                    <a:pt x="104" y="415"/>
                    <a:pt x="175" y="67"/>
                    <a:pt x="176" y="62"/>
                  </a:cubicBezTo>
                  <a:cubicBezTo>
                    <a:pt x="182" y="35"/>
                    <a:pt x="165" y="7"/>
                    <a:pt x="136" y="2"/>
                  </a:cubicBezTo>
                  <a:cubicBezTo>
                    <a:pt x="133" y="1"/>
                    <a:pt x="129" y="1"/>
                    <a:pt x="1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20" name="Google Shape;1620;p70"/>
          <p:cNvSpPr/>
          <p:nvPr/>
        </p:nvSpPr>
        <p:spPr>
          <a:xfrm>
            <a:off x="3585771" y="311722"/>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21" name="Google Shape;1621;p70"/>
          <p:cNvGrpSpPr/>
          <p:nvPr/>
        </p:nvGrpSpPr>
        <p:grpSpPr>
          <a:xfrm>
            <a:off x="2737071" y="862856"/>
            <a:ext cx="854172" cy="446695"/>
            <a:chOff x="6482201" y="670208"/>
            <a:chExt cx="882957" cy="461748"/>
          </a:xfrm>
        </p:grpSpPr>
        <p:sp>
          <p:nvSpPr>
            <p:cNvPr id="1622" name="Google Shape;1622;p70"/>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70"/>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70"/>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628"/>
        <p:cNvGrpSpPr/>
        <p:nvPr/>
      </p:nvGrpSpPr>
      <p:grpSpPr>
        <a:xfrm>
          <a:off x="0" y="0"/>
          <a:ext cx="0" cy="0"/>
          <a:chOff x="0" y="0"/>
          <a:chExt cx="0" cy="0"/>
        </a:xfrm>
      </p:grpSpPr>
      <p:sp>
        <p:nvSpPr>
          <p:cNvPr id="1629" name="Google Shape;1629;p71"/>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UNITY &amp;</a:t>
            </a:r>
            <a:r>
              <a:rPr lang="en">
                <a:solidFill>
                  <a:schemeClr val="accent3"/>
                </a:solidFill>
              </a:rPr>
              <a:t> STRENGTH</a:t>
            </a:r>
            <a:endParaRPr>
              <a:solidFill>
                <a:schemeClr val="accent3"/>
              </a:solidFill>
            </a:endParaRPr>
          </a:p>
        </p:txBody>
      </p:sp>
      <p:sp>
        <p:nvSpPr>
          <p:cNvPr id="1630" name="Google Shape;1630;p71"/>
          <p:cNvSpPr txBox="1"/>
          <p:nvPr/>
        </p:nvSpPr>
        <p:spPr>
          <a:xfrm>
            <a:off x="3752255" y="2708412"/>
            <a:ext cx="1638000" cy="584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3"/>
                </a:solidFill>
                <a:latin typeface="Rubik ExtraBold"/>
                <a:ea typeface="Rubik ExtraBold"/>
                <a:cs typeface="Rubik ExtraBold"/>
                <a:sym typeface="Rubik ExtraBold"/>
              </a:rPr>
              <a:t>MILITARY</a:t>
            </a:r>
            <a:endParaRPr sz="2000">
              <a:solidFill>
                <a:schemeClr val="accent3"/>
              </a:solidFill>
              <a:latin typeface="Rubik ExtraBold"/>
              <a:ea typeface="Rubik ExtraBold"/>
              <a:cs typeface="Rubik ExtraBold"/>
              <a:sym typeface="Rubik ExtraBold"/>
            </a:endParaRPr>
          </a:p>
        </p:txBody>
      </p:sp>
      <p:cxnSp>
        <p:nvCxnSpPr>
          <p:cNvPr id="1631" name="Google Shape;1631;p71"/>
          <p:cNvCxnSpPr>
            <a:stCxn id="1632" idx="2"/>
            <a:endCxn id="1630" idx="0"/>
          </p:cNvCxnSpPr>
          <p:nvPr/>
        </p:nvCxnSpPr>
        <p:spPr>
          <a:xfrm rot="-5400000" flipH="1">
            <a:off x="4442858" y="2578763"/>
            <a:ext cx="258600" cy="600"/>
          </a:xfrm>
          <a:prstGeom prst="bentConnector3">
            <a:avLst>
              <a:gd name="adj1" fmla="val 50010"/>
            </a:avLst>
          </a:prstGeom>
          <a:noFill/>
          <a:ln w="19050" cap="flat" cmpd="sng">
            <a:solidFill>
              <a:schemeClr val="dk2"/>
            </a:solidFill>
            <a:prstDash val="solid"/>
            <a:round/>
            <a:headEnd type="none" w="med" len="med"/>
            <a:tailEnd type="none" w="med" len="med"/>
          </a:ln>
        </p:spPr>
      </p:cxnSp>
      <p:sp>
        <p:nvSpPr>
          <p:cNvPr id="1633" name="Google Shape;1633;p71"/>
          <p:cNvSpPr txBox="1"/>
          <p:nvPr/>
        </p:nvSpPr>
        <p:spPr>
          <a:xfrm>
            <a:off x="721500" y="4019100"/>
            <a:ext cx="1763700" cy="58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Cabin"/>
                <a:ea typeface="Cabin"/>
                <a:cs typeface="Cabin"/>
                <a:sym typeface="Cabin"/>
              </a:rPr>
              <a:t>Saturn is a planet that has rings</a:t>
            </a:r>
            <a:endParaRPr>
              <a:solidFill>
                <a:srgbClr val="000000"/>
              </a:solidFill>
              <a:latin typeface="Cabin"/>
              <a:ea typeface="Cabin"/>
              <a:cs typeface="Cabin"/>
              <a:sym typeface="Cabin"/>
            </a:endParaRPr>
          </a:p>
        </p:txBody>
      </p:sp>
      <p:sp>
        <p:nvSpPr>
          <p:cNvPr id="1634" name="Google Shape;1634;p71"/>
          <p:cNvSpPr txBox="1"/>
          <p:nvPr/>
        </p:nvSpPr>
        <p:spPr>
          <a:xfrm>
            <a:off x="720158" y="3586650"/>
            <a:ext cx="1766400" cy="527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SATURN</a:t>
            </a:r>
            <a:endParaRPr sz="2000">
              <a:solidFill>
                <a:srgbClr val="000000"/>
              </a:solidFill>
              <a:latin typeface="Rubik ExtraBold"/>
              <a:ea typeface="Rubik ExtraBold"/>
              <a:cs typeface="Rubik ExtraBold"/>
              <a:sym typeface="Rubik ExtraBold"/>
            </a:endParaRPr>
          </a:p>
        </p:txBody>
      </p:sp>
      <p:sp>
        <p:nvSpPr>
          <p:cNvPr id="1635" name="Google Shape;1635;p71"/>
          <p:cNvSpPr txBox="1"/>
          <p:nvPr/>
        </p:nvSpPr>
        <p:spPr>
          <a:xfrm>
            <a:off x="3690150" y="4019100"/>
            <a:ext cx="1763700" cy="58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Cabin"/>
                <a:ea typeface="Cabin"/>
                <a:cs typeface="Cabin"/>
                <a:sym typeface="Cabin"/>
              </a:rPr>
              <a:t>Neptune is very far from the Sun</a:t>
            </a:r>
            <a:endParaRPr>
              <a:solidFill>
                <a:srgbClr val="000000"/>
              </a:solidFill>
              <a:latin typeface="Cabin"/>
              <a:ea typeface="Cabin"/>
              <a:cs typeface="Cabin"/>
              <a:sym typeface="Cabin"/>
            </a:endParaRPr>
          </a:p>
        </p:txBody>
      </p:sp>
      <p:sp>
        <p:nvSpPr>
          <p:cNvPr id="1636" name="Google Shape;1636;p71"/>
          <p:cNvSpPr txBox="1"/>
          <p:nvPr/>
        </p:nvSpPr>
        <p:spPr>
          <a:xfrm>
            <a:off x="3688808" y="3586650"/>
            <a:ext cx="1766400" cy="527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NEPTUNE</a:t>
            </a:r>
            <a:endParaRPr sz="2000">
              <a:solidFill>
                <a:srgbClr val="000000"/>
              </a:solidFill>
              <a:latin typeface="Rubik ExtraBold"/>
              <a:ea typeface="Rubik ExtraBold"/>
              <a:cs typeface="Rubik ExtraBold"/>
              <a:sym typeface="Rubik ExtraBold"/>
            </a:endParaRPr>
          </a:p>
        </p:txBody>
      </p:sp>
      <p:sp>
        <p:nvSpPr>
          <p:cNvPr id="1637" name="Google Shape;1637;p71"/>
          <p:cNvSpPr txBox="1"/>
          <p:nvPr/>
        </p:nvSpPr>
        <p:spPr>
          <a:xfrm>
            <a:off x="6658800" y="4019100"/>
            <a:ext cx="1763700" cy="58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Cabin"/>
                <a:ea typeface="Cabin"/>
                <a:cs typeface="Cabin"/>
                <a:sym typeface="Cabin"/>
              </a:rPr>
              <a:t>Mercury is quite a small planet</a:t>
            </a:r>
            <a:endParaRPr>
              <a:solidFill>
                <a:srgbClr val="000000"/>
              </a:solidFill>
              <a:latin typeface="Cabin"/>
              <a:ea typeface="Cabin"/>
              <a:cs typeface="Cabin"/>
              <a:sym typeface="Cabin"/>
            </a:endParaRPr>
          </a:p>
        </p:txBody>
      </p:sp>
      <p:sp>
        <p:nvSpPr>
          <p:cNvPr id="1638" name="Google Shape;1638;p71"/>
          <p:cNvSpPr txBox="1"/>
          <p:nvPr/>
        </p:nvSpPr>
        <p:spPr>
          <a:xfrm>
            <a:off x="6657458" y="3586650"/>
            <a:ext cx="1766400" cy="527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MERCURY</a:t>
            </a:r>
            <a:endParaRPr sz="2000">
              <a:solidFill>
                <a:srgbClr val="000000"/>
              </a:solidFill>
              <a:latin typeface="Rubik ExtraBold"/>
              <a:ea typeface="Rubik ExtraBold"/>
              <a:cs typeface="Rubik ExtraBold"/>
              <a:sym typeface="Rubik ExtraBold"/>
            </a:endParaRPr>
          </a:p>
        </p:txBody>
      </p:sp>
      <p:sp>
        <p:nvSpPr>
          <p:cNvPr id="1639" name="Google Shape;1639;p71"/>
          <p:cNvSpPr txBox="1"/>
          <p:nvPr/>
        </p:nvSpPr>
        <p:spPr>
          <a:xfrm>
            <a:off x="720750" y="1397738"/>
            <a:ext cx="1763700" cy="5844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Cabin"/>
                <a:ea typeface="Cabin"/>
                <a:cs typeface="Cabin"/>
                <a:sym typeface="Cabin"/>
              </a:rPr>
              <a:t>Earth is the third planet from the Sun</a:t>
            </a:r>
            <a:endParaRPr>
              <a:solidFill>
                <a:srgbClr val="000000"/>
              </a:solidFill>
              <a:latin typeface="Cabin"/>
              <a:ea typeface="Cabin"/>
              <a:cs typeface="Cabin"/>
              <a:sym typeface="Cabin"/>
            </a:endParaRPr>
          </a:p>
        </p:txBody>
      </p:sp>
      <p:sp>
        <p:nvSpPr>
          <p:cNvPr id="1640" name="Google Shape;1640;p71"/>
          <p:cNvSpPr txBox="1"/>
          <p:nvPr/>
        </p:nvSpPr>
        <p:spPr>
          <a:xfrm>
            <a:off x="720158" y="1922062"/>
            <a:ext cx="17664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EARTH</a:t>
            </a:r>
            <a:endParaRPr sz="2000">
              <a:solidFill>
                <a:srgbClr val="000000"/>
              </a:solidFill>
              <a:latin typeface="Rubik ExtraBold"/>
              <a:ea typeface="Rubik ExtraBold"/>
              <a:cs typeface="Rubik ExtraBold"/>
              <a:sym typeface="Rubik ExtraBold"/>
            </a:endParaRPr>
          </a:p>
        </p:txBody>
      </p:sp>
      <p:sp>
        <p:nvSpPr>
          <p:cNvPr id="1641" name="Google Shape;1641;p71"/>
          <p:cNvSpPr txBox="1"/>
          <p:nvPr/>
        </p:nvSpPr>
        <p:spPr>
          <a:xfrm>
            <a:off x="3689400" y="1397738"/>
            <a:ext cx="1763700" cy="5844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Cabin"/>
                <a:ea typeface="Cabin"/>
                <a:cs typeface="Cabin"/>
                <a:sym typeface="Cabin"/>
              </a:rPr>
              <a:t>Jupiter doesn’t have a solid surface</a:t>
            </a:r>
            <a:endParaRPr>
              <a:solidFill>
                <a:srgbClr val="000000"/>
              </a:solidFill>
              <a:latin typeface="Cabin"/>
              <a:ea typeface="Cabin"/>
              <a:cs typeface="Cabin"/>
              <a:sym typeface="Cabin"/>
            </a:endParaRPr>
          </a:p>
        </p:txBody>
      </p:sp>
      <p:sp>
        <p:nvSpPr>
          <p:cNvPr id="1632" name="Google Shape;1632;p71"/>
          <p:cNvSpPr txBox="1"/>
          <p:nvPr/>
        </p:nvSpPr>
        <p:spPr>
          <a:xfrm>
            <a:off x="3688808" y="1922062"/>
            <a:ext cx="17664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JUPITER</a:t>
            </a:r>
            <a:endParaRPr sz="2000">
              <a:solidFill>
                <a:srgbClr val="000000"/>
              </a:solidFill>
              <a:latin typeface="Rubik ExtraBold"/>
              <a:ea typeface="Rubik ExtraBold"/>
              <a:cs typeface="Rubik ExtraBold"/>
              <a:sym typeface="Rubik ExtraBold"/>
            </a:endParaRPr>
          </a:p>
        </p:txBody>
      </p:sp>
      <p:sp>
        <p:nvSpPr>
          <p:cNvPr id="1642" name="Google Shape;1642;p71"/>
          <p:cNvSpPr txBox="1"/>
          <p:nvPr/>
        </p:nvSpPr>
        <p:spPr>
          <a:xfrm>
            <a:off x="6658800" y="1397738"/>
            <a:ext cx="1763700" cy="5844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Cabin"/>
                <a:ea typeface="Cabin"/>
                <a:cs typeface="Cabin"/>
                <a:sym typeface="Cabin"/>
              </a:rPr>
              <a:t>Venus is the second planet from the Sun</a:t>
            </a:r>
            <a:endParaRPr>
              <a:solidFill>
                <a:srgbClr val="000000"/>
              </a:solidFill>
              <a:latin typeface="Cabin"/>
              <a:ea typeface="Cabin"/>
              <a:cs typeface="Cabin"/>
              <a:sym typeface="Cabin"/>
            </a:endParaRPr>
          </a:p>
        </p:txBody>
      </p:sp>
      <p:sp>
        <p:nvSpPr>
          <p:cNvPr id="1643" name="Google Shape;1643;p71"/>
          <p:cNvSpPr txBox="1"/>
          <p:nvPr/>
        </p:nvSpPr>
        <p:spPr>
          <a:xfrm>
            <a:off x="6656708" y="1922062"/>
            <a:ext cx="17664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VENUS</a:t>
            </a:r>
            <a:endParaRPr sz="2000">
              <a:solidFill>
                <a:srgbClr val="000000"/>
              </a:solidFill>
              <a:latin typeface="Rubik ExtraBold"/>
              <a:ea typeface="Rubik ExtraBold"/>
              <a:cs typeface="Rubik ExtraBold"/>
              <a:sym typeface="Rubik ExtraBold"/>
            </a:endParaRPr>
          </a:p>
        </p:txBody>
      </p:sp>
      <p:cxnSp>
        <p:nvCxnSpPr>
          <p:cNvPr id="1644" name="Google Shape;1644;p71"/>
          <p:cNvCxnSpPr>
            <a:stCxn id="1640" idx="2"/>
            <a:endCxn id="1630" idx="1"/>
          </p:cNvCxnSpPr>
          <p:nvPr/>
        </p:nvCxnSpPr>
        <p:spPr>
          <a:xfrm rot="-5400000" flipH="1">
            <a:off x="2402258" y="1650713"/>
            <a:ext cx="550800" cy="2148900"/>
          </a:xfrm>
          <a:prstGeom prst="bentConnector2">
            <a:avLst/>
          </a:prstGeom>
          <a:noFill/>
          <a:ln w="19050" cap="flat" cmpd="sng">
            <a:solidFill>
              <a:schemeClr val="dk2"/>
            </a:solidFill>
            <a:prstDash val="solid"/>
            <a:round/>
            <a:headEnd type="none" w="med" len="med"/>
            <a:tailEnd type="none" w="med" len="med"/>
          </a:ln>
        </p:spPr>
      </p:cxnSp>
      <p:cxnSp>
        <p:nvCxnSpPr>
          <p:cNvPr id="1645" name="Google Shape;1645;p71"/>
          <p:cNvCxnSpPr>
            <a:stCxn id="1634" idx="0"/>
            <a:endCxn id="1630" idx="1"/>
          </p:cNvCxnSpPr>
          <p:nvPr/>
        </p:nvCxnSpPr>
        <p:spPr>
          <a:xfrm rot="-5400000">
            <a:off x="2384858" y="2219400"/>
            <a:ext cx="585900" cy="2148600"/>
          </a:xfrm>
          <a:prstGeom prst="bentConnector2">
            <a:avLst/>
          </a:prstGeom>
          <a:noFill/>
          <a:ln w="19050" cap="flat" cmpd="sng">
            <a:solidFill>
              <a:schemeClr val="dk2"/>
            </a:solidFill>
            <a:prstDash val="solid"/>
            <a:round/>
            <a:headEnd type="none" w="med" len="med"/>
            <a:tailEnd type="none" w="med" len="med"/>
          </a:ln>
        </p:spPr>
      </p:cxnSp>
      <p:cxnSp>
        <p:nvCxnSpPr>
          <p:cNvPr id="1646" name="Google Shape;1646;p71"/>
          <p:cNvCxnSpPr>
            <a:stCxn id="1636" idx="0"/>
            <a:endCxn id="1630" idx="2"/>
          </p:cNvCxnSpPr>
          <p:nvPr/>
        </p:nvCxnSpPr>
        <p:spPr>
          <a:xfrm rot="5400000" flipH="1">
            <a:off x="4424708" y="3439200"/>
            <a:ext cx="293700" cy="1200"/>
          </a:xfrm>
          <a:prstGeom prst="bentConnector3">
            <a:avLst>
              <a:gd name="adj1" fmla="val 50023"/>
            </a:avLst>
          </a:prstGeom>
          <a:noFill/>
          <a:ln w="19050" cap="flat" cmpd="sng">
            <a:solidFill>
              <a:schemeClr val="dk2"/>
            </a:solidFill>
            <a:prstDash val="solid"/>
            <a:round/>
            <a:headEnd type="none" w="med" len="med"/>
            <a:tailEnd type="none" w="med" len="med"/>
          </a:ln>
        </p:spPr>
      </p:cxnSp>
      <p:cxnSp>
        <p:nvCxnSpPr>
          <p:cNvPr id="1647" name="Google Shape;1647;p71"/>
          <p:cNvCxnSpPr>
            <a:stCxn id="1643" idx="2"/>
            <a:endCxn id="1630" idx="3"/>
          </p:cNvCxnSpPr>
          <p:nvPr/>
        </p:nvCxnSpPr>
        <p:spPr>
          <a:xfrm rot="5400000">
            <a:off x="6189608" y="1650413"/>
            <a:ext cx="550800" cy="2149500"/>
          </a:xfrm>
          <a:prstGeom prst="bentConnector2">
            <a:avLst/>
          </a:prstGeom>
          <a:noFill/>
          <a:ln w="19050" cap="flat" cmpd="sng">
            <a:solidFill>
              <a:schemeClr val="dk2"/>
            </a:solidFill>
            <a:prstDash val="solid"/>
            <a:round/>
            <a:headEnd type="none" w="med" len="med"/>
            <a:tailEnd type="none" w="med" len="med"/>
          </a:ln>
        </p:spPr>
      </p:cxnSp>
      <p:cxnSp>
        <p:nvCxnSpPr>
          <p:cNvPr id="1648" name="Google Shape;1648;p71"/>
          <p:cNvCxnSpPr>
            <a:stCxn id="1638" idx="0"/>
            <a:endCxn id="1630" idx="3"/>
          </p:cNvCxnSpPr>
          <p:nvPr/>
        </p:nvCxnSpPr>
        <p:spPr>
          <a:xfrm rot="5400000" flipH="1">
            <a:off x="6172508" y="2218350"/>
            <a:ext cx="585900" cy="2150700"/>
          </a:xfrm>
          <a:prstGeom prst="bentConnector2">
            <a:avLst/>
          </a:prstGeom>
          <a:noFill/>
          <a:ln w="19050" cap="flat" cmpd="sng">
            <a:solidFill>
              <a:schemeClr val="dk2"/>
            </a:solidFill>
            <a:prstDash val="solid"/>
            <a:round/>
            <a:headEnd type="none" w="med" len="med"/>
            <a:tailEnd type="none" w="med" len="med"/>
          </a:ln>
        </p:spPr>
      </p:cxn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652"/>
        <p:cNvGrpSpPr/>
        <p:nvPr/>
      </p:nvGrpSpPr>
      <p:grpSpPr>
        <a:xfrm>
          <a:off x="0" y="0"/>
          <a:ext cx="0" cy="0"/>
          <a:chOff x="0" y="0"/>
          <a:chExt cx="0" cy="0"/>
        </a:xfrm>
      </p:grpSpPr>
      <p:sp>
        <p:nvSpPr>
          <p:cNvPr id="1653" name="Google Shape;1653;p72"/>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MARK THE DATE!</a:t>
            </a:r>
            <a:endParaRPr/>
          </a:p>
        </p:txBody>
      </p:sp>
      <p:graphicFrame>
        <p:nvGraphicFramePr>
          <p:cNvPr id="1654" name="Google Shape;1654;p72"/>
          <p:cNvGraphicFramePr/>
          <p:nvPr/>
        </p:nvGraphicFramePr>
        <p:xfrm>
          <a:off x="720000" y="1532985"/>
          <a:ext cx="4637500" cy="2864985"/>
        </p:xfrm>
        <a:graphic>
          <a:graphicData uri="http://schemas.openxmlformats.org/drawingml/2006/table">
            <a:tbl>
              <a:tblPr>
                <a:noFill/>
                <a:tableStyleId>{7DF00F9B-321D-43B3-9133-A11FB1FF3ADC}</a:tableStyleId>
              </a:tblPr>
              <a:tblGrid>
                <a:gridCol w="662500">
                  <a:extLst>
                    <a:ext uri="{9D8B030D-6E8A-4147-A177-3AD203B41FA5}">
                      <a16:colId xmlns:a16="http://schemas.microsoft.com/office/drawing/2014/main" val="20000"/>
                    </a:ext>
                  </a:extLst>
                </a:gridCol>
                <a:gridCol w="662500">
                  <a:extLst>
                    <a:ext uri="{9D8B030D-6E8A-4147-A177-3AD203B41FA5}">
                      <a16:colId xmlns:a16="http://schemas.microsoft.com/office/drawing/2014/main" val="20001"/>
                    </a:ext>
                  </a:extLst>
                </a:gridCol>
                <a:gridCol w="662500">
                  <a:extLst>
                    <a:ext uri="{9D8B030D-6E8A-4147-A177-3AD203B41FA5}">
                      <a16:colId xmlns:a16="http://schemas.microsoft.com/office/drawing/2014/main" val="20002"/>
                    </a:ext>
                  </a:extLst>
                </a:gridCol>
                <a:gridCol w="662500">
                  <a:extLst>
                    <a:ext uri="{9D8B030D-6E8A-4147-A177-3AD203B41FA5}">
                      <a16:colId xmlns:a16="http://schemas.microsoft.com/office/drawing/2014/main" val="20003"/>
                    </a:ext>
                  </a:extLst>
                </a:gridCol>
                <a:gridCol w="662500">
                  <a:extLst>
                    <a:ext uri="{9D8B030D-6E8A-4147-A177-3AD203B41FA5}">
                      <a16:colId xmlns:a16="http://schemas.microsoft.com/office/drawing/2014/main" val="20004"/>
                    </a:ext>
                  </a:extLst>
                </a:gridCol>
                <a:gridCol w="662500">
                  <a:extLst>
                    <a:ext uri="{9D8B030D-6E8A-4147-A177-3AD203B41FA5}">
                      <a16:colId xmlns:a16="http://schemas.microsoft.com/office/drawing/2014/main" val="20005"/>
                    </a:ext>
                  </a:extLst>
                </a:gridCol>
                <a:gridCol w="662500">
                  <a:extLst>
                    <a:ext uri="{9D8B030D-6E8A-4147-A177-3AD203B41FA5}">
                      <a16:colId xmlns:a16="http://schemas.microsoft.com/office/drawing/2014/main" val="20006"/>
                    </a:ext>
                  </a:extLst>
                </a:gridCol>
              </a:tblGrid>
              <a:tr h="454625">
                <a:tc gridSpan="7">
                  <a:txBody>
                    <a:bodyPr/>
                    <a:lstStyle/>
                    <a:p>
                      <a:pPr marL="0" lvl="0" indent="0" algn="ctr" rtl="0">
                        <a:spcBef>
                          <a:spcPts val="0"/>
                        </a:spcBef>
                        <a:spcAft>
                          <a:spcPts val="0"/>
                        </a:spcAft>
                        <a:buNone/>
                      </a:pPr>
                      <a:r>
                        <a:rPr lang="en" sz="2000">
                          <a:solidFill>
                            <a:schemeClr val="lt1"/>
                          </a:solidFill>
                          <a:latin typeface="Rubik ExtraBold"/>
                          <a:ea typeface="Rubik ExtraBold"/>
                          <a:cs typeface="Rubik ExtraBold"/>
                          <a:sym typeface="Rubik ExtraBold"/>
                        </a:rPr>
                        <a:t>AUGUST</a:t>
                      </a:r>
                      <a:endParaRPr sz="2000">
                        <a:solidFill>
                          <a:schemeClr val="lt1"/>
                        </a:solidFill>
                        <a:latin typeface="Rubik ExtraBold"/>
                        <a:ea typeface="Rubik ExtraBold"/>
                        <a:cs typeface="Rubik ExtraBold"/>
                        <a:sym typeface="Rubik ExtraBold"/>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82500">
                <a:tc>
                  <a:txBody>
                    <a:bodyPr/>
                    <a:lstStyle/>
                    <a:p>
                      <a:pPr marL="0" lvl="0" indent="0" algn="ctr" rtl="0">
                        <a:spcBef>
                          <a:spcPts val="0"/>
                        </a:spcBef>
                        <a:spcAft>
                          <a:spcPts val="0"/>
                        </a:spcAft>
                        <a:buNone/>
                      </a:pPr>
                      <a:r>
                        <a:rPr lang="en">
                          <a:solidFill>
                            <a:schemeClr val="accent3"/>
                          </a:solidFill>
                          <a:latin typeface="Rubik ExtraBold"/>
                          <a:ea typeface="Rubik ExtraBold"/>
                          <a:cs typeface="Rubik ExtraBold"/>
                          <a:sym typeface="Rubik ExtraBold"/>
                        </a:rPr>
                        <a:t>MON</a:t>
                      </a:r>
                      <a:endParaRPr>
                        <a:solidFill>
                          <a:schemeClr val="accent3"/>
                        </a:solidFill>
                        <a:latin typeface="Rubik ExtraBold"/>
                        <a:ea typeface="Rubik ExtraBold"/>
                        <a:cs typeface="Rubik ExtraBold"/>
                        <a:sym typeface="Rubik ExtraBold"/>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accent3"/>
                          </a:solidFill>
                          <a:latin typeface="Rubik ExtraBold"/>
                          <a:ea typeface="Rubik ExtraBold"/>
                          <a:cs typeface="Rubik ExtraBold"/>
                          <a:sym typeface="Rubik ExtraBold"/>
                        </a:rPr>
                        <a:t>TUE</a:t>
                      </a:r>
                      <a:endParaRPr>
                        <a:solidFill>
                          <a:schemeClr val="accent3"/>
                        </a:solidFill>
                        <a:latin typeface="Rubik ExtraBold"/>
                        <a:ea typeface="Rubik ExtraBold"/>
                        <a:cs typeface="Rubik ExtraBold"/>
                        <a:sym typeface="Rubik ExtraBold"/>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accent3"/>
                          </a:solidFill>
                          <a:latin typeface="Rubik ExtraBold"/>
                          <a:ea typeface="Rubik ExtraBold"/>
                          <a:cs typeface="Rubik ExtraBold"/>
                          <a:sym typeface="Rubik ExtraBold"/>
                        </a:rPr>
                        <a:t>WED</a:t>
                      </a:r>
                      <a:endParaRPr>
                        <a:solidFill>
                          <a:schemeClr val="accent3"/>
                        </a:solidFill>
                        <a:latin typeface="Rubik ExtraBold"/>
                        <a:ea typeface="Rubik ExtraBold"/>
                        <a:cs typeface="Rubik ExtraBold"/>
                        <a:sym typeface="Rubik ExtraBold"/>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accent3"/>
                          </a:solidFill>
                          <a:latin typeface="Rubik ExtraBold"/>
                          <a:ea typeface="Rubik ExtraBold"/>
                          <a:cs typeface="Rubik ExtraBold"/>
                          <a:sym typeface="Rubik ExtraBold"/>
                        </a:rPr>
                        <a:t>THU</a:t>
                      </a:r>
                      <a:endParaRPr>
                        <a:solidFill>
                          <a:schemeClr val="accent3"/>
                        </a:solidFill>
                        <a:latin typeface="Rubik ExtraBold"/>
                        <a:ea typeface="Rubik ExtraBold"/>
                        <a:cs typeface="Rubik ExtraBold"/>
                        <a:sym typeface="Rubik ExtraBold"/>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accent3"/>
                          </a:solidFill>
                          <a:latin typeface="Rubik ExtraBold"/>
                          <a:ea typeface="Rubik ExtraBold"/>
                          <a:cs typeface="Rubik ExtraBold"/>
                          <a:sym typeface="Rubik ExtraBold"/>
                        </a:rPr>
                        <a:t>FRI</a:t>
                      </a:r>
                      <a:endParaRPr>
                        <a:solidFill>
                          <a:schemeClr val="accent3"/>
                        </a:solidFill>
                        <a:latin typeface="Rubik ExtraBold"/>
                        <a:ea typeface="Rubik ExtraBold"/>
                        <a:cs typeface="Rubik ExtraBold"/>
                        <a:sym typeface="Rubik ExtraBold"/>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accent3"/>
                          </a:solidFill>
                          <a:latin typeface="Rubik ExtraBold"/>
                          <a:ea typeface="Rubik ExtraBold"/>
                          <a:cs typeface="Rubik ExtraBold"/>
                          <a:sym typeface="Rubik ExtraBold"/>
                        </a:rPr>
                        <a:t>SAT</a:t>
                      </a:r>
                      <a:endParaRPr>
                        <a:solidFill>
                          <a:schemeClr val="accent3"/>
                        </a:solidFill>
                        <a:latin typeface="Rubik ExtraBold"/>
                        <a:ea typeface="Rubik ExtraBold"/>
                        <a:cs typeface="Rubik ExtraBold"/>
                        <a:sym typeface="Rubik ExtraBold"/>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accent3"/>
                          </a:solidFill>
                          <a:latin typeface="Rubik ExtraBold"/>
                          <a:ea typeface="Rubik ExtraBold"/>
                          <a:cs typeface="Rubik ExtraBold"/>
                          <a:sym typeface="Rubik ExtraBold"/>
                        </a:rPr>
                        <a:t>SUN</a:t>
                      </a:r>
                      <a:endParaRPr>
                        <a:solidFill>
                          <a:schemeClr val="accent3"/>
                        </a:solidFill>
                        <a:latin typeface="Rubik ExtraBold"/>
                        <a:ea typeface="Rubik ExtraBold"/>
                        <a:cs typeface="Rubik ExtraBold"/>
                        <a:sym typeface="Rubik ExtraBold"/>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396225">
                <a:tc>
                  <a:txBody>
                    <a:bodyPr/>
                    <a:lstStyle/>
                    <a:p>
                      <a:pPr marL="0" lvl="0" indent="0" algn="ctr" rtl="0">
                        <a:spcBef>
                          <a:spcPts val="0"/>
                        </a:spcBef>
                        <a:spcAft>
                          <a:spcPts val="0"/>
                        </a:spcAft>
                        <a:buNone/>
                      </a:pP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b="1">
                          <a:solidFill>
                            <a:schemeClr val="accent6"/>
                          </a:solidFill>
                          <a:latin typeface="Cabin"/>
                          <a:ea typeface="Cabin"/>
                          <a:cs typeface="Cabin"/>
                          <a:sym typeface="Cabin"/>
                        </a:rPr>
                        <a:t>1</a:t>
                      </a:r>
                      <a:endParaRPr sz="1200" b="1">
                        <a:solidFill>
                          <a:schemeClr val="accent6"/>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3"/>
                    </a:solidFill>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2</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3</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4</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5</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6</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396225">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7</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8</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9</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10</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11</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12</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13</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396225">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14</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15</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16</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17</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18</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19</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20</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396225">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21</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22</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23</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24</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25</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26</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27</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r h="396225">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28</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29</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30</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sz="1200">
                          <a:solidFill>
                            <a:schemeClr val="lt2"/>
                          </a:solidFill>
                          <a:latin typeface="Cabin"/>
                          <a:ea typeface="Cabin"/>
                          <a:cs typeface="Cabin"/>
                          <a:sym typeface="Cabin"/>
                        </a:rPr>
                        <a:t>31</a:t>
                      </a: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endParaRPr sz="1200">
                        <a:solidFill>
                          <a:schemeClr val="lt2"/>
                        </a:solidFill>
                        <a:latin typeface="Cabin"/>
                        <a:ea typeface="Cabin"/>
                        <a:cs typeface="Cabin"/>
                        <a:sym typeface="Cabin"/>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
        <p:nvSpPr>
          <p:cNvPr id="1655" name="Google Shape;1655;p72"/>
          <p:cNvSpPr txBox="1"/>
          <p:nvPr/>
        </p:nvSpPr>
        <p:spPr>
          <a:xfrm>
            <a:off x="5774216" y="2938888"/>
            <a:ext cx="2647800" cy="1038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000000"/>
                </a:solidFill>
                <a:latin typeface="Cabin"/>
                <a:ea typeface="Cabin"/>
                <a:cs typeface="Cabin"/>
                <a:sym typeface="Cabin"/>
              </a:rPr>
              <a:t>Mercury is the closest planet to the Sun and the smallest one in the Solar System—it’s only a bit larger than the Moon</a:t>
            </a:r>
            <a:endParaRPr>
              <a:solidFill>
                <a:srgbClr val="000000"/>
              </a:solidFill>
              <a:latin typeface="Cabin"/>
              <a:ea typeface="Cabin"/>
              <a:cs typeface="Cabin"/>
              <a:sym typeface="Cabin"/>
            </a:endParaRPr>
          </a:p>
        </p:txBody>
      </p:sp>
      <p:sp>
        <p:nvSpPr>
          <p:cNvPr id="1656" name="Google Shape;1656;p72"/>
          <p:cNvSpPr txBox="1"/>
          <p:nvPr/>
        </p:nvSpPr>
        <p:spPr>
          <a:xfrm>
            <a:off x="5772271" y="2506437"/>
            <a:ext cx="2651700" cy="527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AUGUST 1ST</a:t>
            </a:r>
            <a:endParaRPr sz="2000">
              <a:solidFill>
                <a:srgbClr val="000000"/>
              </a:solidFill>
              <a:latin typeface="Rubik ExtraBold"/>
              <a:ea typeface="Rubik ExtraBold"/>
              <a:cs typeface="Rubik ExtraBold"/>
              <a:sym typeface="Rubik ExtraBold"/>
            </a:endParaRPr>
          </a:p>
        </p:txBody>
      </p:sp>
      <p:grpSp>
        <p:nvGrpSpPr>
          <p:cNvPr id="1657" name="Google Shape;1657;p72"/>
          <p:cNvGrpSpPr/>
          <p:nvPr/>
        </p:nvGrpSpPr>
        <p:grpSpPr>
          <a:xfrm>
            <a:off x="6867374" y="1953446"/>
            <a:ext cx="317720" cy="377377"/>
            <a:chOff x="5638649" y="1520858"/>
            <a:chExt cx="317720" cy="377377"/>
          </a:xfrm>
        </p:grpSpPr>
        <p:sp>
          <p:nvSpPr>
            <p:cNvPr id="1658" name="Google Shape;1658;p72"/>
            <p:cNvSpPr/>
            <p:nvPr/>
          </p:nvSpPr>
          <p:spPr>
            <a:xfrm>
              <a:off x="5638649" y="1520858"/>
              <a:ext cx="317720" cy="377377"/>
            </a:xfrm>
            <a:custGeom>
              <a:avLst/>
              <a:gdLst/>
              <a:ahLst/>
              <a:cxnLst/>
              <a:rect l="l" t="t" r="r" b="b"/>
              <a:pathLst>
                <a:path w="7829" h="9299" extrusionOk="0">
                  <a:moveTo>
                    <a:pt x="2701" y="800"/>
                  </a:moveTo>
                  <a:cubicBezTo>
                    <a:pt x="3858" y="800"/>
                    <a:pt x="4422" y="1040"/>
                    <a:pt x="5022" y="1295"/>
                  </a:cubicBezTo>
                  <a:cubicBezTo>
                    <a:pt x="5597" y="1540"/>
                    <a:pt x="6192" y="1792"/>
                    <a:pt x="7284" y="1828"/>
                  </a:cubicBezTo>
                  <a:lnTo>
                    <a:pt x="7284" y="6138"/>
                  </a:lnTo>
                  <a:lnTo>
                    <a:pt x="7282" y="6138"/>
                  </a:lnTo>
                  <a:cubicBezTo>
                    <a:pt x="6304" y="6103"/>
                    <a:pt x="5782" y="5881"/>
                    <a:pt x="5234" y="5648"/>
                  </a:cubicBezTo>
                  <a:cubicBezTo>
                    <a:pt x="4612" y="5384"/>
                    <a:pt x="3969" y="5110"/>
                    <a:pt x="2701" y="5110"/>
                  </a:cubicBezTo>
                  <a:cubicBezTo>
                    <a:pt x="1735" y="5110"/>
                    <a:pt x="1010" y="5268"/>
                    <a:pt x="545" y="5581"/>
                  </a:cubicBezTo>
                  <a:lnTo>
                    <a:pt x="545" y="1567"/>
                  </a:lnTo>
                  <a:cubicBezTo>
                    <a:pt x="550" y="1524"/>
                    <a:pt x="681" y="800"/>
                    <a:pt x="2701" y="800"/>
                  </a:cubicBezTo>
                  <a:close/>
                  <a:moveTo>
                    <a:pt x="272" y="1"/>
                  </a:moveTo>
                  <a:cubicBezTo>
                    <a:pt x="121" y="1"/>
                    <a:pt x="1" y="122"/>
                    <a:pt x="1" y="273"/>
                  </a:cubicBezTo>
                  <a:lnTo>
                    <a:pt x="1" y="6413"/>
                  </a:lnTo>
                  <a:lnTo>
                    <a:pt x="1" y="9018"/>
                  </a:lnTo>
                  <a:cubicBezTo>
                    <a:pt x="1" y="9157"/>
                    <a:pt x="104" y="9280"/>
                    <a:pt x="242" y="9297"/>
                  </a:cubicBezTo>
                  <a:cubicBezTo>
                    <a:pt x="253" y="9298"/>
                    <a:pt x="263" y="9298"/>
                    <a:pt x="273" y="9298"/>
                  </a:cubicBezTo>
                  <a:cubicBezTo>
                    <a:pt x="424" y="9298"/>
                    <a:pt x="545" y="9177"/>
                    <a:pt x="545" y="9025"/>
                  </a:cubicBezTo>
                  <a:lnTo>
                    <a:pt x="545" y="6413"/>
                  </a:lnTo>
                  <a:cubicBezTo>
                    <a:pt x="545" y="6405"/>
                    <a:pt x="638" y="5653"/>
                    <a:pt x="2701" y="5653"/>
                  </a:cubicBezTo>
                  <a:cubicBezTo>
                    <a:pt x="3858" y="5653"/>
                    <a:pt x="4422" y="5893"/>
                    <a:pt x="5022" y="6148"/>
                  </a:cubicBezTo>
                  <a:cubicBezTo>
                    <a:pt x="5643" y="6412"/>
                    <a:pt x="6286" y="6686"/>
                    <a:pt x="7555" y="6686"/>
                  </a:cubicBezTo>
                  <a:cubicBezTo>
                    <a:pt x="7706" y="6686"/>
                    <a:pt x="7828" y="6563"/>
                    <a:pt x="7828" y="6413"/>
                  </a:cubicBezTo>
                  <a:lnTo>
                    <a:pt x="7828" y="1559"/>
                  </a:lnTo>
                  <a:cubicBezTo>
                    <a:pt x="7827" y="1411"/>
                    <a:pt x="7706" y="1289"/>
                    <a:pt x="7555" y="1289"/>
                  </a:cubicBezTo>
                  <a:cubicBezTo>
                    <a:pt x="6397" y="1289"/>
                    <a:pt x="5833" y="1048"/>
                    <a:pt x="5234" y="794"/>
                  </a:cubicBezTo>
                  <a:cubicBezTo>
                    <a:pt x="4612" y="530"/>
                    <a:pt x="3969" y="256"/>
                    <a:pt x="2701" y="256"/>
                  </a:cubicBezTo>
                  <a:cubicBezTo>
                    <a:pt x="1734" y="256"/>
                    <a:pt x="1010" y="414"/>
                    <a:pt x="545" y="726"/>
                  </a:cubicBezTo>
                  <a:lnTo>
                    <a:pt x="545" y="281"/>
                  </a:lnTo>
                  <a:cubicBezTo>
                    <a:pt x="545" y="141"/>
                    <a:pt x="443" y="18"/>
                    <a:pt x="304" y="3"/>
                  </a:cubicBezTo>
                  <a:cubicBezTo>
                    <a:pt x="293" y="1"/>
                    <a:pt x="283" y="1"/>
                    <a:pt x="2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72"/>
            <p:cNvSpPr/>
            <p:nvPr/>
          </p:nvSpPr>
          <p:spPr>
            <a:xfrm>
              <a:off x="5681869" y="1590376"/>
              <a:ext cx="95409" cy="90905"/>
            </a:xfrm>
            <a:custGeom>
              <a:avLst/>
              <a:gdLst/>
              <a:ahLst/>
              <a:cxnLst/>
              <a:rect l="l" t="t" r="r" b="b"/>
              <a:pathLst>
                <a:path w="2351" h="2240" extrusionOk="0">
                  <a:moveTo>
                    <a:pt x="1177" y="690"/>
                  </a:moveTo>
                  <a:lnTo>
                    <a:pt x="1341" y="880"/>
                  </a:lnTo>
                  <a:cubicBezTo>
                    <a:pt x="1369" y="911"/>
                    <a:pt x="1403" y="937"/>
                    <a:pt x="1441" y="953"/>
                  </a:cubicBezTo>
                  <a:lnTo>
                    <a:pt x="1674" y="1050"/>
                  </a:lnTo>
                  <a:lnTo>
                    <a:pt x="1542" y="1265"/>
                  </a:lnTo>
                  <a:cubicBezTo>
                    <a:pt x="1521" y="1301"/>
                    <a:pt x="1507" y="1341"/>
                    <a:pt x="1504" y="1382"/>
                  </a:cubicBezTo>
                  <a:lnTo>
                    <a:pt x="1483" y="1633"/>
                  </a:lnTo>
                  <a:lnTo>
                    <a:pt x="1237" y="1576"/>
                  </a:lnTo>
                  <a:cubicBezTo>
                    <a:pt x="1217" y="1571"/>
                    <a:pt x="1196" y="1570"/>
                    <a:pt x="1174" y="1570"/>
                  </a:cubicBezTo>
                  <a:cubicBezTo>
                    <a:pt x="1153" y="1570"/>
                    <a:pt x="1134" y="1572"/>
                    <a:pt x="1113" y="1576"/>
                  </a:cubicBezTo>
                  <a:lnTo>
                    <a:pt x="867" y="1633"/>
                  </a:lnTo>
                  <a:lnTo>
                    <a:pt x="846" y="1382"/>
                  </a:lnTo>
                  <a:cubicBezTo>
                    <a:pt x="842" y="1340"/>
                    <a:pt x="829" y="1301"/>
                    <a:pt x="808" y="1265"/>
                  </a:cubicBezTo>
                  <a:lnTo>
                    <a:pt x="679" y="1050"/>
                  </a:lnTo>
                  <a:lnTo>
                    <a:pt x="911" y="953"/>
                  </a:lnTo>
                  <a:cubicBezTo>
                    <a:pt x="950" y="937"/>
                    <a:pt x="984" y="911"/>
                    <a:pt x="1011" y="880"/>
                  </a:cubicBezTo>
                  <a:lnTo>
                    <a:pt x="1177" y="690"/>
                  </a:lnTo>
                  <a:close/>
                  <a:moveTo>
                    <a:pt x="1176" y="1"/>
                  </a:moveTo>
                  <a:cubicBezTo>
                    <a:pt x="1096" y="1"/>
                    <a:pt x="1020" y="36"/>
                    <a:pt x="970" y="95"/>
                  </a:cubicBezTo>
                  <a:lnTo>
                    <a:pt x="641" y="475"/>
                  </a:lnTo>
                  <a:lnTo>
                    <a:pt x="178" y="670"/>
                  </a:lnTo>
                  <a:cubicBezTo>
                    <a:pt x="106" y="700"/>
                    <a:pt x="49" y="760"/>
                    <a:pt x="24" y="836"/>
                  </a:cubicBezTo>
                  <a:cubicBezTo>
                    <a:pt x="0" y="911"/>
                    <a:pt x="11" y="993"/>
                    <a:pt x="51" y="1060"/>
                  </a:cubicBezTo>
                  <a:lnTo>
                    <a:pt x="311" y="1491"/>
                  </a:lnTo>
                  <a:lnTo>
                    <a:pt x="355" y="1992"/>
                  </a:lnTo>
                  <a:cubicBezTo>
                    <a:pt x="361" y="2071"/>
                    <a:pt x="402" y="2142"/>
                    <a:pt x="465" y="2188"/>
                  </a:cubicBezTo>
                  <a:cubicBezTo>
                    <a:pt x="512" y="2222"/>
                    <a:pt x="567" y="2240"/>
                    <a:pt x="624" y="2240"/>
                  </a:cubicBezTo>
                  <a:cubicBezTo>
                    <a:pt x="645" y="2240"/>
                    <a:pt x="666" y="2237"/>
                    <a:pt x="687" y="2232"/>
                  </a:cubicBezTo>
                  <a:lnTo>
                    <a:pt x="1177" y="2119"/>
                  </a:lnTo>
                  <a:lnTo>
                    <a:pt x="1665" y="2232"/>
                  </a:lnTo>
                  <a:cubicBezTo>
                    <a:pt x="1685" y="2238"/>
                    <a:pt x="1706" y="2240"/>
                    <a:pt x="1727" y="2240"/>
                  </a:cubicBezTo>
                  <a:cubicBezTo>
                    <a:pt x="1784" y="2240"/>
                    <a:pt x="1841" y="2221"/>
                    <a:pt x="1888" y="2188"/>
                  </a:cubicBezTo>
                  <a:cubicBezTo>
                    <a:pt x="1950" y="2142"/>
                    <a:pt x="1991" y="2069"/>
                    <a:pt x="1998" y="1992"/>
                  </a:cubicBezTo>
                  <a:lnTo>
                    <a:pt x="2042" y="1491"/>
                  </a:lnTo>
                  <a:lnTo>
                    <a:pt x="2301" y="1060"/>
                  </a:lnTo>
                  <a:cubicBezTo>
                    <a:pt x="2342" y="993"/>
                    <a:pt x="2351" y="910"/>
                    <a:pt x="2328" y="836"/>
                  </a:cubicBezTo>
                  <a:cubicBezTo>
                    <a:pt x="2301" y="760"/>
                    <a:pt x="2244" y="700"/>
                    <a:pt x="2173" y="670"/>
                  </a:cubicBezTo>
                  <a:lnTo>
                    <a:pt x="1709" y="475"/>
                  </a:lnTo>
                  <a:lnTo>
                    <a:pt x="1381" y="95"/>
                  </a:lnTo>
                  <a:cubicBezTo>
                    <a:pt x="1330" y="36"/>
                    <a:pt x="1255" y="1"/>
                    <a:pt x="117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72"/>
            <p:cNvSpPr/>
            <p:nvPr/>
          </p:nvSpPr>
          <p:spPr>
            <a:xfrm>
              <a:off x="5781337" y="1576415"/>
              <a:ext cx="22767" cy="22239"/>
            </a:xfrm>
            <a:custGeom>
              <a:avLst/>
              <a:gdLst/>
              <a:ahLst/>
              <a:cxnLst/>
              <a:rect l="l" t="t" r="r" b="b"/>
              <a:pathLst>
                <a:path w="561" h="548" extrusionOk="0">
                  <a:moveTo>
                    <a:pt x="281" y="1"/>
                  </a:moveTo>
                  <a:cubicBezTo>
                    <a:pt x="138" y="1"/>
                    <a:pt x="0" y="126"/>
                    <a:pt x="7" y="274"/>
                  </a:cubicBezTo>
                  <a:cubicBezTo>
                    <a:pt x="14" y="422"/>
                    <a:pt x="128" y="547"/>
                    <a:pt x="281" y="547"/>
                  </a:cubicBezTo>
                  <a:cubicBezTo>
                    <a:pt x="422" y="547"/>
                    <a:pt x="560" y="422"/>
                    <a:pt x="553" y="274"/>
                  </a:cubicBezTo>
                  <a:cubicBezTo>
                    <a:pt x="547" y="126"/>
                    <a:pt x="434" y="1"/>
                    <a:pt x="2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72"/>
            <p:cNvSpPr/>
            <p:nvPr/>
          </p:nvSpPr>
          <p:spPr>
            <a:xfrm>
              <a:off x="5797448" y="1608679"/>
              <a:ext cx="22767" cy="22158"/>
            </a:xfrm>
            <a:custGeom>
              <a:avLst/>
              <a:gdLst/>
              <a:ahLst/>
              <a:cxnLst/>
              <a:rect l="l" t="t" r="r" b="b"/>
              <a:pathLst>
                <a:path w="561" h="546" extrusionOk="0">
                  <a:moveTo>
                    <a:pt x="280" y="0"/>
                  </a:moveTo>
                  <a:cubicBezTo>
                    <a:pt x="138" y="0"/>
                    <a:pt x="1" y="125"/>
                    <a:pt x="7" y="273"/>
                  </a:cubicBezTo>
                  <a:cubicBezTo>
                    <a:pt x="14" y="420"/>
                    <a:pt x="127" y="546"/>
                    <a:pt x="280" y="546"/>
                  </a:cubicBezTo>
                  <a:cubicBezTo>
                    <a:pt x="423" y="546"/>
                    <a:pt x="560" y="420"/>
                    <a:pt x="554" y="273"/>
                  </a:cubicBezTo>
                  <a:cubicBezTo>
                    <a:pt x="545" y="125"/>
                    <a:pt x="433" y="0"/>
                    <a:pt x="2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72"/>
            <p:cNvSpPr/>
            <p:nvPr/>
          </p:nvSpPr>
          <p:spPr>
            <a:xfrm>
              <a:off x="5797448" y="1640861"/>
              <a:ext cx="22767" cy="22239"/>
            </a:xfrm>
            <a:custGeom>
              <a:avLst/>
              <a:gdLst/>
              <a:ahLst/>
              <a:cxnLst/>
              <a:rect l="l" t="t" r="r" b="b"/>
              <a:pathLst>
                <a:path w="561" h="548" extrusionOk="0">
                  <a:moveTo>
                    <a:pt x="280" y="1"/>
                  </a:moveTo>
                  <a:cubicBezTo>
                    <a:pt x="138" y="1"/>
                    <a:pt x="1" y="126"/>
                    <a:pt x="7" y="274"/>
                  </a:cubicBezTo>
                  <a:cubicBezTo>
                    <a:pt x="14" y="422"/>
                    <a:pt x="127" y="547"/>
                    <a:pt x="280" y="547"/>
                  </a:cubicBezTo>
                  <a:cubicBezTo>
                    <a:pt x="423" y="547"/>
                    <a:pt x="560" y="422"/>
                    <a:pt x="554" y="274"/>
                  </a:cubicBezTo>
                  <a:cubicBezTo>
                    <a:pt x="545" y="126"/>
                    <a:pt x="433"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72"/>
            <p:cNvSpPr/>
            <p:nvPr/>
          </p:nvSpPr>
          <p:spPr>
            <a:xfrm>
              <a:off x="5781337" y="1673124"/>
              <a:ext cx="22767" cy="22158"/>
            </a:xfrm>
            <a:custGeom>
              <a:avLst/>
              <a:gdLst/>
              <a:ahLst/>
              <a:cxnLst/>
              <a:rect l="l" t="t" r="r" b="b"/>
              <a:pathLst>
                <a:path w="561" h="546" extrusionOk="0">
                  <a:moveTo>
                    <a:pt x="281" y="0"/>
                  </a:moveTo>
                  <a:cubicBezTo>
                    <a:pt x="138" y="0"/>
                    <a:pt x="0" y="125"/>
                    <a:pt x="7" y="272"/>
                  </a:cubicBezTo>
                  <a:cubicBezTo>
                    <a:pt x="14" y="420"/>
                    <a:pt x="128" y="546"/>
                    <a:pt x="281" y="546"/>
                  </a:cubicBezTo>
                  <a:cubicBezTo>
                    <a:pt x="422" y="546"/>
                    <a:pt x="560" y="420"/>
                    <a:pt x="553" y="272"/>
                  </a:cubicBezTo>
                  <a:cubicBezTo>
                    <a:pt x="546" y="125"/>
                    <a:pt x="434" y="0"/>
                    <a:pt x="2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4" name="Google Shape;1664;p72"/>
          <p:cNvGrpSpPr/>
          <p:nvPr/>
        </p:nvGrpSpPr>
        <p:grpSpPr>
          <a:xfrm rot="10800000">
            <a:off x="7205714" y="-101573"/>
            <a:ext cx="2071193" cy="1819657"/>
            <a:chOff x="-224150" y="2662929"/>
            <a:chExt cx="2960539" cy="2600996"/>
          </a:xfrm>
        </p:grpSpPr>
        <p:sp>
          <p:nvSpPr>
            <p:cNvPr id="1665" name="Google Shape;1665;p72"/>
            <p:cNvSpPr/>
            <p:nvPr/>
          </p:nvSpPr>
          <p:spPr>
            <a:xfrm rot="10800000" flipH="1">
              <a:off x="1587760" y="2662929"/>
              <a:ext cx="1148629" cy="2465373"/>
            </a:xfrm>
            <a:custGeom>
              <a:avLst/>
              <a:gdLst/>
              <a:ahLst/>
              <a:cxnLst/>
              <a:rect l="l" t="t" r="r" b="b"/>
              <a:pathLst>
                <a:path w="2582" h="5542" extrusionOk="0">
                  <a:moveTo>
                    <a:pt x="2357" y="1"/>
                  </a:moveTo>
                  <a:lnTo>
                    <a:pt x="927" y="328"/>
                  </a:lnTo>
                  <a:cubicBezTo>
                    <a:pt x="1022" y="829"/>
                    <a:pt x="1038" y="1352"/>
                    <a:pt x="985" y="1871"/>
                  </a:cubicBezTo>
                  <a:cubicBezTo>
                    <a:pt x="932" y="2389"/>
                    <a:pt x="813" y="2906"/>
                    <a:pt x="636" y="3402"/>
                  </a:cubicBezTo>
                  <a:cubicBezTo>
                    <a:pt x="470" y="3867"/>
                    <a:pt x="255" y="4314"/>
                    <a:pt x="1" y="4729"/>
                  </a:cubicBezTo>
                  <a:cubicBezTo>
                    <a:pt x="622" y="4563"/>
                    <a:pt x="1330" y="4097"/>
                    <a:pt x="1330" y="4097"/>
                  </a:cubicBezTo>
                  <a:lnTo>
                    <a:pt x="1588" y="5541"/>
                  </a:lnTo>
                  <a:cubicBezTo>
                    <a:pt x="1860" y="5020"/>
                    <a:pt x="2078" y="4473"/>
                    <a:pt x="2241" y="3911"/>
                  </a:cubicBezTo>
                  <a:cubicBezTo>
                    <a:pt x="2421" y="3281"/>
                    <a:pt x="2531" y="2633"/>
                    <a:pt x="2556" y="1974"/>
                  </a:cubicBezTo>
                  <a:cubicBezTo>
                    <a:pt x="2581" y="1317"/>
                    <a:pt x="2523" y="650"/>
                    <a:pt x="23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72"/>
            <p:cNvSpPr/>
            <p:nvPr/>
          </p:nvSpPr>
          <p:spPr>
            <a:xfrm rot="10800000" flipH="1">
              <a:off x="1885816" y="3651836"/>
              <a:ext cx="813204" cy="1467124"/>
            </a:xfrm>
            <a:custGeom>
              <a:avLst/>
              <a:gdLst/>
              <a:ahLst/>
              <a:cxnLst/>
              <a:rect l="l" t="t" r="r" b="b"/>
              <a:pathLst>
                <a:path w="1828" h="3298" extrusionOk="0">
                  <a:moveTo>
                    <a:pt x="1685" y="1"/>
                  </a:moveTo>
                  <a:lnTo>
                    <a:pt x="256" y="328"/>
                  </a:lnTo>
                  <a:cubicBezTo>
                    <a:pt x="352" y="829"/>
                    <a:pt x="367" y="1352"/>
                    <a:pt x="314" y="1872"/>
                  </a:cubicBezTo>
                  <a:cubicBezTo>
                    <a:pt x="265" y="2355"/>
                    <a:pt x="157" y="2834"/>
                    <a:pt x="1" y="3297"/>
                  </a:cubicBezTo>
                  <a:cubicBezTo>
                    <a:pt x="829" y="2633"/>
                    <a:pt x="1467" y="1734"/>
                    <a:pt x="1828" y="736"/>
                  </a:cubicBezTo>
                  <a:cubicBezTo>
                    <a:pt x="1795" y="488"/>
                    <a:pt x="1748" y="244"/>
                    <a:pt x="16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72"/>
            <p:cNvSpPr/>
            <p:nvPr/>
          </p:nvSpPr>
          <p:spPr>
            <a:xfrm rot="10800000" flipH="1">
              <a:off x="-223705" y="2704689"/>
              <a:ext cx="2896928" cy="2559236"/>
            </a:xfrm>
            <a:custGeom>
              <a:avLst/>
              <a:gdLst/>
              <a:ahLst/>
              <a:cxnLst/>
              <a:rect l="l" t="t" r="r" b="b"/>
              <a:pathLst>
                <a:path w="6512" h="5753" extrusionOk="0">
                  <a:moveTo>
                    <a:pt x="4782" y="1"/>
                  </a:moveTo>
                  <a:cubicBezTo>
                    <a:pt x="4724" y="1"/>
                    <a:pt x="4657" y="14"/>
                    <a:pt x="4571" y="48"/>
                  </a:cubicBezTo>
                  <a:cubicBezTo>
                    <a:pt x="4461" y="91"/>
                    <a:pt x="4388" y="186"/>
                    <a:pt x="4312" y="276"/>
                  </a:cubicBezTo>
                  <a:cubicBezTo>
                    <a:pt x="3607" y="1097"/>
                    <a:pt x="2046" y="2325"/>
                    <a:pt x="628" y="3141"/>
                  </a:cubicBezTo>
                  <a:cubicBezTo>
                    <a:pt x="240" y="3364"/>
                    <a:pt x="2" y="3775"/>
                    <a:pt x="2" y="4220"/>
                  </a:cubicBezTo>
                  <a:lnTo>
                    <a:pt x="2" y="4230"/>
                  </a:lnTo>
                  <a:cubicBezTo>
                    <a:pt x="2" y="4230"/>
                    <a:pt x="0" y="4953"/>
                    <a:pt x="0" y="5037"/>
                  </a:cubicBezTo>
                  <a:cubicBezTo>
                    <a:pt x="0" y="5303"/>
                    <a:pt x="133" y="5553"/>
                    <a:pt x="355" y="5700"/>
                  </a:cubicBezTo>
                  <a:lnTo>
                    <a:pt x="433" y="5752"/>
                  </a:lnTo>
                  <a:lnTo>
                    <a:pt x="433" y="5160"/>
                  </a:lnTo>
                  <a:cubicBezTo>
                    <a:pt x="433" y="5160"/>
                    <a:pt x="4419" y="3342"/>
                    <a:pt x="6450" y="314"/>
                  </a:cubicBezTo>
                  <a:cubicBezTo>
                    <a:pt x="6511" y="222"/>
                    <a:pt x="6475" y="70"/>
                    <a:pt x="6319" y="32"/>
                  </a:cubicBezTo>
                  <a:cubicBezTo>
                    <a:pt x="6281" y="23"/>
                    <a:pt x="6242" y="19"/>
                    <a:pt x="6203" y="19"/>
                  </a:cubicBezTo>
                  <a:cubicBezTo>
                    <a:pt x="6000" y="19"/>
                    <a:pt x="5779" y="128"/>
                    <a:pt x="5451" y="128"/>
                  </a:cubicBezTo>
                  <a:cubicBezTo>
                    <a:pt x="5381" y="128"/>
                    <a:pt x="5307" y="123"/>
                    <a:pt x="5227" y="111"/>
                  </a:cubicBezTo>
                  <a:cubicBezTo>
                    <a:pt x="5017" y="80"/>
                    <a:pt x="4926" y="1"/>
                    <a:pt x="478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72"/>
            <p:cNvSpPr/>
            <p:nvPr/>
          </p:nvSpPr>
          <p:spPr>
            <a:xfrm rot="10800000" flipH="1">
              <a:off x="-222370" y="2701575"/>
              <a:ext cx="1282531" cy="1849252"/>
            </a:xfrm>
            <a:custGeom>
              <a:avLst/>
              <a:gdLst/>
              <a:ahLst/>
              <a:cxnLst/>
              <a:rect l="l" t="t" r="r" b="b"/>
              <a:pathLst>
                <a:path w="2883" h="4157" extrusionOk="0">
                  <a:moveTo>
                    <a:pt x="2883" y="0"/>
                  </a:moveTo>
                  <a:lnTo>
                    <a:pt x="2883" y="0"/>
                  </a:lnTo>
                  <a:cubicBezTo>
                    <a:pt x="2193" y="550"/>
                    <a:pt x="1390" y="1108"/>
                    <a:pt x="627" y="1545"/>
                  </a:cubicBezTo>
                  <a:cubicBezTo>
                    <a:pt x="239" y="1768"/>
                    <a:pt x="1" y="2180"/>
                    <a:pt x="1" y="2626"/>
                  </a:cubicBezTo>
                  <a:lnTo>
                    <a:pt x="1" y="2634"/>
                  </a:lnTo>
                  <a:cubicBezTo>
                    <a:pt x="1" y="2634"/>
                    <a:pt x="0" y="3358"/>
                    <a:pt x="0" y="3441"/>
                  </a:cubicBezTo>
                  <a:cubicBezTo>
                    <a:pt x="0" y="3709"/>
                    <a:pt x="133" y="3958"/>
                    <a:pt x="355" y="4105"/>
                  </a:cubicBezTo>
                  <a:lnTo>
                    <a:pt x="432" y="4157"/>
                  </a:lnTo>
                  <a:lnTo>
                    <a:pt x="432" y="3565"/>
                  </a:lnTo>
                  <a:cubicBezTo>
                    <a:pt x="432" y="3565"/>
                    <a:pt x="1369" y="3138"/>
                    <a:pt x="2564" y="2353"/>
                  </a:cubicBezTo>
                  <a:cubicBezTo>
                    <a:pt x="2422" y="2139"/>
                    <a:pt x="2351" y="1872"/>
                    <a:pt x="2348" y="1612"/>
                  </a:cubicBezTo>
                  <a:cubicBezTo>
                    <a:pt x="2344" y="1235"/>
                    <a:pt x="2467" y="866"/>
                    <a:pt x="2618" y="522"/>
                  </a:cubicBezTo>
                  <a:cubicBezTo>
                    <a:pt x="2698" y="344"/>
                    <a:pt x="2786" y="169"/>
                    <a:pt x="28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72"/>
            <p:cNvSpPr/>
            <p:nvPr/>
          </p:nvSpPr>
          <p:spPr>
            <a:xfrm rot="10800000" flipH="1">
              <a:off x="-224150" y="2704689"/>
              <a:ext cx="455981" cy="1267385"/>
            </a:xfrm>
            <a:custGeom>
              <a:avLst/>
              <a:gdLst/>
              <a:ahLst/>
              <a:cxnLst/>
              <a:rect l="l" t="t" r="r" b="b"/>
              <a:pathLst>
                <a:path w="1025" h="2849" extrusionOk="0">
                  <a:moveTo>
                    <a:pt x="1025" y="0"/>
                  </a:moveTo>
                  <a:lnTo>
                    <a:pt x="1025" y="0"/>
                  </a:lnTo>
                  <a:cubicBezTo>
                    <a:pt x="894" y="81"/>
                    <a:pt x="761" y="159"/>
                    <a:pt x="630" y="235"/>
                  </a:cubicBezTo>
                  <a:cubicBezTo>
                    <a:pt x="242" y="458"/>
                    <a:pt x="2" y="869"/>
                    <a:pt x="2" y="1316"/>
                  </a:cubicBezTo>
                  <a:lnTo>
                    <a:pt x="2" y="1326"/>
                  </a:lnTo>
                  <a:cubicBezTo>
                    <a:pt x="2" y="1326"/>
                    <a:pt x="0" y="2049"/>
                    <a:pt x="0" y="2133"/>
                  </a:cubicBezTo>
                  <a:cubicBezTo>
                    <a:pt x="0" y="2399"/>
                    <a:pt x="133" y="2649"/>
                    <a:pt x="355" y="2796"/>
                  </a:cubicBezTo>
                  <a:lnTo>
                    <a:pt x="433" y="2848"/>
                  </a:lnTo>
                  <a:lnTo>
                    <a:pt x="433" y="2256"/>
                  </a:lnTo>
                  <a:cubicBezTo>
                    <a:pt x="433" y="2256"/>
                    <a:pt x="491" y="2229"/>
                    <a:pt x="593" y="2181"/>
                  </a:cubicBezTo>
                  <a:cubicBezTo>
                    <a:pt x="559" y="2089"/>
                    <a:pt x="541" y="1991"/>
                    <a:pt x="541" y="1891"/>
                  </a:cubicBezTo>
                  <a:cubicBezTo>
                    <a:pt x="541" y="1805"/>
                    <a:pt x="542" y="1055"/>
                    <a:pt x="542" y="1055"/>
                  </a:cubicBezTo>
                  <a:lnTo>
                    <a:pt x="542" y="1046"/>
                  </a:lnTo>
                  <a:cubicBezTo>
                    <a:pt x="542" y="707"/>
                    <a:pt x="757" y="291"/>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70" name="Google Shape;1670;p72"/>
          <p:cNvGrpSpPr/>
          <p:nvPr/>
        </p:nvGrpSpPr>
        <p:grpSpPr>
          <a:xfrm rot="-9661135">
            <a:off x="6677456" y="-127463"/>
            <a:ext cx="735532" cy="652320"/>
            <a:chOff x="6757038" y="4568926"/>
            <a:chExt cx="163860" cy="145334"/>
          </a:xfrm>
        </p:grpSpPr>
        <p:sp>
          <p:nvSpPr>
            <p:cNvPr id="1671" name="Google Shape;1671;p72"/>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72"/>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72"/>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72"/>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72"/>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72"/>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680"/>
        <p:cNvGrpSpPr/>
        <p:nvPr/>
      </p:nvGrpSpPr>
      <p:grpSpPr>
        <a:xfrm>
          <a:off x="0" y="0"/>
          <a:ext cx="0" cy="0"/>
          <a:chOff x="0" y="0"/>
          <a:chExt cx="0" cy="0"/>
        </a:xfrm>
      </p:grpSpPr>
      <p:sp>
        <p:nvSpPr>
          <p:cNvPr id="1681" name="Google Shape;1681;p73"/>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DEFENSE </a:t>
            </a:r>
            <a:r>
              <a:rPr lang="en">
                <a:solidFill>
                  <a:schemeClr val="accent3"/>
                </a:solidFill>
              </a:rPr>
              <a:t>BUDGET</a:t>
            </a:r>
            <a:endParaRPr>
              <a:solidFill>
                <a:schemeClr val="accent3"/>
              </a:solidFill>
            </a:endParaRPr>
          </a:p>
        </p:txBody>
      </p:sp>
      <p:graphicFrame>
        <p:nvGraphicFramePr>
          <p:cNvPr id="1682" name="Google Shape;1682;p73"/>
          <p:cNvGraphicFramePr/>
          <p:nvPr/>
        </p:nvGraphicFramePr>
        <p:xfrm>
          <a:off x="4673550" y="1354525"/>
          <a:ext cx="3619500" cy="2681700"/>
        </p:xfrm>
        <a:graphic>
          <a:graphicData uri="http://schemas.openxmlformats.org/drawingml/2006/table">
            <a:tbl>
              <a:tblPr>
                <a:noFill/>
                <a:tableStyleId>{7DF00F9B-321D-43B3-9133-A11FB1FF3ADC}</a:tableStyleId>
              </a:tblPr>
              <a:tblGrid>
                <a:gridCol w="482600">
                  <a:extLst>
                    <a:ext uri="{9D8B030D-6E8A-4147-A177-3AD203B41FA5}">
                      <a16:colId xmlns:a16="http://schemas.microsoft.com/office/drawing/2014/main" val="20000"/>
                    </a:ext>
                  </a:extLst>
                </a:gridCol>
                <a:gridCol w="1673225">
                  <a:extLst>
                    <a:ext uri="{9D8B030D-6E8A-4147-A177-3AD203B41FA5}">
                      <a16:colId xmlns:a16="http://schemas.microsoft.com/office/drawing/2014/main" val="20001"/>
                    </a:ext>
                  </a:extLst>
                </a:gridCol>
                <a:gridCol w="1463675">
                  <a:extLst>
                    <a:ext uri="{9D8B030D-6E8A-4147-A177-3AD203B41FA5}">
                      <a16:colId xmlns:a16="http://schemas.microsoft.com/office/drawing/2014/main" val="20002"/>
                    </a:ext>
                  </a:extLst>
                </a:gridCol>
              </a:tblGrid>
              <a:tr h="670425">
                <a:tc gridSpan="2">
                  <a:txBody>
                    <a:bodyPr/>
                    <a:lstStyle/>
                    <a:p>
                      <a:pPr marL="0" lvl="0" indent="0" algn="ctr" rtl="0">
                        <a:spcBef>
                          <a:spcPts val="0"/>
                        </a:spcBef>
                        <a:spcAft>
                          <a:spcPts val="0"/>
                        </a:spcAft>
                        <a:buNone/>
                      </a:pPr>
                      <a:r>
                        <a:rPr lang="en" sz="2000">
                          <a:solidFill>
                            <a:schemeClr val="accent3"/>
                          </a:solidFill>
                          <a:latin typeface="Rubik ExtraBold"/>
                          <a:ea typeface="Rubik ExtraBold"/>
                          <a:cs typeface="Rubik ExtraBold"/>
                          <a:sym typeface="Rubik ExtraBold"/>
                        </a:rPr>
                        <a:t>COUNTRY</a:t>
                      </a:r>
                      <a:endParaRPr sz="2000">
                        <a:solidFill>
                          <a:schemeClr val="accent3"/>
                        </a:solidFill>
                        <a:latin typeface="Rubik ExtraBold"/>
                        <a:ea typeface="Rubik ExtraBold"/>
                        <a:cs typeface="Rubik ExtraBold"/>
                        <a:sym typeface="Rubik ExtraBold"/>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hMerge="1">
                  <a:txBody>
                    <a:bodyPr/>
                    <a:lstStyle/>
                    <a:p>
                      <a:endParaRPr lang="en-US"/>
                    </a:p>
                  </a:txBody>
                  <a:tcPr/>
                </a:tc>
                <a:tc>
                  <a:txBody>
                    <a:bodyPr/>
                    <a:lstStyle/>
                    <a:p>
                      <a:pPr marL="0" lvl="0" indent="0" algn="ctr" rtl="0">
                        <a:spcBef>
                          <a:spcPts val="0"/>
                        </a:spcBef>
                        <a:spcAft>
                          <a:spcPts val="0"/>
                        </a:spcAft>
                        <a:buNone/>
                      </a:pPr>
                      <a:r>
                        <a:rPr lang="en" sz="2000">
                          <a:solidFill>
                            <a:schemeClr val="accent3"/>
                          </a:solidFill>
                          <a:latin typeface="Rubik ExtraBold"/>
                          <a:ea typeface="Rubik ExtraBold"/>
                          <a:cs typeface="Rubik ExtraBold"/>
                          <a:sym typeface="Rubik ExtraBold"/>
                        </a:rPr>
                        <a:t>GROWTH</a:t>
                      </a:r>
                      <a:endParaRPr sz="2000">
                        <a:solidFill>
                          <a:schemeClr val="accent3"/>
                        </a:solidFill>
                        <a:latin typeface="Rubik ExtraBold"/>
                        <a:ea typeface="Rubik ExtraBold"/>
                        <a:cs typeface="Rubik ExtraBold"/>
                        <a:sym typeface="Rubik ExtraBold"/>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0"/>
                  </a:ext>
                </a:extLst>
              </a:tr>
              <a:tr h="670425">
                <a:tc>
                  <a:txBody>
                    <a:bodyPr/>
                    <a:lstStyle/>
                    <a:p>
                      <a:pPr marL="0" lvl="0" indent="0" algn="ctr" rtl="0">
                        <a:spcBef>
                          <a:spcPts val="0"/>
                        </a:spcBef>
                        <a:spcAft>
                          <a:spcPts val="0"/>
                        </a:spcAft>
                        <a:buNone/>
                      </a:pP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China</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90%</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670425">
                <a:tc>
                  <a:txBody>
                    <a:bodyPr/>
                    <a:lstStyle/>
                    <a:p>
                      <a:pPr marL="0" lvl="0" indent="0" algn="ctr" rtl="0">
                        <a:spcBef>
                          <a:spcPts val="0"/>
                        </a:spcBef>
                        <a:spcAft>
                          <a:spcPts val="0"/>
                        </a:spcAft>
                        <a:buNone/>
                      </a:pP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Global power 1</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50%</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670425">
                <a:tc>
                  <a:txBody>
                    <a:bodyPr/>
                    <a:lstStyle/>
                    <a:p>
                      <a:pPr marL="0" lvl="0" indent="0" algn="ctr" rtl="0">
                        <a:spcBef>
                          <a:spcPts val="0"/>
                        </a:spcBef>
                        <a:spcAft>
                          <a:spcPts val="0"/>
                        </a:spcAft>
                        <a:buNone/>
                      </a:pP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r>
                        <a:rPr lang="en">
                          <a:solidFill>
                            <a:schemeClr val="dk1"/>
                          </a:solidFill>
                          <a:latin typeface="Cabin"/>
                          <a:ea typeface="Cabin"/>
                          <a:cs typeface="Cabin"/>
                          <a:sym typeface="Cabin"/>
                        </a:rPr>
                        <a:t>Global power 2</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30%</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1683" name="Google Shape;1683;p73"/>
          <p:cNvSpPr txBox="1"/>
          <p:nvPr/>
        </p:nvSpPr>
        <p:spPr>
          <a:xfrm>
            <a:off x="4673550" y="4191100"/>
            <a:ext cx="3619500" cy="457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solidFill>
                  <a:schemeClr val="dk1"/>
                </a:solidFill>
                <a:latin typeface="Cabin"/>
                <a:ea typeface="Cabin"/>
                <a:cs typeface="Cabin"/>
                <a:sym typeface="Cabin"/>
              </a:rPr>
              <a:t>Follow the link in the graph to modify its data and then paste the new one here. </a:t>
            </a:r>
            <a:r>
              <a:rPr lang="en" sz="1000" b="1" u="sng">
                <a:solidFill>
                  <a:schemeClr val="dk1"/>
                </a:solidFill>
                <a:latin typeface="Cabin"/>
                <a:ea typeface="Cabin"/>
                <a:cs typeface="Cabin"/>
                <a:sym typeface="Cabin"/>
                <a:hlinkClick r:id="rId3">
                  <a:extLst>
                    <a:ext uri="{A12FA001-AC4F-418D-AE19-62706E023703}">
                      <ahyp:hlinkClr xmlns:ahyp="http://schemas.microsoft.com/office/drawing/2018/hyperlinkcolor" val="tx"/>
                    </a:ext>
                  </a:extLst>
                </a:hlinkClick>
              </a:rPr>
              <a:t>For more info, click here</a:t>
            </a:r>
            <a:endParaRPr sz="1000" b="1" u="sng">
              <a:solidFill>
                <a:schemeClr val="dk1"/>
              </a:solidFill>
              <a:latin typeface="Cabin"/>
              <a:ea typeface="Cabin"/>
              <a:cs typeface="Cabin"/>
              <a:sym typeface="Cabin"/>
            </a:endParaRPr>
          </a:p>
        </p:txBody>
      </p:sp>
      <p:sp>
        <p:nvSpPr>
          <p:cNvPr id="1684" name="Google Shape;1684;p73"/>
          <p:cNvSpPr/>
          <p:nvPr/>
        </p:nvSpPr>
        <p:spPr>
          <a:xfrm rot="49">
            <a:off x="4751244" y="2254230"/>
            <a:ext cx="334476" cy="317513"/>
          </a:xfrm>
          <a:custGeom>
            <a:avLst/>
            <a:gdLst/>
            <a:ahLst/>
            <a:cxnLst/>
            <a:rect l="l" t="t" r="r" b="b"/>
            <a:pathLst>
              <a:path w="1894" h="1798" extrusionOk="0">
                <a:moveTo>
                  <a:pt x="946" y="0"/>
                </a:moveTo>
                <a:lnTo>
                  <a:pt x="723" y="686"/>
                </a:lnTo>
                <a:lnTo>
                  <a:pt x="0" y="686"/>
                </a:lnTo>
                <a:lnTo>
                  <a:pt x="585" y="1111"/>
                </a:lnTo>
                <a:lnTo>
                  <a:pt x="361" y="1798"/>
                </a:lnTo>
                <a:lnTo>
                  <a:pt x="946" y="1373"/>
                </a:lnTo>
                <a:lnTo>
                  <a:pt x="1530" y="1798"/>
                </a:lnTo>
                <a:lnTo>
                  <a:pt x="1307" y="1111"/>
                </a:lnTo>
                <a:lnTo>
                  <a:pt x="1893" y="686"/>
                </a:lnTo>
                <a:lnTo>
                  <a:pt x="1169" y="686"/>
                </a:lnTo>
                <a:lnTo>
                  <a:pt x="9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73"/>
          <p:cNvSpPr/>
          <p:nvPr/>
        </p:nvSpPr>
        <p:spPr>
          <a:xfrm rot="49">
            <a:off x="4751244" y="2899855"/>
            <a:ext cx="334476" cy="317513"/>
          </a:xfrm>
          <a:custGeom>
            <a:avLst/>
            <a:gdLst/>
            <a:ahLst/>
            <a:cxnLst/>
            <a:rect l="l" t="t" r="r" b="b"/>
            <a:pathLst>
              <a:path w="1894" h="1798" extrusionOk="0">
                <a:moveTo>
                  <a:pt x="946" y="0"/>
                </a:moveTo>
                <a:lnTo>
                  <a:pt x="723" y="686"/>
                </a:lnTo>
                <a:lnTo>
                  <a:pt x="0" y="686"/>
                </a:lnTo>
                <a:lnTo>
                  <a:pt x="585" y="1111"/>
                </a:lnTo>
                <a:lnTo>
                  <a:pt x="361" y="1798"/>
                </a:lnTo>
                <a:lnTo>
                  <a:pt x="946" y="1373"/>
                </a:lnTo>
                <a:lnTo>
                  <a:pt x="1530" y="1798"/>
                </a:lnTo>
                <a:lnTo>
                  <a:pt x="1307" y="1111"/>
                </a:lnTo>
                <a:lnTo>
                  <a:pt x="1893" y="686"/>
                </a:lnTo>
                <a:lnTo>
                  <a:pt x="1169" y="686"/>
                </a:lnTo>
                <a:lnTo>
                  <a:pt x="94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73"/>
          <p:cNvSpPr/>
          <p:nvPr/>
        </p:nvSpPr>
        <p:spPr>
          <a:xfrm rot="49">
            <a:off x="4751244" y="3545480"/>
            <a:ext cx="334476" cy="317513"/>
          </a:xfrm>
          <a:custGeom>
            <a:avLst/>
            <a:gdLst/>
            <a:ahLst/>
            <a:cxnLst/>
            <a:rect l="l" t="t" r="r" b="b"/>
            <a:pathLst>
              <a:path w="1894" h="1798" extrusionOk="0">
                <a:moveTo>
                  <a:pt x="946" y="0"/>
                </a:moveTo>
                <a:lnTo>
                  <a:pt x="723" y="686"/>
                </a:lnTo>
                <a:lnTo>
                  <a:pt x="0" y="686"/>
                </a:lnTo>
                <a:lnTo>
                  <a:pt x="585" y="1111"/>
                </a:lnTo>
                <a:lnTo>
                  <a:pt x="361" y="1798"/>
                </a:lnTo>
                <a:lnTo>
                  <a:pt x="946" y="1373"/>
                </a:lnTo>
                <a:lnTo>
                  <a:pt x="1530" y="1798"/>
                </a:lnTo>
                <a:lnTo>
                  <a:pt x="1307" y="1111"/>
                </a:lnTo>
                <a:lnTo>
                  <a:pt x="1893" y="686"/>
                </a:lnTo>
                <a:lnTo>
                  <a:pt x="1169" y="686"/>
                </a:lnTo>
                <a:lnTo>
                  <a:pt x="9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87" name="Google Shape;1687;p73" title="Chart">
            <a:hlinkClick r:id="rId4"/>
          </p:cNvPr>
          <p:cNvPicPr preferRelativeResize="0"/>
          <p:nvPr/>
        </p:nvPicPr>
        <p:blipFill>
          <a:blip r:embed="rId5">
            <a:alphaModFix/>
          </a:blip>
          <a:stretch>
            <a:fillRect/>
          </a:stretch>
        </p:blipFill>
        <p:spPr>
          <a:xfrm>
            <a:off x="720000" y="1150526"/>
            <a:ext cx="3619500" cy="3498375"/>
          </a:xfrm>
          <a:prstGeom prst="rect">
            <a:avLst/>
          </a:prstGeom>
          <a:noFill/>
          <a:ln>
            <a:noFill/>
          </a:ln>
        </p:spPr>
      </p:pic>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68"/>
        <p:cNvGrpSpPr/>
        <p:nvPr/>
      </p:nvGrpSpPr>
      <p:grpSpPr>
        <a:xfrm>
          <a:off x="0" y="0"/>
          <a:ext cx="0" cy="0"/>
          <a:chOff x="0" y="0"/>
          <a:chExt cx="0" cy="0"/>
        </a:xfrm>
      </p:grpSpPr>
      <p:sp>
        <p:nvSpPr>
          <p:cNvPr id="869" name="Google Shape;869;p47"/>
          <p:cNvSpPr txBox="1">
            <a:spLocks noGrp="1"/>
          </p:cNvSpPr>
          <p:nvPr>
            <p:ph type="title"/>
          </p:nvPr>
        </p:nvSpPr>
        <p:spPr>
          <a:xfrm>
            <a:off x="720202" y="1305012"/>
            <a:ext cx="2697000" cy="527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LEGACY</a:t>
            </a:r>
            <a:endParaRPr/>
          </a:p>
        </p:txBody>
      </p:sp>
      <p:sp>
        <p:nvSpPr>
          <p:cNvPr id="870" name="Google Shape;870;p47"/>
          <p:cNvSpPr txBox="1">
            <a:spLocks noGrp="1"/>
          </p:cNvSpPr>
          <p:nvPr>
            <p:ph type="subTitle" idx="1"/>
          </p:nvPr>
        </p:nvSpPr>
        <p:spPr>
          <a:xfrm>
            <a:off x="720006" y="1708060"/>
            <a:ext cx="2697000" cy="592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You can describe the topic of the section here</a:t>
            </a:r>
            <a:endParaRPr/>
          </a:p>
        </p:txBody>
      </p:sp>
      <p:sp>
        <p:nvSpPr>
          <p:cNvPr id="871" name="Google Shape;871;p47"/>
          <p:cNvSpPr txBox="1">
            <a:spLocks noGrp="1"/>
          </p:cNvSpPr>
          <p:nvPr>
            <p:ph type="title" idx="2"/>
          </p:nvPr>
        </p:nvSpPr>
        <p:spPr>
          <a:xfrm rot="3021">
            <a:off x="4995221" y="2702968"/>
            <a:ext cx="682800" cy="593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5</a:t>
            </a:r>
            <a:endParaRPr/>
          </a:p>
        </p:txBody>
      </p:sp>
      <p:sp>
        <p:nvSpPr>
          <p:cNvPr id="872" name="Google Shape;872;p47"/>
          <p:cNvSpPr txBox="1">
            <a:spLocks noGrp="1"/>
          </p:cNvSpPr>
          <p:nvPr>
            <p:ph type="title" idx="3"/>
          </p:nvPr>
        </p:nvSpPr>
        <p:spPr>
          <a:xfrm>
            <a:off x="4994948" y="3892900"/>
            <a:ext cx="682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6</a:t>
            </a:r>
            <a:endParaRPr/>
          </a:p>
        </p:txBody>
      </p:sp>
      <p:sp>
        <p:nvSpPr>
          <p:cNvPr id="873" name="Google Shape;873;p47"/>
          <p:cNvSpPr txBox="1">
            <a:spLocks noGrp="1"/>
          </p:cNvSpPr>
          <p:nvPr>
            <p:ph type="title" idx="4"/>
          </p:nvPr>
        </p:nvSpPr>
        <p:spPr>
          <a:xfrm>
            <a:off x="3461730" y="2703567"/>
            <a:ext cx="683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2</a:t>
            </a:r>
            <a:endParaRPr/>
          </a:p>
        </p:txBody>
      </p:sp>
      <p:sp>
        <p:nvSpPr>
          <p:cNvPr id="874" name="Google Shape;874;p47"/>
          <p:cNvSpPr txBox="1">
            <a:spLocks noGrp="1"/>
          </p:cNvSpPr>
          <p:nvPr>
            <p:ph type="title" idx="5"/>
          </p:nvPr>
        </p:nvSpPr>
        <p:spPr>
          <a:xfrm>
            <a:off x="720202" y="2475117"/>
            <a:ext cx="2697000" cy="527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SACRIFICE</a:t>
            </a:r>
            <a:endParaRPr/>
          </a:p>
        </p:txBody>
      </p:sp>
      <p:sp>
        <p:nvSpPr>
          <p:cNvPr id="875" name="Google Shape;875;p47"/>
          <p:cNvSpPr txBox="1">
            <a:spLocks noGrp="1"/>
          </p:cNvSpPr>
          <p:nvPr>
            <p:ph type="subTitle" idx="6"/>
          </p:nvPr>
        </p:nvSpPr>
        <p:spPr>
          <a:xfrm>
            <a:off x="720006" y="2891451"/>
            <a:ext cx="2697000" cy="591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You can describe the topic of the section here</a:t>
            </a:r>
            <a:endParaRPr/>
          </a:p>
        </p:txBody>
      </p:sp>
      <p:sp>
        <p:nvSpPr>
          <p:cNvPr id="876" name="Google Shape;876;p47"/>
          <p:cNvSpPr txBox="1">
            <a:spLocks noGrp="1"/>
          </p:cNvSpPr>
          <p:nvPr>
            <p:ph type="title" idx="7"/>
          </p:nvPr>
        </p:nvSpPr>
        <p:spPr>
          <a:xfrm>
            <a:off x="720168" y="3657637"/>
            <a:ext cx="2697000" cy="527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DISASTER RELIEF</a:t>
            </a:r>
            <a:endParaRPr/>
          </a:p>
        </p:txBody>
      </p:sp>
      <p:sp>
        <p:nvSpPr>
          <p:cNvPr id="877" name="Google Shape;877;p47"/>
          <p:cNvSpPr txBox="1">
            <a:spLocks noGrp="1"/>
          </p:cNvSpPr>
          <p:nvPr>
            <p:ph type="subTitle" idx="8"/>
          </p:nvPr>
        </p:nvSpPr>
        <p:spPr>
          <a:xfrm>
            <a:off x="720000" y="4060648"/>
            <a:ext cx="2697000" cy="590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You can describe the topic of the section here</a:t>
            </a:r>
            <a:endParaRPr/>
          </a:p>
        </p:txBody>
      </p:sp>
      <p:sp>
        <p:nvSpPr>
          <p:cNvPr id="878" name="Google Shape;878;p47"/>
          <p:cNvSpPr txBox="1">
            <a:spLocks noGrp="1"/>
          </p:cNvSpPr>
          <p:nvPr>
            <p:ph type="title" idx="9"/>
          </p:nvPr>
        </p:nvSpPr>
        <p:spPr>
          <a:xfrm>
            <a:off x="5722650" y="3657637"/>
            <a:ext cx="27012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UNITY &amp; STRENGTH</a:t>
            </a:r>
            <a:endParaRPr/>
          </a:p>
        </p:txBody>
      </p:sp>
      <p:sp>
        <p:nvSpPr>
          <p:cNvPr id="879" name="Google Shape;879;p47"/>
          <p:cNvSpPr txBox="1">
            <a:spLocks noGrp="1"/>
          </p:cNvSpPr>
          <p:nvPr>
            <p:ph type="subTitle" idx="13"/>
          </p:nvPr>
        </p:nvSpPr>
        <p:spPr>
          <a:xfrm>
            <a:off x="5722500" y="4060648"/>
            <a:ext cx="2697000" cy="59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You can describe the topic of the section here</a:t>
            </a:r>
            <a:endParaRPr/>
          </a:p>
        </p:txBody>
      </p:sp>
      <p:sp>
        <p:nvSpPr>
          <p:cNvPr id="880" name="Google Shape;880;p47"/>
          <p:cNvSpPr txBox="1">
            <a:spLocks noGrp="1"/>
          </p:cNvSpPr>
          <p:nvPr>
            <p:ph type="title" idx="14"/>
          </p:nvPr>
        </p:nvSpPr>
        <p:spPr>
          <a:xfrm>
            <a:off x="5722650" y="2475117"/>
            <a:ext cx="26970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MODERNIZATION</a:t>
            </a:r>
            <a:endParaRPr/>
          </a:p>
        </p:txBody>
      </p:sp>
      <p:sp>
        <p:nvSpPr>
          <p:cNvPr id="881" name="Google Shape;881;p47"/>
          <p:cNvSpPr txBox="1">
            <a:spLocks noGrp="1"/>
          </p:cNvSpPr>
          <p:nvPr>
            <p:ph type="subTitle" idx="15"/>
          </p:nvPr>
        </p:nvSpPr>
        <p:spPr>
          <a:xfrm>
            <a:off x="5722500" y="2891451"/>
            <a:ext cx="2697000" cy="59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You can describe the topic of the section here</a:t>
            </a:r>
            <a:endParaRPr/>
          </a:p>
        </p:txBody>
      </p:sp>
      <p:sp>
        <p:nvSpPr>
          <p:cNvPr id="882" name="Google Shape;882;p47"/>
          <p:cNvSpPr txBox="1">
            <a:spLocks noGrp="1"/>
          </p:cNvSpPr>
          <p:nvPr>
            <p:ph type="title" idx="16"/>
          </p:nvPr>
        </p:nvSpPr>
        <p:spPr>
          <a:xfrm>
            <a:off x="5722650" y="1305012"/>
            <a:ext cx="26970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DEFENSE</a:t>
            </a:r>
            <a:endParaRPr/>
          </a:p>
        </p:txBody>
      </p:sp>
      <p:sp>
        <p:nvSpPr>
          <p:cNvPr id="883" name="Google Shape;883;p47"/>
          <p:cNvSpPr txBox="1">
            <a:spLocks noGrp="1"/>
          </p:cNvSpPr>
          <p:nvPr>
            <p:ph type="subTitle" idx="17"/>
          </p:nvPr>
        </p:nvSpPr>
        <p:spPr>
          <a:xfrm>
            <a:off x="5722500" y="1708060"/>
            <a:ext cx="2697000" cy="592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You can describe the topic of the section here</a:t>
            </a:r>
            <a:endParaRPr/>
          </a:p>
        </p:txBody>
      </p:sp>
      <p:sp>
        <p:nvSpPr>
          <p:cNvPr id="884" name="Google Shape;884;p47"/>
          <p:cNvSpPr txBox="1">
            <a:spLocks noGrp="1"/>
          </p:cNvSpPr>
          <p:nvPr>
            <p:ph type="title" idx="18"/>
          </p:nvPr>
        </p:nvSpPr>
        <p:spPr>
          <a:xfrm rot="3020">
            <a:off x="4995164" y="1514550"/>
            <a:ext cx="683100" cy="593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4</a:t>
            </a:r>
            <a:endParaRPr/>
          </a:p>
        </p:txBody>
      </p:sp>
      <p:sp>
        <p:nvSpPr>
          <p:cNvPr id="885" name="Google Shape;885;p47"/>
          <p:cNvSpPr txBox="1">
            <a:spLocks noGrp="1"/>
          </p:cNvSpPr>
          <p:nvPr>
            <p:ph type="title" idx="19"/>
          </p:nvPr>
        </p:nvSpPr>
        <p:spPr>
          <a:xfrm rot="1509">
            <a:off x="3461908" y="1514400"/>
            <a:ext cx="683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886" name="Google Shape;886;p47"/>
          <p:cNvSpPr txBox="1">
            <a:spLocks noGrp="1"/>
          </p:cNvSpPr>
          <p:nvPr>
            <p:ph type="title" idx="20"/>
          </p:nvPr>
        </p:nvSpPr>
        <p:spPr>
          <a:xfrm rot="1509">
            <a:off x="3461954" y="3892749"/>
            <a:ext cx="683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a:t>
            </a:r>
            <a:endParaRPr/>
          </a:p>
        </p:txBody>
      </p:sp>
      <p:sp>
        <p:nvSpPr>
          <p:cNvPr id="887" name="Google Shape;887;p47"/>
          <p:cNvSpPr txBox="1">
            <a:spLocks noGrp="1"/>
          </p:cNvSpPr>
          <p:nvPr>
            <p:ph type="title" idx="21"/>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TABLE OF </a:t>
            </a:r>
            <a:r>
              <a:rPr lang="en">
                <a:solidFill>
                  <a:schemeClr val="accent3"/>
                </a:solidFill>
              </a:rPr>
              <a:t>CONTENTS</a:t>
            </a:r>
            <a:endParaRPr>
              <a:solidFill>
                <a:schemeClr val="accent3"/>
              </a:solidFill>
            </a:endParaRPr>
          </a:p>
        </p:txBody>
      </p:sp>
      <p:cxnSp>
        <p:nvCxnSpPr>
          <p:cNvPr id="888" name="Google Shape;888;p47"/>
          <p:cNvCxnSpPr>
            <a:stCxn id="885" idx="2"/>
            <a:endCxn id="873" idx="0"/>
          </p:cNvCxnSpPr>
          <p:nvPr/>
        </p:nvCxnSpPr>
        <p:spPr>
          <a:xfrm>
            <a:off x="3803608" y="2107800"/>
            <a:ext cx="0" cy="595800"/>
          </a:xfrm>
          <a:prstGeom prst="straightConnector1">
            <a:avLst/>
          </a:prstGeom>
          <a:noFill/>
          <a:ln w="19050" cap="flat" cmpd="sng">
            <a:solidFill>
              <a:schemeClr val="dk2"/>
            </a:solidFill>
            <a:prstDash val="solid"/>
            <a:round/>
            <a:headEnd type="none" w="med" len="med"/>
            <a:tailEnd type="none" w="med" len="med"/>
          </a:ln>
        </p:spPr>
      </p:cxnSp>
      <p:cxnSp>
        <p:nvCxnSpPr>
          <p:cNvPr id="889" name="Google Shape;889;p47"/>
          <p:cNvCxnSpPr>
            <a:stCxn id="873" idx="2"/>
            <a:endCxn id="886" idx="0"/>
          </p:cNvCxnSpPr>
          <p:nvPr/>
        </p:nvCxnSpPr>
        <p:spPr>
          <a:xfrm>
            <a:off x="3803280" y="3296967"/>
            <a:ext cx="300" cy="595800"/>
          </a:xfrm>
          <a:prstGeom prst="straightConnector1">
            <a:avLst/>
          </a:prstGeom>
          <a:noFill/>
          <a:ln w="19050" cap="flat" cmpd="sng">
            <a:solidFill>
              <a:schemeClr val="dk2"/>
            </a:solidFill>
            <a:prstDash val="solid"/>
            <a:round/>
            <a:headEnd type="none" w="med" len="med"/>
            <a:tailEnd type="none" w="med" len="med"/>
          </a:ln>
        </p:spPr>
      </p:cxnSp>
      <p:cxnSp>
        <p:nvCxnSpPr>
          <p:cNvPr id="890" name="Google Shape;890;p47"/>
          <p:cNvCxnSpPr>
            <a:stCxn id="884" idx="2"/>
            <a:endCxn id="871" idx="0"/>
          </p:cNvCxnSpPr>
          <p:nvPr/>
        </p:nvCxnSpPr>
        <p:spPr>
          <a:xfrm>
            <a:off x="5336714" y="2107650"/>
            <a:ext cx="0" cy="595200"/>
          </a:xfrm>
          <a:prstGeom prst="straightConnector1">
            <a:avLst/>
          </a:prstGeom>
          <a:noFill/>
          <a:ln w="19050" cap="flat" cmpd="sng">
            <a:solidFill>
              <a:schemeClr val="dk2"/>
            </a:solidFill>
            <a:prstDash val="solid"/>
            <a:round/>
            <a:headEnd type="none" w="med" len="med"/>
            <a:tailEnd type="none" w="med" len="med"/>
          </a:ln>
        </p:spPr>
      </p:cxnSp>
      <p:cxnSp>
        <p:nvCxnSpPr>
          <p:cNvPr id="891" name="Google Shape;891;p47"/>
          <p:cNvCxnSpPr>
            <a:stCxn id="871" idx="2"/>
            <a:endCxn id="872" idx="0"/>
          </p:cNvCxnSpPr>
          <p:nvPr/>
        </p:nvCxnSpPr>
        <p:spPr>
          <a:xfrm>
            <a:off x="5336621" y="3296668"/>
            <a:ext cx="0" cy="596100"/>
          </a:xfrm>
          <a:prstGeom prst="straightConnector1">
            <a:avLst/>
          </a:prstGeom>
          <a:noFill/>
          <a:ln w="19050" cap="flat" cmpd="sng">
            <a:solidFill>
              <a:schemeClr val="dk2"/>
            </a:solidFill>
            <a:prstDash val="solid"/>
            <a:round/>
            <a:headEnd type="none" w="med" len="med"/>
            <a:tailEnd type="none" w="med" len="med"/>
          </a:ln>
        </p:spPr>
      </p:cxnSp>
      <p:sp>
        <p:nvSpPr>
          <p:cNvPr id="892" name="Google Shape;892;p47"/>
          <p:cNvSpPr/>
          <p:nvPr/>
        </p:nvSpPr>
        <p:spPr>
          <a:xfrm>
            <a:off x="7734706" y="75344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Word"/>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691"/>
        <p:cNvGrpSpPr/>
        <p:nvPr/>
      </p:nvGrpSpPr>
      <p:grpSpPr>
        <a:xfrm>
          <a:off x="0" y="0"/>
          <a:ext cx="0" cy="0"/>
          <a:chOff x="0" y="0"/>
          <a:chExt cx="0" cy="0"/>
        </a:xfrm>
      </p:grpSpPr>
      <p:pic>
        <p:nvPicPr>
          <p:cNvPr id="1692" name="Google Shape;1692;p74"/>
          <p:cNvPicPr preferRelativeResize="0">
            <a:picLocks noGrp="1"/>
          </p:cNvPicPr>
          <p:nvPr>
            <p:ph type="pic" idx="6"/>
          </p:nvPr>
        </p:nvPicPr>
        <p:blipFill rotWithShape="1">
          <a:blip r:embed="rId3">
            <a:alphaModFix/>
          </a:blip>
          <a:srcRect l="37027" t="20758" r="37030" b="41826"/>
          <a:stretch/>
        </p:blipFill>
        <p:spPr>
          <a:xfrm>
            <a:off x="2254225" y="1301625"/>
            <a:ext cx="859199" cy="1859323"/>
          </a:xfrm>
          <a:prstGeom prst="rect">
            <a:avLst/>
          </a:prstGeom>
        </p:spPr>
      </p:pic>
      <p:sp>
        <p:nvSpPr>
          <p:cNvPr id="1693" name="Google Shape;1693;p74"/>
          <p:cNvSpPr txBox="1">
            <a:spLocks noGrp="1"/>
          </p:cNvSpPr>
          <p:nvPr>
            <p:ph type="subTitle" idx="1"/>
          </p:nvPr>
        </p:nvSpPr>
        <p:spPr>
          <a:xfrm>
            <a:off x="1389325" y="3888225"/>
            <a:ext cx="2589000" cy="6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You can speak a bit about this person here</a:t>
            </a:r>
            <a:endParaRPr/>
          </a:p>
        </p:txBody>
      </p:sp>
      <p:sp>
        <p:nvSpPr>
          <p:cNvPr id="1694" name="Google Shape;1694;p74"/>
          <p:cNvSpPr txBox="1">
            <a:spLocks noGrp="1"/>
          </p:cNvSpPr>
          <p:nvPr>
            <p:ph type="subTitle" idx="2"/>
          </p:nvPr>
        </p:nvSpPr>
        <p:spPr>
          <a:xfrm>
            <a:off x="5167750" y="3888225"/>
            <a:ext cx="2589000" cy="6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You can speak a bit about this person here</a:t>
            </a:r>
            <a:endParaRPr/>
          </a:p>
        </p:txBody>
      </p:sp>
      <p:sp>
        <p:nvSpPr>
          <p:cNvPr id="1695" name="Google Shape;1695;p74"/>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OUR </a:t>
            </a:r>
            <a:r>
              <a:rPr lang="en">
                <a:solidFill>
                  <a:schemeClr val="accent3"/>
                </a:solidFill>
              </a:rPr>
              <a:t>TEAM</a:t>
            </a:r>
            <a:endParaRPr>
              <a:solidFill>
                <a:schemeClr val="accent3"/>
              </a:solidFill>
            </a:endParaRPr>
          </a:p>
        </p:txBody>
      </p:sp>
      <p:sp>
        <p:nvSpPr>
          <p:cNvPr id="1696" name="Google Shape;1696;p74"/>
          <p:cNvSpPr txBox="1">
            <a:spLocks noGrp="1"/>
          </p:cNvSpPr>
          <p:nvPr>
            <p:ph type="title" idx="3"/>
          </p:nvPr>
        </p:nvSpPr>
        <p:spPr>
          <a:xfrm>
            <a:off x="1387407" y="3455775"/>
            <a:ext cx="25929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SHELDON HILL</a:t>
            </a:r>
            <a:endParaRPr/>
          </a:p>
        </p:txBody>
      </p:sp>
      <p:sp>
        <p:nvSpPr>
          <p:cNvPr id="1697" name="Google Shape;1697;p74"/>
          <p:cNvSpPr txBox="1">
            <a:spLocks noGrp="1"/>
          </p:cNvSpPr>
          <p:nvPr>
            <p:ph type="title" idx="4"/>
          </p:nvPr>
        </p:nvSpPr>
        <p:spPr>
          <a:xfrm>
            <a:off x="5171879" y="3455775"/>
            <a:ext cx="25812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AMY HOUSE</a:t>
            </a:r>
            <a:endParaRPr/>
          </a:p>
        </p:txBody>
      </p:sp>
      <p:pic>
        <p:nvPicPr>
          <p:cNvPr id="1698" name="Google Shape;1698;p74"/>
          <p:cNvPicPr preferRelativeResize="0">
            <a:picLocks noGrp="1"/>
          </p:cNvPicPr>
          <p:nvPr>
            <p:ph type="pic" idx="5"/>
          </p:nvPr>
        </p:nvPicPr>
        <p:blipFill rotWithShape="1">
          <a:blip r:embed="rId4">
            <a:alphaModFix/>
          </a:blip>
          <a:srcRect l="22942" r="22947" b="21954"/>
          <a:stretch/>
        </p:blipFill>
        <p:spPr>
          <a:xfrm>
            <a:off x="6032875" y="1301625"/>
            <a:ext cx="859199" cy="1859323"/>
          </a:xfrm>
          <a:prstGeom prst="rect">
            <a:avLst/>
          </a:prstGeom>
        </p:spPr>
      </p:pic>
      <p:cxnSp>
        <p:nvCxnSpPr>
          <p:cNvPr id="1699" name="Google Shape;1699;p74"/>
          <p:cNvCxnSpPr>
            <a:stCxn id="1696" idx="0"/>
            <a:endCxn id="1692" idx="2"/>
          </p:cNvCxnSpPr>
          <p:nvPr/>
        </p:nvCxnSpPr>
        <p:spPr>
          <a:xfrm rot="10800000">
            <a:off x="2683707" y="3160875"/>
            <a:ext cx="300" cy="294900"/>
          </a:xfrm>
          <a:prstGeom prst="straightConnector1">
            <a:avLst/>
          </a:prstGeom>
          <a:noFill/>
          <a:ln w="19050" cap="flat" cmpd="sng">
            <a:solidFill>
              <a:schemeClr val="dk2"/>
            </a:solidFill>
            <a:prstDash val="solid"/>
            <a:round/>
            <a:headEnd type="none" w="med" len="med"/>
            <a:tailEnd type="none" w="med" len="med"/>
          </a:ln>
        </p:spPr>
      </p:cxnSp>
      <p:cxnSp>
        <p:nvCxnSpPr>
          <p:cNvPr id="1700" name="Google Shape;1700;p74"/>
          <p:cNvCxnSpPr>
            <a:stCxn id="1697" idx="0"/>
            <a:endCxn id="1698" idx="2"/>
          </p:cNvCxnSpPr>
          <p:nvPr/>
        </p:nvCxnSpPr>
        <p:spPr>
          <a:xfrm rot="10800000">
            <a:off x="6462329" y="3160875"/>
            <a:ext cx="300" cy="294900"/>
          </a:xfrm>
          <a:prstGeom prst="straightConnector1">
            <a:avLst/>
          </a:prstGeom>
          <a:noFill/>
          <a:ln w="19050" cap="flat" cmpd="sng">
            <a:solidFill>
              <a:schemeClr val="dk2"/>
            </a:solidFill>
            <a:prstDash val="solid"/>
            <a:round/>
            <a:headEnd type="none" w="med" len="med"/>
            <a:tailEnd type="none" w="med" len="med"/>
          </a:ln>
        </p:spPr>
      </p:cxnSp>
      <p:cxnSp>
        <p:nvCxnSpPr>
          <p:cNvPr id="1701" name="Google Shape;1701;p74"/>
          <p:cNvCxnSpPr>
            <a:endCxn id="1694" idx="2"/>
          </p:cNvCxnSpPr>
          <p:nvPr/>
        </p:nvCxnSpPr>
        <p:spPr>
          <a:xfrm rot="10800000">
            <a:off x="6462250" y="4498725"/>
            <a:ext cx="0" cy="730500"/>
          </a:xfrm>
          <a:prstGeom prst="straightConnector1">
            <a:avLst/>
          </a:prstGeom>
          <a:noFill/>
          <a:ln w="19050" cap="flat" cmpd="sng">
            <a:solidFill>
              <a:schemeClr val="dk2"/>
            </a:solidFill>
            <a:prstDash val="solid"/>
            <a:round/>
            <a:headEnd type="none" w="med" len="med"/>
            <a:tailEnd type="none" w="med" len="med"/>
          </a:ln>
        </p:spPr>
      </p:cxnSp>
      <p:cxnSp>
        <p:nvCxnSpPr>
          <p:cNvPr id="1702" name="Google Shape;1702;p74"/>
          <p:cNvCxnSpPr>
            <a:endCxn id="1693" idx="2"/>
          </p:cNvCxnSpPr>
          <p:nvPr/>
        </p:nvCxnSpPr>
        <p:spPr>
          <a:xfrm rot="10800000">
            <a:off x="2683825" y="4498725"/>
            <a:ext cx="0" cy="730500"/>
          </a:xfrm>
          <a:prstGeom prst="straightConnector1">
            <a:avLst/>
          </a:prstGeom>
          <a:noFill/>
          <a:ln w="19050" cap="flat" cmpd="sng">
            <a:solidFill>
              <a:schemeClr val="dk2"/>
            </a:solidFill>
            <a:prstDash val="solid"/>
            <a:round/>
            <a:headEnd type="none" w="med" len="med"/>
            <a:tailEnd type="none" w="med" len="med"/>
          </a:ln>
        </p:spPr>
      </p:cxnSp>
      <p:cxnSp>
        <p:nvCxnSpPr>
          <p:cNvPr id="1703" name="Google Shape;1703;p74"/>
          <p:cNvCxnSpPr>
            <a:stCxn id="1692" idx="3"/>
            <a:endCxn id="1698" idx="1"/>
          </p:cNvCxnSpPr>
          <p:nvPr/>
        </p:nvCxnSpPr>
        <p:spPr>
          <a:xfrm>
            <a:off x="3113424" y="2231286"/>
            <a:ext cx="2919600" cy="0"/>
          </a:xfrm>
          <a:prstGeom prst="straightConnector1">
            <a:avLst/>
          </a:prstGeom>
          <a:noFill/>
          <a:ln w="19050" cap="flat" cmpd="sng">
            <a:solidFill>
              <a:schemeClr val="dk2"/>
            </a:solidFill>
            <a:prstDash val="solid"/>
            <a:round/>
            <a:headEnd type="none" w="med" len="med"/>
            <a:tailEnd type="none" w="med" len="med"/>
          </a:ln>
        </p:spPr>
      </p:cxnSp>
      <p:sp>
        <p:nvSpPr>
          <p:cNvPr id="1704" name="Google Shape;1704;p74"/>
          <p:cNvSpPr/>
          <p:nvPr/>
        </p:nvSpPr>
        <p:spPr>
          <a:xfrm rot="10800000">
            <a:off x="669555" y="4240304"/>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05" name="Google Shape;1705;p74"/>
          <p:cNvGrpSpPr/>
          <p:nvPr/>
        </p:nvGrpSpPr>
        <p:grpSpPr>
          <a:xfrm rot="-10011371">
            <a:off x="7106477" y="-418602"/>
            <a:ext cx="2247354" cy="2144399"/>
            <a:chOff x="2994693" y="1912198"/>
            <a:chExt cx="827997" cy="790122"/>
          </a:xfrm>
        </p:grpSpPr>
        <p:sp>
          <p:nvSpPr>
            <p:cNvPr id="1706" name="Google Shape;1706;p74"/>
            <p:cNvSpPr/>
            <p:nvPr/>
          </p:nvSpPr>
          <p:spPr>
            <a:xfrm>
              <a:off x="2994693" y="1950552"/>
              <a:ext cx="273933" cy="667587"/>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74"/>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74"/>
            <p:cNvSpPr/>
            <p:nvPr/>
          </p:nvSpPr>
          <p:spPr>
            <a:xfrm>
              <a:off x="3140956" y="2024424"/>
              <a:ext cx="440342" cy="677895"/>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74"/>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74"/>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74"/>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12" name="Google Shape;1712;p74"/>
          <p:cNvGrpSpPr/>
          <p:nvPr/>
        </p:nvGrpSpPr>
        <p:grpSpPr>
          <a:xfrm>
            <a:off x="4309865" y="1967528"/>
            <a:ext cx="527531" cy="527723"/>
            <a:chOff x="7201834" y="3920663"/>
            <a:chExt cx="1380248" cy="1380750"/>
          </a:xfrm>
        </p:grpSpPr>
        <p:sp>
          <p:nvSpPr>
            <p:cNvPr id="1713" name="Google Shape;1713;p74"/>
            <p:cNvSpPr/>
            <p:nvPr/>
          </p:nvSpPr>
          <p:spPr>
            <a:xfrm>
              <a:off x="7215781" y="3935091"/>
              <a:ext cx="1351873" cy="1352375"/>
            </a:xfrm>
            <a:custGeom>
              <a:avLst/>
              <a:gdLst/>
              <a:ahLst/>
              <a:cxnLst/>
              <a:rect l="l" t="t" r="r" b="b"/>
              <a:pathLst>
                <a:path w="2811" h="2812" extrusionOk="0">
                  <a:moveTo>
                    <a:pt x="1406" y="0"/>
                  </a:moveTo>
                  <a:cubicBezTo>
                    <a:pt x="630" y="0"/>
                    <a:pt x="1" y="630"/>
                    <a:pt x="1" y="1406"/>
                  </a:cubicBezTo>
                  <a:cubicBezTo>
                    <a:pt x="1" y="2182"/>
                    <a:pt x="630" y="2812"/>
                    <a:pt x="1406" y="2812"/>
                  </a:cubicBezTo>
                  <a:cubicBezTo>
                    <a:pt x="2182" y="2812"/>
                    <a:pt x="2811" y="2182"/>
                    <a:pt x="2811" y="1406"/>
                  </a:cubicBezTo>
                  <a:cubicBezTo>
                    <a:pt x="2811" y="630"/>
                    <a:pt x="2182" y="0"/>
                    <a:pt x="14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74"/>
            <p:cNvSpPr/>
            <p:nvPr/>
          </p:nvSpPr>
          <p:spPr>
            <a:xfrm>
              <a:off x="7201834" y="3920663"/>
              <a:ext cx="1380248" cy="1380750"/>
            </a:xfrm>
            <a:custGeom>
              <a:avLst/>
              <a:gdLst/>
              <a:ahLst/>
              <a:cxnLst/>
              <a:rect l="l" t="t" r="r" b="b"/>
              <a:pathLst>
                <a:path w="2870" h="2871" extrusionOk="0">
                  <a:moveTo>
                    <a:pt x="1435" y="61"/>
                  </a:moveTo>
                  <a:cubicBezTo>
                    <a:pt x="2194" y="61"/>
                    <a:pt x="2810" y="678"/>
                    <a:pt x="2810" y="1436"/>
                  </a:cubicBezTo>
                  <a:cubicBezTo>
                    <a:pt x="2810" y="2194"/>
                    <a:pt x="2193" y="2811"/>
                    <a:pt x="1435" y="2811"/>
                  </a:cubicBezTo>
                  <a:cubicBezTo>
                    <a:pt x="677" y="2811"/>
                    <a:pt x="60" y="2195"/>
                    <a:pt x="60" y="1436"/>
                  </a:cubicBezTo>
                  <a:cubicBezTo>
                    <a:pt x="60" y="678"/>
                    <a:pt x="676" y="61"/>
                    <a:pt x="1435" y="61"/>
                  </a:cubicBezTo>
                  <a:close/>
                  <a:moveTo>
                    <a:pt x="1435" y="1"/>
                  </a:moveTo>
                  <a:cubicBezTo>
                    <a:pt x="644" y="1"/>
                    <a:pt x="1" y="645"/>
                    <a:pt x="1" y="1436"/>
                  </a:cubicBezTo>
                  <a:cubicBezTo>
                    <a:pt x="1" y="2227"/>
                    <a:pt x="644" y="2870"/>
                    <a:pt x="1435" y="2870"/>
                  </a:cubicBezTo>
                  <a:cubicBezTo>
                    <a:pt x="2226" y="2870"/>
                    <a:pt x="2870" y="2227"/>
                    <a:pt x="2870" y="1436"/>
                  </a:cubicBezTo>
                  <a:cubicBezTo>
                    <a:pt x="2870" y="645"/>
                    <a:pt x="2226" y="1"/>
                    <a:pt x="143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74"/>
            <p:cNvSpPr/>
            <p:nvPr/>
          </p:nvSpPr>
          <p:spPr>
            <a:xfrm>
              <a:off x="7379295" y="4098607"/>
              <a:ext cx="1025327" cy="1025343"/>
            </a:xfrm>
            <a:custGeom>
              <a:avLst/>
              <a:gdLst/>
              <a:ahLst/>
              <a:cxnLst/>
              <a:rect l="l" t="t" r="r" b="b"/>
              <a:pathLst>
                <a:path w="2132" h="2132" extrusionOk="0">
                  <a:moveTo>
                    <a:pt x="1066" y="0"/>
                  </a:moveTo>
                  <a:cubicBezTo>
                    <a:pt x="477" y="0"/>
                    <a:pt x="0" y="477"/>
                    <a:pt x="0" y="1066"/>
                  </a:cubicBezTo>
                  <a:cubicBezTo>
                    <a:pt x="0" y="1654"/>
                    <a:pt x="477" y="2132"/>
                    <a:pt x="1066" y="2132"/>
                  </a:cubicBezTo>
                  <a:cubicBezTo>
                    <a:pt x="1654" y="2132"/>
                    <a:pt x="2131" y="1654"/>
                    <a:pt x="2131" y="1066"/>
                  </a:cubicBezTo>
                  <a:cubicBezTo>
                    <a:pt x="2131" y="477"/>
                    <a:pt x="1654" y="0"/>
                    <a:pt x="106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74"/>
            <p:cNvSpPr/>
            <p:nvPr/>
          </p:nvSpPr>
          <p:spPr>
            <a:xfrm>
              <a:off x="7365348" y="4085141"/>
              <a:ext cx="1053220" cy="1053237"/>
            </a:xfrm>
            <a:custGeom>
              <a:avLst/>
              <a:gdLst/>
              <a:ahLst/>
              <a:cxnLst/>
              <a:rect l="l" t="t" r="r" b="b"/>
              <a:pathLst>
                <a:path w="2190" h="2190" extrusionOk="0">
                  <a:moveTo>
                    <a:pt x="1095" y="58"/>
                  </a:moveTo>
                  <a:cubicBezTo>
                    <a:pt x="1667" y="58"/>
                    <a:pt x="2131" y="523"/>
                    <a:pt x="2131" y="1094"/>
                  </a:cubicBezTo>
                  <a:cubicBezTo>
                    <a:pt x="2131" y="1666"/>
                    <a:pt x="1667" y="2130"/>
                    <a:pt x="1095" y="2130"/>
                  </a:cubicBezTo>
                  <a:cubicBezTo>
                    <a:pt x="523" y="2130"/>
                    <a:pt x="59" y="1666"/>
                    <a:pt x="59" y="1094"/>
                  </a:cubicBezTo>
                  <a:cubicBezTo>
                    <a:pt x="59" y="522"/>
                    <a:pt x="523" y="58"/>
                    <a:pt x="1095" y="58"/>
                  </a:cubicBezTo>
                  <a:close/>
                  <a:moveTo>
                    <a:pt x="1095" y="1"/>
                  </a:moveTo>
                  <a:cubicBezTo>
                    <a:pt x="491" y="1"/>
                    <a:pt x="1" y="491"/>
                    <a:pt x="1" y="1095"/>
                  </a:cubicBezTo>
                  <a:cubicBezTo>
                    <a:pt x="1" y="1699"/>
                    <a:pt x="491" y="2190"/>
                    <a:pt x="1095" y="2190"/>
                  </a:cubicBezTo>
                  <a:cubicBezTo>
                    <a:pt x="1699" y="2190"/>
                    <a:pt x="2190" y="1698"/>
                    <a:pt x="2190" y="1095"/>
                  </a:cubicBezTo>
                  <a:cubicBezTo>
                    <a:pt x="2190" y="491"/>
                    <a:pt x="1699" y="1"/>
                    <a:pt x="109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74"/>
            <p:cNvSpPr/>
            <p:nvPr/>
          </p:nvSpPr>
          <p:spPr>
            <a:xfrm>
              <a:off x="7537519" y="4256352"/>
              <a:ext cx="709361" cy="708410"/>
            </a:xfrm>
            <a:custGeom>
              <a:avLst/>
              <a:gdLst/>
              <a:ahLst/>
              <a:cxnLst/>
              <a:rect l="l" t="t" r="r" b="b"/>
              <a:pathLst>
                <a:path w="1475" h="1473" extrusionOk="0">
                  <a:moveTo>
                    <a:pt x="737" y="0"/>
                  </a:moveTo>
                  <a:lnTo>
                    <a:pt x="0" y="737"/>
                  </a:lnTo>
                  <a:lnTo>
                    <a:pt x="737" y="1473"/>
                  </a:lnTo>
                  <a:lnTo>
                    <a:pt x="1474" y="737"/>
                  </a:lnTo>
                  <a:lnTo>
                    <a:pt x="7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74"/>
            <p:cNvSpPr/>
            <p:nvPr/>
          </p:nvSpPr>
          <p:spPr>
            <a:xfrm>
              <a:off x="7517801" y="4236634"/>
              <a:ext cx="748315" cy="748808"/>
            </a:xfrm>
            <a:custGeom>
              <a:avLst/>
              <a:gdLst/>
              <a:ahLst/>
              <a:cxnLst/>
              <a:rect l="l" t="t" r="r" b="b"/>
              <a:pathLst>
                <a:path w="1556" h="1557" extrusionOk="0">
                  <a:moveTo>
                    <a:pt x="779" y="85"/>
                  </a:moveTo>
                  <a:lnTo>
                    <a:pt x="1474" y="779"/>
                  </a:lnTo>
                  <a:lnTo>
                    <a:pt x="779" y="1473"/>
                  </a:lnTo>
                  <a:lnTo>
                    <a:pt x="84" y="779"/>
                  </a:lnTo>
                  <a:lnTo>
                    <a:pt x="779" y="85"/>
                  </a:lnTo>
                  <a:close/>
                  <a:moveTo>
                    <a:pt x="778" y="1"/>
                  </a:moveTo>
                  <a:lnTo>
                    <a:pt x="0" y="779"/>
                  </a:lnTo>
                  <a:lnTo>
                    <a:pt x="778" y="1556"/>
                  </a:lnTo>
                  <a:lnTo>
                    <a:pt x="1555" y="779"/>
                  </a:lnTo>
                  <a:lnTo>
                    <a:pt x="77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74"/>
            <p:cNvSpPr/>
            <p:nvPr/>
          </p:nvSpPr>
          <p:spPr>
            <a:xfrm>
              <a:off x="7676506" y="4395822"/>
              <a:ext cx="430426" cy="429470"/>
            </a:xfrm>
            <a:custGeom>
              <a:avLst/>
              <a:gdLst/>
              <a:ahLst/>
              <a:cxnLst/>
              <a:rect l="l" t="t" r="r" b="b"/>
              <a:pathLst>
                <a:path w="895" h="893" extrusionOk="0">
                  <a:moveTo>
                    <a:pt x="447" y="0"/>
                  </a:moveTo>
                  <a:lnTo>
                    <a:pt x="0" y="446"/>
                  </a:lnTo>
                  <a:lnTo>
                    <a:pt x="447" y="893"/>
                  </a:lnTo>
                  <a:lnTo>
                    <a:pt x="894" y="446"/>
                  </a:lnTo>
                  <a:lnTo>
                    <a:pt x="44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74"/>
            <p:cNvSpPr/>
            <p:nvPr/>
          </p:nvSpPr>
          <p:spPr>
            <a:xfrm>
              <a:off x="7656788" y="4376104"/>
              <a:ext cx="470342" cy="470350"/>
            </a:xfrm>
            <a:custGeom>
              <a:avLst/>
              <a:gdLst/>
              <a:ahLst/>
              <a:cxnLst/>
              <a:rect l="l" t="t" r="r" b="b"/>
              <a:pathLst>
                <a:path w="978" h="978" extrusionOk="0">
                  <a:moveTo>
                    <a:pt x="489" y="85"/>
                  </a:moveTo>
                  <a:lnTo>
                    <a:pt x="894" y="489"/>
                  </a:lnTo>
                  <a:lnTo>
                    <a:pt x="489" y="894"/>
                  </a:lnTo>
                  <a:lnTo>
                    <a:pt x="85" y="489"/>
                  </a:lnTo>
                  <a:lnTo>
                    <a:pt x="489" y="85"/>
                  </a:lnTo>
                  <a:close/>
                  <a:moveTo>
                    <a:pt x="489" y="1"/>
                  </a:moveTo>
                  <a:lnTo>
                    <a:pt x="1" y="489"/>
                  </a:lnTo>
                  <a:lnTo>
                    <a:pt x="489" y="977"/>
                  </a:lnTo>
                  <a:lnTo>
                    <a:pt x="978" y="489"/>
                  </a:lnTo>
                  <a:lnTo>
                    <a:pt x="4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724"/>
        <p:cNvGrpSpPr/>
        <p:nvPr/>
      </p:nvGrpSpPr>
      <p:grpSpPr>
        <a:xfrm>
          <a:off x="0" y="0"/>
          <a:ext cx="0" cy="0"/>
          <a:chOff x="0" y="0"/>
          <a:chExt cx="0" cy="0"/>
        </a:xfrm>
      </p:grpSpPr>
      <p:sp>
        <p:nvSpPr>
          <p:cNvPr id="1725" name="Google Shape;1725;p75"/>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ORGANIZATIONAL STRUCTURE</a:t>
            </a:r>
            <a:endParaRPr/>
          </a:p>
        </p:txBody>
      </p:sp>
      <p:sp>
        <p:nvSpPr>
          <p:cNvPr id="1726" name="Google Shape;1726;p75"/>
          <p:cNvSpPr txBox="1"/>
          <p:nvPr/>
        </p:nvSpPr>
        <p:spPr>
          <a:xfrm>
            <a:off x="720200" y="2863150"/>
            <a:ext cx="1911000" cy="697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THEATER COMMANDS</a:t>
            </a:r>
            <a:endParaRPr sz="2000">
              <a:solidFill>
                <a:srgbClr val="000000"/>
              </a:solidFill>
              <a:latin typeface="Rubik ExtraBold"/>
              <a:ea typeface="Rubik ExtraBold"/>
              <a:cs typeface="Rubik ExtraBold"/>
              <a:sym typeface="Rubik ExtraBold"/>
            </a:endParaRPr>
          </a:p>
        </p:txBody>
      </p:sp>
      <p:sp>
        <p:nvSpPr>
          <p:cNvPr id="1727" name="Google Shape;1727;p75"/>
          <p:cNvSpPr txBox="1"/>
          <p:nvPr/>
        </p:nvSpPr>
        <p:spPr>
          <a:xfrm>
            <a:off x="3122200" y="1529325"/>
            <a:ext cx="2899500" cy="687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3"/>
                </a:solidFill>
                <a:latin typeface="Rubik ExtraBold"/>
                <a:ea typeface="Rubik ExtraBold"/>
                <a:cs typeface="Rubik ExtraBold"/>
                <a:sym typeface="Rubik ExtraBold"/>
              </a:rPr>
              <a:t>CENTRAL MILITARY COMMISSION</a:t>
            </a:r>
            <a:endParaRPr sz="2000">
              <a:solidFill>
                <a:schemeClr val="accent3"/>
              </a:solidFill>
              <a:latin typeface="Rubik ExtraBold"/>
              <a:ea typeface="Rubik ExtraBold"/>
              <a:cs typeface="Rubik ExtraBold"/>
              <a:sym typeface="Rubik ExtraBold"/>
            </a:endParaRPr>
          </a:p>
        </p:txBody>
      </p:sp>
      <p:sp>
        <p:nvSpPr>
          <p:cNvPr id="1728" name="Google Shape;1728;p75"/>
          <p:cNvSpPr txBox="1"/>
          <p:nvPr/>
        </p:nvSpPr>
        <p:spPr>
          <a:xfrm>
            <a:off x="3616500" y="2863150"/>
            <a:ext cx="1911000" cy="697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SERVICES (PLA)</a:t>
            </a:r>
            <a:endParaRPr sz="2000">
              <a:solidFill>
                <a:srgbClr val="000000"/>
              </a:solidFill>
              <a:latin typeface="Rubik ExtraBold"/>
              <a:ea typeface="Rubik ExtraBold"/>
              <a:cs typeface="Rubik ExtraBold"/>
              <a:sym typeface="Rubik ExtraBold"/>
            </a:endParaRPr>
          </a:p>
        </p:txBody>
      </p:sp>
      <p:sp>
        <p:nvSpPr>
          <p:cNvPr id="1729" name="Google Shape;1729;p75"/>
          <p:cNvSpPr txBox="1"/>
          <p:nvPr/>
        </p:nvSpPr>
        <p:spPr>
          <a:xfrm>
            <a:off x="6512800" y="2863150"/>
            <a:ext cx="1911000" cy="697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GROUND FORCE</a:t>
            </a:r>
            <a:endParaRPr sz="2000">
              <a:solidFill>
                <a:srgbClr val="000000"/>
              </a:solidFill>
              <a:latin typeface="Rubik ExtraBold"/>
              <a:ea typeface="Rubik ExtraBold"/>
              <a:cs typeface="Rubik ExtraBold"/>
              <a:sym typeface="Rubik ExtraBold"/>
            </a:endParaRPr>
          </a:p>
        </p:txBody>
      </p:sp>
      <p:sp>
        <p:nvSpPr>
          <p:cNvPr id="1730" name="Google Shape;1730;p75"/>
          <p:cNvSpPr txBox="1"/>
          <p:nvPr/>
        </p:nvSpPr>
        <p:spPr>
          <a:xfrm>
            <a:off x="2166400" y="4026975"/>
            <a:ext cx="1914900" cy="465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NAVY</a:t>
            </a:r>
            <a:endParaRPr sz="2000">
              <a:solidFill>
                <a:srgbClr val="000000"/>
              </a:solidFill>
              <a:latin typeface="Rubik ExtraBold"/>
              <a:ea typeface="Rubik ExtraBold"/>
              <a:cs typeface="Rubik ExtraBold"/>
              <a:sym typeface="Rubik ExtraBold"/>
            </a:endParaRPr>
          </a:p>
        </p:txBody>
      </p:sp>
      <p:sp>
        <p:nvSpPr>
          <p:cNvPr id="1731" name="Google Shape;1731;p75"/>
          <p:cNvSpPr txBox="1"/>
          <p:nvPr/>
        </p:nvSpPr>
        <p:spPr>
          <a:xfrm>
            <a:off x="5062700" y="4026975"/>
            <a:ext cx="1914900" cy="465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AIR FORCE</a:t>
            </a:r>
            <a:endParaRPr sz="2000">
              <a:solidFill>
                <a:srgbClr val="000000"/>
              </a:solidFill>
              <a:latin typeface="Rubik ExtraBold"/>
              <a:ea typeface="Rubik ExtraBold"/>
              <a:cs typeface="Rubik ExtraBold"/>
              <a:sym typeface="Rubik ExtraBold"/>
            </a:endParaRPr>
          </a:p>
        </p:txBody>
      </p:sp>
      <p:cxnSp>
        <p:nvCxnSpPr>
          <p:cNvPr id="1732" name="Google Shape;1732;p75"/>
          <p:cNvCxnSpPr>
            <a:stCxn id="1727" idx="2"/>
            <a:endCxn id="1726" idx="0"/>
          </p:cNvCxnSpPr>
          <p:nvPr/>
        </p:nvCxnSpPr>
        <p:spPr>
          <a:xfrm rot="5400000">
            <a:off x="2800900" y="1092225"/>
            <a:ext cx="645900" cy="2895900"/>
          </a:xfrm>
          <a:prstGeom prst="bentConnector3">
            <a:avLst>
              <a:gd name="adj1" fmla="val 50002"/>
            </a:avLst>
          </a:prstGeom>
          <a:noFill/>
          <a:ln w="19050" cap="flat" cmpd="sng">
            <a:solidFill>
              <a:schemeClr val="dk2"/>
            </a:solidFill>
            <a:prstDash val="solid"/>
            <a:round/>
            <a:headEnd type="none" w="med" len="med"/>
            <a:tailEnd type="none" w="med" len="med"/>
          </a:ln>
        </p:spPr>
      </p:cxnSp>
      <p:cxnSp>
        <p:nvCxnSpPr>
          <p:cNvPr id="1733" name="Google Shape;1733;p75"/>
          <p:cNvCxnSpPr>
            <a:stCxn id="1727" idx="2"/>
            <a:endCxn id="1728" idx="0"/>
          </p:cNvCxnSpPr>
          <p:nvPr/>
        </p:nvCxnSpPr>
        <p:spPr>
          <a:xfrm rot="-5400000" flipH="1">
            <a:off x="4249150" y="2539875"/>
            <a:ext cx="645900" cy="600"/>
          </a:xfrm>
          <a:prstGeom prst="bentConnector3">
            <a:avLst>
              <a:gd name="adj1" fmla="val 50002"/>
            </a:avLst>
          </a:prstGeom>
          <a:noFill/>
          <a:ln w="19050" cap="flat" cmpd="sng">
            <a:solidFill>
              <a:schemeClr val="dk2"/>
            </a:solidFill>
            <a:prstDash val="solid"/>
            <a:round/>
            <a:headEnd type="none" w="med" len="med"/>
            <a:tailEnd type="none" w="med" len="med"/>
          </a:ln>
        </p:spPr>
      </p:cxnSp>
      <p:cxnSp>
        <p:nvCxnSpPr>
          <p:cNvPr id="1734" name="Google Shape;1734;p75"/>
          <p:cNvCxnSpPr>
            <a:stCxn id="1727" idx="2"/>
            <a:endCxn id="1729" idx="0"/>
          </p:cNvCxnSpPr>
          <p:nvPr/>
        </p:nvCxnSpPr>
        <p:spPr>
          <a:xfrm rot="-5400000" flipH="1">
            <a:off x="5697250" y="1091775"/>
            <a:ext cx="645900" cy="2896800"/>
          </a:xfrm>
          <a:prstGeom prst="bentConnector3">
            <a:avLst>
              <a:gd name="adj1" fmla="val 50002"/>
            </a:avLst>
          </a:prstGeom>
          <a:noFill/>
          <a:ln w="19050" cap="flat" cmpd="sng">
            <a:solidFill>
              <a:schemeClr val="dk2"/>
            </a:solidFill>
            <a:prstDash val="solid"/>
            <a:round/>
            <a:headEnd type="none" w="med" len="med"/>
            <a:tailEnd type="none" w="med" len="med"/>
          </a:ln>
        </p:spPr>
      </p:cxnSp>
      <p:cxnSp>
        <p:nvCxnSpPr>
          <p:cNvPr id="1735" name="Google Shape;1735;p75"/>
          <p:cNvCxnSpPr>
            <a:stCxn id="1727" idx="2"/>
            <a:endCxn id="1731" idx="0"/>
          </p:cNvCxnSpPr>
          <p:nvPr/>
        </p:nvCxnSpPr>
        <p:spPr>
          <a:xfrm rot="-5400000" flipH="1">
            <a:off x="4391050" y="2397975"/>
            <a:ext cx="1809900" cy="1448400"/>
          </a:xfrm>
          <a:prstGeom prst="bentConnector3">
            <a:avLst>
              <a:gd name="adj1" fmla="val 17834"/>
            </a:avLst>
          </a:prstGeom>
          <a:noFill/>
          <a:ln w="19050" cap="flat" cmpd="sng">
            <a:solidFill>
              <a:schemeClr val="dk2"/>
            </a:solidFill>
            <a:prstDash val="solid"/>
            <a:round/>
            <a:headEnd type="none" w="med" len="med"/>
            <a:tailEnd type="none" w="med" len="med"/>
          </a:ln>
        </p:spPr>
      </p:cxnSp>
      <p:cxnSp>
        <p:nvCxnSpPr>
          <p:cNvPr id="1736" name="Google Shape;1736;p75"/>
          <p:cNvCxnSpPr>
            <a:stCxn id="1727" idx="2"/>
            <a:endCxn id="1730" idx="0"/>
          </p:cNvCxnSpPr>
          <p:nvPr/>
        </p:nvCxnSpPr>
        <p:spPr>
          <a:xfrm rot="5400000">
            <a:off x="2942950" y="2398275"/>
            <a:ext cx="1809900" cy="1447800"/>
          </a:xfrm>
          <a:prstGeom prst="bentConnector3">
            <a:avLst>
              <a:gd name="adj1" fmla="val 17834"/>
            </a:avLst>
          </a:prstGeom>
          <a:noFill/>
          <a:ln w="19050" cap="flat" cmpd="sng">
            <a:solidFill>
              <a:schemeClr val="dk2"/>
            </a:solidFill>
            <a:prstDash val="solid"/>
            <a:round/>
            <a:headEnd type="none" w="med" len="med"/>
            <a:tailEnd type="none" w="med" len="med"/>
          </a:ln>
        </p:spPr>
      </p:cxnSp>
      <p:cxnSp>
        <p:nvCxnSpPr>
          <p:cNvPr id="1737" name="Google Shape;1737;p75"/>
          <p:cNvCxnSpPr>
            <a:endCxn id="1730" idx="2"/>
          </p:cNvCxnSpPr>
          <p:nvPr/>
        </p:nvCxnSpPr>
        <p:spPr>
          <a:xfrm rot="10800000">
            <a:off x="3123700" y="4492575"/>
            <a:ext cx="300" cy="736500"/>
          </a:xfrm>
          <a:prstGeom prst="straightConnector1">
            <a:avLst/>
          </a:prstGeom>
          <a:noFill/>
          <a:ln w="19050" cap="flat" cmpd="sng">
            <a:solidFill>
              <a:schemeClr val="dk2"/>
            </a:solidFill>
            <a:prstDash val="solid"/>
            <a:round/>
            <a:headEnd type="none" w="med" len="med"/>
            <a:tailEnd type="none" w="med" len="med"/>
          </a:ln>
        </p:spPr>
      </p:cxnSp>
      <p:cxnSp>
        <p:nvCxnSpPr>
          <p:cNvPr id="1738" name="Google Shape;1738;p75"/>
          <p:cNvCxnSpPr>
            <a:endCxn id="1731" idx="2"/>
          </p:cNvCxnSpPr>
          <p:nvPr/>
        </p:nvCxnSpPr>
        <p:spPr>
          <a:xfrm rot="10800000">
            <a:off x="6020000" y="4492575"/>
            <a:ext cx="300" cy="736500"/>
          </a:xfrm>
          <a:prstGeom prst="straightConnector1">
            <a:avLst/>
          </a:prstGeom>
          <a:noFill/>
          <a:ln w="19050" cap="flat" cmpd="sng">
            <a:solidFill>
              <a:schemeClr val="dk2"/>
            </a:solidFill>
            <a:prstDash val="solid"/>
            <a:round/>
            <a:headEnd type="none" w="med" len="med"/>
            <a:tailEnd type="none" w="med" len="med"/>
          </a:ln>
        </p:spPr>
      </p:cxnSp>
      <p:grpSp>
        <p:nvGrpSpPr>
          <p:cNvPr id="1739" name="Google Shape;1739;p75"/>
          <p:cNvGrpSpPr/>
          <p:nvPr/>
        </p:nvGrpSpPr>
        <p:grpSpPr>
          <a:xfrm>
            <a:off x="4148871" y="4492587"/>
            <a:ext cx="846698" cy="697800"/>
            <a:chOff x="6849207" y="6069810"/>
            <a:chExt cx="180390" cy="148677"/>
          </a:xfrm>
        </p:grpSpPr>
        <p:sp>
          <p:nvSpPr>
            <p:cNvPr id="1740" name="Google Shape;1740;p75"/>
            <p:cNvSpPr/>
            <p:nvPr/>
          </p:nvSpPr>
          <p:spPr>
            <a:xfrm>
              <a:off x="6918159" y="6073618"/>
              <a:ext cx="22705" cy="106609"/>
            </a:xfrm>
            <a:custGeom>
              <a:avLst/>
              <a:gdLst/>
              <a:ahLst/>
              <a:cxnLst/>
              <a:rect l="l" t="t" r="r" b="b"/>
              <a:pathLst>
                <a:path w="489" h="2296" extrusionOk="0">
                  <a:moveTo>
                    <a:pt x="60" y="0"/>
                  </a:moveTo>
                  <a:lnTo>
                    <a:pt x="0" y="18"/>
                  </a:lnTo>
                  <a:cubicBezTo>
                    <a:pt x="100" y="358"/>
                    <a:pt x="426" y="1527"/>
                    <a:pt x="426" y="2295"/>
                  </a:cubicBezTo>
                  <a:lnTo>
                    <a:pt x="489" y="2295"/>
                  </a:lnTo>
                  <a:cubicBezTo>
                    <a:pt x="489" y="1518"/>
                    <a:pt x="161" y="342"/>
                    <a:pt x="6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75"/>
            <p:cNvSpPr/>
            <p:nvPr/>
          </p:nvSpPr>
          <p:spPr>
            <a:xfrm>
              <a:off x="6914723" y="6069857"/>
              <a:ext cx="9751" cy="8776"/>
            </a:xfrm>
            <a:custGeom>
              <a:avLst/>
              <a:gdLst/>
              <a:ahLst/>
              <a:cxnLst/>
              <a:rect l="l" t="t" r="r" b="b"/>
              <a:pathLst>
                <a:path w="210" h="189" extrusionOk="0">
                  <a:moveTo>
                    <a:pt x="105" y="1"/>
                  </a:moveTo>
                  <a:cubicBezTo>
                    <a:pt x="96" y="1"/>
                    <a:pt x="87" y="2"/>
                    <a:pt x="79" y="5"/>
                  </a:cubicBezTo>
                  <a:cubicBezTo>
                    <a:pt x="29" y="19"/>
                    <a:pt x="0" y="70"/>
                    <a:pt x="15" y="121"/>
                  </a:cubicBezTo>
                  <a:cubicBezTo>
                    <a:pt x="26" y="162"/>
                    <a:pt x="64" y="189"/>
                    <a:pt x="105" y="189"/>
                  </a:cubicBezTo>
                  <a:cubicBezTo>
                    <a:pt x="114" y="189"/>
                    <a:pt x="123" y="188"/>
                    <a:pt x="132" y="185"/>
                  </a:cubicBezTo>
                  <a:cubicBezTo>
                    <a:pt x="180" y="170"/>
                    <a:pt x="209" y="117"/>
                    <a:pt x="195" y="68"/>
                  </a:cubicBezTo>
                  <a:cubicBezTo>
                    <a:pt x="183" y="28"/>
                    <a:pt x="146" y="1"/>
                    <a:pt x="1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75"/>
            <p:cNvSpPr/>
            <p:nvPr/>
          </p:nvSpPr>
          <p:spPr>
            <a:xfrm>
              <a:off x="6900190" y="6095023"/>
              <a:ext cx="35799" cy="102337"/>
            </a:xfrm>
            <a:custGeom>
              <a:avLst/>
              <a:gdLst/>
              <a:ahLst/>
              <a:cxnLst/>
              <a:rect l="l" t="t" r="r" b="b"/>
              <a:pathLst>
                <a:path w="771" h="2204" extrusionOk="0">
                  <a:moveTo>
                    <a:pt x="48" y="1"/>
                  </a:moveTo>
                  <a:lnTo>
                    <a:pt x="1" y="43"/>
                  </a:lnTo>
                  <a:cubicBezTo>
                    <a:pt x="485" y="568"/>
                    <a:pt x="706" y="2188"/>
                    <a:pt x="708" y="2204"/>
                  </a:cubicBezTo>
                  <a:lnTo>
                    <a:pt x="771" y="2196"/>
                  </a:lnTo>
                  <a:cubicBezTo>
                    <a:pt x="761" y="2128"/>
                    <a:pt x="543" y="541"/>
                    <a:pt x="4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75"/>
            <p:cNvSpPr/>
            <p:nvPr/>
          </p:nvSpPr>
          <p:spPr>
            <a:xfrm>
              <a:off x="6896707" y="6091866"/>
              <a:ext cx="9612" cy="8729"/>
            </a:xfrm>
            <a:custGeom>
              <a:avLst/>
              <a:gdLst/>
              <a:ahLst/>
              <a:cxnLst/>
              <a:rect l="l" t="t" r="r" b="b"/>
              <a:pathLst>
                <a:path w="207" h="188" extrusionOk="0">
                  <a:moveTo>
                    <a:pt x="103" y="0"/>
                  </a:moveTo>
                  <a:cubicBezTo>
                    <a:pt x="79" y="0"/>
                    <a:pt x="54" y="10"/>
                    <a:pt x="37" y="29"/>
                  </a:cubicBezTo>
                  <a:cubicBezTo>
                    <a:pt x="1" y="66"/>
                    <a:pt x="1" y="125"/>
                    <a:pt x="38" y="161"/>
                  </a:cubicBezTo>
                  <a:cubicBezTo>
                    <a:pt x="56" y="178"/>
                    <a:pt x="80" y="187"/>
                    <a:pt x="103" y="187"/>
                  </a:cubicBezTo>
                  <a:cubicBezTo>
                    <a:pt x="128" y="187"/>
                    <a:pt x="152" y="178"/>
                    <a:pt x="170" y="159"/>
                  </a:cubicBezTo>
                  <a:cubicBezTo>
                    <a:pt x="206" y="122"/>
                    <a:pt x="206" y="64"/>
                    <a:pt x="169" y="26"/>
                  </a:cubicBezTo>
                  <a:cubicBezTo>
                    <a:pt x="151" y="9"/>
                    <a:pt x="127" y="0"/>
                    <a:pt x="1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75"/>
            <p:cNvSpPr/>
            <p:nvPr/>
          </p:nvSpPr>
          <p:spPr>
            <a:xfrm>
              <a:off x="6937939" y="6073618"/>
              <a:ext cx="22705" cy="106609"/>
            </a:xfrm>
            <a:custGeom>
              <a:avLst/>
              <a:gdLst/>
              <a:ahLst/>
              <a:cxnLst/>
              <a:rect l="l" t="t" r="r" b="b"/>
              <a:pathLst>
                <a:path w="489" h="2296" extrusionOk="0">
                  <a:moveTo>
                    <a:pt x="429" y="0"/>
                  </a:moveTo>
                  <a:cubicBezTo>
                    <a:pt x="328" y="342"/>
                    <a:pt x="0" y="1518"/>
                    <a:pt x="0" y="2295"/>
                  </a:cubicBezTo>
                  <a:lnTo>
                    <a:pt x="63" y="2295"/>
                  </a:lnTo>
                  <a:cubicBezTo>
                    <a:pt x="63" y="1527"/>
                    <a:pt x="389" y="358"/>
                    <a:pt x="488" y="18"/>
                  </a:cubicBezTo>
                  <a:lnTo>
                    <a:pt x="42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75"/>
            <p:cNvSpPr/>
            <p:nvPr/>
          </p:nvSpPr>
          <p:spPr>
            <a:xfrm>
              <a:off x="6954330" y="6069810"/>
              <a:ext cx="9751" cy="8776"/>
            </a:xfrm>
            <a:custGeom>
              <a:avLst/>
              <a:gdLst/>
              <a:ahLst/>
              <a:cxnLst/>
              <a:rect l="l" t="t" r="r" b="b"/>
              <a:pathLst>
                <a:path w="210" h="189" extrusionOk="0">
                  <a:moveTo>
                    <a:pt x="105" y="1"/>
                  </a:moveTo>
                  <a:cubicBezTo>
                    <a:pt x="65" y="1"/>
                    <a:pt x="27" y="27"/>
                    <a:pt x="14" y="68"/>
                  </a:cubicBezTo>
                  <a:cubicBezTo>
                    <a:pt x="1" y="117"/>
                    <a:pt x="29" y="170"/>
                    <a:pt x="78" y="185"/>
                  </a:cubicBezTo>
                  <a:cubicBezTo>
                    <a:pt x="87" y="187"/>
                    <a:pt x="96" y="189"/>
                    <a:pt x="104" y="189"/>
                  </a:cubicBezTo>
                  <a:cubicBezTo>
                    <a:pt x="146" y="189"/>
                    <a:pt x="183" y="163"/>
                    <a:pt x="195" y="121"/>
                  </a:cubicBezTo>
                  <a:cubicBezTo>
                    <a:pt x="210" y="71"/>
                    <a:pt x="181" y="18"/>
                    <a:pt x="131" y="5"/>
                  </a:cubicBezTo>
                  <a:cubicBezTo>
                    <a:pt x="122" y="2"/>
                    <a:pt x="114" y="1"/>
                    <a:pt x="1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75"/>
            <p:cNvSpPr/>
            <p:nvPr/>
          </p:nvSpPr>
          <p:spPr>
            <a:xfrm>
              <a:off x="6942815" y="6095023"/>
              <a:ext cx="35753" cy="102337"/>
            </a:xfrm>
            <a:custGeom>
              <a:avLst/>
              <a:gdLst/>
              <a:ahLst/>
              <a:cxnLst/>
              <a:rect l="l" t="t" r="r" b="b"/>
              <a:pathLst>
                <a:path w="770" h="2204" extrusionOk="0">
                  <a:moveTo>
                    <a:pt x="723" y="1"/>
                  </a:moveTo>
                  <a:cubicBezTo>
                    <a:pt x="225" y="541"/>
                    <a:pt x="10" y="2128"/>
                    <a:pt x="0" y="2196"/>
                  </a:cubicBezTo>
                  <a:lnTo>
                    <a:pt x="63" y="2204"/>
                  </a:lnTo>
                  <a:cubicBezTo>
                    <a:pt x="65" y="2188"/>
                    <a:pt x="286" y="568"/>
                    <a:pt x="770" y="43"/>
                  </a:cubicBezTo>
                  <a:lnTo>
                    <a:pt x="72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75"/>
            <p:cNvSpPr/>
            <p:nvPr/>
          </p:nvSpPr>
          <p:spPr>
            <a:xfrm>
              <a:off x="6972578" y="6091866"/>
              <a:ext cx="9565" cy="8729"/>
            </a:xfrm>
            <a:custGeom>
              <a:avLst/>
              <a:gdLst/>
              <a:ahLst/>
              <a:cxnLst/>
              <a:rect l="l" t="t" r="r" b="b"/>
              <a:pathLst>
                <a:path w="206" h="188" extrusionOk="0">
                  <a:moveTo>
                    <a:pt x="103" y="0"/>
                  </a:moveTo>
                  <a:cubicBezTo>
                    <a:pt x="80" y="0"/>
                    <a:pt x="56" y="9"/>
                    <a:pt x="38" y="26"/>
                  </a:cubicBezTo>
                  <a:cubicBezTo>
                    <a:pt x="0" y="63"/>
                    <a:pt x="0" y="122"/>
                    <a:pt x="35" y="159"/>
                  </a:cubicBezTo>
                  <a:cubicBezTo>
                    <a:pt x="54" y="178"/>
                    <a:pt x="78" y="187"/>
                    <a:pt x="102" y="187"/>
                  </a:cubicBezTo>
                  <a:cubicBezTo>
                    <a:pt x="126" y="187"/>
                    <a:pt x="150" y="178"/>
                    <a:pt x="168" y="161"/>
                  </a:cubicBezTo>
                  <a:cubicBezTo>
                    <a:pt x="205" y="125"/>
                    <a:pt x="205" y="65"/>
                    <a:pt x="170" y="29"/>
                  </a:cubicBezTo>
                  <a:cubicBezTo>
                    <a:pt x="152" y="10"/>
                    <a:pt x="128" y="0"/>
                    <a:pt x="1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75"/>
            <p:cNvSpPr/>
            <p:nvPr/>
          </p:nvSpPr>
          <p:spPr>
            <a:xfrm>
              <a:off x="6851064" y="6159843"/>
              <a:ext cx="97137" cy="55812"/>
            </a:xfrm>
            <a:custGeom>
              <a:avLst/>
              <a:gdLst/>
              <a:ahLst/>
              <a:cxnLst/>
              <a:rect l="l" t="t" r="r" b="b"/>
              <a:pathLst>
                <a:path w="2092" h="1202" extrusionOk="0">
                  <a:moveTo>
                    <a:pt x="399" y="1"/>
                  </a:moveTo>
                  <a:cubicBezTo>
                    <a:pt x="156" y="1"/>
                    <a:pt x="0" y="49"/>
                    <a:pt x="0" y="49"/>
                  </a:cubicBezTo>
                  <a:cubicBezTo>
                    <a:pt x="0" y="49"/>
                    <a:pt x="261" y="827"/>
                    <a:pt x="1201" y="1121"/>
                  </a:cubicBezTo>
                  <a:cubicBezTo>
                    <a:pt x="1393" y="1181"/>
                    <a:pt x="1545" y="1202"/>
                    <a:pt x="1664" y="1202"/>
                  </a:cubicBezTo>
                  <a:cubicBezTo>
                    <a:pt x="1932" y="1202"/>
                    <a:pt x="2031" y="1097"/>
                    <a:pt x="2031" y="1097"/>
                  </a:cubicBezTo>
                  <a:cubicBezTo>
                    <a:pt x="2031" y="1097"/>
                    <a:pt x="2092" y="800"/>
                    <a:pt x="1570" y="404"/>
                  </a:cubicBezTo>
                  <a:cubicBezTo>
                    <a:pt x="1134" y="75"/>
                    <a:pt x="700" y="1"/>
                    <a:pt x="39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75"/>
            <p:cNvSpPr/>
            <p:nvPr/>
          </p:nvSpPr>
          <p:spPr>
            <a:xfrm>
              <a:off x="6849207" y="6158543"/>
              <a:ext cx="100294" cy="58644"/>
            </a:xfrm>
            <a:custGeom>
              <a:avLst/>
              <a:gdLst/>
              <a:ahLst/>
              <a:cxnLst/>
              <a:rect l="l" t="t" r="r" b="b"/>
              <a:pathLst>
                <a:path w="2160" h="1263" extrusionOk="0">
                  <a:moveTo>
                    <a:pt x="437" y="61"/>
                  </a:moveTo>
                  <a:cubicBezTo>
                    <a:pt x="733" y="61"/>
                    <a:pt x="1163" y="133"/>
                    <a:pt x="1591" y="457"/>
                  </a:cubicBezTo>
                  <a:cubicBezTo>
                    <a:pt x="2037" y="795"/>
                    <a:pt x="2045" y="1057"/>
                    <a:pt x="2043" y="1109"/>
                  </a:cubicBezTo>
                  <a:cubicBezTo>
                    <a:pt x="2016" y="1129"/>
                    <a:pt x="1915" y="1198"/>
                    <a:pt x="1701" y="1198"/>
                  </a:cubicBezTo>
                  <a:cubicBezTo>
                    <a:pt x="1586" y="1198"/>
                    <a:pt x="1438" y="1178"/>
                    <a:pt x="1251" y="1119"/>
                  </a:cubicBezTo>
                  <a:cubicBezTo>
                    <a:pt x="444" y="867"/>
                    <a:pt x="143" y="246"/>
                    <a:pt x="83" y="98"/>
                  </a:cubicBezTo>
                  <a:cubicBezTo>
                    <a:pt x="139" y="85"/>
                    <a:pt x="266" y="61"/>
                    <a:pt x="437" y="61"/>
                  </a:cubicBezTo>
                  <a:close/>
                  <a:moveTo>
                    <a:pt x="436" y="0"/>
                  </a:moveTo>
                  <a:cubicBezTo>
                    <a:pt x="192" y="0"/>
                    <a:pt x="34" y="47"/>
                    <a:pt x="31" y="48"/>
                  </a:cubicBezTo>
                  <a:lnTo>
                    <a:pt x="0" y="58"/>
                  </a:lnTo>
                  <a:lnTo>
                    <a:pt x="11" y="87"/>
                  </a:lnTo>
                  <a:cubicBezTo>
                    <a:pt x="14" y="96"/>
                    <a:pt x="287" y="884"/>
                    <a:pt x="1232" y="1180"/>
                  </a:cubicBezTo>
                  <a:cubicBezTo>
                    <a:pt x="1427" y="1241"/>
                    <a:pt x="1582" y="1263"/>
                    <a:pt x="1704" y="1263"/>
                  </a:cubicBezTo>
                  <a:cubicBezTo>
                    <a:pt x="1981" y="1263"/>
                    <a:pt x="2087" y="1152"/>
                    <a:pt x="2093" y="1147"/>
                  </a:cubicBezTo>
                  <a:lnTo>
                    <a:pt x="2100" y="1140"/>
                  </a:lnTo>
                  <a:lnTo>
                    <a:pt x="2101" y="1131"/>
                  </a:lnTo>
                  <a:cubicBezTo>
                    <a:pt x="2103" y="1119"/>
                    <a:pt x="2159" y="811"/>
                    <a:pt x="1629" y="409"/>
                  </a:cubicBezTo>
                  <a:cubicBezTo>
                    <a:pt x="1188" y="75"/>
                    <a:pt x="744" y="0"/>
                    <a:pt x="4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75"/>
            <p:cNvSpPr/>
            <p:nvPr/>
          </p:nvSpPr>
          <p:spPr>
            <a:xfrm>
              <a:off x="6930556" y="6159843"/>
              <a:ext cx="97183" cy="55812"/>
            </a:xfrm>
            <a:custGeom>
              <a:avLst/>
              <a:gdLst/>
              <a:ahLst/>
              <a:cxnLst/>
              <a:rect l="l" t="t" r="r" b="b"/>
              <a:pathLst>
                <a:path w="2093" h="1202" extrusionOk="0">
                  <a:moveTo>
                    <a:pt x="1694" y="1"/>
                  </a:moveTo>
                  <a:cubicBezTo>
                    <a:pt x="1393" y="1"/>
                    <a:pt x="958" y="75"/>
                    <a:pt x="523" y="404"/>
                  </a:cubicBezTo>
                  <a:cubicBezTo>
                    <a:pt x="1" y="800"/>
                    <a:pt x="61" y="1097"/>
                    <a:pt x="61" y="1097"/>
                  </a:cubicBezTo>
                  <a:cubicBezTo>
                    <a:pt x="61" y="1097"/>
                    <a:pt x="161" y="1202"/>
                    <a:pt x="428" y="1202"/>
                  </a:cubicBezTo>
                  <a:cubicBezTo>
                    <a:pt x="547" y="1202"/>
                    <a:pt x="700" y="1181"/>
                    <a:pt x="892" y="1121"/>
                  </a:cubicBezTo>
                  <a:cubicBezTo>
                    <a:pt x="1832" y="827"/>
                    <a:pt x="2092" y="49"/>
                    <a:pt x="2092" y="49"/>
                  </a:cubicBezTo>
                  <a:cubicBezTo>
                    <a:pt x="2092" y="49"/>
                    <a:pt x="1936" y="1"/>
                    <a:pt x="169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75"/>
            <p:cNvSpPr/>
            <p:nvPr/>
          </p:nvSpPr>
          <p:spPr>
            <a:xfrm>
              <a:off x="6929303" y="6158496"/>
              <a:ext cx="100294" cy="58691"/>
            </a:xfrm>
            <a:custGeom>
              <a:avLst/>
              <a:gdLst/>
              <a:ahLst/>
              <a:cxnLst/>
              <a:rect l="l" t="t" r="r" b="b"/>
              <a:pathLst>
                <a:path w="2160" h="1264" extrusionOk="0">
                  <a:moveTo>
                    <a:pt x="1725" y="62"/>
                  </a:moveTo>
                  <a:cubicBezTo>
                    <a:pt x="1896" y="62"/>
                    <a:pt x="2022" y="86"/>
                    <a:pt x="2079" y="99"/>
                  </a:cubicBezTo>
                  <a:cubicBezTo>
                    <a:pt x="2017" y="245"/>
                    <a:pt x="1718" y="868"/>
                    <a:pt x="911" y="1120"/>
                  </a:cubicBezTo>
                  <a:cubicBezTo>
                    <a:pt x="723" y="1179"/>
                    <a:pt x="575" y="1199"/>
                    <a:pt x="459" y="1199"/>
                  </a:cubicBezTo>
                  <a:cubicBezTo>
                    <a:pt x="245" y="1199"/>
                    <a:pt x="144" y="1130"/>
                    <a:pt x="118" y="1110"/>
                  </a:cubicBezTo>
                  <a:cubicBezTo>
                    <a:pt x="116" y="1058"/>
                    <a:pt x="123" y="796"/>
                    <a:pt x="569" y="458"/>
                  </a:cubicBezTo>
                  <a:cubicBezTo>
                    <a:pt x="997" y="134"/>
                    <a:pt x="1428" y="62"/>
                    <a:pt x="1725" y="62"/>
                  </a:cubicBezTo>
                  <a:close/>
                  <a:moveTo>
                    <a:pt x="1723" y="0"/>
                  </a:moveTo>
                  <a:cubicBezTo>
                    <a:pt x="1416" y="0"/>
                    <a:pt x="971" y="75"/>
                    <a:pt x="531" y="409"/>
                  </a:cubicBezTo>
                  <a:cubicBezTo>
                    <a:pt x="0" y="810"/>
                    <a:pt x="57" y="1117"/>
                    <a:pt x="59" y="1131"/>
                  </a:cubicBezTo>
                  <a:lnTo>
                    <a:pt x="60" y="1139"/>
                  </a:lnTo>
                  <a:lnTo>
                    <a:pt x="67" y="1147"/>
                  </a:lnTo>
                  <a:cubicBezTo>
                    <a:pt x="74" y="1153"/>
                    <a:pt x="180" y="1264"/>
                    <a:pt x="457" y="1264"/>
                  </a:cubicBezTo>
                  <a:cubicBezTo>
                    <a:pt x="579" y="1264"/>
                    <a:pt x="734" y="1242"/>
                    <a:pt x="928" y="1180"/>
                  </a:cubicBezTo>
                  <a:cubicBezTo>
                    <a:pt x="1873" y="883"/>
                    <a:pt x="2146" y="96"/>
                    <a:pt x="2149" y="87"/>
                  </a:cubicBezTo>
                  <a:lnTo>
                    <a:pt x="2160" y="56"/>
                  </a:lnTo>
                  <a:lnTo>
                    <a:pt x="2129" y="48"/>
                  </a:lnTo>
                  <a:cubicBezTo>
                    <a:pt x="2126" y="47"/>
                    <a:pt x="1967" y="0"/>
                    <a:pt x="17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75"/>
            <p:cNvSpPr/>
            <p:nvPr/>
          </p:nvSpPr>
          <p:spPr>
            <a:xfrm>
              <a:off x="6870937" y="6133330"/>
              <a:ext cx="78842" cy="82325"/>
            </a:xfrm>
            <a:custGeom>
              <a:avLst/>
              <a:gdLst/>
              <a:ahLst/>
              <a:cxnLst/>
              <a:rect l="l" t="t" r="r" b="b"/>
              <a:pathLst>
                <a:path w="1698" h="1773" extrusionOk="0">
                  <a:moveTo>
                    <a:pt x="64" y="1"/>
                  </a:moveTo>
                  <a:lnTo>
                    <a:pt x="64" y="1"/>
                  </a:lnTo>
                  <a:cubicBezTo>
                    <a:pt x="64" y="1"/>
                    <a:pt x="0" y="818"/>
                    <a:pt x="752" y="1456"/>
                  </a:cubicBezTo>
                  <a:cubicBezTo>
                    <a:pt x="1066" y="1723"/>
                    <a:pt x="1292" y="1773"/>
                    <a:pt x="1416" y="1773"/>
                  </a:cubicBezTo>
                  <a:cubicBezTo>
                    <a:pt x="1489" y="1773"/>
                    <a:pt x="1527" y="1756"/>
                    <a:pt x="1527" y="1756"/>
                  </a:cubicBezTo>
                  <a:cubicBezTo>
                    <a:pt x="1527" y="1756"/>
                    <a:pt x="1698" y="1506"/>
                    <a:pt x="1371" y="940"/>
                  </a:cubicBezTo>
                  <a:cubicBezTo>
                    <a:pt x="879" y="86"/>
                    <a:pt x="64" y="1"/>
                    <a:pt x="6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75"/>
            <p:cNvSpPr/>
            <p:nvPr/>
          </p:nvSpPr>
          <p:spPr>
            <a:xfrm>
              <a:off x="6869776" y="6131705"/>
              <a:ext cx="81489" cy="85482"/>
            </a:xfrm>
            <a:custGeom>
              <a:avLst/>
              <a:gdLst/>
              <a:ahLst/>
              <a:cxnLst/>
              <a:rect l="l" t="t" r="r" b="b"/>
              <a:pathLst>
                <a:path w="1755" h="1841" extrusionOk="0">
                  <a:moveTo>
                    <a:pt x="119" y="71"/>
                  </a:moveTo>
                  <a:lnTo>
                    <a:pt x="119" y="71"/>
                  </a:lnTo>
                  <a:cubicBezTo>
                    <a:pt x="275" y="99"/>
                    <a:pt x="947" y="257"/>
                    <a:pt x="1368" y="991"/>
                  </a:cubicBezTo>
                  <a:cubicBezTo>
                    <a:pt x="1647" y="1475"/>
                    <a:pt x="1552" y="1720"/>
                    <a:pt x="1530" y="1766"/>
                  </a:cubicBezTo>
                  <a:cubicBezTo>
                    <a:pt x="1516" y="1770"/>
                    <a:pt x="1486" y="1776"/>
                    <a:pt x="1442" y="1776"/>
                  </a:cubicBezTo>
                  <a:cubicBezTo>
                    <a:pt x="1326" y="1776"/>
                    <a:pt x="1105" y="1731"/>
                    <a:pt x="795" y="1467"/>
                  </a:cubicBezTo>
                  <a:cubicBezTo>
                    <a:pt x="152" y="920"/>
                    <a:pt x="118" y="230"/>
                    <a:pt x="119" y="71"/>
                  </a:cubicBezTo>
                  <a:close/>
                  <a:moveTo>
                    <a:pt x="60" y="1"/>
                  </a:moveTo>
                  <a:lnTo>
                    <a:pt x="57" y="33"/>
                  </a:lnTo>
                  <a:cubicBezTo>
                    <a:pt x="56" y="42"/>
                    <a:pt x="1" y="874"/>
                    <a:pt x="756" y="1515"/>
                  </a:cubicBezTo>
                  <a:cubicBezTo>
                    <a:pt x="1076" y="1789"/>
                    <a:pt x="1310" y="1841"/>
                    <a:pt x="1441" y="1841"/>
                  </a:cubicBezTo>
                  <a:cubicBezTo>
                    <a:pt x="1517" y="1841"/>
                    <a:pt x="1559" y="1821"/>
                    <a:pt x="1564" y="1821"/>
                  </a:cubicBezTo>
                  <a:lnTo>
                    <a:pt x="1571" y="1817"/>
                  </a:lnTo>
                  <a:lnTo>
                    <a:pt x="1576" y="1810"/>
                  </a:lnTo>
                  <a:cubicBezTo>
                    <a:pt x="1585" y="1799"/>
                    <a:pt x="1755" y="1538"/>
                    <a:pt x="1422" y="960"/>
                  </a:cubicBezTo>
                  <a:cubicBezTo>
                    <a:pt x="930" y="102"/>
                    <a:pt x="100" y="6"/>
                    <a:pt x="92" y="5"/>
                  </a:cubicBezTo>
                  <a:lnTo>
                    <a:pt x="6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75"/>
            <p:cNvSpPr/>
            <p:nvPr/>
          </p:nvSpPr>
          <p:spPr>
            <a:xfrm>
              <a:off x="6929024" y="6133330"/>
              <a:ext cx="78889" cy="82325"/>
            </a:xfrm>
            <a:custGeom>
              <a:avLst/>
              <a:gdLst/>
              <a:ahLst/>
              <a:cxnLst/>
              <a:rect l="l" t="t" r="r" b="b"/>
              <a:pathLst>
                <a:path w="1699" h="1773" extrusionOk="0">
                  <a:moveTo>
                    <a:pt x="1635" y="1"/>
                  </a:moveTo>
                  <a:cubicBezTo>
                    <a:pt x="1635" y="1"/>
                    <a:pt x="818" y="86"/>
                    <a:pt x="328" y="940"/>
                  </a:cubicBezTo>
                  <a:cubicBezTo>
                    <a:pt x="1" y="1506"/>
                    <a:pt x="172" y="1756"/>
                    <a:pt x="172" y="1756"/>
                  </a:cubicBezTo>
                  <a:cubicBezTo>
                    <a:pt x="172" y="1756"/>
                    <a:pt x="210" y="1773"/>
                    <a:pt x="282" y="1773"/>
                  </a:cubicBezTo>
                  <a:cubicBezTo>
                    <a:pt x="406" y="1773"/>
                    <a:pt x="632" y="1723"/>
                    <a:pt x="947" y="1456"/>
                  </a:cubicBezTo>
                  <a:cubicBezTo>
                    <a:pt x="1698" y="818"/>
                    <a:pt x="1635" y="1"/>
                    <a:pt x="16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75"/>
            <p:cNvSpPr/>
            <p:nvPr/>
          </p:nvSpPr>
          <p:spPr>
            <a:xfrm>
              <a:off x="6927538" y="6131658"/>
              <a:ext cx="81443" cy="85529"/>
            </a:xfrm>
            <a:custGeom>
              <a:avLst/>
              <a:gdLst/>
              <a:ahLst/>
              <a:cxnLst/>
              <a:rect l="l" t="t" r="r" b="b"/>
              <a:pathLst>
                <a:path w="1754" h="1842" extrusionOk="0">
                  <a:moveTo>
                    <a:pt x="1636" y="72"/>
                  </a:moveTo>
                  <a:cubicBezTo>
                    <a:pt x="1639" y="231"/>
                    <a:pt x="1604" y="920"/>
                    <a:pt x="960" y="1468"/>
                  </a:cubicBezTo>
                  <a:cubicBezTo>
                    <a:pt x="649" y="1732"/>
                    <a:pt x="428" y="1777"/>
                    <a:pt x="312" y="1777"/>
                  </a:cubicBezTo>
                  <a:cubicBezTo>
                    <a:pt x="268" y="1777"/>
                    <a:pt x="239" y="1771"/>
                    <a:pt x="225" y="1767"/>
                  </a:cubicBezTo>
                  <a:cubicBezTo>
                    <a:pt x="203" y="1721"/>
                    <a:pt x="108" y="1476"/>
                    <a:pt x="385" y="990"/>
                  </a:cubicBezTo>
                  <a:cubicBezTo>
                    <a:pt x="808" y="258"/>
                    <a:pt x="1480" y="100"/>
                    <a:pt x="1636" y="72"/>
                  </a:cubicBezTo>
                  <a:close/>
                  <a:moveTo>
                    <a:pt x="1694" y="1"/>
                  </a:moveTo>
                  <a:lnTo>
                    <a:pt x="1663" y="5"/>
                  </a:lnTo>
                  <a:cubicBezTo>
                    <a:pt x="1655" y="6"/>
                    <a:pt x="825" y="102"/>
                    <a:pt x="331" y="960"/>
                  </a:cubicBezTo>
                  <a:cubicBezTo>
                    <a:pt x="0" y="1537"/>
                    <a:pt x="170" y="1799"/>
                    <a:pt x="177" y="1810"/>
                  </a:cubicBezTo>
                  <a:lnTo>
                    <a:pt x="183" y="1817"/>
                  </a:lnTo>
                  <a:lnTo>
                    <a:pt x="191" y="1821"/>
                  </a:lnTo>
                  <a:cubicBezTo>
                    <a:pt x="195" y="1824"/>
                    <a:pt x="238" y="1842"/>
                    <a:pt x="313" y="1842"/>
                  </a:cubicBezTo>
                  <a:cubicBezTo>
                    <a:pt x="445" y="1842"/>
                    <a:pt x="678" y="1790"/>
                    <a:pt x="999" y="1515"/>
                  </a:cubicBezTo>
                  <a:cubicBezTo>
                    <a:pt x="1754" y="873"/>
                    <a:pt x="1698" y="40"/>
                    <a:pt x="1698" y="33"/>
                  </a:cubicBezTo>
                  <a:lnTo>
                    <a:pt x="169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75"/>
            <p:cNvSpPr/>
            <p:nvPr/>
          </p:nvSpPr>
          <p:spPr>
            <a:xfrm>
              <a:off x="6886121" y="6117171"/>
              <a:ext cx="65145" cy="98483"/>
            </a:xfrm>
            <a:custGeom>
              <a:avLst/>
              <a:gdLst/>
              <a:ahLst/>
              <a:cxnLst/>
              <a:rect l="l" t="t" r="r" b="b"/>
              <a:pathLst>
                <a:path w="1403" h="2121" extrusionOk="0">
                  <a:moveTo>
                    <a:pt x="313" y="1"/>
                  </a:moveTo>
                  <a:lnTo>
                    <a:pt x="313" y="1"/>
                  </a:lnTo>
                  <a:cubicBezTo>
                    <a:pt x="313" y="1"/>
                    <a:pt x="0" y="759"/>
                    <a:pt x="519" y="1597"/>
                  </a:cubicBezTo>
                  <a:cubicBezTo>
                    <a:pt x="827" y="2095"/>
                    <a:pt x="1101" y="2121"/>
                    <a:pt x="1155" y="2121"/>
                  </a:cubicBezTo>
                  <a:cubicBezTo>
                    <a:pt x="1161" y="2121"/>
                    <a:pt x="1164" y="2121"/>
                    <a:pt x="1164" y="2121"/>
                  </a:cubicBezTo>
                  <a:cubicBezTo>
                    <a:pt x="1164" y="2121"/>
                    <a:pt x="1403" y="1937"/>
                    <a:pt x="1268" y="1297"/>
                  </a:cubicBezTo>
                  <a:cubicBezTo>
                    <a:pt x="1063" y="333"/>
                    <a:pt x="314" y="1"/>
                    <a:pt x="31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75"/>
            <p:cNvSpPr/>
            <p:nvPr/>
          </p:nvSpPr>
          <p:spPr>
            <a:xfrm>
              <a:off x="6884728" y="6115267"/>
              <a:ext cx="68024" cy="101919"/>
            </a:xfrm>
            <a:custGeom>
              <a:avLst/>
              <a:gdLst/>
              <a:ahLst/>
              <a:cxnLst/>
              <a:rect l="l" t="t" r="r" b="b"/>
              <a:pathLst>
                <a:path w="1465" h="2195" extrusionOk="0">
                  <a:moveTo>
                    <a:pt x="360" y="84"/>
                  </a:moveTo>
                  <a:cubicBezTo>
                    <a:pt x="502" y="159"/>
                    <a:pt x="1092" y="517"/>
                    <a:pt x="1267" y="1343"/>
                  </a:cubicBezTo>
                  <a:cubicBezTo>
                    <a:pt x="1384" y="1890"/>
                    <a:pt x="1218" y="2094"/>
                    <a:pt x="1182" y="2131"/>
                  </a:cubicBezTo>
                  <a:cubicBezTo>
                    <a:pt x="1129" y="2129"/>
                    <a:pt x="870" y="2096"/>
                    <a:pt x="576" y="1621"/>
                  </a:cubicBezTo>
                  <a:cubicBezTo>
                    <a:pt x="131" y="901"/>
                    <a:pt x="311" y="236"/>
                    <a:pt x="360" y="84"/>
                  </a:cubicBezTo>
                  <a:close/>
                  <a:moveTo>
                    <a:pt x="324" y="0"/>
                  </a:moveTo>
                  <a:lnTo>
                    <a:pt x="313" y="30"/>
                  </a:lnTo>
                  <a:cubicBezTo>
                    <a:pt x="311" y="37"/>
                    <a:pt x="1" y="812"/>
                    <a:pt x="521" y="1654"/>
                  </a:cubicBezTo>
                  <a:cubicBezTo>
                    <a:pt x="837" y="2164"/>
                    <a:pt x="1119" y="2195"/>
                    <a:pt x="1183" y="2195"/>
                  </a:cubicBezTo>
                  <a:cubicBezTo>
                    <a:pt x="1190" y="2195"/>
                    <a:pt x="1193" y="2193"/>
                    <a:pt x="1194" y="2193"/>
                  </a:cubicBezTo>
                  <a:cubicBezTo>
                    <a:pt x="1195" y="2193"/>
                    <a:pt x="1195" y="2193"/>
                    <a:pt x="1195" y="2193"/>
                  </a:cubicBezTo>
                  <a:lnTo>
                    <a:pt x="1204" y="2192"/>
                  </a:lnTo>
                  <a:lnTo>
                    <a:pt x="1211" y="2187"/>
                  </a:lnTo>
                  <a:cubicBezTo>
                    <a:pt x="1221" y="2180"/>
                    <a:pt x="1465" y="1983"/>
                    <a:pt x="1327" y="1331"/>
                  </a:cubicBezTo>
                  <a:cubicBezTo>
                    <a:pt x="1121" y="364"/>
                    <a:pt x="361" y="17"/>
                    <a:pt x="354" y="14"/>
                  </a:cubicBezTo>
                  <a:lnTo>
                    <a:pt x="3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75"/>
            <p:cNvSpPr/>
            <p:nvPr/>
          </p:nvSpPr>
          <p:spPr>
            <a:xfrm>
              <a:off x="6927585" y="6117171"/>
              <a:ext cx="65145" cy="98483"/>
            </a:xfrm>
            <a:custGeom>
              <a:avLst/>
              <a:gdLst/>
              <a:ahLst/>
              <a:cxnLst/>
              <a:rect l="l" t="t" r="r" b="b"/>
              <a:pathLst>
                <a:path w="1403" h="2121" extrusionOk="0">
                  <a:moveTo>
                    <a:pt x="1089" y="1"/>
                  </a:moveTo>
                  <a:cubicBezTo>
                    <a:pt x="1089" y="1"/>
                    <a:pt x="340" y="333"/>
                    <a:pt x="136" y="1297"/>
                  </a:cubicBezTo>
                  <a:cubicBezTo>
                    <a:pt x="0" y="1937"/>
                    <a:pt x="239" y="2121"/>
                    <a:pt x="239" y="2121"/>
                  </a:cubicBezTo>
                  <a:cubicBezTo>
                    <a:pt x="239" y="2121"/>
                    <a:pt x="242" y="2121"/>
                    <a:pt x="248" y="2121"/>
                  </a:cubicBezTo>
                  <a:cubicBezTo>
                    <a:pt x="301" y="2121"/>
                    <a:pt x="576" y="2095"/>
                    <a:pt x="884" y="1597"/>
                  </a:cubicBezTo>
                  <a:cubicBezTo>
                    <a:pt x="1402" y="759"/>
                    <a:pt x="1089" y="1"/>
                    <a:pt x="10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75"/>
            <p:cNvSpPr/>
            <p:nvPr/>
          </p:nvSpPr>
          <p:spPr>
            <a:xfrm>
              <a:off x="6926006" y="6115267"/>
              <a:ext cx="68070" cy="101919"/>
            </a:xfrm>
            <a:custGeom>
              <a:avLst/>
              <a:gdLst/>
              <a:ahLst/>
              <a:cxnLst/>
              <a:rect l="l" t="t" r="r" b="b"/>
              <a:pathLst>
                <a:path w="1466" h="2195" extrusionOk="0">
                  <a:moveTo>
                    <a:pt x="1106" y="84"/>
                  </a:moveTo>
                  <a:lnTo>
                    <a:pt x="1106" y="84"/>
                  </a:lnTo>
                  <a:cubicBezTo>
                    <a:pt x="1157" y="236"/>
                    <a:pt x="1336" y="903"/>
                    <a:pt x="893" y="1621"/>
                  </a:cubicBezTo>
                  <a:cubicBezTo>
                    <a:pt x="598" y="2096"/>
                    <a:pt x="338" y="2129"/>
                    <a:pt x="287" y="2131"/>
                  </a:cubicBezTo>
                  <a:cubicBezTo>
                    <a:pt x="250" y="2094"/>
                    <a:pt x="85" y="1890"/>
                    <a:pt x="200" y="1343"/>
                  </a:cubicBezTo>
                  <a:cubicBezTo>
                    <a:pt x="375" y="517"/>
                    <a:pt x="966" y="158"/>
                    <a:pt x="1106" y="84"/>
                  </a:cubicBezTo>
                  <a:close/>
                  <a:moveTo>
                    <a:pt x="1139" y="0"/>
                  </a:moveTo>
                  <a:lnTo>
                    <a:pt x="1111" y="14"/>
                  </a:lnTo>
                  <a:cubicBezTo>
                    <a:pt x="1102" y="16"/>
                    <a:pt x="343" y="363"/>
                    <a:pt x="138" y="1331"/>
                  </a:cubicBezTo>
                  <a:cubicBezTo>
                    <a:pt x="0" y="1983"/>
                    <a:pt x="242" y="2180"/>
                    <a:pt x="253" y="2187"/>
                  </a:cubicBezTo>
                  <a:lnTo>
                    <a:pt x="260" y="2192"/>
                  </a:lnTo>
                  <a:lnTo>
                    <a:pt x="269" y="2195"/>
                  </a:lnTo>
                  <a:lnTo>
                    <a:pt x="283" y="2195"/>
                  </a:lnTo>
                  <a:cubicBezTo>
                    <a:pt x="346" y="2195"/>
                    <a:pt x="630" y="2163"/>
                    <a:pt x="943" y="1654"/>
                  </a:cubicBezTo>
                  <a:cubicBezTo>
                    <a:pt x="1465" y="812"/>
                    <a:pt x="1154" y="37"/>
                    <a:pt x="1152" y="30"/>
                  </a:cubicBezTo>
                  <a:lnTo>
                    <a:pt x="113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75"/>
            <p:cNvSpPr/>
            <p:nvPr/>
          </p:nvSpPr>
          <p:spPr>
            <a:xfrm>
              <a:off x="6911705" y="6106306"/>
              <a:ext cx="55394" cy="110695"/>
            </a:xfrm>
            <a:custGeom>
              <a:avLst/>
              <a:gdLst/>
              <a:ahLst/>
              <a:cxnLst/>
              <a:rect l="l" t="t" r="r" b="b"/>
              <a:pathLst>
                <a:path w="1193" h="2384" extrusionOk="0">
                  <a:moveTo>
                    <a:pt x="597" y="1"/>
                  </a:moveTo>
                  <a:cubicBezTo>
                    <a:pt x="597" y="1"/>
                    <a:pt x="0" y="612"/>
                    <a:pt x="176" y="1625"/>
                  </a:cubicBezTo>
                  <a:cubicBezTo>
                    <a:pt x="293" y="2297"/>
                    <a:pt x="597" y="2383"/>
                    <a:pt x="597" y="2383"/>
                  </a:cubicBezTo>
                  <a:cubicBezTo>
                    <a:pt x="597" y="2383"/>
                    <a:pt x="899" y="2297"/>
                    <a:pt x="1017" y="1625"/>
                  </a:cubicBezTo>
                  <a:cubicBezTo>
                    <a:pt x="1192" y="612"/>
                    <a:pt x="597" y="1"/>
                    <a:pt x="59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75"/>
            <p:cNvSpPr/>
            <p:nvPr/>
          </p:nvSpPr>
          <p:spPr>
            <a:xfrm>
              <a:off x="6910312" y="6104309"/>
              <a:ext cx="58366" cy="114178"/>
            </a:xfrm>
            <a:custGeom>
              <a:avLst/>
              <a:gdLst/>
              <a:ahLst/>
              <a:cxnLst/>
              <a:rect l="l" t="t" r="r" b="b"/>
              <a:pathLst>
                <a:path w="1257" h="2459" extrusionOk="0">
                  <a:moveTo>
                    <a:pt x="627" y="91"/>
                  </a:moveTo>
                  <a:cubicBezTo>
                    <a:pt x="732" y="215"/>
                    <a:pt x="1168" y="791"/>
                    <a:pt x="1018" y="1662"/>
                  </a:cubicBezTo>
                  <a:cubicBezTo>
                    <a:pt x="917" y="2239"/>
                    <a:pt x="675" y="2370"/>
                    <a:pt x="627" y="2391"/>
                  </a:cubicBezTo>
                  <a:cubicBezTo>
                    <a:pt x="578" y="2370"/>
                    <a:pt x="338" y="2237"/>
                    <a:pt x="237" y="1662"/>
                  </a:cubicBezTo>
                  <a:cubicBezTo>
                    <a:pt x="85" y="791"/>
                    <a:pt x="522" y="215"/>
                    <a:pt x="627" y="91"/>
                  </a:cubicBezTo>
                  <a:close/>
                  <a:moveTo>
                    <a:pt x="628" y="0"/>
                  </a:moveTo>
                  <a:lnTo>
                    <a:pt x="606" y="23"/>
                  </a:lnTo>
                  <a:cubicBezTo>
                    <a:pt x="599" y="28"/>
                    <a:pt x="1" y="659"/>
                    <a:pt x="177" y="1674"/>
                  </a:cubicBezTo>
                  <a:cubicBezTo>
                    <a:pt x="296" y="2356"/>
                    <a:pt x="606" y="2452"/>
                    <a:pt x="619" y="2455"/>
                  </a:cubicBezTo>
                  <a:lnTo>
                    <a:pt x="627" y="2458"/>
                  </a:lnTo>
                  <a:lnTo>
                    <a:pt x="638" y="2455"/>
                  </a:lnTo>
                  <a:cubicBezTo>
                    <a:pt x="649" y="2453"/>
                    <a:pt x="960" y="2357"/>
                    <a:pt x="1079" y="1674"/>
                  </a:cubicBezTo>
                  <a:cubicBezTo>
                    <a:pt x="1256" y="659"/>
                    <a:pt x="658" y="29"/>
                    <a:pt x="651" y="23"/>
                  </a:cubicBezTo>
                  <a:lnTo>
                    <a:pt x="62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765"/>
        <p:cNvGrpSpPr/>
        <p:nvPr/>
      </p:nvGrpSpPr>
      <p:grpSpPr>
        <a:xfrm>
          <a:off x="0" y="0"/>
          <a:ext cx="0" cy="0"/>
          <a:chOff x="0" y="0"/>
          <a:chExt cx="0" cy="0"/>
        </a:xfrm>
      </p:grpSpPr>
      <p:sp>
        <p:nvSpPr>
          <p:cNvPr id="1766" name="Google Shape;1766;p76"/>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COMMEMORATIVE </a:t>
            </a:r>
            <a:r>
              <a:rPr lang="en">
                <a:solidFill>
                  <a:schemeClr val="accent3"/>
                </a:solidFill>
              </a:rPr>
              <a:t>MEDALS &amp; AWARDS</a:t>
            </a:r>
            <a:endParaRPr>
              <a:solidFill>
                <a:schemeClr val="accent3"/>
              </a:solidFill>
            </a:endParaRPr>
          </a:p>
        </p:txBody>
      </p:sp>
      <p:graphicFrame>
        <p:nvGraphicFramePr>
          <p:cNvPr id="1767" name="Google Shape;1767;p76"/>
          <p:cNvGraphicFramePr/>
          <p:nvPr/>
        </p:nvGraphicFramePr>
        <p:xfrm>
          <a:off x="720000" y="1323000"/>
          <a:ext cx="7704000" cy="3280500"/>
        </p:xfrm>
        <a:graphic>
          <a:graphicData uri="http://schemas.openxmlformats.org/drawingml/2006/table">
            <a:tbl>
              <a:tblPr>
                <a:noFill/>
                <a:tableStyleId>{7DF00F9B-321D-43B3-9133-A11FB1FF3ADC}</a:tableStyleId>
              </a:tblPr>
              <a:tblGrid>
                <a:gridCol w="2867750">
                  <a:extLst>
                    <a:ext uri="{9D8B030D-6E8A-4147-A177-3AD203B41FA5}">
                      <a16:colId xmlns:a16="http://schemas.microsoft.com/office/drawing/2014/main" val="20000"/>
                    </a:ext>
                  </a:extLst>
                </a:gridCol>
                <a:gridCol w="4836250">
                  <a:extLst>
                    <a:ext uri="{9D8B030D-6E8A-4147-A177-3AD203B41FA5}">
                      <a16:colId xmlns:a16="http://schemas.microsoft.com/office/drawing/2014/main" val="20001"/>
                    </a:ext>
                  </a:extLst>
                </a:gridCol>
              </a:tblGrid>
              <a:tr h="546750">
                <a:tc>
                  <a:txBody>
                    <a:bodyPr/>
                    <a:lstStyle/>
                    <a:p>
                      <a:pPr marL="0" lvl="0" indent="0" algn="ctr" rtl="0">
                        <a:spcBef>
                          <a:spcPts val="0"/>
                        </a:spcBef>
                        <a:spcAft>
                          <a:spcPts val="0"/>
                        </a:spcAft>
                        <a:buNone/>
                      </a:pPr>
                      <a:r>
                        <a:rPr lang="en" sz="1800">
                          <a:latin typeface="Rubik ExtraBold"/>
                          <a:ea typeface="Rubik ExtraBold"/>
                          <a:cs typeface="Rubik ExtraBold"/>
                          <a:sym typeface="Rubik ExtraBold"/>
                        </a:rPr>
                        <a:t>BAYI WANSUI</a:t>
                      </a:r>
                      <a:endParaRPr sz="1800">
                        <a:latin typeface="Rubik ExtraBold"/>
                        <a:ea typeface="Rubik ExtraBold"/>
                        <a:cs typeface="Rubik ExtraBold"/>
                        <a:sym typeface="Rubik ExtraBold"/>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latin typeface="Cabin"/>
                          <a:ea typeface="Cabin"/>
                          <a:cs typeface="Cabin"/>
                          <a:sym typeface="Cabin"/>
                        </a:rPr>
                        <a:t>Despite being red, Mars is a very cold planet</a:t>
                      </a:r>
                      <a:endParaRPr>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0"/>
                  </a:ext>
                </a:extLst>
              </a:tr>
              <a:tr h="546750">
                <a:tc>
                  <a:txBody>
                    <a:bodyPr/>
                    <a:lstStyle/>
                    <a:p>
                      <a:pPr marL="0" lvl="0" indent="0" algn="ctr" rtl="0">
                        <a:spcBef>
                          <a:spcPts val="0"/>
                        </a:spcBef>
                        <a:spcAft>
                          <a:spcPts val="0"/>
                        </a:spcAft>
                        <a:buNone/>
                      </a:pPr>
                      <a:r>
                        <a:rPr lang="en" sz="1800">
                          <a:solidFill>
                            <a:schemeClr val="accent3"/>
                          </a:solidFill>
                          <a:latin typeface="Rubik ExtraBold"/>
                          <a:ea typeface="Rubik ExtraBold"/>
                          <a:cs typeface="Rubik ExtraBold"/>
                          <a:sym typeface="Rubik ExtraBold"/>
                        </a:rPr>
                        <a:t>JIEFANG WANSUI</a:t>
                      </a:r>
                      <a:endParaRPr sz="1800">
                        <a:solidFill>
                          <a:schemeClr val="accent3"/>
                        </a:solidFill>
                        <a:latin typeface="Rubik ExtraBold"/>
                        <a:ea typeface="Rubik ExtraBold"/>
                        <a:cs typeface="Rubik ExtraBold"/>
                        <a:sym typeface="Rubik ExtraBold"/>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latin typeface="Cabin"/>
                          <a:ea typeface="Cabin"/>
                          <a:cs typeface="Cabin"/>
                          <a:sym typeface="Cabin"/>
                        </a:rPr>
                        <a:t>Mercury is the closest planet to the Sun and the smallest one</a:t>
                      </a:r>
                      <a:endParaRPr>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546750">
                <a:tc>
                  <a:txBody>
                    <a:bodyPr/>
                    <a:lstStyle/>
                    <a:p>
                      <a:pPr marL="0" lvl="0" indent="0" algn="ctr" rtl="0">
                        <a:spcBef>
                          <a:spcPts val="0"/>
                        </a:spcBef>
                        <a:spcAft>
                          <a:spcPts val="0"/>
                        </a:spcAft>
                        <a:buNone/>
                      </a:pPr>
                      <a:r>
                        <a:rPr lang="en" sz="1800">
                          <a:latin typeface="Rubik ExtraBold"/>
                          <a:ea typeface="Rubik ExtraBold"/>
                          <a:cs typeface="Rubik ExtraBold"/>
                          <a:sym typeface="Rubik ExtraBold"/>
                        </a:rPr>
                        <a:t>JIJIE WANSUI</a:t>
                      </a:r>
                      <a:endParaRPr sz="1800">
                        <a:latin typeface="Rubik ExtraBold"/>
                        <a:ea typeface="Rubik ExtraBold"/>
                        <a:cs typeface="Rubik ExtraBold"/>
                        <a:sym typeface="Rubik ExtraBold"/>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latin typeface="Cabin"/>
                          <a:ea typeface="Cabin"/>
                          <a:cs typeface="Cabin"/>
                          <a:sym typeface="Cabin"/>
                        </a:rPr>
                        <a:t>Venus has a beautiful name and is the second planet</a:t>
                      </a:r>
                      <a:endParaRPr>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546750">
                <a:tc>
                  <a:txBody>
                    <a:bodyPr/>
                    <a:lstStyle/>
                    <a:p>
                      <a:pPr marL="0" lvl="0" indent="0" algn="ctr" rtl="0">
                        <a:spcBef>
                          <a:spcPts val="0"/>
                        </a:spcBef>
                        <a:spcAft>
                          <a:spcPts val="0"/>
                        </a:spcAft>
                        <a:buNone/>
                      </a:pPr>
                      <a:r>
                        <a:rPr lang="en" sz="1800">
                          <a:solidFill>
                            <a:schemeClr val="accent3"/>
                          </a:solidFill>
                          <a:latin typeface="Rubik ExtraBold"/>
                          <a:ea typeface="Rubik ExtraBold"/>
                          <a:cs typeface="Rubik ExtraBold"/>
                          <a:sym typeface="Rubik ExtraBold"/>
                        </a:rPr>
                        <a:t>HONGXING JIANG</a:t>
                      </a:r>
                      <a:endParaRPr sz="1800">
                        <a:solidFill>
                          <a:schemeClr val="accent3"/>
                        </a:solidFill>
                        <a:latin typeface="Rubik ExtraBold"/>
                        <a:ea typeface="Rubik ExtraBold"/>
                        <a:cs typeface="Rubik ExtraBold"/>
                        <a:sym typeface="Rubik ExtraBold"/>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latin typeface="Cabin"/>
                          <a:ea typeface="Cabin"/>
                          <a:cs typeface="Cabin"/>
                          <a:sym typeface="Cabin"/>
                        </a:rPr>
                        <a:t>Neptune is the farthest planet from the Sun</a:t>
                      </a:r>
                      <a:endParaRPr>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546750">
                <a:tc>
                  <a:txBody>
                    <a:bodyPr/>
                    <a:lstStyle/>
                    <a:p>
                      <a:pPr marL="0" lvl="0" indent="0" algn="ctr" rtl="0">
                        <a:spcBef>
                          <a:spcPts val="0"/>
                        </a:spcBef>
                        <a:spcAft>
                          <a:spcPts val="0"/>
                        </a:spcAft>
                        <a:buNone/>
                      </a:pPr>
                      <a:r>
                        <a:rPr lang="en" sz="1800">
                          <a:latin typeface="Rubik ExtraBold"/>
                          <a:ea typeface="Rubik ExtraBold"/>
                          <a:cs typeface="Rubik ExtraBold"/>
                          <a:sym typeface="Rubik ExtraBold"/>
                        </a:rPr>
                        <a:t>GUOFANG JIANGUO</a:t>
                      </a:r>
                      <a:endParaRPr sz="1800">
                        <a:latin typeface="Rubik ExtraBold"/>
                        <a:ea typeface="Rubik ExtraBold"/>
                        <a:cs typeface="Rubik ExtraBold"/>
                        <a:sym typeface="Rubik ExtraBold"/>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latin typeface="Cabin"/>
                          <a:ea typeface="Cabin"/>
                          <a:cs typeface="Cabin"/>
                          <a:sym typeface="Cabin"/>
                        </a:rPr>
                        <a:t>Saturn is a gas giant and has several rings</a:t>
                      </a:r>
                      <a:endParaRPr>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546750">
                <a:tc>
                  <a:txBody>
                    <a:bodyPr/>
                    <a:lstStyle/>
                    <a:p>
                      <a:pPr marL="0" lvl="0" indent="0" algn="ctr" rtl="0">
                        <a:spcBef>
                          <a:spcPts val="0"/>
                        </a:spcBef>
                        <a:spcAft>
                          <a:spcPts val="0"/>
                        </a:spcAft>
                        <a:buNone/>
                      </a:pPr>
                      <a:r>
                        <a:rPr lang="en" sz="1800">
                          <a:solidFill>
                            <a:schemeClr val="accent3"/>
                          </a:solidFill>
                          <a:latin typeface="Rubik ExtraBold"/>
                          <a:ea typeface="Rubik ExtraBold"/>
                          <a:cs typeface="Rubik ExtraBold"/>
                          <a:sym typeface="Rubik ExtraBold"/>
                        </a:rPr>
                        <a:t>RONGBAO JIANG</a:t>
                      </a:r>
                      <a:endParaRPr sz="1800">
                        <a:solidFill>
                          <a:schemeClr val="accent3"/>
                        </a:solidFill>
                        <a:latin typeface="Rubik ExtraBold"/>
                        <a:ea typeface="Rubik ExtraBold"/>
                        <a:cs typeface="Rubik ExtraBold"/>
                        <a:sym typeface="Rubik ExtraBold"/>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latin typeface="Cabin"/>
                          <a:ea typeface="Cabin"/>
                          <a:cs typeface="Cabin"/>
                          <a:sym typeface="Cabin"/>
                        </a:rPr>
                        <a:t>Jupiter is a gas giant and the biggest planet of them all</a:t>
                      </a:r>
                      <a:endParaRPr>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grpSp>
        <p:nvGrpSpPr>
          <p:cNvPr id="1768" name="Google Shape;1768;p76"/>
          <p:cNvGrpSpPr/>
          <p:nvPr/>
        </p:nvGrpSpPr>
        <p:grpSpPr>
          <a:xfrm rot="-9661105">
            <a:off x="442991" y="2717577"/>
            <a:ext cx="554003" cy="491338"/>
            <a:chOff x="6757038" y="4568926"/>
            <a:chExt cx="163860" cy="145334"/>
          </a:xfrm>
        </p:grpSpPr>
        <p:sp>
          <p:nvSpPr>
            <p:cNvPr id="1769" name="Google Shape;1769;p76"/>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76"/>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76"/>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76"/>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76"/>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76"/>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5" name="Google Shape;1775;p76"/>
          <p:cNvGrpSpPr/>
          <p:nvPr/>
        </p:nvGrpSpPr>
        <p:grpSpPr>
          <a:xfrm rot="9953091">
            <a:off x="8230651" y="4432021"/>
            <a:ext cx="386686" cy="342952"/>
            <a:chOff x="6757038" y="4568926"/>
            <a:chExt cx="163860" cy="145334"/>
          </a:xfrm>
        </p:grpSpPr>
        <p:sp>
          <p:nvSpPr>
            <p:cNvPr id="1776" name="Google Shape;1776;p76"/>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76"/>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76"/>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76"/>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76"/>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76"/>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785"/>
        <p:cNvGrpSpPr/>
        <p:nvPr/>
      </p:nvGrpSpPr>
      <p:grpSpPr>
        <a:xfrm>
          <a:off x="0" y="0"/>
          <a:ext cx="0" cy="0"/>
          <a:chOff x="0" y="0"/>
          <a:chExt cx="0" cy="0"/>
        </a:xfrm>
      </p:grpSpPr>
      <p:sp>
        <p:nvSpPr>
          <p:cNvPr id="1786" name="Google Shape;1786;p77"/>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SOME MORE FACTS</a:t>
            </a:r>
            <a:endParaRPr/>
          </a:p>
        </p:txBody>
      </p:sp>
      <p:sp>
        <p:nvSpPr>
          <p:cNvPr id="1787" name="Google Shape;1787;p77"/>
          <p:cNvSpPr txBox="1"/>
          <p:nvPr/>
        </p:nvSpPr>
        <p:spPr>
          <a:xfrm>
            <a:off x="2381400" y="1649525"/>
            <a:ext cx="5143200" cy="414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Cabin"/>
                <a:ea typeface="Cabin"/>
                <a:cs typeface="Cabin"/>
                <a:sym typeface="Cabin"/>
              </a:rPr>
              <a:t>Jupiter is the biggest planet in the Solar System</a:t>
            </a:r>
            <a:endParaRPr>
              <a:solidFill>
                <a:srgbClr val="000000"/>
              </a:solidFill>
              <a:latin typeface="Cabin"/>
              <a:ea typeface="Cabin"/>
              <a:cs typeface="Cabin"/>
              <a:sym typeface="Cabin"/>
            </a:endParaRPr>
          </a:p>
        </p:txBody>
      </p:sp>
      <p:sp>
        <p:nvSpPr>
          <p:cNvPr id="1788" name="Google Shape;1788;p77"/>
          <p:cNvSpPr txBox="1"/>
          <p:nvPr/>
        </p:nvSpPr>
        <p:spPr>
          <a:xfrm>
            <a:off x="720137" y="1301750"/>
            <a:ext cx="1587000" cy="337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JUPITER</a:t>
            </a:r>
            <a:endParaRPr sz="2000">
              <a:solidFill>
                <a:srgbClr val="000000"/>
              </a:solidFill>
              <a:latin typeface="Rubik ExtraBold"/>
              <a:ea typeface="Rubik ExtraBold"/>
              <a:cs typeface="Rubik ExtraBold"/>
              <a:sym typeface="Rubik ExtraBold"/>
            </a:endParaRPr>
          </a:p>
        </p:txBody>
      </p:sp>
      <p:sp>
        <p:nvSpPr>
          <p:cNvPr id="1789" name="Google Shape;1789;p77"/>
          <p:cNvSpPr/>
          <p:nvPr/>
        </p:nvSpPr>
        <p:spPr>
          <a:xfrm>
            <a:off x="2381250" y="1301750"/>
            <a:ext cx="5143200" cy="3492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77"/>
          <p:cNvSpPr/>
          <p:nvPr/>
        </p:nvSpPr>
        <p:spPr>
          <a:xfrm>
            <a:off x="2381250" y="1301750"/>
            <a:ext cx="1661400" cy="349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77"/>
          <p:cNvSpPr txBox="1"/>
          <p:nvPr/>
        </p:nvSpPr>
        <p:spPr>
          <a:xfrm>
            <a:off x="7524750" y="1301750"/>
            <a:ext cx="899100" cy="337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3"/>
                </a:solidFill>
                <a:latin typeface="Rubik ExtraBold"/>
                <a:ea typeface="Rubik ExtraBold"/>
                <a:cs typeface="Rubik ExtraBold"/>
                <a:sym typeface="Rubik ExtraBold"/>
              </a:rPr>
              <a:t>30%</a:t>
            </a:r>
            <a:endParaRPr sz="2000">
              <a:solidFill>
                <a:schemeClr val="accent3"/>
              </a:solidFill>
              <a:latin typeface="Rubik ExtraBold"/>
              <a:ea typeface="Rubik ExtraBold"/>
              <a:cs typeface="Rubik ExtraBold"/>
              <a:sym typeface="Rubik ExtraBold"/>
            </a:endParaRPr>
          </a:p>
        </p:txBody>
      </p:sp>
      <p:sp>
        <p:nvSpPr>
          <p:cNvPr id="1792" name="Google Shape;1792;p77"/>
          <p:cNvSpPr txBox="1"/>
          <p:nvPr/>
        </p:nvSpPr>
        <p:spPr>
          <a:xfrm>
            <a:off x="2381400" y="2531358"/>
            <a:ext cx="5143200" cy="414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Cabin"/>
                <a:ea typeface="Cabin"/>
                <a:cs typeface="Cabin"/>
                <a:sym typeface="Cabin"/>
              </a:rPr>
              <a:t>Despite being red, Mars is actually a very cold place</a:t>
            </a:r>
            <a:endParaRPr>
              <a:solidFill>
                <a:srgbClr val="000000"/>
              </a:solidFill>
              <a:latin typeface="Cabin"/>
              <a:ea typeface="Cabin"/>
              <a:cs typeface="Cabin"/>
              <a:sym typeface="Cabin"/>
            </a:endParaRPr>
          </a:p>
        </p:txBody>
      </p:sp>
      <p:sp>
        <p:nvSpPr>
          <p:cNvPr id="1793" name="Google Shape;1793;p77"/>
          <p:cNvSpPr txBox="1"/>
          <p:nvPr/>
        </p:nvSpPr>
        <p:spPr>
          <a:xfrm>
            <a:off x="720137" y="2183583"/>
            <a:ext cx="1587000" cy="337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MARS</a:t>
            </a:r>
            <a:endParaRPr sz="2000">
              <a:solidFill>
                <a:srgbClr val="000000"/>
              </a:solidFill>
              <a:latin typeface="Rubik ExtraBold"/>
              <a:ea typeface="Rubik ExtraBold"/>
              <a:cs typeface="Rubik ExtraBold"/>
              <a:sym typeface="Rubik ExtraBold"/>
            </a:endParaRPr>
          </a:p>
        </p:txBody>
      </p:sp>
      <p:sp>
        <p:nvSpPr>
          <p:cNvPr id="1794" name="Google Shape;1794;p77"/>
          <p:cNvSpPr/>
          <p:nvPr/>
        </p:nvSpPr>
        <p:spPr>
          <a:xfrm>
            <a:off x="2381250" y="2183583"/>
            <a:ext cx="5143200" cy="3492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77"/>
          <p:cNvSpPr/>
          <p:nvPr/>
        </p:nvSpPr>
        <p:spPr>
          <a:xfrm>
            <a:off x="2381250" y="2183575"/>
            <a:ext cx="518700" cy="349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77"/>
          <p:cNvSpPr txBox="1"/>
          <p:nvPr/>
        </p:nvSpPr>
        <p:spPr>
          <a:xfrm>
            <a:off x="7524750" y="2183583"/>
            <a:ext cx="899100" cy="337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3"/>
                </a:solidFill>
                <a:latin typeface="Rubik ExtraBold"/>
                <a:ea typeface="Rubik ExtraBold"/>
                <a:cs typeface="Rubik ExtraBold"/>
                <a:sym typeface="Rubik ExtraBold"/>
              </a:rPr>
              <a:t>10%</a:t>
            </a:r>
            <a:endParaRPr sz="2000">
              <a:solidFill>
                <a:schemeClr val="accent3"/>
              </a:solidFill>
              <a:latin typeface="Rubik ExtraBold"/>
              <a:ea typeface="Rubik ExtraBold"/>
              <a:cs typeface="Rubik ExtraBold"/>
              <a:sym typeface="Rubik ExtraBold"/>
            </a:endParaRPr>
          </a:p>
        </p:txBody>
      </p:sp>
      <p:sp>
        <p:nvSpPr>
          <p:cNvPr id="1797" name="Google Shape;1797;p77"/>
          <p:cNvSpPr txBox="1"/>
          <p:nvPr/>
        </p:nvSpPr>
        <p:spPr>
          <a:xfrm>
            <a:off x="2381400" y="4295025"/>
            <a:ext cx="5143200" cy="414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Cabin"/>
                <a:ea typeface="Cabin"/>
                <a:cs typeface="Cabin"/>
                <a:sym typeface="Cabin"/>
              </a:rPr>
              <a:t>Mercury is the smallest planet in the Solar System</a:t>
            </a:r>
            <a:endParaRPr>
              <a:solidFill>
                <a:srgbClr val="000000"/>
              </a:solidFill>
              <a:latin typeface="Cabin"/>
              <a:ea typeface="Cabin"/>
              <a:cs typeface="Cabin"/>
              <a:sym typeface="Cabin"/>
            </a:endParaRPr>
          </a:p>
        </p:txBody>
      </p:sp>
      <p:sp>
        <p:nvSpPr>
          <p:cNvPr id="1798" name="Google Shape;1798;p77"/>
          <p:cNvSpPr txBox="1"/>
          <p:nvPr/>
        </p:nvSpPr>
        <p:spPr>
          <a:xfrm>
            <a:off x="720137" y="3947250"/>
            <a:ext cx="1587000" cy="337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MERCURY</a:t>
            </a:r>
            <a:endParaRPr sz="2000">
              <a:solidFill>
                <a:srgbClr val="000000"/>
              </a:solidFill>
              <a:latin typeface="Rubik ExtraBold"/>
              <a:ea typeface="Rubik ExtraBold"/>
              <a:cs typeface="Rubik ExtraBold"/>
              <a:sym typeface="Rubik ExtraBold"/>
            </a:endParaRPr>
          </a:p>
        </p:txBody>
      </p:sp>
      <p:sp>
        <p:nvSpPr>
          <p:cNvPr id="1799" name="Google Shape;1799;p77"/>
          <p:cNvSpPr/>
          <p:nvPr/>
        </p:nvSpPr>
        <p:spPr>
          <a:xfrm>
            <a:off x="2381250" y="3947250"/>
            <a:ext cx="5143200" cy="3492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77"/>
          <p:cNvSpPr/>
          <p:nvPr/>
        </p:nvSpPr>
        <p:spPr>
          <a:xfrm>
            <a:off x="2381250" y="3947250"/>
            <a:ext cx="2190600" cy="349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77"/>
          <p:cNvSpPr txBox="1"/>
          <p:nvPr/>
        </p:nvSpPr>
        <p:spPr>
          <a:xfrm>
            <a:off x="7524750" y="3947250"/>
            <a:ext cx="899100" cy="337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3"/>
                </a:solidFill>
                <a:latin typeface="Rubik ExtraBold"/>
                <a:ea typeface="Rubik ExtraBold"/>
                <a:cs typeface="Rubik ExtraBold"/>
                <a:sym typeface="Rubik ExtraBold"/>
              </a:rPr>
              <a:t>40%</a:t>
            </a:r>
            <a:endParaRPr sz="2000">
              <a:solidFill>
                <a:schemeClr val="accent3"/>
              </a:solidFill>
              <a:latin typeface="Rubik ExtraBold"/>
              <a:ea typeface="Rubik ExtraBold"/>
              <a:cs typeface="Rubik ExtraBold"/>
              <a:sym typeface="Rubik ExtraBold"/>
            </a:endParaRPr>
          </a:p>
        </p:txBody>
      </p:sp>
      <p:sp>
        <p:nvSpPr>
          <p:cNvPr id="1802" name="Google Shape;1802;p77"/>
          <p:cNvSpPr txBox="1"/>
          <p:nvPr/>
        </p:nvSpPr>
        <p:spPr>
          <a:xfrm>
            <a:off x="2381400" y="3413192"/>
            <a:ext cx="5143200" cy="414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Cabin"/>
                <a:ea typeface="Cabin"/>
                <a:cs typeface="Cabin"/>
                <a:sym typeface="Cabin"/>
              </a:rPr>
              <a:t>Venus is the second planet from the Sun</a:t>
            </a:r>
            <a:endParaRPr>
              <a:solidFill>
                <a:srgbClr val="000000"/>
              </a:solidFill>
              <a:latin typeface="Cabin"/>
              <a:ea typeface="Cabin"/>
              <a:cs typeface="Cabin"/>
              <a:sym typeface="Cabin"/>
            </a:endParaRPr>
          </a:p>
        </p:txBody>
      </p:sp>
      <p:sp>
        <p:nvSpPr>
          <p:cNvPr id="1803" name="Google Shape;1803;p77"/>
          <p:cNvSpPr txBox="1"/>
          <p:nvPr/>
        </p:nvSpPr>
        <p:spPr>
          <a:xfrm>
            <a:off x="720137" y="3065417"/>
            <a:ext cx="1587000" cy="337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VENUS</a:t>
            </a:r>
            <a:endParaRPr sz="2000">
              <a:solidFill>
                <a:srgbClr val="000000"/>
              </a:solidFill>
              <a:latin typeface="Rubik ExtraBold"/>
              <a:ea typeface="Rubik ExtraBold"/>
              <a:cs typeface="Rubik ExtraBold"/>
              <a:sym typeface="Rubik ExtraBold"/>
            </a:endParaRPr>
          </a:p>
        </p:txBody>
      </p:sp>
      <p:sp>
        <p:nvSpPr>
          <p:cNvPr id="1804" name="Google Shape;1804;p77"/>
          <p:cNvSpPr/>
          <p:nvPr/>
        </p:nvSpPr>
        <p:spPr>
          <a:xfrm>
            <a:off x="2381250" y="3065417"/>
            <a:ext cx="5143200" cy="3492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77"/>
          <p:cNvSpPr/>
          <p:nvPr/>
        </p:nvSpPr>
        <p:spPr>
          <a:xfrm>
            <a:off x="2381250" y="3065425"/>
            <a:ext cx="1037100" cy="349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77"/>
          <p:cNvSpPr txBox="1"/>
          <p:nvPr/>
        </p:nvSpPr>
        <p:spPr>
          <a:xfrm>
            <a:off x="7524750" y="3065417"/>
            <a:ext cx="899100" cy="337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3"/>
                </a:solidFill>
                <a:latin typeface="Rubik ExtraBold"/>
                <a:ea typeface="Rubik ExtraBold"/>
                <a:cs typeface="Rubik ExtraBold"/>
                <a:sym typeface="Rubik ExtraBold"/>
              </a:rPr>
              <a:t>20%</a:t>
            </a:r>
            <a:endParaRPr sz="2000">
              <a:solidFill>
                <a:schemeClr val="accent3"/>
              </a:solidFill>
              <a:latin typeface="Rubik ExtraBold"/>
              <a:ea typeface="Rubik ExtraBold"/>
              <a:cs typeface="Rubik ExtraBold"/>
              <a:sym typeface="Rubik ExtraBold"/>
            </a:endParaRPr>
          </a:p>
        </p:txBody>
      </p:sp>
      <p:sp>
        <p:nvSpPr>
          <p:cNvPr id="1807" name="Google Shape;1807;p77"/>
          <p:cNvSpPr/>
          <p:nvPr/>
        </p:nvSpPr>
        <p:spPr>
          <a:xfrm>
            <a:off x="7734706" y="729931"/>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811"/>
        <p:cNvGrpSpPr/>
        <p:nvPr/>
      </p:nvGrpSpPr>
      <p:grpSpPr>
        <a:xfrm>
          <a:off x="0" y="0"/>
          <a:ext cx="0" cy="0"/>
          <a:chOff x="0" y="0"/>
          <a:chExt cx="0" cy="0"/>
        </a:xfrm>
      </p:grpSpPr>
      <p:sp>
        <p:nvSpPr>
          <p:cNvPr id="1812" name="Google Shape;1812;p78"/>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HEROES </a:t>
            </a:r>
            <a:r>
              <a:rPr lang="en">
                <a:solidFill>
                  <a:schemeClr val="accent3"/>
                </a:solidFill>
              </a:rPr>
              <a:t>&amp; MARTYRS</a:t>
            </a:r>
            <a:endParaRPr>
              <a:solidFill>
                <a:schemeClr val="accent3"/>
              </a:solidFill>
            </a:endParaRPr>
          </a:p>
        </p:txBody>
      </p:sp>
      <p:sp>
        <p:nvSpPr>
          <p:cNvPr id="1813" name="Google Shape;1813;p78"/>
          <p:cNvSpPr txBox="1"/>
          <p:nvPr/>
        </p:nvSpPr>
        <p:spPr>
          <a:xfrm>
            <a:off x="912250" y="1861188"/>
            <a:ext cx="2937300" cy="1038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000000"/>
                </a:solidFill>
                <a:latin typeface="Cabin"/>
                <a:ea typeface="Cabin"/>
                <a:cs typeface="Cabin"/>
                <a:sym typeface="Cabin"/>
              </a:rPr>
              <a:t>Mercury is the closest planet to the Sun and the smallest one in the Solar System—it’s only a bit larger than the Moon</a:t>
            </a:r>
            <a:endParaRPr>
              <a:solidFill>
                <a:srgbClr val="000000"/>
              </a:solidFill>
              <a:latin typeface="Cabin"/>
              <a:ea typeface="Cabin"/>
              <a:cs typeface="Cabin"/>
              <a:sym typeface="Cabin"/>
            </a:endParaRPr>
          </a:p>
        </p:txBody>
      </p:sp>
      <p:sp>
        <p:nvSpPr>
          <p:cNvPr id="1814" name="Google Shape;1814;p78"/>
          <p:cNvSpPr txBox="1"/>
          <p:nvPr/>
        </p:nvSpPr>
        <p:spPr>
          <a:xfrm>
            <a:off x="910110" y="1428737"/>
            <a:ext cx="2941500" cy="527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MOST KNOWN HERO</a:t>
            </a:r>
            <a:endParaRPr sz="2000">
              <a:solidFill>
                <a:srgbClr val="000000"/>
              </a:solidFill>
              <a:latin typeface="Rubik ExtraBold"/>
              <a:ea typeface="Rubik ExtraBold"/>
              <a:cs typeface="Rubik ExtraBold"/>
              <a:sym typeface="Rubik ExtraBold"/>
            </a:endParaRPr>
          </a:p>
        </p:txBody>
      </p:sp>
      <p:graphicFrame>
        <p:nvGraphicFramePr>
          <p:cNvPr id="1815" name="Google Shape;1815;p78"/>
          <p:cNvGraphicFramePr/>
          <p:nvPr/>
        </p:nvGraphicFramePr>
        <p:xfrm>
          <a:off x="4354400" y="1428750"/>
          <a:ext cx="4005500" cy="3174750"/>
        </p:xfrm>
        <a:graphic>
          <a:graphicData uri="http://schemas.openxmlformats.org/drawingml/2006/table">
            <a:tbl>
              <a:tblPr>
                <a:noFill/>
                <a:tableStyleId>{7DF00F9B-321D-43B3-9133-A11FB1FF3ADC}</a:tableStyleId>
              </a:tblPr>
              <a:tblGrid>
                <a:gridCol w="1494750">
                  <a:extLst>
                    <a:ext uri="{9D8B030D-6E8A-4147-A177-3AD203B41FA5}">
                      <a16:colId xmlns:a16="http://schemas.microsoft.com/office/drawing/2014/main" val="20000"/>
                    </a:ext>
                  </a:extLst>
                </a:gridCol>
                <a:gridCol w="2510750">
                  <a:extLst>
                    <a:ext uri="{9D8B030D-6E8A-4147-A177-3AD203B41FA5}">
                      <a16:colId xmlns:a16="http://schemas.microsoft.com/office/drawing/2014/main" val="20001"/>
                    </a:ext>
                  </a:extLst>
                </a:gridCol>
              </a:tblGrid>
              <a:tr h="529125">
                <a:tc>
                  <a:txBody>
                    <a:bodyPr/>
                    <a:lstStyle/>
                    <a:p>
                      <a:pPr marL="0" lvl="0" indent="0" algn="ctr" rtl="0">
                        <a:spcBef>
                          <a:spcPts val="0"/>
                        </a:spcBef>
                        <a:spcAft>
                          <a:spcPts val="0"/>
                        </a:spcAft>
                        <a:buNone/>
                      </a:pPr>
                      <a:r>
                        <a:rPr lang="en" sz="1800">
                          <a:solidFill>
                            <a:schemeClr val="lt1"/>
                          </a:solidFill>
                          <a:latin typeface="Rubik ExtraBold"/>
                          <a:ea typeface="Rubik ExtraBold"/>
                          <a:cs typeface="Rubik ExtraBold"/>
                          <a:sym typeface="Rubik ExtraBold"/>
                        </a:rPr>
                        <a:t>HEROES</a:t>
                      </a:r>
                      <a:endParaRPr sz="1800">
                        <a:solidFill>
                          <a:schemeClr val="lt1"/>
                        </a:solidFill>
                        <a:latin typeface="Rubik ExtraBold"/>
                        <a:ea typeface="Rubik ExtraBold"/>
                        <a:cs typeface="Rubik ExtraBold"/>
                        <a:sym typeface="Rubik ExtraBold"/>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3"/>
                    </a:solidFill>
                  </a:tcPr>
                </a:tc>
                <a:tc>
                  <a:txBody>
                    <a:bodyPr/>
                    <a:lstStyle/>
                    <a:p>
                      <a:pPr marL="0" lvl="0" indent="0" algn="ctr" rtl="0">
                        <a:spcBef>
                          <a:spcPts val="0"/>
                        </a:spcBef>
                        <a:spcAft>
                          <a:spcPts val="0"/>
                        </a:spcAft>
                        <a:buNone/>
                      </a:pPr>
                      <a:r>
                        <a:rPr lang="en" sz="1800">
                          <a:solidFill>
                            <a:schemeClr val="lt1"/>
                          </a:solidFill>
                          <a:latin typeface="Rubik ExtraBold"/>
                          <a:ea typeface="Rubik ExtraBold"/>
                          <a:cs typeface="Rubik ExtraBold"/>
                          <a:sym typeface="Rubik ExtraBold"/>
                        </a:rPr>
                        <a:t>CONTRIBUTIONS</a:t>
                      </a:r>
                      <a:endParaRPr sz="1800">
                        <a:solidFill>
                          <a:schemeClr val="lt1"/>
                        </a:solidFill>
                        <a:latin typeface="Rubik ExtraBold"/>
                        <a:ea typeface="Rubik ExtraBold"/>
                        <a:cs typeface="Rubik ExtraBold"/>
                        <a:sym typeface="Rubik ExtraBold"/>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3"/>
                    </a:solidFill>
                  </a:tcPr>
                </a:tc>
                <a:extLst>
                  <a:ext uri="{0D108BD9-81ED-4DB2-BD59-A6C34878D82A}">
                    <a16:rowId xmlns:a16="http://schemas.microsoft.com/office/drawing/2014/main" val="10000"/>
                  </a:ext>
                </a:extLst>
              </a:tr>
              <a:tr h="529125">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Venus</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Venus has a beautiful name</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529125">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Mercury</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Mercury is the closest planet</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529125">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Mars</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Despite being red, it’s very cold</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529125">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Earth</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Earth is the planet with life</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r h="529125">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Jupiter</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Cabin"/>
                          <a:ea typeface="Cabin"/>
                          <a:cs typeface="Cabin"/>
                          <a:sym typeface="Cabin"/>
                        </a:rPr>
                        <a:t>Jupiter is a gas giant</a:t>
                      </a:r>
                      <a:endParaRPr>
                        <a:solidFill>
                          <a:schemeClr val="dk1"/>
                        </a:solidFill>
                        <a:latin typeface="Cabin"/>
                        <a:ea typeface="Cabin"/>
                        <a:cs typeface="Cabin"/>
                        <a:sym typeface="Cabin"/>
                      </a:endParaRPr>
                    </a:p>
                  </a:txBody>
                  <a:tcPr marL="91425" marR="91425" marT="91425" marB="91425" anchor="ctr">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816" name="Google Shape;1816;p78"/>
          <p:cNvSpPr txBox="1"/>
          <p:nvPr/>
        </p:nvSpPr>
        <p:spPr>
          <a:xfrm>
            <a:off x="910110" y="3148825"/>
            <a:ext cx="2941500" cy="527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Rubik ExtraBold"/>
                <a:ea typeface="Rubik ExtraBold"/>
                <a:cs typeface="Rubik ExtraBold"/>
                <a:sym typeface="Rubik ExtraBold"/>
              </a:rPr>
              <a:t>ACHIEVEMENTS</a:t>
            </a:r>
            <a:endParaRPr sz="2000">
              <a:solidFill>
                <a:srgbClr val="000000"/>
              </a:solidFill>
              <a:latin typeface="Rubik ExtraBold"/>
              <a:ea typeface="Rubik ExtraBold"/>
              <a:cs typeface="Rubik ExtraBold"/>
              <a:sym typeface="Rubik ExtraBold"/>
            </a:endParaRPr>
          </a:p>
        </p:txBody>
      </p:sp>
      <p:grpSp>
        <p:nvGrpSpPr>
          <p:cNvPr id="1817" name="Google Shape;1817;p78"/>
          <p:cNvGrpSpPr/>
          <p:nvPr/>
        </p:nvGrpSpPr>
        <p:grpSpPr>
          <a:xfrm>
            <a:off x="1412299" y="3793943"/>
            <a:ext cx="243901" cy="376240"/>
            <a:chOff x="3227724" y="2128256"/>
            <a:chExt cx="243901" cy="376240"/>
          </a:xfrm>
        </p:grpSpPr>
        <p:sp>
          <p:nvSpPr>
            <p:cNvPr id="1818" name="Google Shape;1818;p78"/>
            <p:cNvSpPr/>
            <p:nvPr/>
          </p:nvSpPr>
          <p:spPr>
            <a:xfrm>
              <a:off x="3227724" y="2128256"/>
              <a:ext cx="243901" cy="376240"/>
            </a:xfrm>
            <a:custGeom>
              <a:avLst/>
              <a:gdLst/>
              <a:ahLst/>
              <a:cxnLst/>
              <a:rect l="l" t="t" r="r" b="b"/>
              <a:pathLst>
                <a:path w="6010" h="9271" extrusionOk="0">
                  <a:moveTo>
                    <a:pt x="2992" y="518"/>
                  </a:moveTo>
                  <a:cubicBezTo>
                    <a:pt x="4350" y="518"/>
                    <a:pt x="5454" y="1622"/>
                    <a:pt x="5454" y="2979"/>
                  </a:cubicBezTo>
                  <a:cubicBezTo>
                    <a:pt x="5454" y="3637"/>
                    <a:pt x="5198" y="4256"/>
                    <a:pt x="4733" y="4720"/>
                  </a:cubicBezTo>
                  <a:cubicBezTo>
                    <a:pt x="4267" y="5186"/>
                    <a:pt x="3648" y="5442"/>
                    <a:pt x="2990" y="5442"/>
                  </a:cubicBezTo>
                  <a:cubicBezTo>
                    <a:pt x="2333" y="5442"/>
                    <a:pt x="1713" y="5186"/>
                    <a:pt x="1249" y="4720"/>
                  </a:cubicBezTo>
                  <a:cubicBezTo>
                    <a:pt x="1189" y="4660"/>
                    <a:pt x="1133" y="4598"/>
                    <a:pt x="1082" y="4535"/>
                  </a:cubicBezTo>
                  <a:lnTo>
                    <a:pt x="1078" y="4531"/>
                  </a:lnTo>
                  <a:cubicBezTo>
                    <a:pt x="720" y="4094"/>
                    <a:pt x="526" y="3552"/>
                    <a:pt x="526" y="2979"/>
                  </a:cubicBezTo>
                  <a:cubicBezTo>
                    <a:pt x="530" y="1622"/>
                    <a:pt x="1633" y="518"/>
                    <a:pt x="2992" y="518"/>
                  </a:cubicBezTo>
                  <a:close/>
                  <a:moveTo>
                    <a:pt x="4987" y="5230"/>
                  </a:moveTo>
                  <a:lnTo>
                    <a:pt x="4987" y="5230"/>
                  </a:lnTo>
                  <a:cubicBezTo>
                    <a:pt x="5014" y="5366"/>
                    <a:pt x="5009" y="5506"/>
                    <a:pt x="4971" y="5642"/>
                  </a:cubicBezTo>
                  <a:cubicBezTo>
                    <a:pt x="4933" y="5778"/>
                    <a:pt x="4863" y="5901"/>
                    <a:pt x="4770" y="6002"/>
                  </a:cubicBezTo>
                  <a:lnTo>
                    <a:pt x="4550" y="5552"/>
                  </a:lnTo>
                  <a:cubicBezTo>
                    <a:pt x="4704" y="5459"/>
                    <a:pt x="4851" y="5351"/>
                    <a:pt x="4987" y="5230"/>
                  </a:cubicBezTo>
                  <a:close/>
                  <a:moveTo>
                    <a:pt x="953" y="5192"/>
                  </a:moveTo>
                  <a:lnTo>
                    <a:pt x="953" y="5192"/>
                  </a:lnTo>
                  <a:cubicBezTo>
                    <a:pt x="1101" y="5329"/>
                    <a:pt x="1262" y="5448"/>
                    <a:pt x="1431" y="5551"/>
                  </a:cubicBezTo>
                  <a:lnTo>
                    <a:pt x="1202" y="6017"/>
                  </a:lnTo>
                  <a:cubicBezTo>
                    <a:pt x="1094" y="5912"/>
                    <a:pt x="1014" y="5780"/>
                    <a:pt x="969" y="5632"/>
                  </a:cubicBezTo>
                  <a:cubicBezTo>
                    <a:pt x="926" y="5485"/>
                    <a:pt x="921" y="5335"/>
                    <a:pt x="953" y="5192"/>
                  </a:cubicBezTo>
                  <a:close/>
                  <a:moveTo>
                    <a:pt x="1919" y="5791"/>
                  </a:moveTo>
                  <a:cubicBezTo>
                    <a:pt x="2257" y="5921"/>
                    <a:pt x="2620" y="5988"/>
                    <a:pt x="2992" y="5988"/>
                  </a:cubicBezTo>
                  <a:cubicBezTo>
                    <a:pt x="3363" y="5988"/>
                    <a:pt x="3725" y="5921"/>
                    <a:pt x="4061" y="5793"/>
                  </a:cubicBezTo>
                  <a:lnTo>
                    <a:pt x="4302" y="6287"/>
                  </a:lnTo>
                  <a:cubicBezTo>
                    <a:pt x="3886" y="6453"/>
                    <a:pt x="3446" y="6536"/>
                    <a:pt x="2990" y="6536"/>
                  </a:cubicBezTo>
                  <a:cubicBezTo>
                    <a:pt x="2534" y="6536"/>
                    <a:pt x="2093" y="6452"/>
                    <a:pt x="1676" y="6286"/>
                  </a:cubicBezTo>
                  <a:lnTo>
                    <a:pt x="1919" y="5791"/>
                  </a:lnTo>
                  <a:close/>
                  <a:moveTo>
                    <a:pt x="3274" y="7088"/>
                  </a:moveTo>
                  <a:lnTo>
                    <a:pt x="3274" y="7909"/>
                  </a:lnTo>
                  <a:cubicBezTo>
                    <a:pt x="3274" y="8059"/>
                    <a:pt x="3395" y="8183"/>
                    <a:pt x="3547" y="8183"/>
                  </a:cubicBezTo>
                  <a:lnTo>
                    <a:pt x="4630" y="8183"/>
                  </a:lnTo>
                  <a:cubicBezTo>
                    <a:pt x="4984" y="8183"/>
                    <a:pt x="5287" y="8411"/>
                    <a:pt x="5399" y="8727"/>
                  </a:cubicBezTo>
                  <a:lnTo>
                    <a:pt x="603" y="8727"/>
                  </a:lnTo>
                  <a:cubicBezTo>
                    <a:pt x="715" y="8411"/>
                    <a:pt x="1017" y="8183"/>
                    <a:pt x="1373" y="8183"/>
                  </a:cubicBezTo>
                  <a:lnTo>
                    <a:pt x="2455" y="8183"/>
                  </a:lnTo>
                  <a:cubicBezTo>
                    <a:pt x="2605" y="8183"/>
                    <a:pt x="2728" y="8061"/>
                    <a:pt x="2728" y="7909"/>
                  </a:cubicBezTo>
                  <a:lnTo>
                    <a:pt x="2728" y="7088"/>
                  </a:lnTo>
                  <a:cubicBezTo>
                    <a:pt x="2818" y="7093"/>
                    <a:pt x="2909" y="7097"/>
                    <a:pt x="3000" y="7097"/>
                  </a:cubicBezTo>
                  <a:cubicBezTo>
                    <a:pt x="3092" y="7097"/>
                    <a:pt x="3183" y="7093"/>
                    <a:pt x="3274" y="7088"/>
                  </a:cubicBezTo>
                  <a:close/>
                  <a:moveTo>
                    <a:pt x="3000" y="1"/>
                  </a:moveTo>
                  <a:cubicBezTo>
                    <a:pt x="1347" y="1"/>
                    <a:pt x="1" y="1346"/>
                    <a:pt x="1" y="2999"/>
                  </a:cubicBezTo>
                  <a:cubicBezTo>
                    <a:pt x="1" y="3633"/>
                    <a:pt x="197" y="4239"/>
                    <a:pt x="560" y="4744"/>
                  </a:cubicBezTo>
                  <a:cubicBezTo>
                    <a:pt x="394" y="5068"/>
                    <a:pt x="358" y="5447"/>
                    <a:pt x="462" y="5798"/>
                  </a:cubicBezTo>
                  <a:cubicBezTo>
                    <a:pt x="576" y="6179"/>
                    <a:pt x="845" y="6500"/>
                    <a:pt x="1202" y="6674"/>
                  </a:cubicBezTo>
                  <a:cubicBezTo>
                    <a:pt x="1516" y="6828"/>
                    <a:pt x="1844" y="6939"/>
                    <a:pt x="2183" y="7007"/>
                  </a:cubicBezTo>
                  <a:lnTo>
                    <a:pt x="2183" y="7636"/>
                  </a:lnTo>
                  <a:lnTo>
                    <a:pt x="1364" y="7636"/>
                  </a:lnTo>
                  <a:cubicBezTo>
                    <a:pt x="613" y="7636"/>
                    <a:pt x="1" y="8248"/>
                    <a:pt x="2" y="9000"/>
                  </a:cubicBezTo>
                  <a:cubicBezTo>
                    <a:pt x="2" y="9149"/>
                    <a:pt x="124" y="9271"/>
                    <a:pt x="275" y="9271"/>
                  </a:cubicBezTo>
                  <a:lnTo>
                    <a:pt x="5728" y="9271"/>
                  </a:lnTo>
                  <a:cubicBezTo>
                    <a:pt x="5878" y="9271"/>
                    <a:pt x="6000" y="9150"/>
                    <a:pt x="6001" y="9000"/>
                  </a:cubicBezTo>
                  <a:cubicBezTo>
                    <a:pt x="6000" y="8249"/>
                    <a:pt x="5388" y="7637"/>
                    <a:pt x="4636" y="7637"/>
                  </a:cubicBezTo>
                  <a:lnTo>
                    <a:pt x="3817" y="7637"/>
                  </a:lnTo>
                  <a:lnTo>
                    <a:pt x="3817" y="7008"/>
                  </a:lnTo>
                  <a:cubicBezTo>
                    <a:pt x="4132" y="6945"/>
                    <a:pt x="4437" y="6844"/>
                    <a:pt x="4731" y="6707"/>
                  </a:cubicBezTo>
                  <a:cubicBezTo>
                    <a:pt x="5105" y="6532"/>
                    <a:pt x="5385" y="6201"/>
                    <a:pt x="5498" y="5801"/>
                  </a:cubicBezTo>
                  <a:cubicBezTo>
                    <a:pt x="5593" y="5463"/>
                    <a:pt x="5559" y="5103"/>
                    <a:pt x="5406" y="4791"/>
                  </a:cubicBezTo>
                  <a:cubicBezTo>
                    <a:pt x="5801" y="4263"/>
                    <a:pt x="6010" y="3622"/>
                    <a:pt x="5999" y="2951"/>
                  </a:cubicBezTo>
                  <a:cubicBezTo>
                    <a:pt x="5973" y="1349"/>
                    <a:pt x="4677" y="43"/>
                    <a:pt x="3076" y="2"/>
                  </a:cubicBezTo>
                  <a:cubicBezTo>
                    <a:pt x="3051" y="1"/>
                    <a:pt x="3025" y="1"/>
                    <a:pt x="300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78"/>
            <p:cNvSpPr/>
            <p:nvPr/>
          </p:nvSpPr>
          <p:spPr>
            <a:xfrm>
              <a:off x="3271472" y="2171477"/>
              <a:ext cx="155309" cy="155390"/>
            </a:xfrm>
            <a:custGeom>
              <a:avLst/>
              <a:gdLst/>
              <a:ahLst/>
              <a:cxnLst/>
              <a:rect l="l" t="t" r="r" b="b"/>
              <a:pathLst>
                <a:path w="3827" h="3829" extrusionOk="0">
                  <a:moveTo>
                    <a:pt x="1914" y="546"/>
                  </a:moveTo>
                  <a:cubicBezTo>
                    <a:pt x="2668" y="546"/>
                    <a:pt x="3282" y="1160"/>
                    <a:pt x="3282" y="1914"/>
                  </a:cubicBezTo>
                  <a:cubicBezTo>
                    <a:pt x="3282" y="2280"/>
                    <a:pt x="3140" y="2624"/>
                    <a:pt x="2882" y="2883"/>
                  </a:cubicBezTo>
                  <a:cubicBezTo>
                    <a:pt x="2623" y="3141"/>
                    <a:pt x="2279" y="3284"/>
                    <a:pt x="1914" y="3284"/>
                  </a:cubicBezTo>
                  <a:cubicBezTo>
                    <a:pt x="1548" y="3284"/>
                    <a:pt x="1204" y="3141"/>
                    <a:pt x="945" y="2883"/>
                  </a:cubicBezTo>
                  <a:cubicBezTo>
                    <a:pt x="687" y="2624"/>
                    <a:pt x="545" y="2280"/>
                    <a:pt x="545" y="1914"/>
                  </a:cubicBezTo>
                  <a:cubicBezTo>
                    <a:pt x="545" y="1160"/>
                    <a:pt x="1160" y="546"/>
                    <a:pt x="1914" y="546"/>
                  </a:cubicBezTo>
                  <a:close/>
                  <a:moveTo>
                    <a:pt x="1914" y="0"/>
                  </a:moveTo>
                  <a:cubicBezTo>
                    <a:pt x="859" y="0"/>
                    <a:pt x="0" y="859"/>
                    <a:pt x="0" y="1914"/>
                  </a:cubicBezTo>
                  <a:cubicBezTo>
                    <a:pt x="0" y="2425"/>
                    <a:pt x="200" y="2906"/>
                    <a:pt x="560" y="3268"/>
                  </a:cubicBezTo>
                  <a:cubicBezTo>
                    <a:pt x="922" y="3629"/>
                    <a:pt x="1402" y="3828"/>
                    <a:pt x="1914" y="3828"/>
                  </a:cubicBezTo>
                  <a:cubicBezTo>
                    <a:pt x="2424" y="3828"/>
                    <a:pt x="2906" y="3629"/>
                    <a:pt x="3267" y="3268"/>
                  </a:cubicBezTo>
                  <a:cubicBezTo>
                    <a:pt x="3629" y="2906"/>
                    <a:pt x="3827" y="2426"/>
                    <a:pt x="3827" y="1914"/>
                  </a:cubicBezTo>
                  <a:cubicBezTo>
                    <a:pt x="3827" y="859"/>
                    <a:pt x="2969" y="0"/>
                    <a:pt x="191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20" name="Google Shape;1820;p78"/>
          <p:cNvSpPr txBox="1"/>
          <p:nvPr/>
        </p:nvSpPr>
        <p:spPr>
          <a:xfrm>
            <a:off x="784075" y="4287600"/>
            <a:ext cx="1500300" cy="315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Cabin"/>
                <a:ea typeface="Cabin"/>
                <a:cs typeface="Cabin"/>
                <a:sym typeface="Cabin"/>
              </a:rPr>
              <a:t>Achievement 1</a:t>
            </a:r>
            <a:endParaRPr>
              <a:solidFill>
                <a:srgbClr val="000000"/>
              </a:solidFill>
              <a:latin typeface="Cabin"/>
              <a:ea typeface="Cabin"/>
              <a:cs typeface="Cabin"/>
              <a:sym typeface="Cabin"/>
            </a:endParaRPr>
          </a:p>
        </p:txBody>
      </p:sp>
      <p:sp>
        <p:nvSpPr>
          <p:cNvPr id="1821" name="Google Shape;1821;p78"/>
          <p:cNvSpPr/>
          <p:nvPr/>
        </p:nvSpPr>
        <p:spPr>
          <a:xfrm>
            <a:off x="3038684" y="3793375"/>
            <a:ext cx="377782" cy="315772"/>
          </a:xfrm>
          <a:custGeom>
            <a:avLst/>
            <a:gdLst/>
            <a:ahLst/>
            <a:cxnLst/>
            <a:rect l="l" t="t" r="r" b="b"/>
            <a:pathLst>
              <a:path w="9309" h="7781" extrusionOk="0">
                <a:moveTo>
                  <a:pt x="6906" y="1157"/>
                </a:moveTo>
                <a:cubicBezTo>
                  <a:pt x="7074" y="1664"/>
                  <a:pt x="7380" y="2877"/>
                  <a:pt x="6909" y="3884"/>
                </a:cubicBezTo>
                <a:cubicBezTo>
                  <a:pt x="6634" y="4474"/>
                  <a:pt x="6130" y="4908"/>
                  <a:pt x="5660" y="5204"/>
                </a:cubicBezTo>
                <a:cubicBezTo>
                  <a:pt x="6018" y="4662"/>
                  <a:pt x="6356" y="3937"/>
                  <a:pt x="6356" y="3128"/>
                </a:cubicBezTo>
                <a:cubicBezTo>
                  <a:pt x="6356" y="2582"/>
                  <a:pt x="6201" y="2073"/>
                  <a:pt x="5992" y="1634"/>
                </a:cubicBezTo>
                <a:cubicBezTo>
                  <a:pt x="6346" y="1401"/>
                  <a:pt x="6688" y="1245"/>
                  <a:pt x="6906" y="1157"/>
                </a:cubicBezTo>
                <a:close/>
                <a:moveTo>
                  <a:pt x="2404" y="1155"/>
                </a:moveTo>
                <a:cubicBezTo>
                  <a:pt x="2623" y="1243"/>
                  <a:pt x="2966" y="1400"/>
                  <a:pt x="3319" y="1632"/>
                </a:cubicBezTo>
                <a:cubicBezTo>
                  <a:pt x="3108" y="2072"/>
                  <a:pt x="2954" y="2581"/>
                  <a:pt x="2954" y="3128"/>
                </a:cubicBezTo>
                <a:cubicBezTo>
                  <a:pt x="2954" y="3938"/>
                  <a:pt x="3293" y="4665"/>
                  <a:pt x="3650" y="5206"/>
                </a:cubicBezTo>
                <a:cubicBezTo>
                  <a:pt x="3181" y="4910"/>
                  <a:pt x="2678" y="4477"/>
                  <a:pt x="2400" y="3884"/>
                </a:cubicBezTo>
                <a:cubicBezTo>
                  <a:pt x="1932" y="2880"/>
                  <a:pt x="2238" y="1664"/>
                  <a:pt x="2404" y="1155"/>
                </a:cubicBezTo>
                <a:close/>
                <a:moveTo>
                  <a:pt x="4656" y="657"/>
                </a:moveTo>
                <a:cubicBezTo>
                  <a:pt x="5021" y="1047"/>
                  <a:pt x="5811" y="2016"/>
                  <a:pt x="5811" y="3128"/>
                </a:cubicBezTo>
                <a:cubicBezTo>
                  <a:pt x="5811" y="4236"/>
                  <a:pt x="5021" y="5209"/>
                  <a:pt x="4654" y="5600"/>
                </a:cubicBezTo>
                <a:cubicBezTo>
                  <a:pt x="4289" y="5209"/>
                  <a:pt x="3498" y="4240"/>
                  <a:pt x="3498" y="3128"/>
                </a:cubicBezTo>
                <a:cubicBezTo>
                  <a:pt x="3498" y="2020"/>
                  <a:pt x="4289" y="1047"/>
                  <a:pt x="4656" y="657"/>
                </a:cubicBezTo>
                <a:close/>
                <a:moveTo>
                  <a:pt x="870" y="2552"/>
                </a:moveTo>
                <a:cubicBezTo>
                  <a:pt x="1079" y="2552"/>
                  <a:pt x="1333" y="2564"/>
                  <a:pt x="1605" y="2604"/>
                </a:cubicBezTo>
                <a:cubicBezTo>
                  <a:pt x="1599" y="3093"/>
                  <a:pt x="1675" y="3618"/>
                  <a:pt x="1907" y="4114"/>
                </a:cubicBezTo>
                <a:cubicBezTo>
                  <a:pt x="2248" y="4848"/>
                  <a:pt x="2862" y="5362"/>
                  <a:pt x="3414" y="5702"/>
                </a:cubicBezTo>
                <a:cubicBezTo>
                  <a:pt x="2863" y="5631"/>
                  <a:pt x="2224" y="5453"/>
                  <a:pt x="1724" y="5034"/>
                </a:cubicBezTo>
                <a:cubicBezTo>
                  <a:pt x="876" y="4322"/>
                  <a:pt x="638" y="3091"/>
                  <a:pt x="574" y="2560"/>
                </a:cubicBezTo>
                <a:cubicBezTo>
                  <a:pt x="656" y="2555"/>
                  <a:pt x="757" y="2552"/>
                  <a:pt x="870" y="2552"/>
                </a:cubicBezTo>
                <a:close/>
                <a:moveTo>
                  <a:pt x="8454" y="2553"/>
                </a:moveTo>
                <a:cubicBezTo>
                  <a:pt x="8561" y="2553"/>
                  <a:pt x="8657" y="2556"/>
                  <a:pt x="8737" y="2560"/>
                </a:cubicBezTo>
                <a:cubicBezTo>
                  <a:pt x="8671" y="3091"/>
                  <a:pt x="8434" y="4322"/>
                  <a:pt x="7586" y="5034"/>
                </a:cubicBezTo>
                <a:cubicBezTo>
                  <a:pt x="7086" y="5453"/>
                  <a:pt x="6447" y="5633"/>
                  <a:pt x="5897" y="5702"/>
                </a:cubicBezTo>
                <a:cubicBezTo>
                  <a:pt x="6449" y="5362"/>
                  <a:pt x="7062" y="4847"/>
                  <a:pt x="7403" y="4114"/>
                </a:cubicBezTo>
                <a:cubicBezTo>
                  <a:pt x="7634" y="3621"/>
                  <a:pt x="7710" y="3094"/>
                  <a:pt x="7706" y="2606"/>
                </a:cubicBezTo>
                <a:cubicBezTo>
                  <a:pt x="7983" y="2565"/>
                  <a:pt x="8242" y="2553"/>
                  <a:pt x="8454" y="2553"/>
                </a:cubicBezTo>
                <a:close/>
                <a:moveTo>
                  <a:pt x="7462" y="5775"/>
                </a:moveTo>
                <a:cubicBezTo>
                  <a:pt x="7740" y="5942"/>
                  <a:pt x="7848" y="6103"/>
                  <a:pt x="7848" y="6219"/>
                </a:cubicBezTo>
                <a:cubicBezTo>
                  <a:pt x="7851" y="6387"/>
                  <a:pt x="7631" y="6645"/>
                  <a:pt x="7012" y="6875"/>
                </a:cubicBezTo>
                <a:cubicBezTo>
                  <a:pt x="6387" y="7108"/>
                  <a:pt x="5549" y="7235"/>
                  <a:pt x="4654" y="7235"/>
                </a:cubicBezTo>
                <a:cubicBezTo>
                  <a:pt x="3759" y="7235"/>
                  <a:pt x="2922" y="7106"/>
                  <a:pt x="2296" y="6875"/>
                </a:cubicBezTo>
                <a:cubicBezTo>
                  <a:pt x="1677" y="6645"/>
                  <a:pt x="1457" y="6386"/>
                  <a:pt x="1457" y="6219"/>
                </a:cubicBezTo>
                <a:cubicBezTo>
                  <a:pt x="1457" y="6103"/>
                  <a:pt x="1566" y="5940"/>
                  <a:pt x="1844" y="5775"/>
                </a:cubicBezTo>
                <a:cubicBezTo>
                  <a:pt x="2610" y="6205"/>
                  <a:pt x="3487" y="6291"/>
                  <a:pt x="4063" y="6291"/>
                </a:cubicBezTo>
                <a:cubicBezTo>
                  <a:pt x="4353" y="6291"/>
                  <a:pt x="4567" y="6270"/>
                  <a:pt x="4653" y="6259"/>
                </a:cubicBezTo>
                <a:cubicBezTo>
                  <a:pt x="4738" y="6270"/>
                  <a:pt x="4952" y="6291"/>
                  <a:pt x="5242" y="6291"/>
                </a:cubicBezTo>
                <a:cubicBezTo>
                  <a:pt x="5818" y="6291"/>
                  <a:pt x="6694" y="6205"/>
                  <a:pt x="7462" y="5775"/>
                </a:cubicBezTo>
                <a:close/>
                <a:moveTo>
                  <a:pt x="4656" y="0"/>
                </a:moveTo>
                <a:cubicBezTo>
                  <a:pt x="4591" y="0"/>
                  <a:pt x="4526" y="23"/>
                  <a:pt x="4473" y="69"/>
                </a:cubicBezTo>
                <a:cubicBezTo>
                  <a:pt x="4440" y="100"/>
                  <a:pt x="3987" y="511"/>
                  <a:pt x="3585" y="1154"/>
                </a:cubicBezTo>
                <a:cubicBezTo>
                  <a:pt x="2949" y="742"/>
                  <a:pt x="2364" y="561"/>
                  <a:pt x="2320" y="547"/>
                </a:cubicBezTo>
                <a:cubicBezTo>
                  <a:pt x="2294" y="539"/>
                  <a:pt x="2267" y="535"/>
                  <a:pt x="2241" y="535"/>
                </a:cubicBezTo>
                <a:cubicBezTo>
                  <a:pt x="2134" y="535"/>
                  <a:pt x="2034" y="599"/>
                  <a:pt x="1990" y="700"/>
                </a:cubicBezTo>
                <a:cubicBezTo>
                  <a:pt x="1972" y="742"/>
                  <a:pt x="1735" y="1307"/>
                  <a:pt x="1641" y="2059"/>
                </a:cubicBezTo>
                <a:cubicBezTo>
                  <a:pt x="1352" y="2019"/>
                  <a:pt x="1084" y="2006"/>
                  <a:pt x="862" y="2006"/>
                </a:cubicBezTo>
                <a:cubicBezTo>
                  <a:pt x="507" y="2006"/>
                  <a:pt x="268" y="2038"/>
                  <a:pt x="240" y="2042"/>
                </a:cubicBezTo>
                <a:cubicBezTo>
                  <a:pt x="103" y="2062"/>
                  <a:pt x="1" y="2182"/>
                  <a:pt x="6" y="2321"/>
                </a:cubicBezTo>
                <a:cubicBezTo>
                  <a:pt x="9" y="2404"/>
                  <a:pt x="87" y="4363"/>
                  <a:pt x="1367" y="5445"/>
                </a:cubicBezTo>
                <a:cubicBezTo>
                  <a:pt x="1072" y="5674"/>
                  <a:pt x="916" y="5937"/>
                  <a:pt x="916" y="6220"/>
                </a:cubicBezTo>
                <a:cubicBezTo>
                  <a:pt x="916" y="6687"/>
                  <a:pt x="1339" y="7100"/>
                  <a:pt x="2109" y="7386"/>
                </a:cubicBezTo>
                <a:cubicBezTo>
                  <a:pt x="2794" y="7641"/>
                  <a:pt x="3698" y="7781"/>
                  <a:pt x="4656" y="7781"/>
                </a:cubicBezTo>
                <a:cubicBezTo>
                  <a:pt x="5613" y="7781"/>
                  <a:pt x="6518" y="7641"/>
                  <a:pt x="7202" y="7386"/>
                </a:cubicBezTo>
                <a:cubicBezTo>
                  <a:pt x="7972" y="7100"/>
                  <a:pt x="8396" y="6687"/>
                  <a:pt x="8396" y="6220"/>
                </a:cubicBezTo>
                <a:cubicBezTo>
                  <a:pt x="8396" y="5937"/>
                  <a:pt x="8239" y="5674"/>
                  <a:pt x="7943" y="5445"/>
                </a:cubicBezTo>
                <a:cubicBezTo>
                  <a:pt x="9224" y="4363"/>
                  <a:pt x="9301" y="2404"/>
                  <a:pt x="9304" y="2321"/>
                </a:cubicBezTo>
                <a:cubicBezTo>
                  <a:pt x="9309" y="2182"/>
                  <a:pt x="9208" y="2062"/>
                  <a:pt x="9071" y="2042"/>
                </a:cubicBezTo>
                <a:cubicBezTo>
                  <a:pt x="9043" y="2038"/>
                  <a:pt x="8804" y="2006"/>
                  <a:pt x="8449" y="2006"/>
                </a:cubicBezTo>
                <a:cubicBezTo>
                  <a:pt x="8226" y="2006"/>
                  <a:pt x="7958" y="2019"/>
                  <a:pt x="7669" y="2059"/>
                </a:cubicBezTo>
                <a:cubicBezTo>
                  <a:pt x="7575" y="1307"/>
                  <a:pt x="7339" y="742"/>
                  <a:pt x="7321" y="700"/>
                </a:cubicBezTo>
                <a:cubicBezTo>
                  <a:pt x="7278" y="598"/>
                  <a:pt x="7178" y="535"/>
                  <a:pt x="7071" y="535"/>
                </a:cubicBezTo>
                <a:cubicBezTo>
                  <a:pt x="7045" y="535"/>
                  <a:pt x="7017" y="539"/>
                  <a:pt x="6991" y="547"/>
                </a:cubicBezTo>
                <a:cubicBezTo>
                  <a:pt x="6947" y="561"/>
                  <a:pt x="6363" y="742"/>
                  <a:pt x="5727" y="1154"/>
                </a:cubicBezTo>
                <a:cubicBezTo>
                  <a:pt x="5324" y="511"/>
                  <a:pt x="4870" y="100"/>
                  <a:pt x="4837" y="69"/>
                </a:cubicBezTo>
                <a:cubicBezTo>
                  <a:pt x="4786" y="23"/>
                  <a:pt x="4721" y="0"/>
                  <a:pt x="465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78"/>
          <p:cNvSpPr txBox="1"/>
          <p:nvPr/>
        </p:nvSpPr>
        <p:spPr>
          <a:xfrm>
            <a:off x="2477425" y="4287600"/>
            <a:ext cx="1500300" cy="315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Cabin"/>
                <a:ea typeface="Cabin"/>
                <a:cs typeface="Cabin"/>
                <a:sym typeface="Cabin"/>
              </a:rPr>
              <a:t>Achievement 2</a:t>
            </a:r>
            <a:endParaRPr>
              <a:solidFill>
                <a:srgbClr val="000000"/>
              </a:solidFill>
              <a:latin typeface="Cabin"/>
              <a:ea typeface="Cabin"/>
              <a:cs typeface="Cabin"/>
              <a:sym typeface="Cabin"/>
            </a:endParaRPr>
          </a:p>
        </p:txBody>
      </p:sp>
      <p:grpSp>
        <p:nvGrpSpPr>
          <p:cNvPr id="1823" name="Google Shape;1823;p78"/>
          <p:cNvGrpSpPr/>
          <p:nvPr/>
        </p:nvGrpSpPr>
        <p:grpSpPr>
          <a:xfrm rot="-1166029">
            <a:off x="7720670" y="-192167"/>
            <a:ext cx="652640" cy="1400800"/>
            <a:chOff x="8009662" y="2"/>
            <a:chExt cx="709624" cy="1523108"/>
          </a:xfrm>
        </p:grpSpPr>
        <p:sp>
          <p:nvSpPr>
            <p:cNvPr id="1824" name="Google Shape;1824;p78"/>
            <p:cNvSpPr/>
            <p:nvPr/>
          </p:nvSpPr>
          <p:spPr>
            <a:xfrm flipH="1">
              <a:off x="8009662" y="2"/>
              <a:ext cx="709624" cy="1523108"/>
            </a:xfrm>
            <a:custGeom>
              <a:avLst/>
              <a:gdLst/>
              <a:ahLst/>
              <a:cxnLst/>
              <a:rect l="l" t="t" r="r" b="b"/>
              <a:pathLst>
                <a:path w="2582" h="5542" extrusionOk="0">
                  <a:moveTo>
                    <a:pt x="2357" y="1"/>
                  </a:moveTo>
                  <a:lnTo>
                    <a:pt x="927" y="328"/>
                  </a:lnTo>
                  <a:cubicBezTo>
                    <a:pt x="1022" y="829"/>
                    <a:pt x="1038" y="1352"/>
                    <a:pt x="985" y="1871"/>
                  </a:cubicBezTo>
                  <a:cubicBezTo>
                    <a:pt x="932" y="2389"/>
                    <a:pt x="813" y="2906"/>
                    <a:pt x="636" y="3402"/>
                  </a:cubicBezTo>
                  <a:cubicBezTo>
                    <a:pt x="470" y="3867"/>
                    <a:pt x="255" y="4314"/>
                    <a:pt x="1" y="4729"/>
                  </a:cubicBezTo>
                  <a:cubicBezTo>
                    <a:pt x="622" y="4563"/>
                    <a:pt x="1330" y="4097"/>
                    <a:pt x="1330" y="4097"/>
                  </a:cubicBezTo>
                  <a:lnTo>
                    <a:pt x="1588" y="5541"/>
                  </a:lnTo>
                  <a:cubicBezTo>
                    <a:pt x="1860" y="5020"/>
                    <a:pt x="2078" y="4473"/>
                    <a:pt x="2241" y="3911"/>
                  </a:cubicBezTo>
                  <a:cubicBezTo>
                    <a:pt x="2421" y="3281"/>
                    <a:pt x="2531" y="2633"/>
                    <a:pt x="2556" y="1974"/>
                  </a:cubicBezTo>
                  <a:cubicBezTo>
                    <a:pt x="2581" y="1317"/>
                    <a:pt x="2523" y="650"/>
                    <a:pt x="23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78"/>
            <p:cNvSpPr/>
            <p:nvPr/>
          </p:nvSpPr>
          <p:spPr>
            <a:xfrm flipH="1">
              <a:off x="8032749" y="5774"/>
              <a:ext cx="502398" cy="906389"/>
            </a:xfrm>
            <a:custGeom>
              <a:avLst/>
              <a:gdLst/>
              <a:ahLst/>
              <a:cxnLst/>
              <a:rect l="l" t="t" r="r" b="b"/>
              <a:pathLst>
                <a:path w="1828" h="3298" extrusionOk="0">
                  <a:moveTo>
                    <a:pt x="1685" y="1"/>
                  </a:moveTo>
                  <a:lnTo>
                    <a:pt x="256" y="328"/>
                  </a:lnTo>
                  <a:cubicBezTo>
                    <a:pt x="352" y="829"/>
                    <a:pt x="367" y="1352"/>
                    <a:pt x="314" y="1872"/>
                  </a:cubicBezTo>
                  <a:cubicBezTo>
                    <a:pt x="265" y="2355"/>
                    <a:pt x="157" y="2834"/>
                    <a:pt x="1" y="3297"/>
                  </a:cubicBezTo>
                  <a:cubicBezTo>
                    <a:pt x="829" y="2633"/>
                    <a:pt x="1467" y="1734"/>
                    <a:pt x="1828" y="736"/>
                  </a:cubicBezTo>
                  <a:cubicBezTo>
                    <a:pt x="1795" y="488"/>
                    <a:pt x="1748" y="244"/>
                    <a:pt x="16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6" name="Google Shape;1826;p78"/>
          <p:cNvGrpSpPr/>
          <p:nvPr/>
        </p:nvGrpSpPr>
        <p:grpSpPr>
          <a:xfrm>
            <a:off x="7506218" y="3676521"/>
            <a:ext cx="1808079" cy="1599009"/>
            <a:chOff x="7548509" y="3681302"/>
            <a:chExt cx="1790000" cy="1583020"/>
          </a:xfrm>
        </p:grpSpPr>
        <p:sp>
          <p:nvSpPr>
            <p:cNvPr id="1827" name="Google Shape;1827;p78"/>
            <p:cNvSpPr/>
            <p:nvPr/>
          </p:nvSpPr>
          <p:spPr>
            <a:xfrm rot="10800000">
              <a:off x="7548509" y="3683226"/>
              <a:ext cx="1789726" cy="1581097"/>
            </a:xfrm>
            <a:custGeom>
              <a:avLst/>
              <a:gdLst/>
              <a:ahLst/>
              <a:cxnLst/>
              <a:rect l="l" t="t" r="r" b="b"/>
              <a:pathLst>
                <a:path w="6512" h="5753" extrusionOk="0">
                  <a:moveTo>
                    <a:pt x="4782" y="1"/>
                  </a:moveTo>
                  <a:cubicBezTo>
                    <a:pt x="4724" y="1"/>
                    <a:pt x="4657" y="14"/>
                    <a:pt x="4571" y="48"/>
                  </a:cubicBezTo>
                  <a:cubicBezTo>
                    <a:pt x="4461" y="91"/>
                    <a:pt x="4388" y="186"/>
                    <a:pt x="4312" y="276"/>
                  </a:cubicBezTo>
                  <a:cubicBezTo>
                    <a:pt x="3607" y="1097"/>
                    <a:pt x="2046" y="2325"/>
                    <a:pt x="628" y="3141"/>
                  </a:cubicBezTo>
                  <a:cubicBezTo>
                    <a:pt x="240" y="3364"/>
                    <a:pt x="2" y="3775"/>
                    <a:pt x="2" y="4220"/>
                  </a:cubicBezTo>
                  <a:lnTo>
                    <a:pt x="2" y="4230"/>
                  </a:lnTo>
                  <a:cubicBezTo>
                    <a:pt x="2" y="4230"/>
                    <a:pt x="0" y="4953"/>
                    <a:pt x="0" y="5037"/>
                  </a:cubicBezTo>
                  <a:cubicBezTo>
                    <a:pt x="0" y="5303"/>
                    <a:pt x="133" y="5553"/>
                    <a:pt x="355" y="5700"/>
                  </a:cubicBezTo>
                  <a:lnTo>
                    <a:pt x="433" y="5752"/>
                  </a:lnTo>
                  <a:lnTo>
                    <a:pt x="433" y="5160"/>
                  </a:lnTo>
                  <a:cubicBezTo>
                    <a:pt x="433" y="5160"/>
                    <a:pt x="4419" y="3342"/>
                    <a:pt x="6450" y="314"/>
                  </a:cubicBezTo>
                  <a:cubicBezTo>
                    <a:pt x="6511" y="222"/>
                    <a:pt x="6475" y="70"/>
                    <a:pt x="6319" y="32"/>
                  </a:cubicBezTo>
                  <a:cubicBezTo>
                    <a:pt x="6281" y="23"/>
                    <a:pt x="6242" y="19"/>
                    <a:pt x="6203" y="19"/>
                  </a:cubicBezTo>
                  <a:cubicBezTo>
                    <a:pt x="6000" y="19"/>
                    <a:pt x="5779" y="128"/>
                    <a:pt x="5451" y="128"/>
                  </a:cubicBezTo>
                  <a:cubicBezTo>
                    <a:pt x="5381" y="128"/>
                    <a:pt x="5307" y="123"/>
                    <a:pt x="5227" y="111"/>
                  </a:cubicBezTo>
                  <a:cubicBezTo>
                    <a:pt x="5017" y="80"/>
                    <a:pt x="4926" y="1"/>
                    <a:pt x="478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78"/>
            <p:cNvSpPr/>
            <p:nvPr/>
          </p:nvSpPr>
          <p:spPr>
            <a:xfrm rot="10800000">
              <a:off x="8545061" y="3681302"/>
              <a:ext cx="792349" cy="1142468"/>
            </a:xfrm>
            <a:custGeom>
              <a:avLst/>
              <a:gdLst/>
              <a:ahLst/>
              <a:cxnLst/>
              <a:rect l="l" t="t" r="r" b="b"/>
              <a:pathLst>
                <a:path w="2883" h="4157" extrusionOk="0">
                  <a:moveTo>
                    <a:pt x="2883" y="0"/>
                  </a:moveTo>
                  <a:lnTo>
                    <a:pt x="2883" y="0"/>
                  </a:lnTo>
                  <a:cubicBezTo>
                    <a:pt x="2193" y="550"/>
                    <a:pt x="1390" y="1108"/>
                    <a:pt x="627" y="1545"/>
                  </a:cubicBezTo>
                  <a:cubicBezTo>
                    <a:pt x="239" y="1768"/>
                    <a:pt x="1" y="2180"/>
                    <a:pt x="1" y="2626"/>
                  </a:cubicBezTo>
                  <a:lnTo>
                    <a:pt x="1" y="2634"/>
                  </a:lnTo>
                  <a:cubicBezTo>
                    <a:pt x="1" y="2634"/>
                    <a:pt x="0" y="3358"/>
                    <a:pt x="0" y="3441"/>
                  </a:cubicBezTo>
                  <a:cubicBezTo>
                    <a:pt x="0" y="3709"/>
                    <a:pt x="133" y="3958"/>
                    <a:pt x="355" y="4105"/>
                  </a:cubicBezTo>
                  <a:lnTo>
                    <a:pt x="432" y="4157"/>
                  </a:lnTo>
                  <a:lnTo>
                    <a:pt x="432" y="3565"/>
                  </a:lnTo>
                  <a:cubicBezTo>
                    <a:pt x="432" y="3565"/>
                    <a:pt x="1369" y="3138"/>
                    <a:pt x="2564" y="2353"/>
                  </a:cubicBezTo>
                  <a:cubicBezTo>
                    <a:pt x="2422" y="2139"/>
                    <a:pt x="2351" y="1872"/>
                    <a:pt x="2348" y="1612"/>
                  </a:cubicBezTo>
                  <a:cubicBezTo>
                    <a:pt x="2344" y="1235"/>
                    <a:pt x="2467" y="866"/>
                    <a:pt x="2618" y="522"/>
                  </a:cubicBezTo>
                  <a:cubicBezTo>
                    <a:pt x="2698" y="344"/>
                    <a:pt x="2786" y="169"/>
                    <a:pt x="28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78"/>
            <p:cNvSpPr/>
            <p:nvPr/>
          </p:nvSpPr>
          <p:spPr>
            <a:xfrm rot="10800000">
              <a:off x="9056803" y="3683226"/>
              <a:ext cx="281706" cy="782991"/>
            </a:xfrm>
            <a:custGeom>
              <a:avLst/>
              <a:gdLst/>
              <a:ahLst/>
              <a:cxnLst/>
              <a:rect l="l" t="t" r="r" b="b"/>
              <a:pathLst>
                <a:path w="1025" h="2849" extrusionOk="0">
                  <a:moveTo>
                    <a:pt x="1025" y="0"/>
                  </a:moveTo>
                  <a:lnTo>
                    <a:pt x="1025" y="0"/>
                  </a:lnTo>
                  <a:cubicBezTo>
                    <a:pt x="894" y="81"/>
                    <a:pt x="761" y="159"/>
                    <a:pt x="630" y="235"/>
                  </a:cubicBezTo>
                  <a:cubicBezTo>
                    <a:pt x="242" y="458"/>
                    <a:pt x="2" y="869"/>
                    <a:pt x="2" y="1316"/>
                  </a:cubicBezTo>
                  <a:lnTo>
                    <a:pt x="2" y="1326"/>
                  </a:lnTo>
                  <a:cubicBezTo>
                    <a:pt x="2" y="1326"/>
                    <a:pt x="0" y="2049"/>
                    <a:pt x="0" y="2133"/>
                  </a:cubicBezTo>
                  <a:cubicBezTo>
                    <a:pt x="0" y="2399"/>
                    <a:pt x="133" y="2649"/>
                    <a:pt x="355" y="2796"/>
                  </a:cubicBezTo>
                  <a:lnTo>
                    <a:pt x="433" y="2848"/>
                  </a:lnTo>
                  <a:lnTo>
                    <a:pt x="433" y="2256"/>
                  </a:lnTo>
                  <a:cubicBezTo>
                    <a:pt x="433" y="2256"/>
                    <a:pt x="491" y="2229"/>
                    <a:pt x="593" y="2181"/>
                  </a:cubicBezTo>
                  <a:cubicBezTo>
                    <a:pt x="559" y="2089"/>
                    <a:pt x="541" y="1991"/>
                    <a:pt x="541" y="1891"/>
                  </a:cubicBezTo>
                  <a:cubicBezTo>
                    <a:pt x="541" y="1805"/>
                    <a:pt x="542" y="1055"/>
                    <a:pt x="542" y="1055"/>
                  </a:cubicBezTo>
                  <a:lnTo>
                    <a:pt x="542" y="1046"/>
                  </a:lnTo>
                  <a:cubicBezTo>
                    <a:pt x="542" y="707"/>
                    <a:pt x="757" y="291"/>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30" name="Google Shape;1830;p78"/>
          <p:cNvGrpSpPr/>
          <p:nvPr/>
        </p:nvGrpSpPr>
        <p:grpSpPr>
          <a:xfrm>
            <a:off x="8221533" y="3922812"/>
            <a:ext cx="564107" cy="564313"/>
            <a:chOff x="7201834" y="3920663"/>
            <a:chExt cx="1380248" cy="1380750"/>
          </a:xfrm>
        </p:grpSpPr>
        <p:sp>
          <p:nvSpPr>
            <p:cNvPr id="1831" name="Google Shape;1831;p78"/>
            <p:cNvSpPr/>
            <p:nvPr/>
          </p:nvSpPr>
          <p:spPr>
            <a:xfrm>
              <a:off x="7215781" y="3935091"/>
              <a:ext cx="1351873" cy="1352375"/>
            </a:xfrm>
            <a:custGeom>
              <a:avLst/>
              <a:gdLst/>
              <a:ahLst/>
              <a:cxnLst/>
              <a:rect l="l" t="t" r="r" b="b"/>
              <a:pathLst>
                <a:path w="2811" h="2812" extrusionOk="0">
                  <a:moveTo>
                    <a:pt x="1406" y="0"/>
                  </a:moveTo>
                  <a:cubicBezTo>
                    <a:pt x="630" y="0"/>
                    <a:pt x="1" y="630"/>
                    <a:pt x="1" y="1406"/>
                  </a:cubicBezTo>
                  <a:cubicBezTo>
                    <a:pt x="1" y="2182"/>
                    <a:pt x="630" y="2812"/>
                    <a:pt x="1406" y="2812"/>
                  </a:cubicBezTo>
                  <a:cubicBezTo>
                    <a:pt x="2182" y="2812"/>
                    <a:pt x="2811" y="2182"/>
                    <a:pt x="2811" y="1406"/>
                  </a:cubicBezTo>
                  <a:cubicBezTo>
                    <a:pt x="2811" y="630"/>
                    <a:pt x="2182" y="0"/>
                    <a:pt x="14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78"/>
            <p:cNvSpPr/>
            <p:nvPr/>
          </p:nvSpPr>
          <p:spPr>
            <a:xfrm>
              <a:off x="7201834" y="3920663"/>
              <a:ext cx="1380248" cy="1380750"/>
            </a:xfrm>
            <a:custGeom>
              <a:avLst/>
              <a:gdLst/>
              <a:ahLst/>
              <a:cxnLst/>
              <a:rect l="l" t="t" r="r" b="b"/>
              <a:pathLst>
                <a:path w="2870" h="2871" extrusionOk="0">
                  <a:moveTo>
                    <a:pt x="1435" y="61"/>
                  </a:moveTo>
                  <a:cubicBezTo>
                    <a:pt x="2194" y="61"/>
                    <a:pt x="2810" y="678"/>
                    <a:pt x="2810" y="1436"/>
                  </a:cubicBezTo>
                  <a:cubicBezTo>
                    <a:pt x="2810" y="2194"/>
                    <a:pt x="2193" y="2811"/>
                    <a:pt x="1435" y="2811"/>
                  </a:cubicBezTo>
                  <a:cubicBezTo>
                    <a:pt x="677" y="2811"/>
                    <a:pt x="60" y="2195"/>
                    <a:pt x="60" y="1436"/>
                  </a:cubicBezTo>
                  <a:cubicBezTo>
                    <a:pt x="60" y="678"/>
                    <a:pt x="676" y="61"/>
                    <a:pt x="1435" y="61"/>
                  </a:cubicBezTo>
                  <a:close/>
                  <a:moveTo>
                    <a:pt x="1435" y="1"/>
                  </a:moveTo>
                  <a:cubicBezTo>
                    <a:pt x="644" y="1"/>
                    <a:pt x="1" y="645"/>
                    <a:pt x="1" y="1436"/>
                  </a:cubicBezTo>
                  <a:cubicBezTo>
                    <a:pt x="1" y="2227"/>
                    <a:pt x="644" y="2870"/>
                    <a:pt x="1435" y="2870"/>
                  </a:cubicBezTo>
                  <a:cubicBezTo>
                    <a:pt x="2226" y="2870"/>
                    <a:pt x="2870" y="2227"/>
                    <a:pt x="2870" y="1436"/>
                  </a:cubicBezTo>
                  <a:cubicBezTo>
                    <a:pt x="2870" y="645"/>
                    <a:pt x="2226" y="1"/>
                    <a:pt x="143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78"/>
            <p:cNvSpPr/>
            <p:nvPr/>
          </p:nvSpPr>
          <p:spPr>
            <a:xfrm>
              <a:off x="7379295" y="4098607"/>
              <a:ext cx="1025327" cy="1025343"/>
            </a:xfrm>
            <a:custGeom>
              <a:avLst/>
              <a:gdLst/>
              <a:ahLst/>
              <a:cxnLst/>
              <a:rect l="l" t="t" r="r" b="b"/>
              <a:pathLst>
                <a:path w="2132" h="2132" extrusionOk="0">
                  <a:moveTo>
                    <a:pt x="1066" y="0"/>
                  </a:moveTo>
                  <a:cubicBezTo>
                    <a:pt x="477" y="0"/>
                    <a:pt x="0" y="477"/>
                    <a:pt x="0" y="1066"/>
                  </a:cubicBezTo>
                  <a:cubicBezTo>
                    <a:pt x="0" y="1654"/>
                    <a:pt x="477" y="2132"/>
                    <a:pt x="1066" y="2132"/>
                  </a:cubicBezTo>
                  <a:cubicBezTo>
                    <a:pt x="1654" y="2132"/>
                    <a:pt x="2131" y="1654"/>
                    <a:pt x="2131" y="1066"/>
                  </a:cubicBezTo>
                  <a:cubicBezTo>
                    <a:pt x="2131" y="477"/>
                    <a:pt x="1654" y="0"/>
                    <a:pt x="106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78"/>
            <p:cNvSpPr/>
            <p:nvPr/>
          </p:nvSpPr>
          <p:spPr>
            <a:xfrm>
              <a:off x="7365348" y="4085141"/>
              <a:ext cx="1053220" cy="1053237"/>
            </a:xfrm>
            <a:custGeom>
              <a:avLst/>
              <a:gdLst/>
              <a:ahLst/>
              <a:cxnLst/>
              <a:rect l="l" t="t" r="r" b="b"/>
              <a:pathLst>
                <a:path w="2190" h="2190" extrusionOk="0">
                  <a:moveTo>
                    <a:pt x="1095" y="58"/>
                  </a:moveTo>
                  <a:cubicBezTo>
                    <a:pt x="1667" y="58"/>
                    <a:pt x="2131" y="523"/>
                    <a:pt x="2131" y="1094"/>
                  </a:cubicBezTo>
                  <a:cubicBezTo>
                    <a:pt x="2131" y="1666"/>
                    <a:pt x="1667" y="2130"/>
                    <a:pt x="1095" y="2130"/>
                  </a:cubicBezTo>
                  <a:cubicBezTo>
                    <a:pt x="523" y="2130"/>
                    <a:pt x="59" y="1666"/>
                    <a:pt x="59" y="1094"/>
                  </a:cubicBezTo>
                  <a:cubicBezTo>
                    <a:pt x="59" y="522"/>
                    <a:pt x="523" y="58"/>
                    <a:pt x="1095" y="58"/>
                  </a:cubicBezTo>
                  <a:close/>
                  <a:moveTo>
                    <a:pt x="1095" y="1"/>
                  </a:moveTo>
                  <a:cubicBezTo>
                    <a:pt x="491" y="1"/>
                    <a:pt x="1" y="491"/>
                    <a:pt x="1" y="1095"/>
                  </a:cubicBezTo>
                  <a:cubicBezTo>
                    <a:pt x="1" y="1699"/>
                    <a:pt x="491" y="2190"/>
                    <a:pt x="1095" y="2190"/>
                  </a:cubicBezTo>
                  <a:cubicBezTo>
                    <a:pt x="1699" y="2190"/>
                    <a:pt x="2190" y="1698"/>
                    <a:pt x="2190" y="1095"/>
                  </a:cubicBezTo>
                  <a:cubicBezTo>
                    <a:pt x="2190" y="491"/>
                    <a:pt x="1699" y="1"/>
                    <a:pt x="109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78"/>
            <p:cNvSpPr/>
            <p:nvPr/>
          </p:nvSpPr>
          <p:spPr>
            <a:xfrm>
              <a:off x="7537519" y="4256352"/>
              <a:ext cx="709361" cy="708410"/>
            </a:xfrm>
            <a:custGeom>
              <a:avLst/>
              <a:gdLst/>
              <a:ahLst/>
              <a:cxnLst/>
              <a:rect l="l" t="t" r="r" b="b"/>
              <a:pathLst>
                <a:path w="1475" h="1473" extrusionOk="0">
                  <a:moveTo>
                    <a:pt x="737" y="0"/>
                  </a:moveTo>
                  <a:lnTo>
                    <a:pt x="0" y="737"/>
                  </a:lnTo>
                  <a:lnTo>
                    <a:pt x="737" y="1473"/>
                  </a:lnTo>
                  <a:lnTo>
                    <a:pt x="1474" y="737"/>
                  </a:lnTo>
                  <a:lnTo>
                    <a:pt x="7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78"/>
            <p:cNvSpPr/>
            <p:nvPr/>
          </p:nvSpPr>
          <p:spPr>
            <a:xfrm>
              <a:off x="7517801" y="4236634"/>
              <a:ext cx="748315" cy="748808"/>
            </a:xfrm>
            <a:custGeom>
              <a:avLst/>
              <a:gdLst/>
              <a:ahLst/>
              <a:cxnLst/>
              <a:rect l="l" t="t" r="r" b="b"/>
              <a:pathLst>
                <a:path w="1556" h="1557" extrusionOk="0">
                  <a:moveTo>
                    <a:pt x="779" y="85"/>
                  </a:moveTo>
                  <a:lnTo>
                    <a:pt x="1474" y="779"/>
                  </a:lnTo>
                  <a:lnTo>
                    <a:pt x="779" y="1473"/>
                  </a:lnTo>
                  <a:lnTo>
                    <a:pt x="84" y="779"/>
                  </a:lnTo>
                  <a:lnTo>
                    <a:pt x="779" y="85"/>
                  </a:lnTo>
                  <a:close/>
                  <a:moveTo>
                    <a:pt x="778" y="1"/>
                  </a:moveTo>
                  <a:lnTo>
                    <a:pt x="0" y="779"/>
                  </a:lnTo>
                  <a:lnTo>
                    <a:pt x="778" y="1556"/>
                  </a:lnTo>
                  <a:lnTo>
                    <a:pt x="1555" y="779"/>
                  </a:lnTo>
                  <a:lnTo>
                    <a:pt x="77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78"/>
            <p:cNvSpPr/>
            <p:nvPr/>
          </p:nvSpPr>
          <p:spPr>
            <a:xfrm>
              <a:off x="7676506" y="4395822"/>
              <a:ext cx="430426" cy="429470"/>
            </a:xfrm>
            <a:custGeom>
              <a:avLst/>
              <a:gdLst/>
              <a:ahLst/>
              <a:cxnLst/>
              <a:rect l="l" t="t" r="r" b="b"/>
              <a:pathLst>
                <a:path w="895" h="893" extrusionOk="0">
                  <a:moveTo>
                    <a:pt x="447" y="0"/>
                  </a:moveTo>
                  <a:lnTo>
                    <a:pt x="0" y="446"/>
                  </a:lnTo>
                  <a:lnTo>
                    <a:pt x="447" y="893"/>
                  </a:lnTo>
                  <a:lnTo>
                    <a:pt x="894" y="446"/>
                  </a:lnTo>
                  <a:lnTo>
                    <a:pt x="44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78"/>
            <p:cNvSpPr/>
            <p:nvPr/>
          </p:nvSpPr>
          <p:spPr>
            <a:xfrm>
              <a:off x="7656788" y="4376104"/>
              <a:ext cx="470342" cy="470350"/>
            </a:xfrm>
            <a:custGeom>
              <a:avLst/>
              <a:gdLst/>
              <a:ahLst/>
              <a:cxnLst/>
              <a:rect l="l" t="t" r="r" b="b"/>
              <a:pathLst>
                <a:path w="978" h="978" extrusionOk="0">
                  <a:moveTo>
                    <a:pt x="489" y="85"/>
                  </a:moveTo>
                  <a:lnTo>
                    <a:pt x="894" y="489"/>
                  </a:lnTo>
                  <a:lnTo>
                    <a:pt x="489" y="894"/>
                  </a:lnTo>
                  <a:lnTo>
                    <a:pt x="85" y="489"/>
                  </a:lnTo>
                  <a:lnTo>
                    <a:pt x="489" y="85"/>
                  </a:lnTo>
                  <a:close/>
                  <a:moveTo>
                    <a:pt x="489" y="1"/>
                  </a:moveTo>
                  <a:lnTo>
                    <a:pt x="1" y="489"/>
                  </a:lnTo>
                  <a:lnTo>
                    <a:pt x="489" y="977"/>
                  </a:lnTo>
                  <a:lnTo>
                    <a:pt x="978" y="489"/>
                  </a:lnTo>
                  <a:lnTo>
                    <a:pt x="4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842"/>
        <p:cNvGrpSpPr/>
        <p:nvPr/>
      </p:nvGrpSpPr>
      <p:grpSpPr>
        <a:xfrm>
          <a:off x="0" y="0"/>
          <a:ext cx="0" cy="0"/>
          <a:chOff x="0" y="0"/>
          <a:chExt cx="0" cy="0"/>
        </a:xfrm>
      </p:grpSpPr>
      <p:sp>
        <p:nvSpPr>
          <p:cNvPr id="1843" name="Google Shape;1843;p79"/>
          <p:cNvSpPr txBox="1">
            <a:spLocks noGrp="1"/>
          </p:cNvSpPr>
          <p:nvPr>
            <p:ph type="ctrTitle"/>
          </p:nvPr>
        </p:nvSpPr>
        <p:spPr>
          <a:xfrm>
            <a:off x="720000" y="730500"/>
            <a:ext cx="4275300" cy="1126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THANKS</a:t>
            </a:r>
            <a:endParaRPr/>
          </a:p>
        </p:txBody>
      </p:sp>
      <p:sp>
        <p:nvSpPr>
          <p:cNvPr id="1844" name="Google Shape;1844;p79"/>
          <p:cNvSpPr txBox="1">
            <a:spLocks noGrp="1"/>
          </p:cNvSpPr>
          <p:nvPr>
            <p:ph type="subTitle" idx="1"/>
          </p:nvPr>
        </p:nvSpPr>
        <p:spPr>
          <a:xfrm>
            <a:off x="720000" y="1751150"/>
            <a:ext cx="4275300" cy="1169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accent3"/>
                </a:solidFill>
                <a:latin typeface="Rubik ExtraBold"/>
                <a:ea typeface="Rubik ExtraBold"/>
                <a:cs typeface="Rubik ExtraBold"/>
                <a:sym typeface="Rubik ExtraBold"/>
              </a:rPr>
              <a:t>DO YOU HAVE ANY QUESTIONS?</a:t>
            </a:r>
            <a:endParaRPr sz="2000">
              <a:solidFill>
                <a:schemeClr val="accent3"/>
              </a:solidFill>
              <a:latin typeface="Rubik ExtraBold"/>
              <a:ea typeface="Rubik ExtraBold"/>
              <a:cs typeface="Rubik ExtraBold"/>
              <a:sym typeface="Rubik ExtraBold"/>
            </a:endParaRPr>
          </a:p>
          <a:p>
            <a:pPr marL="0" lvl="0" indent="0" algn="l" rtl="0">
              <a:spcBef>
                <a:spcPts val="0"/>
              </a:spcBef>
              <a:spcAft>
                <a:spcPts val="0"/>
              </a:spcAft>
              <a:buNone/>
            </a:pPr>
            <a:r>
              <a:rPr lang="en"/>
              <a:t>youremail@freepik.com</a:t>
            </a:r>
            <a:endParaRPr/>
          </a:p>
          <a:p>
            <a:pPr marL="0" lvl="0" indent="0" algn="l" rtl="0">
              <a:spcBef>
                <a:spcPts val="0"/>
              </a:spcBef>
              <a:spcAft>
                <a:spcPts val="0"/>
              </a:spcAft>
              <a:buNone/>
            </a:pPr>
            <a:r>
              <a:rPr lang="en"/>
              <a:t>+34 654 321 432</a:t>
            </a:r>
            <a:endParaRPr/>
          </a:p>
          <a:p>
            <a:pPr marL="0" lvl="0" indent="0" algn="l" rtl="0">
              <a:spcBef>
                <a:spcPts val="0"/>
              </a:spcBef>
              <a:spcAft>
                <a:spcPts val="0"/>
              </a:spcAft>
              <a:buNone/>
            </a:pPr>
            <a:r>
              <a:rPr lang="en"/>
              <a:t>yourwebsite.com</a:t>
            </a:r>
            <a:endParaRPr/>
          </a:p>
        </p:txBody>
      </p:sp>
      <p:sp>
        <p:nvSpPr>
          <p:cNvPr id="1845" name="Google Shape;1845;p79"/>
          <p:cNvSpPr txBox="1">
            <a:spLocks noGrp="1"/>
          </p:cNvSpPr>
          <p:nvPr>
            <p:ph type="subTitle" idx="2"/>
          </p:nvPr>
        </p:nvSpPr>
        <p:spPr>
          <a:xfrm rot="-962">
            <a:off x="720000" y="4039342"/>
            <a:ext cx="3216600" cy="37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Please keep this slide for attribution</a:t>
            </a:r>
            <a:endParaRPr/>
          </a:p>
        </p:txBody>
      </p:sp>
      <p:sp>
        <p:nvSpPr>
          <p:cNvPr id="1846" name="Google Shape;1846;p79"/>
          <p:cNvSpPr/>
          <p:nvPr/>
        </p:nvSpPr>
        <p:spPr>
          <a:xfrm>
            <a:off x="794075" y="2997462"/>
            <a:ext cx="374113" cy="374063"/>
          </a:xfrm>
          <a:custGeom>
            <a:avLst/>
            <a:gdLst/>
            <a:ahLst/>
            <a:cxnLst/>
            <a:rect l="l" t="t" r="r" b="b"/>
            <a:pathLst>
              <a:path w="19982" h="19982" extrusionOk="0">
                <a:moveTo>
                  <a:pt x="14602" y="3500"/>
                </a:moveTo>
                <a:cubicBezTo>
                  <a:pt x="15137" y="3500"/>
                  <a:pt x="15682" y="3563"/>
                  <a:pt x="16247" y="3689"/>
                </a:cubicBezTo>
                <a:cubicBezTo>
                  <a:pt x="16179" y="4154"/>
                  <a:pt x="16095" y="4705"/>
                  <a:pt x="16033" y="5120"/>
                </a:cubicBezTo>
                <a:cubicBezTo>
                  <a:pt x="15810" y="5075"/>
                  <a:pt x="15484" y="5035"/>
                  <a:pt x="15150" y="5035"/>
                </a:cubicBezTo>
                <a:cubicBezTo>
                  <a:pt x="14968" y="5035"/>
                  <a:pt x="14783" y="5047"/>
                  <a:pt x="14611" y="5076"/>
                </a:cubicBezTo>
                <a:cubicBezTo>
                  <a:pt x="13536" y="5258"/>
                  <a:pt x="12918" y="5925"/>
                  <a:pt x="12918" y="6907"/>
                </a:cubicBezTo>
                <a:lnTo>
                  <a:pt x="12918" y="8819"/>
                </a:lnTo>
                <a:cubicBezTo>
                  <a:pt x="12918" y="9143"/>
                  <a:pt x="13180" y="9405"/>
                  <a:pt x="13504" y="9405"/>
                </a:cubicBezTo>
                <a:lnTo>
                  <a:pt x="15681" y="9405"/>
                </a:lnTo>
                <a:lnTo>
                  <a:pt x="15388" y="10576"/>
                </a:lnTo>
                <a:lnTo>
                  <a:pt x="13504" y="10576"/>
                </a:lnTo>
                <a:cubicBezTo>
                  <a:pt x="13180" y="10576"/>
                  <a:pt x="12918" y="10838"/>
                  <a:pt x="12918" y="11161"/>
                </a:cubicBezTo>
                <a:lnTo>
                  <a:pt x="12918" y="18811"/>
                </a:lnTo>
                <a:lnTo>
                  <a:pt x="11162" y="18811"/>
                </a:lnTo>
                <a:lnTo>
                  <a:pt x="11162" y="11161"/>
                </a:lnTo>
                <a:cubicBezTo>
                  <a:pt x="11162" y="10838"/>
                  <a:pt x="10900" y="10576"/>
                  <a:pt x="10576" y="10576"/>
                </a:cubicBezTo>
                <a:lnTo>
                  <a:pt x="9407" y="10576"/>
                </a:lnTo>
                <a:lnTo>
                  <a:pt x="9407" y="9405"/>
                </a:lnTo>
                <a:lnTo>
                  <a:pt x="10576" y="9405"/>
                </a:lnTo>
                <a:cubicBezTo>
                  <a:pt x="10900" y="9405"/>
                  <a:pt x="11162" y="9143"/>
                  <a:pt x="11162" y="8821"/>
                </a:cubicBezTo>
                <a:cubicBezTo>
                  <a:pt x="11162" y="7215"/>
                  <a:pt x="11162" y="6481"/>
                  <a:pt x="11162" y="6143"/>
                </a:cubicBezTo>
                <a:cubicBezTo>
                  <a:pt x="11162" y="5520"/>
                  <a:pt x="11163" y="4843"/>
                  <a:pt x="11770" y="4324"/>
                </a:cubicBezTo>
                <a:cubicBezTo>
                  <a:pt x="12234" y="3928"/>
                  <a:pt x="12823" y="3687"/>
                  <a:pt x="13628" y="3571"/>
                </a:cubicBezTo>
                <a:cubicBezTo>
                  <a:pt x="13950" y="3524"/>
                  <a:pt x="14274" y="3500"/>
                  <a:pt x="14602" y="3500"/>
                </a:cubicBezTo>
                <a:close/>
                <a:moveTo>
                  <a:pt x="17017" y="1170"/>
                </a:moveTo>
                <a:cubicBezTo>
                  <a:pt x="17990" y="1170"/>
                  <a:pt x="18811" y="1975"/>
                  <a:pt x="18811" y="2927"/>
                </a:cubicBezTo>
                <a:lnTo>
                  <a:pt x="18811" y="17056"/>
                </a:lnTo>
                <a:cubicBezTo>
                  <a:pt x="18811" y="18023"/>
                  <a:pt x="18024" y="18811"/>
                  <a:pt x="17056" y="18811"/>
                </a:cubicBezTo>
                <a:lnTo>
                  <a:pt x="14089" y="18811"/>
                </a:lnTo>
                <a:lnTo>
                  <a:pt x="14089" y="11747"/>
                </a:lnTo>
                <a:lnTo>
                  <a:pt x="15846" y="11747"/>
                </a:lnTo>
                <a:cubicBezTo>
                  <a:pt x="16115" y="11747"/>
                  <a:pt x="16348" y="11565"/>
                  <a:pt x="16414" y="11305"/>
                </a:cubicBezTo>
                <a:lnTo>
                  <a:pt x="16999" y="8963"/>
                </a:lnTo>
                <a:cubicBezTo>
                  <a:pt x="17042" y="8787"/>
                  <a:pt x="17003" y="8602"/>
                  <a:pt x="16893" y="8460"/>
                </a:cubicBezTo>
                <a:cubicBezTo>
                  <a:pt x="16782" y="8317"/>
                  <a:pt x="16612" y="8235"/>
                  <a:pt x="16431" y="8235"/>
                </a:cubicBezTo>
                <a:lnTo>
                  <a:pt x="14089" y="8235"/>
                </a:lnTo>
                <a:lnTo>
                  <a:pt x="14089" y="6909"/>
                </a:lnTo>
                <a:cubicBezTo>
                  <a:pt x="14089" y="6638"/>
                  <a:pt x="14144" y="6343"/>
                  <a:pt x="14808" y="6229"/>
                </a:cubicBezTo>
                <a:cubicBezTo>
                  <a:pt x="14936" y="6208"/>
                  <a:pt x="15061" y="6199"/>
                  <a:pt x="15182" y="6199"/>
                </a:cubicBezTo>
                <a:cubicBezTo>
                  <a:pt x="15552" y="6199"/>
                  <a:pt x="15890" y="6283"/>
                  <a:pt x="16198" y="6360"/>
                </a:cubicBezTo>
                <a:cubicBezTo>
                  <a:pt x="16304" y="6387"/>
                  <a:pt x="16415" y="6421"/>
                  <a:pt x="16532" y="6421"/>
                </a:cubicBezTo>
                <a:cubicBezTo>
                  <a:pt x="16632" y="6421"/>
                  <a:pt x="16736" y="6396"/>
                  <a:pt x="16847" y="6321"/>
                </a:cubicBezTo>
                <a:cubicBezTo>
                  <a:pt x="16983" y="6229"/>
                  <a:pt x="17074" y="6084"/>
                  <a:pt x="17098" y="5923"/>
                </a:cubicBezTo>
                <a:cubicBezTo>
                  <a:pt x="17098" y="5923"/>
                  <a:pt x="17362" y="4156"/>
                  <a:pt x="17482" y="3339"/>
                </a:cubicBezTo>
                <a:cubicBezTo>
                  <a:pt x="17525" y="3049"/>
                  <a:pt x="17346" y="2769"/>
                  <a:pt x="17063" y="2690"/>
                </a:cubicBezTo>
                <a:cubicBezTo>
                  <a:pt x="16267" y="2463"/>
                  <a:pt x="15346" y="2343"/>
                  <a:pt x="14504" y="2343"/>
                </a:cubicBezTo>
                <a:cubicBezTo>
                  <a:pt x="14137" y="2343"/>
                  <a:pt x="13786" y="2365"/>
                  <a:pt x="13467" y="2412"/>
                </a:cubicBezTo>
                <a:cubicBezTo>
                  <a:pt x="12434" y="2562"/>
                  <a:pt x="11646" y="2888"/>
                  <a:pt x="11009" y="3434"/>
                </a:cubicBezTo>
                <a:cubicBezTo>
                  <a:pt x="10121" y="4193"/>
                  <a:pt x="10010" y="5168"/>
                  <a:pt x="9999" y="5833"/>
                </a:cubicBezTo>
                <a:cubicBezTo>
                  <a:pt x="9999" y="5847"/>
                  <a:pt x="9999" y="7029"/>
                  <a:pt x="9999" y="8235"/>
                </a:cubicBezTo>
                <a:lnTo>
                  <a:pt x="8821" y="8235"/>
                </a:lnTo>
                <a:cubicBezTo>
                  <a:pt x="8497" y="8235"/>
                  <a:pt x="8236" y="8497"/>
                  <a:pt x="8236" y="8819"/>
                </a:cubicBezTo>
                <a:lnTo>
                  <a:pt x="8236" y="11161"/>
                </a:lnTo>
                <a:cubicBezTo>
                  <a:pt x="8236" y="11485"/>
                  <a:pt x="8497" y="11747"/>
                  <a:pt x="8821" y="11747"/>
                </a:cubicBezTo>
                <a:lnTo>
                  <a:pt x="9991" y="11747"/>
                </a:lnTo>
                <a:lnTo>
                  <a:pt x="9991" y="18811"/>
                </a:lnTo>
                <a:lnTo>
                  <a:pt x="2927" y="18811"/>
                </a:lnTo>
                <a:cubicBezTo>
                  <a:pt x="1959" y="18811"/>
                  <a:pt x="1172" y="18023"/>
                  <a:pt x="1172" y="17054"/>
                </a:cubicBezTo>
                <a:lnTo>
                  <a:pt x="1172" y="2927"/>
                </a:lnTo>
                <a:cubicBezTo>
                  <a:pt x="1172" y="1959"/>
                  <a:pt x="1959" y="1170"/>
                  <a:pt x="2927" y="1170"/>
                </a:cubicBezTo>
                <a:close/>
                <a:moveTo>
                  <a:pt x="2927" y="1"/>
                </a:moveTo>
                <a:cubicBezTo>
                  <a:pt x="1314" y="1"/>
                  <a:pt x="1" y="1313"/>
                  <a:pt x="1" y="2927"/>
                </a:cubicBezTo>
                <a:lnTo>
                  <a:pt x="1" y="17056"/>
                </a:lnTo>
                <a:cubicBezTo>
                  <a:pt x="1" y="18669"/>
                  <a:pt x="1314" y="19982"/>
                  <a:pt x="2927" y="19982"/>
                </a:cubicBezTo>
                <a:lnTo>
                  <a:pt x="17054" y="19982"/>
                </a:lnTo>
                <a:cubicBezTo>
                  <a:pt x="18669" y="19982"/>
                  <a:pt x="19982" y="18669"/>
                  <a:pt x="19982" y="17056"/>
                </a:cubicBezTo>
                <a:lnTo>
                  <a:pt x="19982" y="2927"/>
                </a:lnTo>
                <a:cubicBezTo>
                  <a:pt x="19982" y="2145"/>
                  <a:pt x="19669" y="1409"/>
                  <a:pt x="19101" y="853"/>
                </a:cubicBezTo>
                <a:cubicBezTo>
                  <a:pt x="18538" y="303"/>
                  <a:pt x="17797" y="1"/>
                  <a:pt x="1701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47" name="Google Shape;1847;p79"/>
          <p:cNvGrpSpPr/>
          <p:nvPr/>
        </p:nvGrpSpPr>
        <p:grpSpPr>
          <a:xfrm>
            <a:off x="1272096" y="2997320"/>
            <a:ext cx="374150" cy="374071"/>
            <a:chOff x="812101" y="2571761"/>
            <a:chExt cx="417066" cy="417024"/>
          </a:xfrm>
        </p:grpSpPr>
        <p:sp>
          <p:nvSpPr>
            <p:cNvPr id="1848" name="Google Shape;1848;p79"/>
            <p:cNvSpPr/>
            <p:nvPr/>
          </p:nvSpPr>
          <p:spPr>
            <a:xfrm>
              <a:off x="935084" y="2694744"/>
              <a:ext cx="171071" cy="171071"/>
            </a:xfrm>
            <a:custGeom>
              <a:avLst/>
              <a:gdLst/>
              <a:ahLst/>
              <a:cxnLst/>
              <a:rect l="l" t="t" r="r" b="b"/>
              <a:pathLst>
                <a:path w="8197" h="8197" extrusionOk="0">
                  <a:moveTo>
                    <a:pt x="4099" y="1171"/>
                  </a:moveTo>
                  <a:cubicBezTo>
                    <a:pt x="5712" y="1171"/>
                    <a:pt x="7027" y="2484"/>
                    <a:pt x="7027" y="4097"/>
                  </a:cubicBezTo>
                  <a:cubicBezTo>
                    <a:pt x="7027" y="5712"/>
                    <a:pt x="5712" y="7025"/>
                    <a:pt x="4099" y="7025"/>
                  </a:cubicBezTo>
                  <a:cubicBezTo>
                    <a:pt x="2486" y="7025"/>
                    <a:pt x="1171" y="5712"/>
                    <a:pt x="1171" y="4097"/>
                  </a:cubicBezTo>
                  <a:cubicBezTo>
                    <a:pt x="1171" y="2484"/>
                    <a:pt x="2486" y="1171"/>
                    <a:pt x="4099" y="1171"/>
                  </a:cubicBezTo>
                  <a:close/>
                  <a:moveTo>
                    <a:pt x="4099" y="0"/>
                  </a:moveTo>
                  <a:cubicBezTo>
                    <a:pt x="1840" y="0"/>
                    <a:pt x="0" y="1838"/>
                    <a:pt x="0" y="4097"/>
                  </a:cubicBezTo>
                  <a:cubicBezTo>
                    <a:pt x="0" y="6358"/>
                    <a:pt x="1840" y="8196"/>
                    <a:pt x="4099" y="8196"/>
                  </a:cubicBezTo>
                  <a:cubicBezTo>
                    <a:pt x="6358" y="8196"/>
                    <a:pt x="8196" y="6358"/>
                    <a:pt x="8196" y="4097"/>
                  </a:cubicBezTo>
                  <a:cubicBezTo>
                    <a:pt x="8196" y="1838"/>
                    <a:pt x="6358" y="0"/>
                    <a:pt x="409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79"/>
            <p:cNvSpPr/>
            <p:nvPr/>
          </p:nvSpPr>
          <p:spPr>
            <a:xfrm>
              <a:off x="860977" y="2620616"/>
              <a:ext cx="319311" cy="319290"/>
            </a:xfrm>
            <a:custGeom>
              <a:avLst/>
              <a:gdLst/>
              <a:ahLst/>
              <a:cxnLst/>
              <a:rect l="l" t="t" r="r" b="b"/>
              <a:pathLst>
                <a:path w="15300" h="15299" extrusionOk="0">
                  <a:moveTo>
                    <a:pt x="12333" y="1171"/>
                  </a:moveTo>
                  <a:cubicBezTo>
                    <a:pt x="13306" y="1171"/>
                    <a:pt x="14128" y="1994"/>
                    <a:pt x="14128" y="2967"/>
                  </a:cubicBezTo>
                  <a:lnTo>
                    <a:pt x="14128" y="12334"/>
                  </a:lnTo>
                  <a:cubicBezTo>
                    <a:pt x="14128" y="13307"/>
                    <a:pt x="13306" y="14129"/>
                    <a:pt x="12333" y="14129"/>
                  </a:cubicBezTo>
                  <a:lnTo>
                    <a:pt x="2968" y="14129"/>
                  </a:lnTo>
                  <a:cubicBezTo>
                    <a:pt x="1993" y="14129"/>
                    <a:pt x="1172" y="13307"/>
                    <a:pt x="1172" y="12334"/>
                  </a:cubicBezTo>
                  <a:lnTo>
                    <a:pt x="1172" y="2967"/>
                  </a:lnTo>
                  <a:cubicBezTo>
                    <a:pt x="1172" y="1994"/>
                    <a:pt x="1993" y="1171"/>
                    <a:pt x="2968" y="1171"/>
                  </a:cubicBezTo>
                  <a:close/>
                  <a:moveTo>
                    <a:pt x="2968" y="0"/>
                  </a:moveTo>
                  <a:cubicBezTo>
                    <a:pt x="1351" y="0"/>
                    <a:pt x="1" y="1346"/>
                    <a:pt x="1" y="2967"/>
                  </a:cubicBezTo>
                  <a:lnTo>
                    <a:pt x="1" y="12334"/>
                  </a:lnTo>
                  <a:cubicBezTo>
                    <a:pt x="1" y="13952"/>
                    <a:pt x="1349" y="15299"/>
                    <a:pt x="2968" y="15299"/>
                  </a:cubicBezTo>
                  <a:lnTo>
                    <a:pt x="12333" y="15299"/>
                  </a:lnTo>
                  <a:cubicBezTo>
                    <a:pt x="13953" y="15299"/>
                    <a:pt x="15299" y="13951"/>
                    <a:pt x="15299" y="12334"/>
                  </a:cubicBezTo>
                  <a:lnTo>
                    <a:pt x="15299" y="2967"/>
                  </a:lnTo>
                  <a:cubicBezTo>
                    <a:pt x="15299" y="1345"/>
                    <a:pt x="13948" y="0"/>
                    <a:pt x="1233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79"/>
            <p:cNvSpPr/>
            <p:nvPr/>
          </p:nvSpPr>
          <p:spPr>
            <a:xfrm>
              <a:off x="812101" y="2571761"/>
              <a:ext cx="417066" cy="417024"/>
            </a:xfrm>
            <a:custGeom>
              <a:avLst/>
              <a:gdLst/>
              <a:ahLst/>
              <a:cxnLst/>
              <a:rect l="l" t="t" r="r" b="b"/>
              <a:pathLst>
                <a:path w="19984" h="19982" extrusionOk="0">
                  <a:moveTo>
                    <a:pt x="17056" y="1172"/>
                  </a:moveTo>
                  <a:cubicBezTo>
                    <a:pt x="18025" y="1172"/>
                    <a:pt x="18812" y="1959"/>
                    <a:pt x="18812" y="2927"/>
                  </a:cubicBezTo>
                  <a:lnTo>
                    <a:pt x="18812" y="17056"/>
                  </a:lnTo>
                  <a:cubicBezTo>
                    <a:pt x="18812" y="18023"/>
                    <a:pt x="18025" y="18811"/>
                    <a:pt x="17056" y="18811"/>
                  </a:cubicBezTo>
                  <a:lnTo>
                    <a:pt x="2928" y="18811"/>
                  </a:lnTo>
                  <a:cubicBezTo>
                    <a:pt x="1961" y="18811"/>
                    <a:pt x="1172" y="18023"/>
                    <a:pt x="1172" y="17056"/>
                  </a:cubicBezTo>
                  <a:lnTo>
                    <a:pt x="1172" y="2927"/>
                  </a:lnTo>
                  <a:cubicBezTo>
                    <a:pt x="1172" y="1959"/>
                    <a:pt x="1961" y="1172"/>
                    <a:pt x="2928" y="1172"/>
                  </a:cubicBezTo>
                  <a:close/>
                  <a:moveTo>
                    <a:pt x="2928" y="1"/>
                  </a:moveTo>
                  <a:cubicBezTo>
                    <a:pt x="1313" y="1"/>
                    <a:pt x="1" y="1313"/>
                    <a:pt x="1" y="2927"/>
                  </a:cubicBezTo>
                  <a:lnTo>
                    <a:pt x="1" y="17056"/>
                  </a:lnTo>
                  <a:cubicBezTo>
                    <a:pt x="1" y="18669"/>
                    <a:pt x="1313" y="19982"/>
                    <a:pt x="2928" y="19982"/>
                  </a:cubicBezTo>
                  <a:lnTo>
                    <a:pt x="17056" y="19982"/>
                  </a:lnTo>
                  <a:cubicBezTo>
                    <a:pt x="18669" y="19982"/>
                    <a:pt x="19984" y="18669"/>
                    <a:pt x="19984" y="17056"/>
                  </a:cubicBezTo>
                  <a:lnTo>
                    <a:pt x="19984" y="2927"/>
                  </a:lnTo>
                  <a:cubicBezTo>
                    <a:pt x="19984" y="1313"/>
                    <a:pt x="18669" y="1"/>
                    <a:pt x="1705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79"/>
            <p:cNvSpPr/>
            <p:nvPr/>
          </p:nvSpPr>
          <p:spPr>
            <a:xfrm>
              <a:off x="1081712" y="2670306"/>
              <a:ext cx="48878" cy="48898"/>
            </a:xfrm>
            <a:custGeom>
              <a:avLst/>
              <a:gdLst/>
              <a:ahLst/>
              <a:cxnLst/>
              <a:rect l="l" t="t" r="r" b="b"/>
              <a:pathLst>
                <a:path w="2342" h="2343" extrusionOk="0">
                  <a:moveTo>
                    <a:pt x="1170" y="0"/>
                  </a:moveTo>
                  <a:cubicBezTo>
                    <a:pt x="524" y="0"/>
                    <a:pt x="1" y="526"/>
                    <a:pt x="1" y="1171"/>
                  </a:cubicBezTo>
                  <a:cubicBezTo>
                    <a:pt x="1" y="1817"/>
                    <a:pt x="524" y="2342"/>
                    <a:pt x="1170" y="2342"/>
                  </a:cubicBezTo>
                  <a:cubicBezTo>
                    <a:pt x="1816" y="2342"/>
                    <a:pt x="2341" y="1817"/>
                    <a:pt x="2341" y="1171"/>
                  </a:cubicBezTo>
                  <a:cubicBezTo>
                    <a:pt x="2341" y="526"/>
                    <a:pt x="1816" y="0"/>
                    <a:pt x="117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52" name="Google Shape;1852;p79"/>
          <p:cNvGrpSpPr/>
          <p:nvPr/>
        </p:nvGrpSpPr>
        <p:grpSpPr>
          <a:xfrm>
            <a:off x="1750164" y="2997320"/>
            <a:ext cx="374113" cy="374071"/>
            <a:chOff x="1323129" y="2571761"/>
            <a:chExt cx="417024" cy="417024"/>
          </a:xfrm>
        </p:grpSpPr>
        <p:sp>
          <p:nvSpPr>
            <p:cNvPr id="1853" name="Google Shape;1853;p79"/>
            <p:cNvSpPr/>
            <p:nvPr/>
          </p:nvSpPr>
          <p:spPr>
            <a:xfrm>
              <a:off x="1385007" y="2719183"/>
              <a:ext cx="73337" cy="219907"/>
            </a:xfrm>
            <a:custGeom>
              <a:avLst/>
              <a:gdLst/>
              <a:ahLst/>
              <a:cxnLst/>
              <a:rect l="l" t="t" r="r" b="b"/>
              <a:pathLst>
                <a:path w="3514" h="10537" extrusionOk="0">
                  <a:moveTo>
                    <a:pt x="2342" y="1171"/>
                  </a:moveTo>
                  <a:lnTo>
                    <a:pt x="2342" y="9367"/>
                  </a:lnTo>
                  <a:lnTo>
                    <a:pt x="1171" y="9367"/>
                  </a:lnTo>
                  <a:lnTo>
                    <a:pt x="1171" y="1171"/>
                  </a:lnTo>
                  <a:close/>
                  <a:moveTo>
                    <a:pt x="586" y="0"/>
                  </a:moveTo>
                  <a:cubicBezTo>
                    <a:pt x="264" y="0"/>
                    <a:pt x="0" y="262"/>
                    <a:pt x="0" y="586"/>
                  </a:cubicBezTo>
                  <a:lnTo>
                    <a:pt x="0" y="9951"/>
                  </a:lnTo>
                  <a:cubicBezTo>
                    <a:pt x="0" y="10275"/>
                    <a:pt x="264" y="10537"/>
                    <a:pt x="586" y="10537"/>
                  </a:cubicBezTo>
                  <a:lnTo>
                    <a:pt x="2928" y="10537"/>
                  </a:lnTo>
                  <a:cubicBezTo>
                    <a:pt x="3252" y="10537"/>
                    <a:pt x="3514" y="10275"/>
                    <a:pt x="3514" y="9951"/>
                  </a:cubicBezTo>
                  <a:lnTo>
                    <a:pt x="3514" y="586"/>
                  </a:lnTo>
                  <a:cubicBezTo>
                    <a:pt x="3514" y="262"/>
                    <a:pt x="3252" y="0"/>
                    <a:pt x="29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79"/>
            <p:cNvSpPr/>
            <p:nvPr/>
          </p:nvSpPr>
          <p:spPr>
            <a:xfrm>
              <a:off x="1385007" y="2621430"/>
              <a:ext cx="73337" cy="73337"/>
            </a:xfrm>
            <a:custGeom>
              <a:avLst/>
              <a:gdLst/>
              <a:ahLst/>
              <a:cxnLst/>
              <a:rect l="l" t="t" r="r" b="b"/>
              <a:pathLst>
                <a:path w="3514" h="3514" extrusionOk="0">
                  <a:moveTo>
                    <a:pt x="1757" y="1171"/>
                  </a:moveTo>
                  <a:cubicBezTo>
                    <a:pt x="2081" y="1171"/>
                    <a:pt x="2342" y="1435"/>
                    <a:pt x="2342" y="1757"/>
                  </a:cubicBezTo>
                  <a:cubicBezTo>
                    <a:pt x="2342" y="2080"/>
                    <a:pt x="2081" y="2342"/>
                    <a:pt x="1757" y="2342"/>
                  </a:cubicBezTo>
                  <a:cubicBezTo>
                    <a:pt x="1435" y="2342"/>
                    <a:pt x="1171" y="2080"/>
                    <a:pt x="1171" y="1757"/>
                  </a:cubicBezTo>
                  <a:cubicBezTo>
                    <a:pt x="1171" y="1435"/>
                    <a:pt x="1435" y="1171"/>
                    <a:pt x="1757" y="1171"/>
                  </a:cubicBezTo>
                  <a:close/>
                  <a:moveTo>
                    <a:pt x="1757" y="0"/>
                  </a:moveTo>
                  <a:cubicBezTo>
                    <a:pt x="789" y="0"/>
                    <a:pt x="0" y="789"/>
                    <a:pt x="0" y="1757"/>
                  </a:cubicBezTo>
                  <a:cubicBezTo>
                    <a:pt x="0" y="2726"/>
                    <a:pt x="789" y="3513"/>
                    <a:pt x="1757" y="3513"/>
                  </a:cubicBezTo>
                  <a:cubicBezTo>
                    <a:pt x="2726" y="3513"/>
                    <a:pt x="3514" y="2726"/>
                    <a:pt x="3514" y="1757"/>
                  </a:cubicBezTo>
                  <a:cubicBezTo>
                    <a:pt x="3514" y="789"/>
                    <a:pt x="2726" y="0"/>
                    <a:pt x="17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79"/>
            <p:cNvSpPr/>
            <p:nvPr/>
          </p:nvSpPr>
          <p:spPr>
            <a:xfrm>
              <a:off x="1482759" y="2718786"/>
              <a:ext cx="195510" cy="220304"/>
            </a:xfrm>
            <a:custGeom>
              <a:avLst/>
              <a:gdLst/>
              <a:ahLst/>
              <a:cxnLst/>
              <a:rect l="l" t="t" r="r" b="b"/>
              <a:pathLst>
                <a:path w="9368" h="10556" extrusionOk="0">
                  <a:moveTo>
                    <a:pt x="5559" y="1173"/>
                  </a:moveTo>
                  <a:cubicBezTo>
                    <a:pt x="5720" y="1173"/>
                    <a:pt x="5883" y="1186"/>
                    <a:pt x="6044" y="1212"/>
                  </a:cubicBezTo>
                  <a:cubicBezTo>
                    <a:pt x="7422" y="1435"/>
                    <a:pt x="8196" y="2535"/>
                    <a:pt x="8196" y="3669"/>
                  </a:cubicBezTo>
                  <a:lnTo>
                    <a:pt x="8196" y="9386"/>
                  </a:lnTo>
                  <a:lnTo>
                    <a:pt x="7025" y="9386"/>
                  </a:lnTo>
                  <a:lnTo>
                    <a:pt x="7025" y="4702"/>
                  </a:lnTo>
                  <a:cubicBezTo>
                    <a:pt x="7025" y="3411"/>
                    <a:pt x="5975" y="2360"/>
                    <a:pt x="4683" y="2360"/>
                  </a:cubicBezTo>
                  <a:cubicBezTo>
                    <a:pt x="3392" y="2360"/>
                    <a:pt x="2341" y="3411"/>
                    <a:pt x="2341" y="4702"/>
                  </a:cubicBezTo>
                  <a:lnTo>
                    <a:pt x="2341" y="9386"/>
                  </a:lnTo>
                  <a:lnTo>
                    <a:pt x="1170" y="9386"/>
                  </a:lnTo>
                  <a:lnTo>
                    <a:pt x="1170" y="1190"/>
                  </a:lnTo>
                  <a:lnTo>
                    <a:pt x="2341" y="1190"/>
                  </a:lnTo>
                  <a:lnTo>
                    <a:pt x="2341" y="1776"/>
                  </a:lnTo>
                  <a:cubicBezTo>
                    <a:pt x="2341" y="2011"/>
                    <a:pt x="2484" y="2225"/>
                    <a:pt x="2704" y="2316"/>
                  </a:cubicBezTo>
                  <a:cubicBezTo>
                    <a:pt x="2776" y="2346"/>
                    <a:pt x="2852" y="2361"/>
                    <a:pt x="2928" y="2361"/>
                  </a:cubicBezTo>
                  <a:cubicBezTo>
                    <a:pt x="3080" y="2361"/>
                    <a:pt x="3229" y="2301"/>
                    <a:pt x="3341" y="2190"/>
                  </a:cubicBezTo>
                  <a:lnTo>
                    <a:pt x="3615" y="1916"/>
                  </a:lnTo>
                  <a:cubicBezTo>
                    <a:pt x="4086" y="1443"/>
                    <a:pt x="4813" y="1173"/>
                    <a:pt x="5559" y="1173"/>
                  </a:cubicBezTo>
                  <a:close/>
                  <a:moveTo>
                    <a:pt x="5553" y="0"/>
                  </a:moveTo>
                  <a:cubicBezTo>
                    <a:pt x="4823" y="0"/>
                    <a:pt x="4110" y="189"/>
                    <a:pt x="3509" y="536"/>
                  </a:cubicBezTo>
                  <a:cubicBezTo>
                    <a:pt x="3475" y="246"/>
                    <a:pt x="3227" y="19"/>
                    <a:pt x="2927" y="19"/>
                  </a:cubicBezTo>
                  <a:lnTo>
                    <a:pt x="586" y="19"/>
                  </a:lnTo>
                  <a:cubicBezTo>
                    <a:pt x="262" y="19"/>
                    <a:pt x="1" y="281"/>
                    <a:pt x="1" y="605"/>
                  </a:cubicBezTo>
                  <a:lnTo>
                    <a:pt x="1" y="9970"/>
                  </a:lnTo>
                  <a:cubicBezTo>
                    <a:pt x="1" y="10294"/>
                    <a:pt x="262" y="10556"/>
                    <a:pt x="586" y="10556"/>
                  </a:cubicBezTo>
                  <a:lnTo>
                    <a:pt x="2927" y="10556"/>
                  </a:lnTo>
                  <a:cubicBezTo>
                    <a:pt x="3250" y="10556"/>
                    <a:pt x="3512" y="10294"/>
                    <a:pt x="3512" y="9970"/>
                  </a:cubicBezTo>
                  <a:lnTo>
                    <a:pt x="3512" y="4702"/>
                  </a:lnTo>
                  <a:cubicBezTo>
                    <a:pt x="3512" y="4056"/>
                    <a:pt x="4038" y="3531"/>
                    <a:pt x="4683" y="3531"/>
                  </a:cubicBezTo>
                  <a:cubicBezTo>
                    <a:pt x="5329" y="3531"/>
                    <a:pt x="5854" y="4056"/>
                    <a:pt x="5854" y="4702"/>
                  </a:cubicBezTo>
                  <a:lnTo>
                    <a:pt x="5854" y="9970"/>
                  </a:lnTo>
                  <a:cubicBezTo>
                    <a:pt x="5854" y="10294"/>
                    <a:pt x="6116" y="10556"/>
                    <a:pt x="6440" y="10556"/>
                  </a:cubicBezTo>
                  <a:lnTo>
                    <a:pt x="8782" y="10556"/>
                  </a:lnTo>
                  <a:cubicBezTo>
                    <a:pt x="9104" y="10556"/>
                    <a:pt x="9368" y="10294"/>
                    <a:pt x="9368" y="9970"/>
                  </a:cubicBezTo>
                  <a:lnTo>
                    <a:pt x="9368" y="3669"/>
                  </a:lnTo>
                  <a:cubicBezTo>
                    <a:pt x="9368" y="1921"/>
                    <a:pt x="8131" y="364"/>
                    <a:pt x="6231" y="55"/>
                  </a:cubicBezTo>
                  <a:cubicBezTo>
                    <a:pt x="6005" y="18"/>
                    <a:pt x="5779" y="0"/>
                    <a:pt x="55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79"/>
            <p:cNvSpPr/>
            <p:nvPr/>
          </p:nvSpPr>
          <p:spPr>
            <a:xfrm>
              <a:off x="1323129" y="2571761"/>
              <a:ext cx="417024" cy="417024"/>
            </a:xfrm>
            <a:custGeom>
              <a:avLst/>
              <a:gdLst/>
              <a:ahLst/>
              <a:cxnLst/>
              <a:rect l="l" t="t" r="r" b="b"/>
              <a:pathLst>
                <a:path w="19982" h="19982" extrusionOk="0">
                  <a:moveTo>
                    <a:pt x="17015" y="1170"/>
                  </a:moveTo>
                  <a:cubicBezTo>
                    <a:pt x="17989" y="1170"/>
                    <a:pt x="18810" y="1993"/>
                    <a:pt x="18810" y="2966"/>
                  </a:cubicBezTo>
                  <a:lnTo>
                    <a:pt x="18810" y="17015"/>
                  </a:lnTo>
                  <a:cubicBezTo>
                    <a:pt x="18810" y="17990"/>
                    <a:pt x="17989" y="18811"/>
                    <a:pt x="17015" y="18811"/>
                  </a:cubicBezTo>
                  <a:lnTo>
                    <a:pt x="2965" y="18811"/>
                  </a:lnTo>
                  <a:cubicBezTo>
                    <a:pt x="1992" y="18811"/>
                    <a:pt x="1170" y="17990"/>
                    <a:pt x="1170" y="17015"/>
                  </a:cubicBezTo>
                  <a:lnTo>
                    <a:pt x="1170" y="2966"/>
                  </a:lnTo>
                  <a:cubicBezTo>
                    <a:pt x="1170" y="1993"/>
                    <a:pt x="1992" y="1170"/>
                    <a:pt x="2965" y="1170"/>
                  </a:cubicBezTo>
                  <a:close/>
                  <a:moveTo>
                    <a:pt x="2965" y="1"/>
                  </a:moveTo>
                  <a:cubicBezTo>
                    <a:pt x="1347" y="1"/>
                    <a:pt x="0" y="1349"/>
                    <a:pt x="0" y="2966"/>
                  </a:cubicBezTo>
                  <a:lnTo>
                    <a:pt x="0" y="17015"/>
                  </a:lnTo>
                  <a:cubicBezTo>
                    <a:pt x="0" y="18635"/>
                    <a:pt x="1348" y="19982"/>
                    <a:pt x="2965" y="19982"/>
                  </a:cubicBezTo>
                  <a:lnTo>
                    <a:pt x="17017" y="19982"/>
                  </a:lnTo>
                  <a:cubicBezTo>
                    <a:pt x="18635" y="19982"/>
                    <a:pt x="19981" y="18634"/>
                    <a:pt x="19981" y="17015"/>
                  </a:cubicBezTo>
                  <a:lnTo>
                    <a:pt x="19981" y="2966"/>
                  </a:lnTo>
                  <a:cubicBezTo>
                    <a:pt x="19981" y="1347"/>
                    <a:pt x="18633" y="1"/>
                    <a:pt x="1701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57" name="Google Shape;1857;p79"/>
          <p:cNvGrpSpPr/>
          <p:nvPr/>
        </p:nvGrpSpPr>
        <p:grpSpPr>
          <a:xfrm flipH="1">
            <a:off x="5157232" y="610986"/>
            <a:ext cx="4703383" cy="4596268"/>
            <a:chOff x="6983722" y="-419085"/>
            <a:chExt cx="1264078" cy="1235290"/>
          </a:xfrm>
        </p:grpSpPr>
        <p:sp>
          <p:nvSpPr>
            <p:cNvPr id="1858" name="Google Shape;1858;p79"/>
            <p:cNvSpPr/>
            <p:nvPr/>
          </p:nvSpPr>
          <p:spPr>
            <a:xfrm>
              <a:off x="7391074" y="-310898"/>
              <a:ext cx="267033" cy="177744"/>
            </a:xfrm>
            <a:custGeom>
              <a:avLst/>
              <a:gdLst/>
              <a:ahLst/>
              <a:cxnLst/>
              <a:rect l="l" t="t" r="r" b="b"/>
              <a:pathLst>
                <a:path w="5751" h="3828" extrusionOk="0">
                  <a:moveTo>
                    <a:pt x="4353" y="0"/>
                  </a:moveTo>
                  <a:lnTo>
                    <a:pt x="1" y="1138"/>
                  </a:lnTo>
                  <a:lnTo>
                    <a:pt x="730" y="3265"/>
                  </a:lnTo>
                  <a:cubicBezTo>
                    <a:pt x="873" y="3683"/>
                    <a:pt x="1231" y="3827"/>
                    <a:pt x="1657" y="3827"/>
                  </a:cubicBezTo>
                  <a:cubicBezTo>
                    <a:pt x="2614" y="3827"/>
                    <a:pt x="3916" y="3099"/>
                    <a:pt x="3916" y="3099"/>
                  </a:cubicBezTo>
                  <a:lnTo>
                    <a:pt x="3667" y="2566"/>
                  </a:lnTo>
                  <a:lnTo>
                    <a:pt x="5751" y="1534"/>
                  </a:lnTo>
                  <a:lnTo>
                    <a:pt x="4353" y="0"/>
                  </a:lnTo>
                  <a:close/>
                </a:path>
              </a:pathLst>
            </a:custGeom>
            <a:solidFill>
              <a:srgbClr val="ECB3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79"/>
            <p:cNvSpPr/>
            <p:nvPr/>
          </p:nvSpPr>
          <p:spPr>
            <a:xfrm>
              <a:off x="7508084" y="-193145"/>
              <a:ext cx="55348" cy="26792"/>
            </a:xfrm>
            <a:custGeom>
              <a:avLst/>
              <a:gdLst/>
              <a:ahLst/>
              <a:cxnLst/>
              <a:rect l="l" t="t" r="r" b="b"/>
              <a:pathLst>
                <a:path w="1192" h="577" extrusionOk="0">
                  <a:moveTo>
                    <a:pt x="1117" y="1"/>
                  </a:moveTo>
                  <a:cubicBezTo>
                    <a:pt x="1109" y="1"/>
                    <a:pt x="1102" y="2"/>
                    <a:pt x="1093" y="6"/>
                  </a:cubicBezTo>
                  <a:cubicBezTo>
                    <a:pt x="751" y="157"/>
                    <a:pt x="405" y="310"/>
                    <a:pt x="62" y="460"/>
                  </a:cubicBezTo>
                  <a:cubicBezTo>
                    <a:pt x="1" y="487"/>
                    <a:pt x="22" y="576"/>
                    <a:pt x="76" y="576"/>
                  </a:cubicBezTo>
                  <a:cubicBezTo>
                    <a:pt x="83" y="576"/>
                    <a:pt x="91" y="574"/>
                    <a:pt x="100" y="571"/>
                  </a:cubicBezTo>
                  <a:cubicBezTo>
                    <a:pt x="444" y="420"/>
                    <a:pt x="789" y="267"/>
                    <a:pt x="1133" y="115"/>
                  </a:cubicBezTo>
                  <a:cubicBezTo>
                    <a:pt x="1192" y="90"/>
                    <a:pt x="1170" y="1"/>
                    <a:pt x="11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79"/>
            <p:cNvSpPr/>
            <p:nvPr/>
          </p:nvSpPr>
          <p:spPr>
            <a:xfrm>
              <a:off x="7527632" y="-298222"/>
              <a:ext cx="80560" cy="37332"/>
            </a:xfrm>
            <a:custGeom>
              <a:avLst/>
              <a:gdLst/>
              <a:ahLst/>
              <a:cxnLst/>
              <a:rect l="l" t="t" r="r" b="b"/>
              <a:pathLst>
                <a:path w="1735" h="804" extrusionOk="0">
                  <a:moveTo>
                    <a:pt x="1658" y="1"/>
                  </a:moveTo>
                  <a:cubicBezTo>
                    <a:pt x="1651" y="1"/>
                    <a:pt x="1643" y="2"/>
                    <a:pt x="1635" y="6"/>
                  </a:cubicBezTo>
                  <a:cubicBezTo>
                    <a:pt x="1111" y="233"/>
                    <a:pt x="586" y="461"/>
                    <a:pt x="62" y="688"/>
                  </a:cubicBezTo>
                  <a:cubicBezTo>
                    <a:pt x="1" y="714"/>
                    <a:pt x="23" y="804"/>
                    <a:pt x="78" y="804"/>
                  </a:cubicBezTo>
                  <a:cubicBezTo>
                    <a:pt x="85" y="804"/>
                    <a:pt x="93" y="802"/>
                    <a:pt x="101" y="799"/>
                  </a:cubicBezTo>
                  <a:cubicBezTo>
                    <a:pt x="625" y="571"/>
                    <a:pt x="1149" y="343"/>
                    <a:pt x="1674" y="116"/>
                  </a:cubicBezTo>
                  <a:cubicBezTo>
                    <a:pt x="1735" y="91"/>
                    <a:pt x="1713" y="1"/>
                    <a:pt x="1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79"/>
            <p:cNvSpPr/>
            <p:nvPr/>
          </p:nvSpPr>
          <p:spPr>
            <a:xfrm>
              <a:off x="7543187" y="-276352"/>
              <a:ext cx="82789" cy="38818"/>
            </a:xfrm>
            <a:custGeom>
              <a:avLst/>
              <a:gdLst/>
              <a:ahLst/>
              <a:cxnLst/>
              <a:rect l="l" t="t" r="r" b="b"/>
              <a:pathLst>
                <a:path w="1783" h="836" extrusionOk="0">
                  <a:moveTo>
                    <a:pt x="1707" y="1"/>
                  </a:moveTo>
                  <a:cubicBezTo>
                    <a:pt x="1700" y="1"/>
                    <a:pt x="1692" y="2"/>
                    <a:pt x="1684" y="6"/>
                  </a:cubicBezTo>
                  <a:cubicBezTo>
                    <a:pt x="1143" y="244"/>
                    <a:pt x="602" y="483"/>
                    <a:pt x="61" y="720"/>
                  </a:cubicBezTo>
                  <a:cubicBezTo>
                    <a:pt x="1" y="747"/>
                    <a:pt x="24" y="835"/>
                    <a:pt x="76" y="835"/>
                  </a:cubicBezTo>
                  <a:cubicBezTo>
                    <a:pt x="84" y="835"/>
                    <a:pt x="91" y="833"/>
                    <a:pt x="100" y="830"/>
                  </a:cubicBezTo>
                  <a:cubicBezTo>
                    <a:pt x="640" y="593"/>
                    <a:pt x="1181" y="354"/>
                    <a:pt x="1722" y="116"/>
                  </a:cubicBezTo>
                  <a:cubicBezTo>
                    <a:pt x="1783" y="90"/>
                    <a:pt x="1760" y="1"/>
                    <a:pt x="17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79"/>
            <p:cNvSpPr/>
            <p:nvPr/>
          </p:nvSpPr>
          <p:spPr>
            <a:xfrm>
              <a:off x="7562271" y="-260008"/>
              <a:ext cx="81396" cy="46015"/>
            </a:xfrm>
            <a:custGeom>
              <a:avLst/>
              <a:gdLst/>
              <a:ahLst/>
              <a:cxnLst/>
              <a:rect l="l" t="t" r="r" b="b"/>
              <a:pathLst>
                <a:path w="1753" h="991" extrusionOk="0">
                  <a:moveTo>
                    <a:pt x="1663" y="0"/>
                  </a:moveTo>
                  <a:cubicBezTo>
                    <a:pt x="1653" y="0"/>
                    <a:pt x="1643" y="3"/>
                    <a:pt x="1632" y="9"/>
                  </a:cubicBezTo>
                  <a:cubicBezTo>
                    <a:pt x="1107" y="300"/>
                    <a:pt x="583" y="593"/>
                    <a:pt x="57" y="885"/>
                  </a:cubicBezTo>
                  <a:cubicBezTo>
                    <a:pt x="1" y="917"/>
                    <a:pt x="39" y="990"/>
                    <a:pt x="91" y="990"/>
                  </a:cubicBezTo>
                  <a:cubicBezTo>
                    <a:pt x="101" y="990"/>
                    <a:pt x="111" y="988"/>
                    <a:pt x="122" y="982"/>
                  </a:cubicBezTo>
                  <a:cubicBezTo>
                    <a:pt x="647" y="690"/>
                    <a:pt x="1172" y="397"/>
                    <a:pt x="1697" y="105"/>
                  </a:cubicBezTo>
                  <a:cubicBezTo>
                    <a:pt x="1753" y="75"/>
                    <a:pt x="1715" y="0"/>
                    <a:pt x="16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79"/>
            <p:cNvSpPr/>
            <p:nvPr/>
          </p:nvSpPr>
          <p:spPr>
            <a:xfrm>
              <a:off x="6983722" y="-279045"/>
              <a:ext cx="1264078" cy="1095250"/>
            </a:xfrm>
            <a:custGeom>
              <a:avLst/>
              <a:gdLst/>
              <a:ahLst/>
              <a:cxnLst/>
              <a:rect l="l" t="t" r="r" b="b"/>
              <a:pathLst>
                <a:path w="27224" h="23588" extrusionOk="0">
                  <a:moveTo>
                    <a:pt x="8829" y="0"/>
                  </a:moveTo>
                  <a:cubicBezTo>
                    <a:pt x="8829" y="0"/>
                    <a:pt x="0" y="1840"/>
                    <a:pt x="340" y="5064"/>
                  </a:cubicBezTo>
                  <a:cubicBezTo>
                    <a:pt x="786" y="9295"/>
                    <a:pt x="9113" y="13328"/>
                    <a:pt x="9113" y="13328"/>
                  </a:cubicBezTo>
                  <a:lnTo>
                    <a:pt x="9170" y="23248"/>
                  </a:lnTo>
                  <a:lnTo>
                    <a:pt x="27224" y="23588"/>
                  </a:lnTo>
                  <a:cubicBezTo>
                    <a:pt x="27224" y="23588"/>
                    <a:pt x="26544" y="13385"/>
                    <a:pt x="25810" y="10556"/>
                  </a:cubicBezTo>
                  <a:cubicBezTo>
                    <a:pt x="25073" y="7727"/>
                    <a:pt x="19726" y="5745"/>
                    <a:pt x="19726" y="5745"/>
                  </a:cubicBezTo>
                  <a:lnTo>
                    <a:pt x="15523" y="5490"/>
                  </a:lnTo>
                  <a:lnTo>
                    <a:pt x="8942" y="5363"/>
                  </a:lnTo>
                  <a:lnTo>
                    <a:pt x="5475" y="5329"/>
                  </a:lnTo>
                  <a:lnTo>
                    <a:pt x="10103" y="3764"/>
                  </a:lnTo>
                  <a:lnTo>
                    <a:pt x="882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79"/>
            <p:cNvSpPr/>
            <p:nvPr/>
          </p:nvSpPr>
          <p:spPr>
            <a:xfrm>
              <a:off x="7153897" y="-35832"/>
              <a:ext cx="94397" cy="48429"/>
            </a:xfrm>
            <a:custGeom>
              <a:avLst/>
              <a:gdLst/>
              <a:ahLst/>
              <a:cxnLst/>
              <a:rect l="l" t="t" r="r" b="b"/>
              <a:pathLst>
                <a:path w="2033" h="1043" extrusionOk="0">
                  <a:moveTo>
                    <a:pt x="1977" y="1"/>
                  </a:moveTo>
                  <a:cubicBezTo>
                    <a:pt x="1970" y="1"/>
                    <a:pt x="1962" y="2"/>
                    <a:pt x="1956" y="6"/>
                  </a:cubicBezTo>
                  <a:lnTo>
                    <a:pt x="35" y="952"/>
                  </a:lnTo>
                  <a:cubicBezTo>
                    <a:pt x="11" y="963"/>
                    <a:pt x="0" y="993"/>
                    <a:pt x="13" y="1016"/>
                  </a:cubicBezTo>
                  <a:cubicBezTo>
                    <a:pt x="21" y="1034"/>
                    <a:pt x="39" y="1043"/>
                    <a:pt x="56" y="1043"/>
                  </a:cubicBezTo>
                  <a:cubicBezTo>
                    <a:pt x="64" y="1043"/>
                    <a:pt x="71" y="1042"/>
                    <a:pt x="78" y="1039"/>
                  </a:cubicBezTo>
                  <a:lnTo>
                    <a:pt x="1998" y="93"/>
                  </a:lnTo>
                  <a:cubicBezTo>
                    <a:pt x="2021" y="81"/>
                    <a:pt x="2032" y="52"/>
                    <a:pt x="2020" y="28"/>
                  </a:cubicBezTo>
                  <a:cubicBezTo>
                    <a:pt x="2012" y="11"/>
                    <a:pt x="1995" y="1"/>
                    <a:pt x="19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79"/>
            <p:cNvSpPr/>
            <p:nvPr/>
          </p:nvSpPr>
          <p:spPr>
            <a:xfrm>
              <a:off x="7389031" y="-32349"/>
              <a:ext cx="28185" cy="218140"/>
            </a:xfrm>
            <a:custGeom>
              <a:avLst/>
              <a:gdLst/>
              <a:ahLst/>
              <a:cxnLst/>
              <a:rect l="l" t="t" r="r" b="b"/>
              <a:pathLst>
                <a:path w="607" h="4698" extrusionOk="0">
                  <a:moveTo>
                    <a:pt x="215" y="1"/>
                  </a:moveTo>
                  <a:cubicBezTo>
                    <a:pt x="189" y="1"/>
                    <a:pt x="167" y="21"/>
                    <a:pt x="165" y="46"/>
                  </a:cubicBezTo>
                  <a:cubicBezTo>
                    <a:pt x="164" y="73"/>
                    <a:pt x="0" y="2667"/>
                    <a:pt x="506" y="4660"/>
                  </a:cubicBezTo>
                  <a:cubicBezTo>
                    <a:pt x="512" y="4683"/>
                    <a:pt x="531" y="4697"/>
                    <a:pt x="552" y="4697"/>
                  </a:cubicBezTo>
                  <a:cubicBezTo>
                    <a:pt x="556" y="4697"/>
                    <a:pt x="561" y="4696"/>
                    <a:pt x="566" y="4694"/>
                  </a:cubicBezTo>
                  <a:cubicBezTo>
                    <a:pt x="590" y="4689"/>
                    <a:pt x="606" y="4662"/>
                    <a:pt x="600" y="4636"/>
                  </a:cubicBezTo>
                  <a:cubicBezTo>
                    <a:pt x="99" y="2658"/>
                    <a:pt x="260" y="77"/>
                    <a:pt x="261" y="53"/>
                  </a:cubicBezTo>
                  <a:cubicBezTo>
                    <a:pt x="263" y="26"/>
                    <a:pt x="243" y="2"/>
                    <a:pt x="217" y="1"/>
                  </a:cubicBezTo>
                  <a:cubicBezTo>
                    <a:pt x="216" y="1"/>
                    <a:pt x="215" y="1"/>
                    <a:pt x="2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79"/>
            <p:cNvSpPr/>
            <p:nvPr/>
          </p:nvSpPr>
          <p:spPr>
            <a:xfrm>
              <a:off x="7404493" y="252143"/>
              <a:ext cx="11283" cy="89940"/>
            </a:xfrm>
            <a:custGeom>
              <a:avLst/>
              <a:gdLst/>
              <a:ahLst/>
              <a:cxnLst/>
              <a:rect l="l" t="t" r="r" b="b"/>
              <a:pathLst>
                <a:path w="243" h="1937" extrusionOk="0">
                  <a:moveTo>
                    <a:pt x="194" y="0"/>
                  </a:moveTo>
                  <a:cubicBezTo>
                    <a:pt x="169" y="0"/>
                    <a:pt x="147" y="20"/>
                    <a:pt x="144" y="46"/>
                  </a:cubicBezTo>
                  <a:lnTo>
                    <a:pt x="2" y="1885"/>
                  </a:lnTo>
                  <a:cubicBezTo>
                    <a:pt x="0" y="1911"/>
                    <a:pt x="21" y="1935"/>
                    <a:pt x="47" y="1937"/>
                  </a:cubicBezTo>
                  <a:lnTo>
                    <a:pt x="51" y="1937"/>
                  </a:lnTo>
                  <a:cubicBezTo>
                    <a:pt x="75" y="1937"/>
                    <a:pt x="96" y="1919"/>
                    <a:pt x="99" y="1892"/>
                  </a:cubicBezTo>
                  <a:lnTo>
                    <a:pt x="240" y="53"/>
                  </a:lnTo>
                  <a:cubicBezTo>
                    <a:pt x="242" y="26"/>
                    <a:pt x="222" y="4"/>
                    <a:pt x="196" y="0"/>
                  </a:cubicBezTo>
                  <a:cubicBezTo>
                    <a:pt x="195" y="0"/>
                    <a:pt x="195" y="0"/>
                    <a:pt x="1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79"/>
            <p:cNvSpPr/>
            <p:nvPr/>
          </p:nvSpPr>
          <p:spPr>
            <a:xfrm>
              <a:off x="8037182" y="377603"/>
              <a:ext cx="4643" cy="436930"/>
            </a:xfrm>
            <a:custGeom>
              <a:avLst/>
              <a:gdLst/>
              <a:ahLst/>
              <a:cxnLst/>
              <a:rect l="l" t="t" r="r" b="b"/>
              <a:pathLst>
                <a:path w="100" h="9410" extrusionOk="0">
                  <a:moveTo>
                    <a:pt x="49" y="0"/>
                  </a:moveTo>
                  <a:cubicBezTo>
                    <a:pt x="22" y="0"/>
                    <a:pt x="1" y="24"/>
                    <a:pt x="1" y="50"/>
                  </a:cubicBezTo>
                  <a:lnTo>
                    <a:pt x="1" y="9361"/>
                  </a:lnTo>
                  <a:cubicBezTo>
                    <a:pt x="1" y="9388"/>
                    <a:pt x="23" y="9410"/>
                    <a:pt x="49" y="9410"/>
                  </a:cubicBezTo>
                  <a:cubicBezTo>
                    <a:pt x="76" y="9410"/>
                    <a:pt x="99" y="9388"/>
                    <a:pt x="99" y="9361"/>
                  </a:cubicBezTo>
                  <a:lnTo>
                    <a:pt x="99" y="50"/>
                  </a:lnTo>
                  <a:cubicBezTo>
                    <a:pt x="99" y="22"/>
                    <a:pt x="76" y="0"/>
                    <a:pt x="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79"/>
            <p:cNvSpPr/>
            <p:nvPr/>
          </p:nvSpPr>
          <p:spPr>
            <a:xfrm>
              <a:off x="7627555" y="-25152"/>
              <a:ext cx="265455" cy="141666"/>
            </a:xfrm>
            <a:custGeom>
              <a:avLst/>
              <a:gdLst/>
              <a:ahLst/>
              <a:cxnLst/>
              <a:rect l="l" t="t" r="r" b="b"/>
              <a:pathLst>
                <a:path w="5717" h="3051" extrusionOk="0">
                  <a:moveTo>
                    <a:pt x="1762" y="1"/>
                  </a:moveTo>
                  <a:lnTo>
                    <a:pt x="0" y="2596"/>
                  </a:lnTo>
                  <a:lnTo>
                    <a:pt x="5434" y="3051"/>
                  </a:lnTo>
                  <a:lnTo>
                    <a:pt x="5716" y="249"/>
                  </a:lnTo>
                  <a:lnTo>
                    <a:pt x="176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79"/>
            <p:cNvSpPr/>
            <p:nvPr/>
          </p:nvSpPr>
          <p:spPr>
            <a:xfrm>
              <a:off x="7709322" y="-118714"/>
              <a:ext cx="183687" cy="223712"/>
            </a:xfrm>
            <a:custGeom>
              <a:avLst/>
              <a:gdLst/>
              <a:ahLst/>
              <a:cxnLst/>
              <a:rect l="l" t="t" r="r" b="b"/>
              <a:pathLst>
                <a:path w="3956" h="4818" extrusionOk="0">
                  <a:moveTo>
                    <a:pt x="3928" y="1"/>
                  </a:moveTo>
                  <a:lnTo>
                    <a:pt x="43" y="1060"/>
                  </a:lnTo>
                  <a:lnTo>
                    <a:pt x="1" y="2016"/>
                  </a:lnTo>
                  <a:lnTo>
                    <a:pt x="807" y="4817"/>
                  </a:lnTo>
                  <a:lnTo>
                    <a:pt x="3955" y="2264"/>
                  </a:lnTo>
                  <a:lnTo>
                    <a:pt x="3928" y="1"/>
                  </a:lnTo>
                  <a:close/>
                </a:path>
              </a:pathLst>
            </a:custGeom>
            <a:solidFill>
              <a:srgbClr val="E399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79"/>
            <p:cNvSpPr/>
            <p:nvPr/>
          </p:nvSpPr>
          <p:spPr>
            <a:xfrm>
              <a:off x="7619661" y="-318791"/>
              <a:ext cx="333014" cy="279709"/>
            </a:xfrm>
            <a:custGeom>
              <a:avLst/>
              <a:gdLst/>
              <a:ahLst/>
              <a:cxnLst/>
              <a:rect l="l" t="t" r="r" b="b"/>
              <a:pathLst>
                <a:path w="7172" h="6024" extrusionOk="0">
                  <a:moveTo>
                    <a:pt x="765" y="1"/>
                  </a:moveTo>
                  <a:cubicBezTo>
                    <a:pt x="765" y="1"/>
                    <a:pt x="1" y="4182"/>
                    <a:pt x="914" y="5263"/>
                  </a:cubicBezTo>
                  <a:cubicBezTo>
                    <a:pt x="1310" y="5734"/>
                    <a:pt x="2156" y="6024"/>
                    <a:pt x="3046" y="6024"/>
                  </a:cubicBezTo>
                  <a:cubicBezTo>
                    <a:pt x="4205" y="6024"/>
                    <a:pt x="5439" y="5532"/>
                    <a:pt x="5859" y="4308"/>
                  </a:cubicBezTo>
                  <a:cubicBezTo>
                    <a:pt x="5859" y="4308"/>
                    <a:pt x="7172" y="3817"/>
                    <a:pt x="7090" y="2885"/>
                  </a:cubicBezTo>
                  <a:cubicBezTo>
                    <a:pt x="7042" y="2349"/>
                    <a:pt x="6623" y="2269"/>
                    <a:pt x="6623" y="2269"/>
                  </a:cubicBezTo>
                  <a:lnTo>
                    <a:pt x="6644" y="276"/>
                  </a:lnTo>
                  <a:lnTo>
                    <a:pt x="765" y="1"/>
                  </a:lnTo>
                  <a:close/>
                </a:path>
              </a:pathLst>
            </a:custGeom>
            <a:solidFill>
              <a:srgbClr val="ECB3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79"/>
            <p:cNvSpPr/>
            <p:nvPr/>
          </p:nvSpPr>
          <p:spPr>
            <a:xfrm>
              <a:off x="7888134" y="-144901"/>
              <a:ext cx="6268" cy="28463"/>
            </a:xfrm>
            <a:custGeom>
              <a:avLst/>
              <a:gdLst/>
              <a:ahLst/>
              <a:cxnLst/>
              <a:rect l="l" t="t" r="r" b="b"/>
              <a:pathLst>
                <a:path w="135" h="613" extrusionOk="0">
                  <a:moveTo>
                    <a:pt x="55" y="0"/>
                  </a:moveTo>
                  <a:cubicBezTo>
                    <a:pt x="51" y="0"/>
                    <a:pt x="47" y="1"/>
                    <a:pt x="43" y="2"/>
                  </a:cubicBezTo>
                  <a:cubicBezTo>
                    <a:pt x="18" y="8"/>
                    <a:pt x="0" y="33"/>
                    <a:pt x="8" y="59"/>
                  </a:cubicBezTo>
                  <a:cubicBezTo>
                    <a:pt x="8" y="62"/>
                    <a:pt x="37" y="195"/>
                    <a:pt x="27" y="562"/>
                  </a:cubicBezTo>
                  <a:cubicBezTo>
                    <a:pt x="27" y="589"/>
                    <a:pt x="48" y="610"/>
                    <a:pt x="74" y="613"/>
                  </a:cubicBezTo>
                  <a:lnTo>
                    <a:pt x="77" y="613"/>
                  </a:lnTo>
                  <a:cubicBezTo>
                    <a:pt x="103" y="613"/>
                    <a:pt x="124" y="592"/>
                    <a:pt x="124" y="564"/>
                  </a:cubicBezTo>
                  <a:cubicBezTo>
                    <a:pt x="135" y="182"/>
                    <a:pt x="103" y="42"/>
                    <a:pt x="101" y="37"/>
                  </a:cubicBezTo>
                  <a:cubicBezTo>
                    <a:pt x="96" y="15"/>
                    <a:pt x="76" y="0"/>
                    <a:pt x="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79"/>
            <p:cNvSpPr/>
            <p:nvPr/>
          </p:nvSpPr>
          <p:spPr>
            <a:xfrm>
              <a:off x="7833529" y="-310340"/>
              <a:ext cx="94722" cy="131497"/>
            </a:xfrm>
            <a:custGeom>
              <a:avLst/>
              <a:gdLst/>
              <a:ahLst/>
              <a:cxnLst/>
              <a:rect l="l" t="t" r="r" b="b"/>
              <a:pathLst>
                <a:path w="2040" h="2832" extrusionOk="0">
                  <a:moveTo>
                    <a:pt x="24" y="0"/>
                  </a:moveTo>
                  <a:lnTo>
                    <a:pt x="24" y="0"/>
                  </a:lnTo>
                  <a:cubicBezTo>
                    <a:pt x="1" y="412"/>
                    <a:pt x="10" y="1103"/>
                    <a:pt x="309" y="1358"/>
                  </a:cubicBezTo>
                  <a:cubicBezTo>
                    <a:pt x="744" y="1730"/>
                    <a:pt x="996" y="2552"/>
                    <a:pt x="996" y="2796"/>
                  </a:cubicBezTo>
                  <a:cubicBezTo>
                    <a:pt x="996" y="2820"/>
                    <a:pt x="996" y="2831"/>
                    <a:pt x="998" y="2831"/>
                  </a:cubicBezTo>
                  <a:cubicBezTo>
                    <a:pt x="1014" y="2831"/>
                    <a:pt x="1126" y="2071"/>
                    <a:pt x="1817" y="2071"/>
                  </a:cubicBezTo>
                  <a:cubicBezTo>
                    <a:pt x="1879" y="2071"/>
                    <a:pt x="1946" y="2077"/>
                    <a:pt x="2018" y="2090"/>
                  </a:cubicBezTo>
                  <a:lnTo>
                    <a:pt x="2039" y="96"/>
                  </a:lnTo>
                  <a:lnTo>
                    <a:pt x="2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79"/>
            <p:cNvSpPr/>
            <p:nvPr/>
          </p:nvSpPr>
          <p:spPr>
            <a:xfrm>
              <a:off x="7709322" y="-25152"/>
              <a:ext cx="183687" cy="130150"/>
            </a:xfrm>
            <a:custGeom>
              <a:avLst/>
              <a:gdLst/>
              <a:ahLst/>
              <a:cxnLst/>
              <a:rect l="l" t="t" r="r" b="b"/>
              <a:pathLst>
                <a:path w="3956" h="2803" extrusionOk="0">
                  <a:moveTo>
                    <a:pt x="1" y="1"/>
                  </a:moveTo>
                  <a:lnTo>
                    <a:pt x="807" y="2802"/>
                  </a:lnTo>
                  <a:lnTo>
                    <a:pt x="3955" y="249"/>
                  </a:lnTo>
                  <a:lnTo>
                    <a:pt x="3955" y="249"/>
                  </a:lnTo>
                  <a:cubicBezTo>
                    <a:pt x="3268" y="546"/>
                    <a:pt x="2649" y="652"/>
                    <a:pt x="2117" y="652"/>
                  </a:cubicBezTo>
                  <a:cubicBezTo>
                    <a:pt x="795" y="652"/>
                    <a:pt x="1" y="1"/>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79"/>
            <p:cNvSpPr/>
            <p:nvPr/>
          </p:nvSpPr>
          <p:spPr>
            <a:xfrm>
              <a:off x="7630433" y="-419085"/>
              <a:ext cx="315416" cy="140087"/>
            </a:xfrm>
            <a:custGeom>
              <a:avLst/>
              <a:gdLst/>
              <a:ahLst/>
              <a:cxnLst/>
              <a:rect l="l" t="t" r="r" b="b"/>
              <a:pathLst>
                <a:path w="6793" h="3017" extrusionOk="0">
                  <a:moveTo>
                    <a:pt x="3248" y="0"/>
                  </a:moveTo>
                  <a:cubicBezTo>
                    <a:pt x="1870" y="0"/>
                    <a:pt x="487" y="114"/>
                    <a:pt x="319" y="293"/>
                  </a:cubicBezTo>
                  <a:cubicBezTo>
                    <a:pt x="1" y="633"/>
                    <a:pt x="178" y="2874"/>
                    <a:pt x="178" y="2874"/>
                  </a:cubicBezTo>
                  <a:lnTo>
                    <a:pt x="6446" y="3016"/>
                  </a:lnTo>
                  <a:cubicBezTo>
                    <a:pt x="6446" y="3016"/>
                    <a:pt x="6792" y="780"/>
                    <a:pt x="6070" y="314"/>
                  </a:cubicBezTo>
                  <a:cubicBezTo>
                    <a:pt x="5728" y="93"/>
                    <a:pt x="4490" y="0"/>
                    <a:pt x="32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79"/>
            <p:cNvSpPr/>
            <p:nvPr/>
          </p:nvSpPr>
          <p:spPr>
            <a:xfrm>
              <a:off x="7529211" y="-309690"/>
              <a:ext cx="217583" cy="24795"/>
            </a:xfrm>
            <a:custGeom>
              <a:avLst/>
              <a:gdLst/>
              <a:ahLst/>
              <a:cxnLst/>
              <a:rect l="l" t="t" r="r" b="b"/>
              <a:pathLst>
                <a:path w="4686" h="534" extrusionOk="0">
                  <a:moveTo>
                    <a:pt x="2565" y="1"/>
                  </a:moveTo>
                  <a:cubicBezTo>
                    <a:pt x="1575" y="1"/>
                    <a:pt x="0" y="195"/>
                    <a:pt x="102" y="484"/>
                  </a:cubicBezTo>
                  <a:cubicBezTo>
                    <a:pt x="102" y="484"/>
                    <a:pt x="2253" y="533"/>
                    <a:pt x="3574" y="533"/>
                  </a:cubicBezTo>
                  <a:cubicBezTo>
                    <a:pt x="4136" y="533"/>
                    <a:pt x="4548" y="524"/>
                    <a:pt x="4579" y="499"/>
                  </a:cubicBezTo>
                  <a:cubicBezTo>
                    <a:pt x="4685" y="414"/>
                    <a:pt x="3859" y="166"/>
                    <a:pt x="3159" y="38"/>
                  </a:cubicBezTo>
                  <a:cubicBezTo>
                    <a:pt x="3020" y="13"/>
                    <a:pt x="2810" y="1"/>
                    <a:pt x="25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79"/>
            <p:cNvSpPr/>
            <p:nvPr/>
          </p:nvSpPr>
          <p:spPr>
            <a:xfrm>
              <a:off x="7693164" y="-207864"/>
              <a:ext cx="32085" cy="72574"/>
            </a:xfrm>
            <a:custGeom>
              <a:avLst/>
              <a:gdLst/>
              <a:ahLst/>
              <a:cxnLst/>
              <a:rect l="l" t="t" r="r" b="b"/>
              <a:pathLst>
                <a:path w="691" h="1563" extrusionOk="0">
                  <a:moveTo>
                    <a:pt x="560" y="0"/>
                  </a:moveTo>
                  <a:lnTo>
                    <a:pt x="388" y="6"/>
                  </a:lnTo>
                  <a:cubicBezTo>
                    <a:pt x="401" y="390"/>
                    <a:pt x="350" y="995"/>
                    <a:pt x="201" y="1073"/>
                  </a:cubicBezTo>
                  <a:cubicBezTo>
                    <a:pt x="62" y="1146"/>
                    <a:pt x="0" y="1229"/>
                    <a:pt x="20" y="1319"/>
                  </a:cubicBezTo>
                  <a:cubicBezTo>
                    <a:pt x="36" y="1406"/>
                    <a:pt x="126" y="1525"/>
                    <a:pt x="680" y="1563"/>
                  </a:cubicBezTo>
                  <a:lnTo>
                    <a:pt x="690" y="1393"/>
                  </a:lnTo>
                  <a:cubicBezTo>
                    <a:pt x="318" y="1367"/>
                    <a:pt x="216" y="1307"/>
                    <a:pt x="190" y="1287"/>
                  </a:cubicBezTo>
                  <a:cubicBezTo>
                    <a:pt x="200" y="1275"/>
                    <a:pt x="223" y="1254"/>
                    <a:pt x="280" y="1225"/>
                  </a:cubicBezTo>
                  <a:cubicBezTo>
                    <a:pt x="578" y="1069"/>
                    <a:pt x="565" y="178"/>
                    <a:pt x="560" y="0"/>
                  </a:cubicBez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79"/>
            <p:cNvSpPr/>
            <p:nvPr/>
          </p:nvSpPr>
          <p:spPr>
            <a:xfrm>
              <a:off x="7709833" y="-134965"/>
              <a:ext cx="46479" cy="26234"/>
            </a:xfrm>
            <a:custGeom>
              <a:avLst/>
              <a:gdLst/>
              <a:ahLst/>
              <a:cxnLst/>
              <a:rect l="l" t="t" r="r" b="b"/>
              <a:pathLst>
                <a:path w="1001" h="565" extrusionOk="0">
                  <a:moveTo>
                    <a:pt x="844" y="0"/>
                  </a:moveTo>
                  <a:cubicBezTo>
                    <a:pt x="704" y="325"/>
                    <a:pt x="465" y="394"/>
                    <a:pt x="288" y="394"/>
                  </a:cubicBezTo>
                  <a:cubicBezTo>
                    <a:pt x="164" y="394"/>
                    <a:pt x="70" y="360"/>
                    <a:pt x="61" y="357"/>
                  </a:cubicBezTo>
                  <a:lnTo>
                    <a:pt x="0" y="517"/>
                  </a:lnTo>
                  <a:cubicBezTo>
                    <a:pt x="2" y="518"/>
                    <a:pt x="127" y="564"/>
                    <a:pt x="289" y="564"/>
                  </a:cubicBezTo>
                  <a:cubicBezTo>
                    <a:pt x="516" y="564"/>
                    <a:pt x="823" y="478"/>
                    <a:pt x="1000" y="67"/>
                  </a:cubicBezTo>
                  <a:lnTo>
                    <a:pt x="844" y="0"/>
                  </a:ln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79"/>
            <p:cNvSpPr/>
            <p:nvPr/>
          </p:nvSpPr>
          <p:spPr>
            <a:xfrm>
              <a:off x="7764345" y="-258011"/>
              <a:ext cx="48243" cy="16484"/>
            </a:xfrm>
            <a:custGeom>
              <a:avLst/>
              <a:gdLst/>
              <a:ahLst/>
              <a:cxnLst/>
              <a:rect l="l" t="t" r="r" b="b"/>
              <a:pathLst>
                <a:path w="1039" h="355" extrusionOk="0">
                  <a:moveTo>
                    <a:pt x="251" y="1"/>
                  </a:moveTo>
                  <a:cubicBezTo>
                    <a:pt x="109" y="1"/>
                    <a:pt x="10" y="17"/>
                    <a:pt x="0" y="19"/>
                  </a:cubicBezTo>
                  <a:lnTo>
                    <a:pt x="30" y="187"/>
                  </a:lnTo>
                  <a:cubicBezTo>
                    <a:pt x="32" y="187"/>
                    <a:pt x="120" y="172"/>
                    <a:pt x="250" y="172"/>
                  </a:cubicBezTo>
                  <a:cubicBezTo>
                    <a:pt x="439" y="172"/>
                    <a:pt x="718" y="203"/>
                    <a:pt x="944" y="354"/>
                  </a:cubicBezTo>
                  <a:lnTo>
                    <a:pt x="1039" y="212"/>
                  </a:lnTo>
                  <a:cubicBezTo>
                    <a:pt x="777" y="37"/>
                    <a:pt x="465" y="1"/>
                    <a:pt x="251" y="1"/>
                  </a:cubicBez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79"/>
            <p:cNvSpPr/>
            <p:nvPr/>
          </p:nvSpPr>
          <p:spPr>
            <a:xfrm>
              <a:off x="7643295" y="-260704"/>
              <a:ext cx="51494" cy="17459"/>
            </a:xfrm>
            <a:custGeom>
              <a:avLst/>
              <a:gdLst/>
              <a:ahLst/>
              <a:cxnLst/>
              <a:rect l="l" t="t" r="r" b="b"/>
              <a:pathLst>
                <a:path w="1109" h="376" extrusionOk="0">
                  <a:moveTo>
                    <a:pt x="683" y="0"/>
                  </a:moveTo>
                  <a:cubicBezTo>
                    <a:pt x="234" y="0"/>
                    <a:pt x="12" y="251"/>
                    <a:pt x="0" y="265"/>
                  </a:cubicBezTo>
                  <a:lnTo>
                    <a:pt x="128" y="376"/>
                  </a:lnTo>
                  <a:cubicBezTo>
                    <a:pt x="139" y="365"/>
                    <a:pt x="316" y="171"/>
                    <a:pt x="683" y="171"/>
                  </a:cubicBezTo>
                  <a:cubicBezTo>
                    <a:pt x="791" y="171"/>
                    <a:pt x="916" y="188"/>
                    <a:pt x="1057" y="232"/>
                  </a:cubicBezTo>
                  <a:lnTo>
                    <a:pt x="1108" y="68"/>
                  </a:lnTo>
                  <a:cubicBezTo>
                    <a:pt x="949" y="19"/>
                    <a:pt x="807" y="0"/>
                    <a:pt x="683" y="0"/>
                  </a:cubicBezTo>
                  <a:close/>
                </a:path>
              </a:pathLst>
            </a:custGeom>
            <a:solidFill>
              <a:srgbClr val="6846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79"/>
            <p:cNvSpPr/>
            <p:nvPr/>
          </p:nvSpPr>
          <p:spPr>
            <a:xfrm>
              <a:off x="7659825" y="-215340"/>
              <a:ext cx="20755" cy="20755"/>
            </a:xfrm>
            <a:custGeom>
              <a:avLst/>
              <a:gdLst/>
              <a:ahLst/>
              <a:cxnLst/>
              <a:rect l="l" t="t" r="r" b="b"/>
              <a:pathLst>
                <a:path w="447" h="447" extrusionOk="0">
                  <a:moveTo>
                    <a:pt x="224" y="1"/>
                  </a:moveTo>
                  <a:cubicBezTo>
                    <a:pt x="101" y="1"/>
                    <a:pt x="1" y="100"/>
                    <a:pt x="1" y="224"/>
                  </a:cubicBezTo>
                  <a:cubicBezTo>
                    <a:pt x="1" y="347"/>
                    <a:pt x="101" y="447"/>
                    <a:pt x="224" y="447"/>
                  </a:cubicBezTo>
                  <a:cubicBezTo>
                    <a:pt x="347" y="447"/>
                    <a:pt x="447" y="347"/>
                    <a:pt x="447" y="224"/>
                  </a:cubicBezTo>
                  <a:cubicBezTo>
                    <a:pt x="447" y="100"/>
                    <a:pt x="347" y="1"/>
                    <a:pt x="2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79"/>
            <p:cNvSpPr/>
            <p:nvPr/>
          </p:nvSpPr>
          <p:spPr>
            <a:xfrm>
              <a:off x="7768245" y="-215340"/>
              <a:ext cx="20755" cy="20755"/>
            </a:xfrm>
            <a:custGeom>
              <a:avLst/>
              <a:gdLst/>
              <a:ahLst/>
              <a:cxnLst/>
              <a:rect l="l" t="t" r="r" b="b"/>
              <a:pathLst>
                <a:path w="447" h="447" extrusionOk="0">
                  <a:moveTo>
                    <a:pt x="223" y="1"/>
                  </a:moveTo>
                  <a:cubicBezTo>
                    <a:pt x="100" y="1"/>
                    <a:pt x="0" y="100"/>
                    <a:pt x="0" y="224"/>
                  </a:cubicBezTo>
                  <a:cubicBezTo>
                    <a:pt x="0" y="347"/>
                    <a:pt x="100" y="447"/>
                    <a:pt x="223" y="447"/>
                  </a:cubicBezTo>
                  <a:cubicBezTo>
                    <a:pt x="346" y="447"/>
                    <a:pt x="446" y="347"/>
                    <a:pt x="446" y="224"/>
                  </a:cubicBezTo>
                  <a:cubicBezTo>
                    <a:pt x="446" y="100"/>
                    <a:pt x="346" y="1"/>
                    <a:pt x="2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79"/>
            <p:cNvSpPr/>
            <p:nvPr/>
          </p:nvSpPr>
          <p:spPr>
            <a:xfrm>
              <a:off x="7742939" y="102677"/>
              <a:ext cx="6176" cy="708514"/>
            </a:xfrm>
            <a:custGeom>
              <a:avLst/>
              <a:gdLst/>
              <a:ahLst/>
              <a:cxnLst/>
              <a:rect l="l" t="t" r="r" b="b"/>
              <a:pathLst>
                <a:path w="133" h="15259" extrusionOk="0">
                  <a:moveTo>
                    <a:pt x="83" y="1"/>
                  </a:moveTo>
                  <a:cubicBezTo>
                    <a:pt x="56" y="1"/>
                    <a:pt x="35" y="23"/>
                    <a:pt x="35" y="49"/>
                  </a:cubicBezTo>
                  <a:lnTo>
                    <a:pt x="1" y="15210"/>
                  </a:lnTo>
                  <a:cubicBezTo>
                    <a:pt x="1" y="15237"/>
                    <a:pt x="24" y="15259"/>
                    <a:pt x="51" y="15259"/>
                  </a:cubicBezTo>
                  <a:cubicBezTo>
                    <a:pt x="77" y="15259"/>
                    <a:pt x="99" y="15236"/>
                    <a:pt x="99" y="15210"/>
                  </a:cubicBezTo>
                  <a:lnTo>
                    <a:pt x="132" y="49"/>
                  </a:lnTo>
                  <a:cubicBezTo>
                    <a:pt x="132" y="22"/>
                    <a:pt x="110" y="1"/>
                    <a:pt x="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79"/>
            <p:cNvSpPr/>
            <p:nvPr/>
          </p:nvSpPr>
          <p:spPr>
            <a:xfrm>
              <a:off x="7375101" y="-267483"/>
              <a:ext cx="9240" cy="170825"/>
            </a:xfrm>
            <a:custGeom>
              <a:avLst/>
              <a:gdLst/>
              <a:ahLst/>
              <a:cxnLst/>
              <a:rect l="l" t="t" r="r" b="b"/>
              <a:pathLst>
                <a:path w="199" h="3679" extrusionOk="0">
                  <a:moveTo>
                    <a:pt x="50" y="1"/>
                  </a:moveTo>
                  <a:cubicBezTo>
                    <a:pt x="22" y="2"/>
                    <a:pt x="1" y="25"/>
                    <a:pt x="2" y="52"/>
                  </a:cubicBezTo>
                  <a:lnTo>
                    <a:pt x="98" y="3630"/>
                  </a:lnTo>
                  <a:cubicBezTo>
                    <a:pt x="101" y="3657"/>
                    <a:pt x="122" y="3678"/>
                    <a:pt x="148" y="3678"/>
                  </a:cubicBezTo>
                  <a:lnTo>
                    <a:pt x="149" y="3678"/>
                  </a:lnTo>
                  <a:cubicBezTo>
                    <a:pt x="177" y="3677"/>
                    <a:pt x="198" y="3654"/>
                    <a:pt x="197" y="3627"/>
                  </a:cubicBezTo>
                  <a:lnTo>
                    <a:pt x="101" y="48"/>
                  </a:lnTo>
                  <a:cubicBezTo>
                    <a:pt x="98" y="22"/>
                    <a:pt x="77" y="1"/>
                    <a:pt x="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79"/>
            <p:cNvSpPr/>
            <p:nvPr/>
          </p:nvSpPr>
          <p:spPr>
            <a:xfrm>
              <a:off x="7397528" y="-136404"/>
              <a:ext cx="27767" cy="27767"/>
            </a:xfrm>
            <a:custGeom>
              <a:avLst/>
              <a:gdLst/>
              <a:ahLst/>
              <a:cxnLst/>
              <a:rect l="l" t="t" r="r" b="b"/>
              <a:pathLst>
                <a:path w="598" h="598" extrusionOk="0">
                  <a:moveTo>
                    <a:pt x="299" y="98"/>
                  </a:moveTo>
                  <a:cubicBezTo>
                    <a:pt x="409" y="98"/>
                    <a:pt x="500" y="189"/>
                    <a:pt x="501" y="300"/>
                  </a:cubicBezTo>
                  <a:cubicBezTo>
                    <a:pt x="501" y="411"/>
                    <a:pt x="411" y="502"/>
                    <a:pt x="299" y="502"/>
                  </a:cubicBezTo>
                  <a:cubicBezTo>
                    <a:pt x="188" y="502"/>
                    <a:pt x="97" y="411"/>
                    <a:pt x="97" y="300"/>
                  </a:cubicBezTo>
                  <a:cubicBezTo>
                    <a:pt x="97" y="189"/>
                    <a:pt x="188" y="98"/>
                    <a:pt x="299" y="98"/>
                  </a:cubicBezTo>
                  <a:close/>
                  <a:moveTo>
                    <a:pt x="299" y="1"/>
                  </a:moveTo>
                  <a:cubicBezTo>
                    <a:pt x="135" y="1"/>
                    <a:pt x="1" y="134"/>
                    <a:pt x="1" y="299"/>
                  </a:cubicBezTo>
                  <a:cubicBezTo>
                    <a:pt x="1" y="464"/>
                    <a:pt x="135" y="597"/>
                    <a:pt x="299" y="597"/>
                  </a:cubicBezTo>
                  <a:cubicBezTo>
                    <a:pt x="464" y="597"/>
                    <a:pt x="597" y="465"/>
                    <a:pt x="597" y="299"/>
                  </a:cubicBezTo>
                  <a:cubicBezTo>
                    <a:pt x="597" y="134"/>
                    <a:pt x="464" y="1"/>
                    <a:pt x="2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5" name="Google Shape;1885;p79"/>
          <p:cNvGrpSpPr/>
          <p:nvPr/>
        </p:nvGrpSpPr>
        <p:grpSpPr>
          <a:xfrm rot="1138912">
            <a:off x="4510946" y="4554693"/>
            <a:ext cx="1019477" cy="904157"/>
            <a:chOff x="6757038" y="4568926"/>
            <a:chExt cx="163860" cy="145334"/>
          </a:xfrm>
        </p:grpSpPr>
        <p:sp>
          <p:nvSpPr>
            <p:cNvPr id="1886" name="Google Shape;1886;p79"/>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79"/>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79"/>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79"/>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79"/>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79"/>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2" name="Google Shape;1892;p79"/>
          <p:cNvGrpSpPr/>
          <p:nvPr/>
        </p:nvGrpSpPr>
        <p:grpSpPr>
          <a:xfrm rot="1138856">
            <a:off x="8144978" y="4046071"/>
            <a:ext cx="405654" cy="359762"/>
            <a:chOff x="6757038" y="4568926"/>
            <a:chExt cx="163860" cy="145334"/>
          </a:xfrm>
        </p:grpSpPr>
        <p:sp>
          <p:nvSpPr>
            <p:cNvPr id="1893" name="Google Shape;1893;p79"/>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79"/>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79"/>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79"/>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79"/>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79"/>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9" name="Google Shape;1899;p79"/>
          <p:cNvGrpSpPr/>
          <p:nvPr/>
        </p:nvGrpSpPr>
        <p:grpSpPr>
          <a:xfrm rot="1138856">
            <a:off x="5204703" y="733846"/>
            <a:ext cx="405654" cy="359762"/>
            <a:chOff x="6757038" y="4568926"/>
            <a:chExt cx="163860" cy="145334"/>
          </a:xfrm>
        </p:grpSpPr>
        <p:sp>
          <p:nvSpPr>
            <p:cNvPr id="1900" name="Google Shape;1900;p79"/>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79"/>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79"/>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79"/>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79"/>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79"/>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909"/>
        <p:cNvGrpSpPr/>
        <p:nvPr/>
      </p:nvGrpSpPr>
      <p:grpSpPr>
        <a:xfrm>
          <a:off x="0" y="0"/>
          <a:ext cx="0" cy="0"/>
          <a:chOff x="0" y="0"/>
          <a:chExt cx="0" cy="0"/>
        </a:xfrm>
      </p:grpSpPr>
      <p:sp>
        <p:nvSpPr>
          <p:cNvPr id="1910" name="Google Shape;1910;p80"/>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ICON</a:t>
            </a:r>
            <a:r>
              <a:rPr lang="en">
                <a:solidFill>
                  <a:schemeClr val="accent3"/>
                </a:solidFill>
              </a:rPr>
              <a:t> PACK</a:t>
            </a:r>
            <a:endParaRPr>
              <a:solidFill>
                <a:schemeClr val="accent3"/>
              </a:solidFill>
            </a:endParaRPr>
          </a:p>
        </p:txBody>
      </p:sp>
      <p:sp>
        <p:nvSpPr>
          <p:cNvPr id="1911" name="Google Shape;1911;p80"/>
          <p:cNvSpPr/>
          <p:nvPr/>
        </p:nvSpPr>
        <p:spPr>
          <a:xfrm>
            <a:off x="955414" y="3711198"/>
            <a:ext cx="354617" cy="355609"/>
          </a:xfrm>
          <a:custGeom>
            <a:avLst/>
            <a:gdLst/>
            <a:ahLst/>
            <a:cxnLst/>
            <a:rect l="l" t="t" r="r" b="b"/>
            <a:pathLst>
              <a:path w="9299" h="9325" extrusionOk="0">
                <a:moveTo>
                  <a:pt x="3437" y="1365"/>
                </a:moveTo>
                <a:lnTo>
                  <a:pt x="2329" y="2750"/>
                </a:lnTo>
                <a:lnTo>
                  <a:pt x="1222" y="2750"/>
                </a:lnTo>
                <a:lnTo>
                  <a:pt x="3437" y="1365"/>
                </a:lnTo>
                <a:close/>
                <a:moveTo>
                  <a:pt x="4377" y="1063"/>
                </a:moveTo>
                <a:lnTo>
                  <a:pt x="4377" y="2750"/>
                </a:lnTo>
                <a:lnTo>
                  <a:pt x="3028" y="2750"/>
                </a:lnTo>
                <a:lnTo>
                  <a:pt x="4377" y="1063"/>
                </a:lnTo>
                <a:close/>
                <a:moveTo>
                  <a:pt x="4922" y="1063"/>
                </a:moveTo>
                <a:lnTo>
                  <a:pt x="6271" y="2750"/>
                </a:lnTo>
                <a:lnTo>
                  <a:pt x="4922" y="2750"/>
                </a:lnTo>
                <a:lnTo>
                  <a:pt x="4922" y="1063"/>
                </a:lnTo>
                <a:close/>
                <a:moveTo>
                  <a:pt x="5866" y="1365"/>
                </a:moveTo>
                <a:lnTo>
                  <a:pt x="8081" y="2750"/>
                </a:lnTo>
                <a:lnTo>
                  <a:pt x="6974" y="2750"/>
                </a:lnTo>
                <a:lnTo>
                  <a:pt x="5866" y="1365"/>
                </a:lnTo>
                <a:close/>
                <a:moveTo>
                  <a:pt x="4377" y="3294"/>
                </a:moveTo>
                <a:lnTo>
                  <a:pt x="4377" y="4005"/>
                </a:lnTo>
                <a:lnTo>
                  <a:pt x="3666" y="3294"/>
                </a:lnTo>
                <a:close/>
                <a:moveTo>
                  <a:pt x="5633" y="3294"/>
                </a:moveTo>
                <a:lnTo>
                  <a:pt x="4922" y="4005"/>
                </a:lnTo>
                <a:lnTo>
                  <a:pt x="4922" y="3294"/>
                </a:lnTo>
                <a:close/>
                <a:moveTo>
                  <a:pt x="4922" y="7125"/>
                </a:moveTo>
                <a:lnTo>
                  <a:pt x="4922" y="8778"/>
                </a:lnTo>
                <a:lnTo>
                  <a:pt x="4377" y="8778"/>
                </a:lnTo>
                <a:lnTo>
                  <a:pt x="4377" y="7125"/>
                </a:lnTo>
                <a:close/>
                <a:moveTo>
                  <a:pt x="4650" y="0"/>
                </a:moveTo>
                <a:cubicBezTo>
                  <a:pt x="4613" y="0"/>
                  <a:pt x="4576" y="10"/>
                  <a:pt x="4543" y="31"/>
                </a:cubicBezTo>
                <a:lnTo>
                  <a:pt x="130" y="2790"/>
                </a:lnTo>
                <a:cubicBezTo>
                  <a:pt x="48" y="2841"/>
                  <a:pt x="1" y="2929"/>
                  <a:pt x="1" y="3021"/>
                </a:cubicBezTo>
                <a:lnTo>
                  <a:pt x="1" y="3451"/>
                </a:lnTo>
                <a:cubicBezTo>
                  <a:pt x="1" y="3591"/>
                  <a:pt x="104" y="3713"/>
                  <a:pt x="243" y="3729"/>
                </a:cubicBezTo>
                <a:cubicBezTo>
                  <a:pt x="253" y="3730"/>
                  <a:pt x="264" y="3731"/>
                  <a:pt x="275" y="3731"/>
                </a:cubicBezTo>
                <a:cubicBezTo>
                  <a:pt x="425" y="3731"/>
                  <a:pt x="545" y="3610"/>
                  <a:pt x="545" y="3459"/>
                </a:cubicBezTo>
                <a:lnTo>
                  <a:pt x="545" y="3294"/>
                </a:lnTo>
                <a:lnTo>
                  <a:pt x="2180" y="3294"/>
                </a:lnTo>
                <a:lnTo>
                  <a:pt x="2180" y="3451"/>
                </a:lnTo>
                <a:cubicBezTo>
                  <a:pt x="2180" y="3591"/>
                  <a:pt x="2283" y="3713"/>
                  <a:pt x="2421" y="3729"/>
                </a:cubicBezTo>
                <a:cubicBezTo>
                  <a:pt x="2432" y="3730"/>
                  <a:pt x="2443" y="3731"/>
                  <a:pt x="2454" y="3731"/>
                </a:cubicBezTo>
                <a:cubicBezTo>
                  <a:pt x="2604" y="3731"/>
                  <a:pt x="2724" y="3610"/>
                  <a:pt x="2724" y="3459"/>
                </a:cubicBezTo>
                <a:lnTo>
                  <a:pt x="2724" y="3294"/>
                </a:lnTo>
                <a:lnTo>
                  <a:pt x="2887" y="3294"/>
                </a:lnTo>
                <a:lnTo>
                  <a:pt x="4377" y="4777"/>
                </a:lnTo>
                <a:lnTo>
                  <a:pt x="4377" y="6581"/>
                </a:lnTo>
                <a:lnTo>
                  <a:pt x="4104" y="6581"/>
                </a:lnTo>
                <a:cubicBezTo>
                  <a:pt x="3953" y="6581"/>
                  <a:pt x="3831" y="6702"/>
                  <a:pt x="3831" y="6854"/>
                </a:cubicBezTo>
                <a:lnTo>
                  <a:pt x="3831" y="9051"/>
                </a:lnTo>
                <a:cubicBezTo>
                  <a:pt x="3831" y="9202"/>
                  <a:pt x="3952" y="9324"/>
                  <a:pt x="4104" y="9324"/>
                </a:cubicBezTo>
                <a:lnTo>
                  <a:pt x="5193" y="9324"/>
                </a:lnTo>
                <a:cubicBezTo>
                  <a:pt x="5344" y="9324"/>
                  <a:pt x="5466" y="9203"/>
                  <a:pt x="5466" y="9051"/>
                </a:cubicBezTo>
                <a:lnTo>
                  <a:pt x="5466" y="6854"/>
                </a:lnTo>
                <a:cubicBezTo>
                  <a:pt x="5466" y="6703"/>
                  <a:pt x="5345" y="6581"/>
                  <a:pt x="5193" y="6581"/>
                </a:cubicBezTo>
                <a:lnTo>
                  <a:pt x="4921" y="6581"/>
                </a:lnTo>
                <a:lnTo>
                  <a:pt x="4921" y="4777"/>
                </a:lnTo>
                <a:lnTo>
                  <a:pt x="6396" y="3294"/>
                </a:lnTo>
                <a:lnTo>
                  <a:pt x="6554" y="3294"/>
                </a:lnTo>
                <a:lnTo>
                  <a:pt x="6554" y="3451"/>
                </a:lnTo>
                <a:cubicBezTo>
                  <a:pt x="6554" y="3591"/>
                  <a:pt x="6657" y="3713"/>
                  <a:pt x="6796" y="3729"/>
                </a:cubicBezTo>
                <a:cubicBezTo>
                  <a:pt x="6806" y="3730"/>
                  <a:pt x="6817" y="3731"/>
                  <a:pt x="6828" y="3731"/>
                </a:cubicBezTo>
                <a:cubicBezTo>
                  <a:pt x="6978" y="3731"/>
                  <a:pt x="7099" y="3610"/>
                  <a:pt x="7099" y="3459"/>
                </a:cubicBezTo>
                <a:lnTo>
                  <a:pt x="7099" y="3294"/>
                </a:lnTo>
                <a:lnTo>
                  <a:pt x="8752" y="3294"/>
                </a:lnTo>
                <a:lnTo>
                  <a:pt x="8752" y="3500"/>
                </a:lnTo>
                <a:cubicBezTo>
                  <a:pt x="8752" y="3568"/>
                  <a:pt x="8783" y="3629"/>
                  <a:pt x="8838" y="3668"/>
                </a:cubicBezTo>
                <a:cubicBezTo>
                  <a:pt x="8901" y="3711"/>
                  <a:pt x="8964" y="3730"/>
                  <a:pt x="9023" y="3730"/>
                </a:cubicBezTo>
                <a:cubicBezTo>
                  <a:pt x="9174" y="3730"/>
                  <a:pt x="9296" y="3608"/>
                  <a:pt x="9296" y="3458"/>
                </a:cubicBezTo>
                <a:lnTo>
                  <a:pt x="9298" y="3021"/>
                </a:lnTo>
                <a:cubicBezTo>
                  <a:pt x="9298" y="2929"/>
                  <a:pt x="9252" y="2841"/>
                  <a:pt x="9169" y="2790"/>
                </a:cubicBezTo>
                <a:lnTo>
                  <a:pt x="4756" y="31"/>
                </a:lnTo>
                <a:cubicBezTo>
                  <a:pt x="4723" y="10"/>
                  <a:pt x="4687" y="0"/>
                  <a:pt x="465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80"/>
          <p:cNvSpPr/>
          <p:nvPr/>
        </p:nvSpPr>
        <p:spPr>
          <a:xfrm>
            <a:off x="5566097" y="3151425"/>
            <a:ext cx="314461" cy="354541"/>
          </a:xfrm>
          <a:custGeom>
            <a:avLst/>
            <a:gdLst/>
            <a:ahLst/>
            <a:cxnLst/>
            <a:rect l="l" t="t" r="r" b="b"/>
            <a:pathLst>
              <a:path w="8246" h="9297" extrusionOk="0">
                <a:moveTo>
                  <a:pt x="5785" y="544"/>
                </a:moveTo>
                <a:cubicBezTo>
                  <a:pt x="5925" y="544"/>
                  <a:pt x="6039" y="656"/>
                  <a:pt x="6039" y="797"/>
                </a:cubicBezTo>
                <a:lnTo>
                  <a:pt x="6039" y="1359"/>
                </a:lnTo>
                <a:cubicBezTo>
                  <a:pt x="6039" y="1510"/>
                  <a:pt x="6160" y="1632"/>
                  <a:pt x="6312" y="1632"/>
                </a:cubicBezTo>
                <a:lnTo>
                  <a:pt x="7420" y="1632"/>
                </a:lnTo>
                <a:cubicBezTo>
                  <a:pt x="7559" y="1632"/>
                  <a:pt x="7673" y="1746"/>
                  <a:pt x="7673" y="1886"/>
                </a:cubicBezTo>
                <a:lnTo>
                  <a:pt x="7673" y="2178"/>
                </a:lnTo>
                <a:lnTo>
                  <a:pt x="1680" y="2178"/>
                </a:lnTo>
                <a:lnTo>
                  <a:pt x="1680" y="1886"/>
                </a:lnTo>
                <a:lnTo>
                  <a:pt x="1681" y="1886"/>
                </a:lnTo>
                <a:cubicBezTo>
                  <a:pt x="1681" y="1746"/>
                  <a:pt x="1794" y="1632"/>
                  <a:pt x="1934" y="1632"/>
                </a:cubicBezTo>
                <a:lnTo>
                  <a:pt x="3042" y="1632"/>
                </a:lnTo>
                <a:cubicBezTo>
                  <a:pt x="3192" y="1632"/>
                  <a:pt x="3315" y="1511"/>
                  <a:pt x="3315" y="1359"/>
                </a:cubicBezTo>
                <a:lnTo>
                  <a:pt x="3315" y="797"/>
                </a:lnTo>
                <a:cubicBezTo>
                  <a:pt x="3315" y="656"/>
                  <a:pt x="3428" y="544"/>
                  <a:pt x="3569" y="544"/>
                </a:cubicBezTo>
                <a:close/>
                <a:moveTo>
                  <a:pt x="6529" y="2722"/>
                </a:moveTo>
                <a:cubicBezTo>
                  <a:pt x="6417" y="3040"/>
                  <a:pt x="6115" y="3267"/>
                  <a:pt x="5760" y="3267"/>
                </a:cubicBezTo>
                <a:lnTo>
                  <a:pt x="4931" y="3267"/>
                </a:lnTo>
                <a:lnTo>
                  <a:pt x="4931" y="2722"/>
                </a:lnTo>
                <a:close/>
                <a:moveTo>
                  <a:pt x="3022" y="3830"/>
                </a:moveTo>
                <a:cubicBezTo>
                  <a:pt x="3165" y="3830"/>
                  <a:pt x="3280" y="3945"/>
                  <a:pt x="3280" y="4087"/>
                </a:cubicBezTo>
                <a:lnTo>
                  <a:pt x="3280" y="4374"/>
                </a:lnTo>
                <a:lnTo>
                  <a:pt x="573" y="4374"/>
                </a:lnTo>
                <a:lnTo>
                  <a:pt x="573" y="4087"/>
                </a:lnTo>
                <a:cubicBezTo>
                  <a:pt x="573" y="3944"/>
                  <a:pt x="688" y="3830"/>
                  <a:pt x="830" y="3830"/>
                </a:cubicBezTo>
                <a:close/>
                <a:moveTo>
                  <a:pt x="3323" y="4919"/>
                </a:moveTo>
                <a:cubicBezTo>
                  <a:pt x="3367" y="5120"/>
                  <a:pt x="3456" y="5305"/>
                  <a:pt x="3578" y="5463"/>
                </a:cubicBezTo>
                <a:lnTo>
                  <a:pt x="3035" y="5482"/>
                </a:lnTo>
                <a:lnTo>
                  <a:pt x="3035" y="5482"/>
                </a:lnTo>
                <a:cubicBezTo>
                  <a:pt x="2812" y="5480"/>
                  <a:pt x="2604" y="5393"/>
                  <a:pt x="2448" y="5235"/>
                </a:cubicBezTo>
                <a:cubicBezTo>
                  <a:pt x="2357" y="5145"/>
                  <a:pt x="2290" y="5036"/>
                  <a:pt x="2250" y="4919"/>
                </a:cubicBezTo>
                <a:close/>
                <a:moveTo>
                  <a:pt x="4386" y="2723"/>
                </a:moveTo>
                <a:lnTo>
                  <a:pt x="4386" y="4648"/>
                </a:lnTo>
                <a:cubicBezTo>
                  <a:pt x="4386" y="4798"/>
                  <a:pt x="4508" y="4920"/>
                  <a:pt x="4659" y="4920"/>
                </a:cubicBezTo>
                <a:lnTo>
                  <a:pt x="5188" y="4920"/>
                </a:lnTo>
                <a:cubicBezTo>
                  <a:pt x="5658" y="4920"/>
                  <a:pt x="6039" y="5302"/>
                  <a:pt x="6039" y="5771"/>
                </a:cubicBezTo>
                <a:lnTo>
                  <a:pt x="6039" y="6663"/>
                </a:lnTo>
                <a:lnTo>
                  <a:pt x="5494" y="6663"/>
                </a:lnTo>
                <a:lnTo>
                  <a:pt x="5494" y="5737"/>
                </a:lnTo>
                <a:cubicBezTo>
                  <a:pt x="5494" y="5587"/>
                  <a:pt x="5371" y="5464"/>
                  <a:pt x="5221" y="5464"/>
                </a:cubicBezTo>
                <a:lnTo>
                  <a:pt x="4692" y="5464"/>
                </a:lnTo>
                <a:cubicBezTo>
                  <a:pt x="4223" y="5464"/>
                  <a:pt x="3841" y="5082"/>
                  <a:pt x="3841" y="4613"/>
                </a:cubicBezTo>
                <a:lnTo>
                  <a:pt x="3841" y="4076"/>
                </a:lnTo>
                <a:lnTo>
                  <a:pt x="3841" y="2723"/>
                </a:lnTo>
                <a:close/>
                <a:moveTo>
                  <a:pt x="7101" y="7224"/>
                </a:moveTo>
                <a:cubicBezTo>
                  <a:pt x="6971" y="8087"/>
                  <a:pt x="6224" y="8751"/>
                  <a:pt x="5324" y="8751"/>
                </a:cubicBezTo>
                <a:lnTo>
                  <a:pt x="2930" y="8751"/>
                </a:lnTo>
                <a:cubicBezTo>
                  <a:pt x="2031" y="8751"/>
                  <a:pt x="1285" y="8087"/>
                  <a:pt x="1154" y="7224"/>
                </a:cubicBezTo>
                <a:close/>
                <a:moveTo>
                  <a:pt x="3572" y="0"/>
                </a:moveTo>
                <a:cubicBezTo>
                  <a:pt x="3132" y="0"/>
                  <a:pt x="2774" y="358"/>
                  <a:pt x="2774" y="798"/>
                </a:cubicBezTo>
                <a:lnTo>
                  <a:pt x="2774" y="1089"/>
                </a:lnTo>
                <a:lnTo>
                  <a:pt x="1939" y="1089"/>
                </a:lnTo>
                <a:cubicBezTo>
                  <a:pt x="1498" y="1089"/>
                  <a:pt x="1140" y="1447"/>
                  <a:pt x="1140" y="1888"/>
                </a:cubicBezTo>
                <a:lnTo>
                  <a:pt x="1140" y="2450"/>
                </a:lnTo>
                <a:cubicBezTo>
                  <a:pt x="1140" y="2601"/>
                  <a:pt x="1261" y="2723"/>
                  <a:pt x="1413" y="2723"/>
                </a:cubicBezTo>
                <a:lnTo>
                  <a:pt x="3284" y="2723"/>
                </a:lnTo>
                <a:lnTo>
                  <a:pt x="3284" y="3310"/>
                </a:lnTo>
                <a:cubicBezTo>
                  <a:pt x="3203" y="3282"/>
                  <a:pt x="3116" y="3268"/>
                  <a:pt x="3026" y="3268"/>
                </a:cubicBezTo>
                <a:lnTo>
                  <a:pt x="834" y="3268"/>
                </a:lnTo>
                <a:cubicBezTo>
                  <a:pt x="391" y="3268"/>
                  <a:pt x="32" y="3626"/>
                  <a:pt x="32" y="4070"/>
                </a:cubicBezTo>
                <a:lnTo>
                  <a:pt x="32" y="4648"/>
                </a:lnTo>
                <a:cubicBezTo>
                  <a:pt x="32" y="4798"/>
                  <a:pt x="153" y="4921"/>
                  <a:pt x="305" y="4921"/>
                </a:cubicBezTo>
                <a:lnTo>
                  <a:pt x="1685" y="4921"/>
                </a:lnTo>
                <a:cubicBezTo>
                  <a:pt x="1738" y="5181"/>
                  <a:pt x="1865" y="5419"/>
                  <a:pt x="2057" y="5612"/>
                </a:cubicBezTo>
                <a:cubicBezTo>
                  <a:pt x="2314" y="5868"/>
                  <a:pt x="2656" y="6010"/>
                  <a:pt x="3020" y="6010"/>
                </a:cubicBezTo>
                <a:lnTo>
                  <a:pt x="4664" y="6010"/>
                </a:lnTo>
                <a:lnTo>
                  <a:pt x="4664" y="6011"/>
                </a:lnTo>
                <a:cubicBezTo>
                  <a:pt x="4669" y="6011"/>
                  <a:pt x="4680" y="6013"/>
                  <a:pt x="4689" y="6029"/>
                </a:cubicBezTo>
                <a:lnTo>
                  <a:pt x="4954" y="6029"/>
                </a:lnTo>
                <a:lnTo>
                  <a:pt x="4954" y="6664"/>
                </a:lnTo>
                <a:lnTo>
                  <a:pt x="317" y="6664"/>
                </a:lnTo>
                <a:cubicBezTo>
                  <a:pt x="189" y="6664"/>
                  <a:pt x="76" y="6749"/>
                  <a:pt x="46" y="6873"/>
                </a:cubicBezTo>
                <a:cubicBezTo>
                  <a:pt x="0" y="7060"/>
                  <a:pt x="135" y="7226"/>
                  <a:pt x="310" y="7226"/>
                </a:cubicBezTo>
                <a:lnTo>
                  <a:pt x="607" y="7226"/>
                </a:lnTo>
                <a:cubicBezTo>
                  <a:pt x="742" y="8389"/>
                  <a:pt x="1734" y="9296"/>
                  <a:pt x="2932" y="9296"/>
                </a:cubicBezTo>
                <a:lnTo>
                  <a:pt x="5333" y="9296"/>
                </a:lnTo>
                <a:cubicBezTo>
                  <a:pt x="6531" y="9296"/>
                  <a:pt x="7523" y="8390"/>
                  <a:pt x="7658" y="7226"/>
                </a:cubicBezTo>
                <a:lnTo>
                  <a:pt x="7955" y="7226"/>
                </a:lnTo>
                <a:cubicBezTo>
                  <a:pt x="8095" y="7226"/>
                  <a:pt x="8217" y="7123"/>
                  <a:pt x="8233" y="6985"/>
                </a:cubicBezTo>
                <a:cubicBezTo>
                  <a:pt x="8246" y="6819"/>
                  <a:pt x="8117" y="6681"/>
                  <a:pt x="7958" y="6681"/>
                </a:cubicBezTo>
                <a:lnTo>
                  <a:pt x="6584" y="6681"/>
                </a:lnTo>
                <a:lnTo>
                  <a:pt x="6584" y="5771"/>
                </a:lnTo>
                <a:cubicBezTo>
                  <a:pt x="6584" y="4999"/>
                  <a:pt x="5959" y="4376"/>
                  <a:pt x="5189" y="4376"/>
                </a:cubicBezTo>
                <a:lnTo>
                  <a:pt x="4933" y="4376"/>
                </a:lnTo>
                <a:lnTo>
                  <a:pt x="4933" y="3812"/>
                </a:lnTo>
                <a:lnTo>
                  <a:pt x="5766" y="3812"/>
                </a:lnTo>
                <a:cubicBezTo>
                  <a:pt x="6425" y="3812"/>
                  <a:pt x="6974" y="3345"/>
                  <a:pt x="7100" y="2723"/>
                </a:cubicBezTo>
                <a:lnTo>
                  <a:pt x="8079" y="2723"/>
                </a:lnTo>
                <a:cubicBezTo>
                  <a:pt x="8156" y="2723"/>
                  <a:pt x="8221" y="2660"/>
                  <a:pt x="8221" y="2581"/>
                </a:cubicBezTo>
                <a:lnTo>
                  <a:pt x="8221" y="1505"/>
                </a:lnTo>
                <a:cubicBezTo>
                  <a:pt x="8221" y="1276"/>
                  <a:pt x="8035" y="1089"/>
                  <a:pt x="7806" y="1089"/>
                </a:cubicBezTo>
                <a:lnTo>
                  <a:pt x="6587" y="1089"/>
                </a:lnTo>
                <a:lnTo>
                  <a:pt x="6587" y="796"/>
                </a:lnTo>
                <a:cubicBezTo>
                  <a:pt x="6587" y="357"/>
                  <a:pt x="6228" y="0"/>
                  <a:pt x="578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13" name="Google Shape;1913;p80"/>
          <p:cNvGrpSpPr/>
          <p:nvPr/>
        </p:nvGrpSpPr>
        <p:grpSpPr>
          <a:xfrm>
            <a:off x="4779608" y="3711837"/>
            <a:ext cx="354506" cy="354506"/>
            <a:chOff x="4792828" y="3926913"/>
            <a:chExt cx="377255" cy="377255"/>
          </a:xfrm>
        </p:grpSpPr>
        <p:sp>
          <p:nvSpPr>
            <p:cNvPr id="1914" name="Google Shape;1914;p80"/>
            <p:cNvSpPr/>
            <p:nvPr/>
          </p:nvSpPr>
          <p:spPr>
            <a:xfrm>
              <a:off x="4792828" y="3926913"/>
              <a:ext cx="377255" cy="377255"/>
            </a:xfrm>
            <a:custGeom>
              <a:avLst/>
              <a:gdLst/>
              <a:ahLst/>
              <a:cxnLst/>
              <a:rect l="l" t="t" r="r" b="b"/>
              <a:pathLst>
                <a:path w="9296" h="9296" extrusionOk="0">
                  <a:moveTo>
                    <a:pt x="4648" y="543"/>
                  </a:moveTo>
                  <a:cubicBezTo>
                    <a:pt x="6912" y="543"/>
                    <a:pt x="8753" y="2385"/>
                    <a:pt x="8753" y="4648"/>
                  </a:cubicBezTo>
                  <a:cubicBezTo>
                    <a:pt x="8753" y="6911"/>
                    <a:pt x="6912" y="8752"/>
                    <a:pt x="4648" y="8752"/>
                  </a:cubicBezTo>
                  <a:cubicBezTo>
                    <a:pt x="2385" y="8752"/>
                    <a:pt x="544" y="6911"/>
                    <a:pt x="544" y="4648"/>
                  </a:cubicBezTo>
                  <a:cubicBezTo>
                    <a:pt x="544" y="2385"/>
                    <a:pt x="2385" y="543"/>
                    <a:pt x="4648" y="543"/>
                  </a:cubicBezTo>
                  <a:close/>
                  <a:moveTo>
                    <a:pt x="4648" y="0"/>
                  </a:moveTo>
                  <a:cubicBezTo>
                    <a:pt x="3408" y="0"/>
                    <a:pt x="2239" y="484"/>
                    <a:pt x="1362" y="1361"/>
                  </a:cubicBezTo>
                  <a:cubicBezTo>
                    <a:pt x="484" y="2240"/>
                    <a:pt x="1" y="3407"/>
                    <a:pt x="1" y="4648"/>
                  </a:cubicBezTo>
                  <a:cubicBezTo>
                    <a:pt x="1" y="5888"/>
                    <a:pt x="485" y="7057"/>
                    <a:pt x="1362" y="7934"/>
                  </a:cubicBezTo>
                  <a:cubicBezTo>
                    <a:pt x="2241" y="8813"/>
                    <a:pt x="3408" y="9295"/>
                    <a:pt x="4648" y="9295"/>
                  </a:cubicBezTo>
                  <a:cubicBezTo>
                    <a:pt x="5890" y="9295"/>
                    <a:pt x="7058" y="8811"/>
                    <a:pt x="7935" y="7934"/>
                  </a:cubicBezTo>
                  <a:cubicBezTo>
                    <a:pt x="8814" y="7056"/>
                    <a:pt x="9296" y="5888"/>
                    <a:pt x="9296" y="4648"/>
                  </a:cubicBezTo>
                  <a:cubicBezTo>
                    <a:pt x="9296" y="3407"/>
                    <a:pt x="8814" y="2238"/>
                    <a:pt x="7935" y="1361"/>
                  </a:cubicBezTo>
                  <a:cubicBezTo>
                    <a:pt x="7057" y="483"/>
                    <a:pt x="5890" y="0"/>
                    <a:pt x="46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80"/>
            <p:cNvSpPr/>
            <p:nvPr/>
          </p:nvSpPr>
          <p:spPr>
            <a:xfrm>
              <a:off x="4837185" y="3971270"/>
              <a:ext cx="288542" cy="288542"/>
            </a:xfrm>
            <a:custGeom>
              <a:avLst/>
              <a:gdLst/>
              <a:ahLst/>
              <a:cxnLst/>
              <a:rect l="l" t="t" r="r" b="b"/>
              <a:pathLst>
                <a:path w="7110" h="7110" extrusionOk="0">
                  <a:moveTo>
                    <a:pt x="3555" y="545"/>
                  </a:moveTo>
                  <a:cubicBezTo>
                    <a:pt x="5215" y="545"/>
                    <a:pt x="6566" y="1895"/>
                    <a:pt x="6566" y="3555"/>
                  </a:cubicBezTo>
                  <a:cubicBezTo>
                    <a:pt x="6566" y="5214"/>
                    <a:pt x="5215" y="6565"/>
                    <a:pt x="3555" y="6565"/>
                  </a:cubicBezTo>
                  <a:cubicBezTo>
                    <a:pt x="1897" y="6565"/>
                    <a:pt x="546" y="5214"/>
                    <a:pt x="546" y="3555"/>
                  </a:cubicBezTo>
                  <a:cubicBezTo>
                    <a:pt x="546" y="1895"/>
                    <a:pt x="1897" y="545"/>
                    <a:pt x="3555" y="545"/>
                  </a:cubicBezTo>
                  <a:close/>
                  <a:moveTo>
                    <a:pt x="3555" y="0"/>
                  </a:moveTo>
                  <a:cubicBezTo>
                    <a:pt x="1596" y="0"/>
                    <a:pt x="1" y="1595"/>
                    <a:pt x="1" y="3555"/>
                  </a:cubicBezTo>
                  <a:cubicBezTo>
                    <a:pt x="1" y="5515"/>
                    <a:pt x="1596" y="7109"/>
                    <a:pt x="3555" y="7109"/>
                  </a:cubicBezTo>
                  <a:cubicBezTo>
                    <a:pt x="5516" y="7109"/>
                    <a:pt x="7110" y="5515"/>
                    <a:pt x="7110" y="3555"/>
                  </a:cubicBezTo>
                  <a:cubicBezTo>
                    <a:pt x="7110" y="1595"/>
                    <a:pt x="5516" y="0"/>
                    <a:pt x="355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80"/>
            <p:cNvSpPr/>
            <p:nvPr/>
          </p:nvSpPr>
          <p:spPr>
            <a:xfrm>
              <a:off x="4924275" y="4026909"/>
              <a:ext cx="114280" cy="177346"/>
            </a:xfrm>
            <a:custGeom>
              <a:avLst/>
              <a:gdLst/>
              <a:ahLst/>
              <a:cxnLst/>
              <a:rect l="l" t="t" r="r" b="b"/>
              <a:pathLst>
                <a:path w="2816" h="4370" extrusionOk="0">
                  <a:moveTo>
                    <a:pt x="2504" y="0"/>
                  </a:moveTo>
                  <a:cubicBezTo>
                    <a:pt x="2417" y="0"/>
                    <a:pt x="2331" y="42"/>
                    <a:pt x="2279" y="121"/>
                  </a:cubicBezTo>
                  <a:lnTo>
                    <a:pt x="1412" y="1423"/>
                  </a:lnTo>
                  <a:lnTo>
                    <a:pt x="547" y="127"/>
                  </a:lnTo>
                  <a:cubicBezTo>
                    <a:pt x="494" y="47"/>
                    <a:pt x="404" y="1"/>
                    <a:pt x="313" y="1"/>
                  </a:cubicBezTo>
                  <a:cubicBezTo>
                    <a:pt x="272" y="1"/>
                    <a:pt x="231" y="10"/>
                    <a:pt x="193" y="30"/>
                  </a:cubicBezTo>
                  <a:cubicBezTo>
                    <a:pt x="46" y="106"/>
                    <a:pt x="1" y="290"/>
                    <a:pt x="90" y="423"/>
                  </a:cubicBezTo>
                  <a:lnTo>
                    <a:pt x="901" y="1640"/>
                  </a:lnTo>
                  <a:lnTo>
                    <a:pt x="325" y="1640"/>
                  </a:lnTo>
                  <a:cubicBezTo>
                    <a:pt x="184" y="1640"/>
                    <a:pt x="62" y="1744"/>
                    <a:pt x="46" y="1882"/>
                  </a:cubicBezTo>
                  <a:cubicBezTo>
                    <a:pt x="27" y="2047"/>
                    <a:pt x="155" y="2185"/>
                    <a:pt x="316" y="2185"/>
                  </a:cubicBezTo>
                  <a:lnTo>
                    <a:pt x="1138" y="2185"/>
                  </a:lnTo>
                  <a:lnTo>
                    <a:pt x="1138" y="2729"/>
                  </a:lnTo>
                  <a:lnTo>
                    <a:pt x="325" y="2729"/>
                  </a:lnTo>
                  <a:cubicBezTo>
                    <a:pt x="184" y="2729"/>
                    <a:pt x="62" y="2833"/>
                    <a:pt x="46" y="2971"/>
                  </a:cubicBezTo>
                  <a:cubicBezTo>
                    <a:pt x="27" y="3135"/>
                    <a:pt x="155" y="3275"/>
                    <a:pt x="316" y="3275"/>
                  </a:cubicBezTo>
                  <a:lnTo>
                    <a:pt x="1138" y="3275"/>
                  </a:lnTo>
                  <a:lnTo>
                    <a:pt x="1138" y="4089"/>
                  </a:lnTo>
                  <a:cubicBezTo>
                    <a:pt x="1138" y="4229"/>
                    <a:pt x="1241" y="4352"/>
                    <a:pt x="1379" y="4368"/>
                  </a:cubicBezTo>
                  <a:cubicBezTo>
                    <a:pt x="1389" y="4369"/>
                    <a:pt x="1400" y="4369"/>
                    <a:pt x="1410" y="4369"/>
                  </a:cubicBezTo>
                  <a:cubicBezTo>
                    <a:pt x="1561" y="4369"/>
                    <a:pt x="1683" y="4248"/>
                    <a:pt x="1683" y="4098"/>
                  </a:cubicBezTo>
                  <a:lnTo>
                    <a:pt x="1683" y="3276"/>
                  </a:lnTo>
                  <a:lnTo>
                    <a:pt x="2497" y="3276"/>
                  </a:lnTo>
                  <a:cubicBezTo>
                    <a:pt x="2637" y="3276"/>
                    <a:pt x="2760" y="3173"/>
                    <a:pt x="2776" y="3034"/>
                  </a:cubicBezTo>
                  <a:cubicBezTo>
                    <a:pt x="2795" y="2869"/>
                    <a:pt x="2666" y="2731"/>
                    <a:pt x="2506" y="2731"/>
                  </a:cubicBezTo>
                  <a:lnTo>
                    <a:pt x="1684" y="2731"/>
                  </a:lnTo>
                  <a:lnTo>
                    <a:pt x="1684" y="2187"/>
                  </a:lnTo>
                  <a:lnTo>
                    <a:pt x="2499" y="2187"/>
                  </a:lnTo>
                  <a:cubicBezTo>
                    <a:pt x="2639" y="2187"/>
                    <a:pt x="2761" y="2083"/>
                    <a:pt x="2777" y="1945"/>
                  </a:cubicBezTo>
                  <a:cubicBezTo>
                    <a:pt x="2796" y="1781"/>
                    <a:pt x="2668" y="1641"/>
                    <a:pt x="2507" y="1641"/>
                  </a:cubicBezTo>
                  <a:lnTo>
                    <a:pt x="1920" y="1641"/>
                  </a:lnTo>
                  <a:lnTo>
                    <a:pt x="2731" y="425"/>
                  </a:lnTo>
                  <a:cubicBezTo>
                    <a:pt x="2816" y="299"/>
                    <a:pt x="2781" y="129"/>
                    <a:pt x="2655" y="46"/>
                  </a:cubicBezTo>
                  <a:cubicBezTo>
                    <a:pt x="2609" y="15"/>
                    <a:pt x="2556" y="0"/>
                    <a:pt x="250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7" name="Google Shape;1917;p80"/>
          <p:cNvSpPr/>
          <p:nvPr/>
        </p:nvSpPr>
        <p:spPr>
          <a:xfrm>
            <a:off x="1721421" y="3711694"/>
            <a:ext cx="356181" cy="354656"/>
          </a:xfrm>
          <a:custGeom>
            <a:avLst/>
            <a:gdLst/>
            <a:ahLst/>
            <a:cxnLst/>
            <a:rect l="l" t="t" r="r" b="b"/>
            <a:pathLst>
              <a:path w="9340" h="9300" extrusionOk="0">
                <a:moveTo>
                  <a:pt x="3974" y="1357"/>
                </a:moveTo>
                <a:lnTo>
                  <a:pt x="2841" y="4379"/>
                </a:lnTo>
                <a:lnTo>
                  <a:pt x="952" y="4379"/>
                </a:lnTo>
                <a:lnTo>
                  <a:pt x="3974" y="1357"/>
                </a:lnTo>
                <a:close/>
                <a:moveTo>
                  <a:pt x="4669" y="1051"/>
                </a:moveTo>
                <a:lnTo>
                  <a:pt x="5918" y="4379"/>
                </a:lnTo>
                <a:lnTo>
                  <a:pt x="3421" y="4379"/>
                </a:lnTo>
                <a:lnTo>
                  <a:pt x="4669" y="1051"/>
                </a:lnTo>
                <a:close/>
                <a:moveTo>
                  <a:pt x="5366" y="1357"/>
                </a:moveTo>
                <a:lnTo>
                  <a:pt x="8388" y="4379"/>
                </a:lnTo>
                <a:lnTo>
                  <a:pt x="6500" y="4379"/>
                </a:lnTo>
                <a:lnTo>
                  <a:pt x="5366" y="1357"/>
                </a:lnTo>
                <a:close/>
                <a:moveTo>
                  <a:pt x="6850" y="4923"/>
                </a:moveTo>
                <a:lnTo>
                  <a:pt x="6850" y="5467"/>
                </a:lnTo>
                <a:cubicBezTo>
                  <a:pt x="6850" y="6654"/>
                  <a:pt x="5890" y="7623"/>
                  <a:pt x="4702" y="7643"/>
                </a:cubicBezTo>
                <a:cubicBezTo>
                  <a:pt x="4689" y="7643"/>
                  <a:pt x="4676" y="7643"/>
                  <a:pt x="4664" y="7643"/>
                </a:cubicBezTo>
                <a:cubicBezTo>
                  <a:pt x="3453" y="7643"/>
                  <a:pt x="2474" y="6645"/>
                  <a:pt x="2474" y="5429"/>
                </a:cubicBezTo>
                <a:lnTo>
                  <a:pt x="2474" y="4923"/>
                </a:lnTo>
                <a:close/>
                <a:moveTo>
                  <a:pt x="4670" y="0"/>
                </a:moveTo>
                <a:cubicBezTo>
                  <a:pt x="4601" y="0"/>
                  <a:pt x="4531" y="27"/>
                  <a:pt x="4478" y="80"/>
                </a:cubicBezTo>
                <a:lnTo>
                  <a:pt x="102" y="4457"/>
                </a:lnTo>
                <a:cubicBezTo>
                  <a:pt x="24" y="4534"/>
                  <a:pt x="0" y="4652"/>
                  <a:pt x="43" y="4753"/>
                </a:cubicBezTo>
                <a:cubicBezTo>
                  <a:pt x="81" y="4845"/>
                  <a:pt x="164" y="4908"/>
                  <a:pt x="262" y="4908"/>
                </a:cubicBezTo>
                <a:cubicBezTo>
                  <a:pt x="273" y="4908"/>
                  <a:pt x="284" y="4908"/>
                  <a:pt x="295" y="4906"/>
                </a:cubicBezTo>
                <a:lnTo>
                  <a:pt x="1931" y="4906"/>
                </a:lnTo>
                <a:lnTo>
                  <a:pt x="1931" y="5471"/>
                </a:lnTo>
                <a:cubicBezTo>
                  <a:pt x="1937" y="6834"/>
                  <a:pt x="2940" y="7967"/>
                  <a:pt x="4247" y="8172"/>
                </a:cubicBezTo>
                <a:lnTo>
                  <a:pt x="3880" y="8905"/>
                </a:lnTo>
                <a:cubicBezTo>
                  <a:pt x="3812" y="9039"/>
                  <a:pt x="3867" y="9202"/>
                  <a:pt x="4001" y="9270"/>
                </a:cubicBezTo>
                <a:cubicBezTo>
                  <a:pt x="4041" y="9290"/>
                  <a:pt x="4083" y="9299"/>
                  <a:pt x="4124" y="9299"/>
                </a:cubicBezTo>
                <a:cubicBezTo>
                  <a:pt x="4223" y="9299"/>
                  <a:pt x="4319" y="9244"/>
                  <a:pt x="4366" y="9149"/>
                </a:cubicBezTo>
                <a:lnTo>
                  <a:pt x="4670" y="8542"/>
                </a:lnTo>
                <a:lnTo>
                  <a:pt x="4973" y="9149"/>
                </a:lnTo>
                <a:cubicBezTo>
                  <a:pt x="5020" y="9244"/>
                  <a:pt x="5117" y="9299"/>
                  <a:pt x="5218" y="9299"/>
                </a:cubicBezTo>
                <a:cubicBezTo>
                  <a:pt x="5258" y="9299"/>
                  <a:pt x="5300" y="9290"/>
                  <a:pt x="5339" y="9270"/>
                </a:cubicBezTo>
                <a:cubicBezTo>
                  <a:pt x="5473" y="9202"/>
                  <a:pt x="5527" y="9039"/>
                  <a:pt x="5460" y="8905"/>
                </a:cubicBezTo>
                <a:lnTo>
                  <a:pt x="5093" y="8172"/>
                </a:lnTo>
                <a:cubicBezTo>
                  <a:pt x="6400" y="7967"/>
                  <a:pt x="7403" y="6834"/>
                  <a:pt x="7394" y="5471"/>
                </a:cubicBezTo>
                <a:lnTo>
                  <a:pt x="7394" y="4924"/>
                </a:lnTo>
                <a:lnTo>
                  <a:pt x="9044" y="4924"/>
                </a:lnTo>
                <a:cubicBezTo>
                  <a:pt x="9155" y="4922"/>
                  <a:pt x="9254" y="4855"/>
                  <a:pt x="9296" y="4754"/>
                </a:cubicBezTo>
                <a:cubicBezTo>
                  <a:pt x="9340" y="4652"/>
                  <a:pt x="9317" y="4534"/>
                  <a:pt x="9238" y="4457"/>
                </a:cubicBezTo>
                <a:lnTo>
                  <a:pt x="4863" y="80"/>
                </a:lnTo>
                <a:cubicBezTo>
                  <a:pt x="4809" y="27"/>
                  <a:pt x="4740" y="0"/>
                  <a:pt x="467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18" name="Google Shape;1918;p80"/>
          <p:cNvGrpSpPr/>
          <p:nvPr/>
        </p:nvGrpSpPr>
        <p:grpSpPr>
          <a:xfrm>
            <a:off x="4779570" y="3151476"/>
            <a:ext cx="354773" cy="354621"/>
            <a:chOff x="4792788" y="3330594"/>
            <a:chExt cx="377539" cy="377377"/>
          </a:xfrm>
        </p:grpSpPr>
        <p:sp>
          <p:nvSpPr>
            <p:cNvPr id="1919" name="Google Shape;1919;p80"/>
            <p:cNvSpPr/>
            <p:nvPr/>
          </p:nvSpPr>
          <p:spPr>
            <a:xfrm>
              <a:off x="4792788" y="3330594"/>
              <a:ext cx="377539" cy="377377"/>
            </a:xfrm>
            <a:custGeom>
              <a:avLst/>
              <a:gdLst/>
              <a:ahLst/>
              <a:cxnLst/>
              <a:rect l="l" t="t" r="r" b="b"/>
              <a:pathLst>
                <a:path w="9303" h="9299" extrusionOk="0">
                  <a:moveTo>
                    <a:pt x="7664" y="1633"/>
                  </a:moveTo>
                  <a:lnTo>
                    <a:pt x="7664" y="2178"/>
                  </a:lnTo>
                  <a:lnTo>
                    <a:pt x="1635" y="2178"/>
                  </a:lnTo>
                  <a:lnTo>
                    <a:pt x="1635" y="1633"/>
                  </a:lnTo>
                  <a:close/>
                  <a:moveTo>
                    <a:pt x="5868" y="2723"/>
                  </a:moveTo>
                  <a:lnTo>
                    <a:pt x="5543" y="3441"/>
                  </a:lnTo>
                  <a:cubicBezTo>
                    <a:pt x="5266" y="3332"/>
                    <a:pt x="4964" y="3272"/>
                    <a:pt x="4648" y="3272"/>
                  </a:cubicBezTo>
                  <a:cubicBezTo>
                    <a:pt x="4333" y="3272"/>
                    <a:pt x="4031" y="3331"/>
                    <a:pt x="3755" y="3441"/>
                  </a:cubicBezTo>
                  <a:lnTo>
                    <a:pt x="3430" y="2723"/>
                  </a:lnTo>
                  <a:close/>
                  <a:moveTo>
                    <a:pt x="4647" y="3823"/>
                  </a:moveTo>
                  <a:cubicBezTo>
                    <a:pt x="5703" y="3823"/>
                    <a:pt x="6563" y="4684"/>
                    <a:pt x="6563" y="5739"/>
                  </a:cubicBezTo>
                  <a:cubicBezTo>
                    <a:pt x="6563" y="6796"/>
                    <a:pt x="5703" y="7656"/>
                    <a:pt x="4647" y="7656"/>
                  </a:cubicBezTo>
                  <a:cubicBezTo>
                    <a:pt x="3591" y="7656"/>
                    <a:pt x="2731" y="6796"/>
                    <a:pt x="2731" y="5739"/>
                  </a:cubicBezTo>
                  <a:cubicBezTo>
                    <a:pt x="2731" y="4682"/>
                    <a:pt x="3591" y="3823"/>
                    <a:pt x="4647" y="3823"/>
                  </a:cubicBezTo>
                  <a:close/>
                  <a:moveTo>
                    <a:pt x="8751" y="545"/>
                  </a:moveTo>
                  <a:lnTo>
                    <a:pt x="8751" y="8752"/>
                  </a:lnTo>
                  <a:lnTo>
                    <a:pt x="8208" y="8752"/>
                  </a:lnTo>
                  <a:lnTo>
                    <a:pt x="8208" y="1361"/>
                  </a:lnTo>
                  <a:cubicBezTo>
                    <a:pt x="8208" y="1210"/>
                    <a:pt x="8087" y="1088"/>
                    <a:pt x="7935" y="1088"/>
                  </a:cubicBezTo>
                  <a:lnTo>
                    <a:pt x="1362" y="1088"/>
                  </a:lnTo>
                  <a:cubicBezTo>
                    <a:pt x="1212" y="1088"/>
                    <a:pt x="1089" y="1209"/>
                    <a:pt x="1089" y="1361"/>
                  </a:cubicBezTo>
                  <a:lnTo>
                    <a:pt x="1089" y="8752"/>
                  </a:lnTo>
                  <a:lnTo>
                    <a:pt x="544" y="8752"/>
                  </a:lnTo>
                  <a:lnTo>
                    <a:pt x="544" y="545"/>
                  </a:lnTo>
                  <a:close/>
                  <a:moveTo>
                    <a:pt x="274" y="0"/>
                  </a:moveTo>
                  <a:cubicBezTo>
                    <a:pt x="123" y="0"/>
                    <a:pt x="1" y="121"/>
                    <a:pt x="1" y="272"/>
                  </a:cubicBezTo>
                  <a:lnTo>
                    <a:pt x="1" y="9024"/>
                  </a:lnTo>
                  <a:cubicBezTo>
                    <a:pt x="1" y="9175"/>
                    <a:pt x="122" y="9297"/>
                    <a:pt x="274" y="9297"/>
                  </a:cubicBezTo>
                  <a:lnTo>
                    <a:pt x="1363" y="9297"/>
                  </a:lnTo>
                  <a:cubicBezTo>
                    <a:pt x="1514" y="9297"/>
                    <a:pt x="1636" y="9176"/>
                    <a:pt x="1636" y="9024"/>
                  </a:cubicBezTo>
                  <a:lnTo>
                    <a:pt x="1636" y="2723"/>
                  </a:lnTo>
                  <a:lnTo>
                    <a:pt x="2832" y="2723"/>
                  </a:lnTo>
                  <a:lnTo>
                    <a:pt x="3271" y="3696"/>
                  </a:lnTo>
                  <a:cubicBezTo>
                    <a:pt x="2557" y="4180"/>
                    <a:pt x="2110" y="5031"/>
                    <a:pt x="2198" y="5975"/>
                  </a:cubicBezTo>
                  <a:cubicBezTo>
                    <a:pt x="2309" y="7148"/>
                    <a:pt x="3248" y="8084"/>
                    <a:pt x="4421" y="8191"/>
                  </a:cubicBezTo>
                  <a:cubicBezTo>
                    <a:pt x="4499" y="8198"/>
                    <a:pt x="4576" y="8201"/>
                    <a:pt x="4652" y="8201"/>
                  </a:cubicBezTo>
                  <a:cubicBezTo>
                    <a:pt x="6010" y="8201"/>
                    <a:pt x="7116" y="7095"/>
                    <a:pt x="7116" y="5738"/>
                  </a:cubicBezTo>
                  <a:cubicBezTo>
                    <a:pt x="7116" y="4890"/>
                    <a:pt x="6686" y="4141"/>
                    <a:pt x="6032" y="3698"/>
                  </a:cubicBezTo>
                  <a:lnTo>
                    <a:pt x="6473" y="2724"/>
                  </a:lnTo>
                  <a:lnTo>
                    <a:pt x="7667" y="2724"/>
                  </a:lnTo>
                  <a:lnTo>
                    <a:pt x="7667" y="9026"/>
                  </a:lnTo>
                  <a:cubicBezTo>
                    <a:pt x="7667" y="9176"/>
                    <a:pt x="7788" y="9298"/>
                    <a:pt x="7940" y="9298"/>
                  </a:cubicBezTo>
                  <a:lnTo>
                    <a:pt x="9030" y="9298"/>
                  </a:lnTo>
                  <a:cubicBezTo>
                    <a:pt x="9180" y="9298"/>
                    <a:pt x="9302" y="9177"/>
                    <a:pt x="9302" y="9026"/>
                  </a:cubicBezTo>
                  <a:lnTo>
                    <a:pt x="9302" y="274"/>
                  </a:lnTo>
                  <a:cubicBezTo>
                    <a:pt x="9297" y="120"/>
                    <a:pt x="9176" y="0"/>
                    <a:pt x="902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80"/>
            <p:cNvSpPr/>
            <p:nvPr/>
          </p:nvSpPr>
          <p:spPr>
            <a:xfrm>
              <a:off x="4925898" y="3508061"/>
              <a:ext cx="110953" cy="110912"/>
            </a:xfrm>
            <a:custGeom>
              <a:avLst/>
              <a:gdLst/>
              <a:ahLst/>
              <a:cxnLst/>
              <a:rect l="l" t="t" r="r" b="b"/>
              <a:pathLst>
                <a:path w="2734" h="2733" extrusionOk="0">
                  <a:moveTo>
                    <a:pt x="1367" y="546"/>
                  </a:moveTo>
                  <a:cubicBezTo>
                    <a:pt x="1821" y="546"/>
                    <a:pt x="2189" y="914"/>
                    <a:pt x="2189" y="1368"/>
                  </a:cubicBezTo>
                  <a:cubicBezTo>
                    <a:pt x="2189" y="1820"/>
                    <a:pt x="1821" y="2190"/>
                    <a:pt x="1367" y="2190"/>
                  </a:cubicBezTo>
                  <a:cubicBezTo>
                    <a:pt x="914" y="2190"/>
                    <a:pt x="545" y="1821"/>
                    <a:pt x="545" y="1368"/>
                  </a:cubicBezTo>
                  <a:cubicBezTo>
                    <a:pt x="545" y="914"/>
                    <a:pt x="914" y="546"/>
                    <a:pt x="1367" y="546"/>
                  </a:cubicBezTo>
                  <a:close/>
                  <a:moveTo>
                    <a:pt x="1367" y="0"/>
                  </a:moveTo>
                  <a:cubicBezTo>
                    <a:pt x="614" y="0"/>
                    <a:pt x="1" y="613"/>
                    <a:pt x="1" y="1367"/>
                  </a:cubicBezTo>
                  <a:cubicBezTo>
                    <a:pt x="1" y="2119"/>
                    <a:pt x="614" y="2733"/>
                    <a:pt x="1367" y="2733"/>
                  </a:cubicBezTo>
                  <a:cubicBezTo>
                    <a:pt x="2121" y="2733"/>
                    <a:pt x="2734" y="2119"/>
                    <a:pt x="2734" y="1367"/>
                  </a:cubicBezTo>
                  <a:cubicBezTo>
                    <a:pt x="2734" y="613"/>
                    <a:pt x="2122" y="0"/>
                    <a:pt x="136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21" name="Google Shape;1921;p80"/>
          <p:cNvGrpSpPr/>
          <p:nvPr/>
        </p:nvGrpSpPr>
        <p:grpSpPr>
          <a:xfrm>
            <a:off x="4052290" y="3151438"/>
            <a:ext cx="275642" cy="354583"/>
            <a:chOff x="4018839" y="3330553"/>
            <a:chExt cx="293330" cy="377336"/>
          </a:xfrm>
        </p:grpSpPr>
        <p:sp>
          <p:nvSpPr>
            <p:cNvPr id="1922" name="Google Shape;1922;p80"/>
            <p:cNvSpPr/>
            <p:nvPr/>
          </p:nvSpPr>
          <p:spPr>
            <a:xfrm>
              <a:off x="4018839" y="3330553"/>
              <a:ext cx="293330" cy="377336"/>
            </a:xfrm>
            <a:custGeom>
              <a:avLst/>
              <a:gdLst/>
              <a:ahLst/>
              <a:cxnLst/>
              <a:rect l="l" t="t" r="r" b="b"/>
              <a:pathLst>
                <a:path w="7228" h="9298" extrusionOk="0">
                  <a:moveTo>
                    <a:pt x="3293" y="1421"/>
                  </a:moveTo>
                  <a:lnTo>
                    <a:pt x="3293" y="3414"/>
                  </a:lnTo>
                  <a:lnTo>
                    <a:pt x="1010" y="3414"/>
                  </a:lnTo>
                  <a:lnTo>
                    <a:pt x="3293" y="1421"/>
                  </a:lnTo>
                  <a:close/>
                  <a:moveTo>
                    <a:pt x="3838" y="1411"/>
                  </a:moveTo>
                  <a:lnTo>
                    <a:pt x="6200" y="3414"/>
                  </a:lnTo>
                  <a:lnTo>
                    <a:pt x="3838" y="3414"/>
                  </a:lnTo>
                  <a:lnTo>
                    <a:pt x="3838" y="1411"/>
                  </a:lnTo>
                  <a:close/>
                  <a:moveTo>
                    <a:pt x="6596" y="3959"/>
                  </a:moveTo>
                  <a:lnTo>
                    <a:pt x="5528" y="8753"/>
                  </a:lnTo>
                  <a:lnTo>
                    <a:pt x="1595" y="8753"/>
                  </a:lnTo>
                  <a:lnTo>
                    <a:pt x="613" y="3959"/>
                  </a:lnTo>
                  <a:close/>
                  <a:moveTo>
                    <a:pt x="3565" y="0"/>
                  </a:moveTo>
                  <a:cubicBezTo>
                    <a:pt x="3414" y="0"/>
                    <a:pt x="3293" y="122"/>
                    <a:pt x="3293" y="272"/>
                  </a:cubicBezTo>
                  <a:lnTo>
                    <a:pt x="3293" y="695"/>
                  </a:lnTo>
                  <a:lnTo>
                    <a:pt x="105" y="3479"/>
                  </a:lnTo>
                  <a:cubicBezTo>
                    <a:pt x="92" y="3489"/>
                    <a:pt x="82" y="3500"/>
                    <a:pt x="73" y="3511"/>
                  </a:cubicBezTo>
                  <a:cubicBezTo>
                    <a:pt x="21" y="3575"/>
                    <a:pt x="0" y="3658"/>
                    <a:pt x="17" y="3738"/>
                  </a:cubicBezTo>
                  <a:lnTo>
                    <a:pt x="1112" y="9080"/>
                  </a:lnTo>
                  <a:cubicBezTo>
                    <a:pt x="1139" y="9207"/>
                    <a:pt x="1250" y="9297"/>
                    <a:pt x="1378" y="9297"/>
                  </a:cubicBezTo>
                  <a:lnTo>
                    <a:pt x="5755" y="9297"/>
                  </a:lnTo>
                  <a:cubicBezTo>
                    <a:pt x="5882" y="9297"/>
                    <a:pt x="5993" y="9209"/>
                    <a:pt x="6021" y="9083"/>
                  </a:cubicBezTo>
                  <a:lnTo>
                    <a:pt x="7211" y="3742"/>
                  </a:lnTo>
                  <a:cubicBezTo>
                    <a:pt x="7228" y="3662"/>
                    <a:pt x="7208" y="3577"/>
                    <a:pt x="7156" y="3514"/>
                  </a:cubicBezTo>
                  <a:cubicBezTo>
                    <a:pt x="7145" y="3501"/>
                    <a:pt x="7133" y="3488"/>
                    <a:pt x="7119" y="3478"/>
                  </a:cubicBezTo>
                  <a:lnTo>
                    <a:pt x="3838" y="694"/>
                  </a:lnTo>
                  <a:lnTo>
                    <a:pt x="3838" y="281"/>
                  </a:lnTo>
                  <a:cubicBezTo>
                    <a:pt x="3838" y="140"/>
                    <a:pt x="3735" y="18"/>
                    <a:pt x="3597" y="2"/>
                  </a:cubicBezTo>
                  <a:cubicBezTo>
                    <a:pt x="3586" y="1"/>
                    <a:pt x="3575" y="0"/>
                    <a:pt x="356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80"/>
            <p:cNvSpPr/>
            <p:nvPr/>
          </p:nvSpPr>
          <p:spPr>
            <a:xfrm>
              <a:off x="4089493" y="3544707"/>
              <a:ext cx="151454" cy="82017"/>
            </a:xfrm>
            <a:custGeom>
              <a:avLst/>
              <a:gdLst/>
              <a:ahLst/>
              <a:cxnLst/>
              <a:rect l="l" t="t" r="r" b="b"/>
              <a:pathLst>
                <a:path w="3732" h="2021" extrusionOk="0">
                  <a:moveTo>
                    <a:pt x="1867" y="545"/>
                  </a:moveTo>
                  <a:cubicBezTo>
                    <a:pt x="2248" y="545"/>
                    <a:pt x="2617" y="615"/>
                    <a:pt x="2880" y="736"/>
                  </a:cubicBezTo>
                  <a:cubicBezTo>
                    <a:pt x="3093" y="835"/>
                    <a:pt x="3188" y="945"/>
                    <a:pt x="3188" y="1010"/>
                  </a:cubicBezTo>
                  <a:cubicBezTo>
                    <a:pt x="3188" y="1077"/>
                    <a:pt x="3093" y="1185"/>
                    <a:pt x="2880" y="1285"/>
                  </a:cubicBezTo>
                  <a:cubicBezTo>
                    <a:pt x="2617" y="1406"/>
                    <a:pt x="2249" y="1475"/>
                    <a:pt x="1867" y="1475"/>
                  </a:cubicBezTo>
                  <a:cubicBezTo>
                    <a:pt x="1485" y="1475"/>
                    <a:pt x="1115" y="1406"/>
                    <a:pt x="854" y="1285"/>
                  </a:cubicBezTo>
                  <a:cubicBezTo>
                    <a:pt x="640" y="1185"/>
                    <a:pt x="545" y="1077"/>
                    <a:pt x="545" y="1010"/>
                  </a:cubicBezTo>
                  <a:cubicBezTo>
                    <a:pt x="545" y="945"/>
                    <a:pt x="640" y="835"/>
                    <a:pt x="854" y="736"/>
                  </a:cubicBezTo>
                  <a:cubicBezTo>
                    <a:pt x="1115" y="615"/>
                    <a:pt x="1485" y="545"/>
                    <a:pt x="1867" y="545"/>
                  </a:cubicBezTo>
                  <a:close/>
                  <a:moveTo>
                    <a:pt x="1867" y="1"/>
                  </a:moveTo>
                  <a:cubicBezTo>
                    <a:pt x="1401" y="1"/>
                    <a:pt x="961" y="86"/>
                    <a:pt x="625" y="242"/>
                  </a:cubicBezTo>
                  <a:cubicBezTo>
                    <a:pt x="222" y="429"/>
                    <a:pt x="0" y="702"/>
                    <a:pt x="0" y="1010"/>
                  </a:cubicBezTo>
                  <a:cubicBezTo>
                    <a:pt x="0" y="1320"/>
                    <a:pt x="222" y="1594"/>
                    <a:pt x="625" y="1779"/>
                  </a:cubicBezTo>
                  <a:cubicBezTo>
                    <a:pt x="961" y="1934"/>
                    <a:pt x="1401" y="2021"/>
                    <a:pt x="1867" y="2021"/>
                  </a:cubicBezTo>
                  <a:cubicBezTo>
                    <a:pt x="2331" y="2021"/>
                    <a:pt x="2771" y="1934"/>
                    <a:pt x="3107" y="1779"/>
                  </a:cubicBezTo>
                  <a:cubicBezTo>
                    <a:pt x="3509" y="1594"/>
                    <a:pt x="3732" y="1320"/>
                    <a:pt x="3732" y="1010"/>
                  </a:cubicBezTo>
                  <a:cubicBezTo>
                    <a:pt x="3732" y="700"/>
                    <a:pt x="3510" y="428"/>
                    <a:pt x="3107" y="242"/>
                  </a:cubicBezTo>
                  <a:cubicBezTo>
                    <a:pt x="2771" y="86"/>
                    <a:pt x="2331" y="1"/>
                    <a:pt x="186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24" name="Google Shape;1924;p80"/>
          <p:cNvSpPr/>
          <p:nvPr/>
        </p:nvSpPr>
        <p:spPr>
          <a:xfrm>
            <a:off x="5608045" y="3711617"/>
            <a:ext cx="230183" cy="354656"/>
          </a:xfrm>
          <a:custGeom>
            <a:avLst/>
            <a:gdLst/>
            <a:ahLst/>
            <a:cxnLst/>
            <a:rect l="l" t="t" r="r" b="b"/>
            <a:pathLst>
              <a:path w="6036" h="9300" extrusionOk="0">
                <a:moveTo>
                  <a:pt x="3029" y="545"/>
                </a:moveTo>
                <a:cubicBezTo>
                  <a:pt x="4085" y="545"/>
                  <a:pt x="4945" y="1405"/>
                  <a:pt x="4945" y="2461"/>
                </a:cubicBezTo>
                <a:cubicBezTo>
                  <a:pt x="4945" y="3518"/>
                  <a:pt x="4085" y="4377"/>
                  <a:pt x="3029" y="4377"/>
                </a:cubicBezTo>
                <a:cubicBezTo>
                  <a:pt x="1972" y="4377"/>
                  <a:pt x="1113" y="3518"/>
                  <a:pt x="1113" y="2461"/>
                </a:cubicBezTo>
                <a:cubicBezTo>
                  <a:pt x="1113" y="1405"/>
                  <a:pt x="1973" y="545"/>
                  <a:pt x="3029" y="545"/>
                </a:cubicBezTo>
                <a:close/>
                <a:moveTo>
                  <a:pt x="3311" y="4909"/>
                </a:moveTo>
                <a:lnTo>
                  <a:pt x="3311" y="5301"/>
                </a:lnTo>
                <a:lnTo>
                  <a:pt x="3310" y="5301"/>
                </a:lnTo>
                <a:lnTo>
                  <a:pt x="2765" y="5574"/>
                </a:lnTo>
                <a:lnTo>
                  <a:pt x="2765" y="4909"/>
                </a:lnTo>
                <a:cubicBezTo>
                  <a:pt x="2855" y="4920"/>
                  <a:pt x="2946" y="4925"/>
                  <a:pt x="3038" y="4925"/>
                </a:cubicBezTo>
                <a:cubicBezTo>
                  <a:pt x="3130" y="4925"/>
                  <a:pt x="3221" y="4920"/>
                  <a:pt x="3311" y="4909"/>
                </a:cubicBezTo>
                <a:close/>
                <a:moveTo>
                  <a:pt x="841" y="6017"/>
                </a:moveTo>
                <a:cubicBezTo>
                  <a:pt x="993" y="6017"/>
                  <a:pt x="1115" y="6139"/>
                  <a:pt x="1115" y="6291"/>
                </a:cubicBezTo>
                <a:cubicBezTo>
                  <a:pt x="1115" y="6442"/>
                  <a:pt x="993" y="6566"/>
                  <a:pt x="841" y="6566"/>
                </a:cubicBezTo>
                <a:cubicBezTo>
                  <a:pt x="689" y="6566"/>
                  <a:pt x="566" y="6443"/>
                  <a:pt x="566" y="6291"/>
                </a:cubicBezTo>
                <a:cubicBezTo>
                  <a:pt x="566" y="6139"/>
                  <a:pt x="689" y="6017"/>
                  <a:pt x="841" y="6017"/>
                </a:cubicBezTo>
                <a:close/>
                <a:moveTo>
                  <a:pt x="5216" y="6017"/>
                </a:moveTo>
                <a:cubicBezTo>
                  <a:pt x="5368" y="6017"/>
                  <a:pt x="5490" y="6139"/>
                  <a:pt x="5490" y="6291"/>
                </a:cubicBezTo>
                <a:cubicBezTo>
                  <a:pt x="5492" y="6442"/>
                  <a:pt x="5368" y="6566"/>
                  <a:pt x="5216" y="6566"/>
                </a:cubicBezTo>
                <a:cubicBezTo>
                  <a:pt x="5065" y="6566"/>
                  <a:pt x="4943" y="6443"/>
                  <a:pt x="4943" y="6291"/>
                </a:cubicBezTo>
                <a:cubicBezTo>
                  <a:pt x="4943" y="6139"/>
                  <a:pt x="5065" y="6017"/>
                  <a:pt x="5216" y="6017"/>
                </a:cubicBezTo>
                <a:close/>
                <a:moveTo>
                  <a:pt x="3310" y="5915"/>
                </a:moveTo>
                <a:lnTo>
                  <a:pt x="3310" y="6396"/>
                </a:lnTo>
                <a:lnTo>
                  <a:pt x="2765" y="6669"/>
                </a:lnTo>
                <a:lnTo>
                  <a:pt x="2765" y="6187"/>
                </a:lnTo>
                <a:lnTo>
                  <a:pt x="3310" y="5915"/>
                </a:lnTo>
                <a:close/>
                <a:moveTo>
                  <a:pt x="3310" y="7008"/>
                </a:moveTo>
                <a:lnTo>
                  <a:pt x="3310" y="7489"/>
                </a:lnTo>
                <a:lnTo>
                  <a:pt x="2765" y="7762"/>
                </a:lnTo>
                <a:lnTo>
                  <a:pt x="2765" y="7281"/>
                </a:lnTo>
                <a:lnTo>
                  <a:pt x="3310" y="7008"/>
                </a:lnTo>
                <a:close/>
                <a:moveTo>
                  <a:pt x="3310" y="8102"/>
                </a:moveTo>
                <a:lnTo>
                  <a:pt x="3310" y="8756"/>
                </a:lnTo>
                <a:lnTo>
                  <a:pt x="2765" y="8756"/>
                </a:lnTo>
                <a:lnTo>
                  <a:pt x="2765" y="8376"/>
                </a:lnTo>
                <a:lnTo>
                  <a:pt x="3310" y="8102"/>
                </a:lnTo>
                <a:close/>
                <a:moveTo>
                  <a:pt x="3027" y="1"/>
                </a:moveTo>
                <a:cubicBezTo>
                  <a:pt x="1672" y="1"/>
                  <a:pt x="567" y="1104"/>
                  <a:pt x="567" y="2461"/>
                </a:cubicBezTo>
                <a:lnTo>
                  <a:pt x="567" y="5519"/>
                </a:lnTo>
                <a:cubicBezTo>
                  <a:pt x="235" y="5636"/>
                  <a:pt x="1" y="5962"/>
                  <a:pt x="22" y="6338"/>
                </a:cubicBezTo>
                <a:cubicBezTo>
                  <a:pt x="44" y="6745"/>
                  <a:pt x="370" y="7077"/>
                  <a:pt x="776" y="7108"/>
                </a:cubicBezTo>
                <a:cubicBezTo>
                  <a:pt x="797" y="7110"/>
                  <a:pt x="818" y="7110"/>
                  <a:pt x="839" y="7110"/>
                </a:cubicBezTo>
                <a:cubicBezTo>
                  <a:pt x="1291" y="7110"/>
                  <a:pt x="1658" y="6743"/>
                  <a:pt x="1658" y="6290"/>
                </a:cubicBezTo>
                <a:cubicBezTo>
                  <a:pt x="1658" y="5934"/>
                  <a:pt x="1430" y="5630"/>
                  <a:pt x="1111" y="5517"/>
                </a:cubicBezTo>
                <a:lnTo>
                  <a:pt x="1111" y="4005"/>
                </a:lnTo>
                <a:cubicBezTo>
                  <a:pt x="1394" y="4356"/>
                  <a:pt x="1769" y="4629"/>
                  <a:pt x="2201" y="4783"/>
                </a:cubicBezTo>
                <a:lnTo>
                  <a:pt x="2201" y="9026"/>
                </a:lnTo>
                <a:cubicBezTo>
                  <a:pt x="2201" y="9177"/>
                  <a:pt x="2322" y="9299"/>
                  <a:pt x="2474" y="9299"/>
                </a:cubicBezTo>
                <a:lnTo>
                  <a:pt x="3582" y="9299"/>
                </a:lnTo>
                <a:cubicBezTo>
                  <a:pt x="3732" y="9299"/>
                  <a:pt x="3854" y="9178"/>
                  <a:pt x="3854" y="9026"/>
                </a:cubicBezTo>
                <a:lnTo>
                  <a:pt x="3854" y="4783"/>
                </a:lnTo>
                <a:cubicBezTo>
                  <a:pt x="4285" y="4629"/>
                  <a:pt x="4661" y="4356"/>
                  <a:pt x="4944" y="4005"/>
                </a:cubicBezTo>
                <a:lnTo>
                  <a:pt x="4944" y="5517"/>
                </a:lnTo>
                <a:cubicBezTo>
                  <a:pt x="4611" y="5635"/>
                  <a:pt x="4376" y="5960"/>
                  <a:pt x="4397" y="6337"/>
                </a:cubicBezTo>
                <a:cubicBezTo>
                  <a:pt x="4421" y="6744"/>
                  <a:pt x="4745" y="7076"/>
                  <a:pt x="5152" y="7107"/>
                </a:cubicBezTo>
                <a:cubicBezTo>
                  <a:pt x="5172" y="7108"/>
                  <a:pt x="5193" y="7109"/>
                  <a:pt x="5213" y="7109"/>
                </a:cubicBezTo>
                <a:cubicBezTo>
                  <a:pt x="5665" y="7109"/>
                  <a:pt x="6035" y="6742"/>
                  <a:pt x="6035" y="6289"/>
                </a:cubicBezTo>
                <a:cubicBezTo>
                  <a:pt x="6036" y="5934"/>
                  <a:pt x="5808" y="5631"/>
                  <a:pt x="5488" y="5519"/>
                </a:cubicBezTo>
                <a:lnTo>
                  <a:pt x="5488" y="2488"/>
                </a:lnTo>
                <a:cubicBezTo>
                  <a:pt x="5488" y="1152"/>
                  <a:pt x="4434" y="40"/>
                  <a:pt x="3100" y="2"/>
                </a:cubicBezTo>
                <a:cubicBezTo>
                  <a:pt x="3075" y="1"/>
                  <a:pt x="3051" y="1"/>
                  <a:pt x="302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80"/>
          <p:cNvSpPr/>
          <p:nvPr/>
        </p:nvSpPr>
        <p:spPr>
          <a:xfrm>
            <a:off x="3308538" y="3151425"/>
            <a:ext cx="229306" cy="354465"/>
          </a:xfrm>
          <a:custGeom>
            <a:avLst/>
            <a:gdLst/>
            <a:ahLst/>
            <a:cxnLst/>
            <a:rect l="l" t="t" r="r" b="b"/>
            <a:pathLst>
              <a:path w="6013" h="9295" extrusionOk="0">
                <a:moveTo>
                  <a:pt x="5468" y="3827"/>
                </a:moveTo>
                <a:lnTo>
                  <a:pt x="5468" y="4371"/>
                </a:lnTo>
                <a:lnTo>
                  <a:pt x="4922" y="4371"/>
                </a:lnTo>
                <a:lnTo>
                  <a:pt x="4922" y="3827"/>
                </a:lnTo>
                <a:close/>
                <a:moveTo>
                  <a:pt x="1091" y="3827"/>
                </a:moveTo>
                <a:lnTo>
                  <a:pt x="1091" y="4372"/>
                </a:lnTo>
                <a:lnTo>
                  <a:pt x="547" y="4372"/>
                </a:lnTo>
                <a:lnTo>
                  <a:pt x="547" y="3827"/>
                </a:lnTo>
                <a:close/>
                <a:moveTo>
                  <a:pt x="1091" y="4917"/>
                </a:moveTo>
                <a:lnTo>
                  <a:pt x="1091" y="5408"/>
                </a:lnTo>
                <a:lnTo>
                  <a:pt x="547" y="5957"/>
                </a:lnTo>
                <a:lnTo>
                  <a:pt x="547" y="4917"/>
                </a:lnTo>
                <a:close/>
                <a:moveTo>
                  <a:pt x="5468" y="4917"/>
                </a:moveTo>
                <a:lnTo>
                  <a:pt x="5468" y="5408"/>
                </a:lnTo>
                <a:lnTo>
                  <a:pt x="4922" y="5957"/>
                </a:lnTo>
                <a:lnTo>
                  <a:pt x="4922" y="4917"/>
                </a:lnTo>
                <a:close/>
                <a:moveTo>
                  <a:pt x="1091" y="6183"/>
                </a:moveTo>
                <a:lnTo>
                  <a:pt x="1091" y="7047"/>
                </a:lnTo>
                <a:lnTo>
                  <a:pt x="547" y="7591"/>
                </a:lnTo>
                <a:lnTo>
                  <a:pt x="547" y="6727"/>
                </a:lnTo>
                <a:lnTo>
                  <a:pt x="1091" y="6183"/>
                </a:lnTo>
                <a:close/>
                <a:moveTo>
                  <a:pt x="5468" y="6183"/>
                </a:moveTo>
                <a:lnTo>
                  <a:pt x="5468" y="7047"/>
                </a:lnTo>
                <a:lnTo>
                  <a:pt x="4922" y="7591"/>
                </a:lnTo>
                <a:lnTo>
                  <a:pt x="4922" y="6727"/>
                </a:lnTo>
                <a:lnTo>
                  <a:pt x="5468" y="6183"/>
                </a:lnTo>
                <a:close/>
                <a:moveTo>
                  <a:pt x="1091" y="7819"/>
                </a:moveTo>
                <a:lnTo>
                  <a:pt x="1091" y="8748"/>
                </a:lnTo>
                <a:lnTo>
                  <a:pt x="547" y="8748"/>
                </a:lnTo>
                <a:lnTo>
                  <a:pt x="547" y="8369"/>
                </a:lnTo>
                <a:lnTo>
                  <a:pt x="1091" y="7819"/>
                </a:lnTo>
                <a:close/>
                <a:moveTo>
                  <a:pt x="5468" y="7819"/>
                </a:moveTo>
                <a:lnTo>
                  <a:pt x="5468" y="8748"/>
                </a:lnTo>
                <a:lnTo>
                  <a:pt x="4922" y="8748"/>
                </a:lnTo>
                <a:lnTo>
                  <a:pt x="4922" y="8369"/>
                </a:lnTo>
                <a:lnTo>
                  <a:pt x="5468" y="7819"/>
                </a:lnTo>
                <a:close/>
                <a:moveTo>
                  <a:pt x="3009" y="0"/>
                </a:moveTo>
                <a:cubicBezTo>
                  <a:pt x="1652" y="0"/>
                  <a:pt x="547" y="1104"/>
                  <a:pt x="547" y="2461"/>
                </a:cubicBezTo>
                <a:lnTo>
                  <a:pt x="547" y="3282"/>
                </a:lnTo>
                <a:lnTo>
                  <a:pt x="274" y="3282"/>
                </a:lnTo>
                <a:cubicBezTo>
                  <a:pt x="124" y="3282"/>
                  <a:pt x="1" y="3404"/>
                  <a:pt x="1" y="3556"/>
                </a:cubicBezTo>
                <a:lnTo>
                  <a:pt x="1" y="9021"/>
                </a:lnTo>
                <a:cubicBezTo>
                  <a:pt x="1" y="9171"/>
                  <a:pt x="122" y="9294"/>
                  <a:pt x="274" y="9294"/>
                </a:cubicBezTo>
                <a:lnTo>
                  <a:pt x="1364" y="9294"/>
                </a:lnTo>
                <a:cubicBezTo>
                  <a:pt x="1514" y="9294"/>
                  <a:pt x="1636" y="9173"/>
                  <a:pt x="1636" y="9021"/>
                </a:cubicBezTo>
                <a:lnTo>
                  <a:pt x="1636" y="3556"/>
                </a:lnTo>
                <a:cubicBezTo>
                  <a:pt x="1636" y="3405"/>
                  <a:pt x="1515" y="3282"/>
                  <a:pt x="1364" y="3282"/>
                </a:cubicBezTo>
                <a:lnTo>
                  <a:pt x="1090" y="3282"/>
                </a:lnTo>
                <a:lnTo>
                  <a:pt x="1090" y="2482"/>
                </a:lnTo>
                <a:cubicBezTo>
                  <a:pt x="1090" y="1442"/>
                  <a:pt x="1910" y="576"/>
                  <a:pt x="2949" y="546"/>
                </a:cubicBezTo>
                <a:cubicBezTo>
                  <a:pt x="2967" y="545"/>
                  <a:pt x="2985" y="545"/>
                  <a:pt x="3003" y="545"/>
                </a:cubicBezTo>
                <a:cubicBezTo>
                  <a:pt x="4060" y="545"/>
                  <a:pt x="4921" y="1404"/>
                  <a:pt x="4921" y="2461"/>
                </a:cubicBezTo>
                <a:lnTo>
                  <a:pt x="4921" y="3282"/>
                </a:lnTo>
                <a:lnTo>
                  <a:pt x="4648" y="3282"/>
                </a:lnTo>
                <a:cubicBezTo>
                  <a:pt x="4498" y="3282"/>
                  <a:pt x="4376" y="3404"/>
                  <a:pt x="4376" y="3556"/>
                </a:cubicBezTo>
                <a:lnTo>
                  <a:pt x="4376" y="9021"/>
                </a:lnTo>
                <a:cubicBezTo>
                  <a:pt x="4376" y="9171"/>
                  <a:pt x="4497" y="9294"/>
                  <a:pt x="4648" y="9294"/>
                </a:cubicBezTo>
                <a:lnTo>
                  <a:pt x="5738" y="9294"/>
                </a:lnTo>
                <a:cubicBezTo>
                  <a:pt x="5888" y="9294"/>
                  <a:pt x="6011" y="9173"/>
                  <a:pt x="6011" y="9021"/>
                </a:cubicBezTo>
                <a:lnTo>
                  <a:pt x="6011" y="3556"/>
                </a:lnTo>
                <a:cubicBezTo>
                  <a:pt x="6012" y="3405"/>
                  <a:pt x="5891" y="3282"/>
                  <a:pt x="5740" y="3282"/>
                </a:cubicBezTo>
                <a:lnTo>
                  <a:pt x="5468" y="3282"/>
                </a:lnTo>
                <a:lnTo>
                  <a:pt x="5468" y="2487"/>
                </a:lnTo>
                <a:cubicBezTo>
                  <a:pt x="5468" y="1151"/>
                  <a:pt x="4414" y="39"/>
                  <a:pt x="3079" y="1"/>
                </a:cubicBezTo>
                <a:cubicBezTo>
                  <a:pt x="3056" y="1"/>
                  <a:pt x="3032" y="0"/>
                  <a:pt x="300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26" name="Google Shape;1926;p80"/>
          <p:cNvGrpSpPr/>
          <p:nvPr/>
        </p:nvGrpSpPr>
        <p:grpSpPr>
          <a:xfrm>
            <a:off x="7837150" y="3711799"/>
            <a:ext cx="354011" cy="354659"/>
            <a:chOff x="8046571" y="3926873"/>
            <a:chExt cx="376727" cy="377417"/>
          </a:xfrm>
        </p:grpSpPr>
        <p:sp>
          <p:nvSpPr>
            <p:cNvPr id="1927" name="Google Shape;1927;p80"/>
            <p:cNvSpPr/>
            <p:nvPr/>
          </p:nvSpPr>
          <p:spPr>
            <a:xfrm>
              <a:off x="8046571" y="3926873"/>
              <a:ext cx="199098" cy="377336"/>
            </a:xfrm>
            <a:custGeom>
              <a:avLst/>
              <a:gdLst/>
              <a:ahLst/>
              <a:cxnLst/>
              <a:rect l="l" t="t" r="r" b="b"/>
              <a:pathLst>
                <a:path w="4906" h="9298" extrusionOk="0">
                  <a:moveTo>
                    <a:pt x="817" y="2379"/>
                  </a:moveTo>
                  <a:cubicBezTo>
                    <a:pt x="1173" y="2379"/>
                    <a:pt x="1475" y="2607"/>
                    <a:pt x="1589" y="2924"/>
                  </a:cubicBezTo>
                  <a:lnTo>
                    <a:pt x="1364" y="2924"/>
                  </a:lnTo>
                  <a:cubicBezTo>
                    <a:pt x="1009" y="2924"/>
                    <a:pt x="705" y="2696"/>
                    <a:pt x="592" y="2379"/>
                  </a:cubicBezTo>
                  <a:close/>
                  <a:moveTo>
                    <a:pt x="2727" y="544"/>
                  </a:moveTo>
                  <a:lnTo>
                    <a:pt x="2727" y="2924"/>
                  </a:lnTo>
                  <a:lnTo>
                    <a:pt x="2182" y="2924"/>
                  </a:lnTo>
                  <a:lnTo>
                    <a:pt x="2182" y="544"/>
                  </a:lnTo>
                  <a:close/>
                  <a:moveTo>
                    <a:pt x="2727" y="3450"/>
                  </a:moveTo>
                  <a:lnTo>
                    <a:pt x="2727" y="5829"/>
                  </a:lnTo>
                  <a:lnTo>
                    <a:pt x="2182" y="5829"/>
                  </a:lnTo>
                  <a:lnTo>
                    <a:pt x="2182" y="3450"/>
                  </a:lnTo>
                  <a:close/>
                  <a:moveTo>
                    <a:pt x="4315" y="6011"/>
                  </a:moveTo>
                  <a:cubicBezTo>
                    <a:pt x="4202" y="6327"/>
                    <a:pt x="3898" y="6556"/>
                    <a:pt x="3543" y="6556"/>
                  </a:cubicBezTo>
                  <a:lnTo>
                    <a:pt x="3318" y="6556"/>
                  </a:lnTo>
                  <a:cubicBezTo>
                    <a:pt x="3430" y="6240"/>
                    <a:pt x="3733" y="6011"/>
                    <a:pt x="4090" y="6011"/>
                  </a:cubicBezTo>
                  <a:close/>
                  <a:moveTo>
                    <a:pt x="2727" y="6374"/>
                  </a:moveTo>
                  <a:lnTo>
                    <a:pt x="2727" y="8753"/>
                  </a:lnTo>
                  <a:lnTo>
                    <a:pt x="2182" y="8753"/>
                  </a:lnTo>
                  <a:lnTo>
                    <a:pt x="2182" y="6374"/>
                  </a:lnTo>
                  <a:close/>
                  <a:moveTo>
                    <a:pt x="1909" y="0"/>
                  </a:moveTo>
                  <a:cubicBezTo>
                    <a:pt x="1759" y="0"/>
                    <a:pt x="1636" y="121"/>
                    <a:pt x="1636" y="273"/>
                  </a:cubicBezTo>
                  <a:lnTo>
                    <a:pt x="1636" y="2107"/>
                  </a:lnTo>
                  <a:cubicBezTo>
                    <a:pt x="1408" y="1936"/>
                    <a:pt x="1126" y="1835"/>
                    <a:pt x="820" y="1835"/>
                  </a:cubicBezTo>
                  <a:lnTo>
                    <a:pt x="275" y="1835"/>
                  </a:lnTo>
                  <a:cubicBezTo>
                    <a:pt x="126" y="1835"/>
                    <a:pt x="4" y="1954"/>
                    <a:pt x="3" y="2105"/>
                  </a:cubicBezTo>
                  <a:cubicBezTo>
                    <a:pt x="0" y="2856"/>
                    <a:pt x="611" y="3468"/>
                    <a:pt x="1364" y="3468"/>
                  </a:cubicBezTo>
                  <a:lnTo>
                    <a:pt x="1635" y="3468"/>
                  </a:lnTo>
                  <a:lnTo>
                    <a:pt x="1635" y="9025"/>
                  </a:lnTo>
                  <a:cubicBezTo>
                    <a:pt x="1635" y="9175"/>
                    <a:pt x="1756" y="9297"/>
                    <a:pt x="1908" y="9297"/>
                  </a:cubicBezTo>
                  <a:lnTo>
                    <a:pt x="2998" y="9297"/>
                  </a:lnTo>
                  <a:cubicBezTo>
                    <a:pt x="3148" y="9297"/>
                    <a:pt x="3270" y="9176"/>
                    <a:pt x="3270" y="9025"/>
                  </a:cubicBezTo>
                  <a:lnTo>
                    <a:pt x="3270" y="7101"/>
                  </a:lnTo>
                  <a:lnTo>
                    <a:pt x="3542" y="7101"/>
                  </a:lnTo>
                  <a:cubicBezTo>
                    <a:pt x="4294" y="7101"/>
                    <a:pt x="4905" y="6489"/>
                    <a:pt x="4903" y="5736"/>
                  </a:cubicBezTo>
                  <a:cubicBezTo>
                    <a:pt x="4905" y="5587"/>
                    <a:pt x="4783" y="5466"/>
                    <a:pt x="4633" y="5466"/>
                  </a:cubicBezTo>
                  <a:lnTo>
                    <a:pt x="4086" y="5466"/>
                  </a:lnTo>
                  <a:cubicBezTo>
                    <a:pt x="3781" y="5466"/>
                    <a:pt x="3499" y="5568"/>
                    <a:pt x="3272" y="5739"/>
                  </a:cubicBezTo>
                  <a:lnTo>
                    <a:pt x="3272" y="273"/>
                  </a:lnTo>
                  <a:cubicBezTo>
                    <a:pt x="3272" y="122"/>
                    <a:pt x="3150" y="0"/>
                    <a:pt x="299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80"/>
            <p:cNvSpPr/>
            <p:nvPr/>
          </p:nvSpPr>
          <p:spPr>
            <a:xfrm>
              <a:off x="8224119" y="3926913"/>
              <a:ext cx="199179" cy="377377"/>
            </a:xfrm>
            <a:custGeom>
              <a:avLst/>
              <a:gdLst/>
              <a:ahLst/>
              <a:cxnLst/>
              <a:rect l="l" t="t" r="r" b="b"/>
              <a:pathLst>
                <a:path w="4908" h="9299" extrusionOk="0">
                  <a:moveTo>
                    <a:pt x="4316" y="1088"/>
                  </a:moveTo>
                  <a:cubicBezTo>
                    <a:pt x="4204" y="1404"/>
                    <a:pt x="3900" y="1632"/>
                    <a:pt x="3545" y="1632"/>
                  </a:cubicBezTo>
                  <a:lnTo>
                    <a:pt x="3319" y="1632"/>
                  </a:lnTo>
                  <a:cubicBezTo>
                    <a:pt x="3432" y="1317"/>
                    <a:pt x="3735" y="1088"/>
                    <a:pt x="4090" y="1088"/>
                  </a:cubicBezTo>
                  <a:close/>
                  <a:moveTo>
                    <a:pt x="2728" y="543"/>
                  </a:moveTo>
                  <a:lnTo>
                    <a:pt x="2728" y="2923"/>
                  </a:lnTo>
                  <a:lnTo>
                    <a:pt x="2184" y="2923"/>
                  </a:lnTo>
                  <a:lnTo>
                    <a:pt x="2184" y="543"/>
                  </a:lnTo>
                  <a:close/>
                  <a:moveTo>
                    <a:pt x="819" y="3831"/>
                  </a:moveTo>
                  <a:cubicBezTo>
                    <a:pt x="1173" y="3831"/>
                    <a:pt x="1477" y="4060"/>
                    <a:pt x="1590" y="4377"/>
                  </a:cubicBezTo>
                  <a:lnTo>
                    <a:pt x="1364" y="4377"/>
                  </a:lnTo>
                  <a:cubicBezTo>
                    <a:pt x="1009" y="4377"/>
                    <a:pt x="707" y="4148"/>
                    <a:pt x="593" y="3831"/>
                  </a:cubicBezTo>
                  <a:close/>
                  <a:moveTo>
                    <a:pt x="2728" y="3449"/>
                  </a:moveTo>
                  <a:lnTo>
                    <a:pt x="2728" y="5828"/>
                  </a:lnTo>
                  <a:lnTo>
                    <a:pt x="2184" y="5828"/>
                  </a:lnTo>
                  <a:lnTo>
                    <a:pt x="2184" y="3449"/>
                  </a:lnTo>
                  <a:close/>
                  <a:moveTo>
                    <a:pt x="4316" y="6573"/>
                  </a:moveTo>
                  <a:cubicBezTo>
                    <a:pt x="4202" y="6890"/>
                    <a:pt x="3899" y="7118"/>
                    <a:pt x="3545" y="7118"/>
                  </a:cubicBezTo>
                  <a:lnTo>
                    <a:pt x="3319" y="7118"/>
                  </a:lnTo>
                  <a:cubicBezTo>
                    <a:pt x="3431" y="6801"/>
                    <a:pt x="3735" y="6573"/>
                    <a:pt x="4090" y="6573"/>
                  </a:cubicBezTo>
                  <a:close/>
                  <a:moveTo>
                    <a:pt x="2728" y="6373"/>
                  </a:moveTo>
                  <a:lnTo>
                    <a:pt x="2728" y="8752"/>
                  </a:lnTo>
                  <a:lnTo>
                    <a:pt x="2184" y="8752"/>
                  </a:lnTo>
                  <a:lnTo>
                    <a:pt x="2184" y="6373"/>
                  </a:lnTo>
                  <a:close/>
                  <a:moveTo>
                    <a:pt x="1909" y="0"/>
                  </a:moveTo>
                  <a:cubicBezTo>
                    <a:pt x="1759" y="0"/>
                    <a:pt x="1636" y="121"/>
                    <a:pt x="1636" y="273"/>
                  </a:cubicBezTo>
                  <a:lnTo>
                    <a:pt x="1636" y="3560"/>
                  </a:lnTo>
                  <a:cubicBezTo>
                    <a:pt x="1408" y="3388"/>
                    <a:pt x="1126" y="3287"/>
                    <a:pt x="820" y="3287"/>
                  </a:cubicBezTo>
                  <a:lnTo>
                    <a:pt x="275" y="3287"/>
                  </a:lnTo>
                  <a:cubicBezTo>
                    <a:pt x="126" y="3287"/>
                    <a:pt x="3" y="3407"/>
                    <a:pt x="2" y="3557"/>
                  </a:cubicBezTo>
                  <a:cubicBezTo>
                    <a:pt x="1" y="4309"/>
                    <a:pt x="612" y="4921"/>
                    <a:pt x="1363" y="4921"/>
                  </a:cubicBezTo>
                  <a:lnTo>
                    <a:pt x="1635" y="4921"/>
                  </a:lnTo>
                  <a:lnTo>
                    <a:pt x="1635" y="9025"/>
                  </a:lnTo>
                  <a:cubicBezTo>
                    <a:pt x="1635" y="9175"/>
                    <a:pt x="1756" y="9298"/>
                    <a:pt x="1907" y="9298"/>
                  </a:cubicBezTo>
                  <a:lnTo>
                    <a:pt x="2997" y="9298"/>
                  </a:lnTo>
                  <a:cubicBezTo>
                    <a:pt x="3147" y="9298"/>
                    <a:pt x="3270" y="9177"/>
                    <a:pt x="3270" y="9025"/>
                  </a:cubicBezTo>
                  <a:lnTo>
                    <a:pt x="3270" y="7663"/>
                  </a:lnTo>
                  <a:lnTo>
                    <a:pt x="3542" y="7663"/>
                  </a:lnTo>
                  <a:cubicBezTo>
                    <a:pt x="4294" y="7663"/>
                    <a:pt x="4906" y="7051"/>
                    <a:pt x="4903" y="6299"/>
                  </a:cubicBezTo>
                  <a:cubicBezTo>
                    <a:pt x="4907" y="6149"/>
                    <a:pt x="4784" y="6028"/>
                    <a:pt x="4634" y="6028"/>
                  </a:cubicBezTo>
                  <a:lnTo>
                    <a:pt x="4089" y="6028"/>
                  </a:lnTo>
                  <a:cubicBezTo>
                    <a:pt x="3783" y="6028"/>
                    <a:pt x="3500" y="6129"/>
                    <a:pt x="3273" y="6300"/>
                  </a:cubicBezTo>
                  <a:lnTo>
                    <a:pt x="3273" y="2179"/>
                  </a:lnTo>
                  <a:lnTo>
                    <a:pt x="3545" y="2179"/>
                  </a:lnTo>
                  <a:cubicBezTo>
                    <a:pt x="4296" y="2179"/>
                    <a:pt x="4908" y="1567"/>
                    <a:pt x="4906" y="816"/>
                  </a:cubicBezTo>
                  <a:cubicBezTo>
                    <a:pt x="4906" y="666"/>
                    <a:pt x="4782" y="544"/>
                    <a:pt x="4633" y="544"/>
                  </a:cubicBezTo>
                  <a:lnTo>
                    <a:pt x="4085" y="544"/>
                  </a:lnTo>
                  <a:cubicBezTo>
                    <a:pt x="3780" y="544"/>
                    <a:pt x="3498" y="645"/>
                    <a:pt x="3272" y="816"/>
                  </a:cubicBezTo>
                  <a:lnTo>
                    <a:pt x="3272" y="273"/>
                  </a:lnTo>
                  <a:cubicBezTo>
                    <a:pt x="3272" y="122"/>
                    <a:pt x="3150" y="0"/>
                    <a:pt x="299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29" name="Google Shape;1929;p80"/>
          <p:cNvGrpSpPr/>
          <p:nvPr/>
        </p:nvGrpSpPr>
        <p:grpSpPr>
          <a:xfrm>
            <a:off x="6302773" y="3719159"/>
            <a:ext cx="356146" cy="339901"/>
            <a:chOff x="6413734" y="3934705"/>
            <a:chExt cx="379000" cy="361712"/>
          </a:xfrm>
        </p:grpSpPr>
        <p:sp>
          <p:nvSpPr>
            <p:cNvPr id="1930" name="Google Shape;1930;p80"/>
            <p:cNvSpPr/>
            <p:nvPr/>
          </p:nvSpPr>
          <p:spPr>
            <a:xfrm>
              <a:off x="6455453" y="4208475"/>
              <a:ext cx="47766" cy="45574"/>
            </a:xfrm>
            <a:custGeom>
              <a:avLst/>
              <a:gdLst/>
              <a:ahLst/>
              <a:cxnLst/>
              <a:rect l="l" t="t" r="r" b="b"/>
              <a:pathLst>
                <a:path w="1177" h="1123" extrusionOk="0">
                  <a:moveTo>
                    <a:pt x="300" y="1"/>
                  </a:moveTo>
                  <a:cubicBezTo>
                    <a:pt x="230" y="1"/>
                    <a:pt x="161" y="28"/>
                    <a:pt x="108" y="81"/>
                  </a:cubicBezTo>
                  <a:cubicBezTo>
                    <a:pt x="0" y="188"/>
                    <a:pt x="0" y="359"/>
                    <a:pt x="108" y="467"/>
                  </a:cubicBezTo>
                  <a:lnTo>
                    <a:pt x="685" y="1044"/>
                  </a:lnTo>
                  <a:cubicBezTo>
                    <a:pt x="738" y="1096"/>
                    <a:pt x="807" y="1123"/>
                    <a:pt x="878" y="1123"/>
                  </a:cubicBezTo>
                  <a:cubicBezTo>
                    <a:pt x="948" y="1123"/>
                    <a:pt x="1017" y="1096"/>
                    <a:pt x="1070" y="1044"/>
                  </a:cubicBezTo>
                  <a:cubicBezTo>
                    <a:pt x="1176" y="937"/>
                    <a:pt x="1176" y="765"/>
                    <a:pt x="1070" y="659"/>
                  </a:cubicBezTo>
                  <a:lnTo>
                    <a:pt x="493" y="81"/>
                  </a:lnTo>
                  <a:cubicBezTo>
                    <a:pt x="439" y="28"/>
                    <a:pt x="369" y="1"/>
                    <a:pt x="30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80"/>
            <p:cNvSpPr/>
            <p:nvPr/>
          </p:nvSpPr>
          <p:spPr>
            <a:xfrm>
              <a:off x="6413734" y="3934705"/>
              <a:ext cx="379000" cy="361712"/>
            </a:xfrm>
            <a:custGeom>
              <a:avLst/>
              <a:gdLst/>
              <a:ahLst/>
              <a:cxnLst/>
              <a:rect l="l" t="t" r="r" b="b"/>
              <a:pathLst>
                <a:path w="9339" h="8913" extrusionOk="0">
                  <a:moveTo>
                    <a:pt x="2080" y="1290"/>
                  </a:moveTo>
                  <a:cubicBezTo>
                    <a:pt x="2207" y="1290"/>
                    <a:pt x="2328" y="1320"/>
                    <a:pt x="2439" y="1373"/>
                  </a:cubicBezTo>
                  <a:lnTo>
                    <a:pt x="2080" y="1731"/>
                  </a:lnTo>
                  <a:lnTo>
                    <a:pt x="1721" y="1373"/>
                  </a:lnTo>
                  <a:cubicBezTo>
                    <a:pt x="1830" y="1318"/>
                    <a:pt x="1953" y="1290"/>
                    <a:pt x="2080" y="1290"/>
                  </a:cubicBezTo>
                  <a:close/>
                  <a:moveTo>
                    <a:pt x="7878" y="661"/>
                  </a:moveTo>
                  <a:lnTo>
                    <a:pt x="8268" y="1048"/>
                  </a:lnTo>
                  <a:lnTo>
                    <a:pt x="7103" y="2213"/>
                  </a:lnTo>
                  <a:lnTo>
                    <a:pt x="6714" y="1823"/>
                  </a:lnTo>
                  <a:lnTo>
                    <a:pt x="6910" y="1627"/>
                  </a:lnTo>
                  <a:lnTo>
                    <a:pt x="7878" y="661"/>
                  </a:lnTo>
                  <a:close/>
                  <a:moveTo>
                    <a:pt x="6329" y="2208"/>
                  </a:moveTo>
                  <a:lnTo>
                    <a:pt x="6718" y="2598"/>
                  </a:lnTo>
                  <a:lnTo>
                    <a:pt x="5609" y="3707"/>
                  </a:lnTo>
                  <a:lnTo>
                    <a:pt x="5220" y="3317"/>
                  </a:lnTo>
                  <a:lnTo>
                    <a:pt x="6329" y="2208"/>
                  </a:lnTo>
                  <a:close/>
                  <a:moveTo>
                    <a:pt x="2857" y="1724"/>
                  </a:moveTo>
                  <a:lnTo>
                    <a:pt x="4449" y="3316"/>
                  </a:lnTo>
                  <a:lnTo>
                    <a:pt x="4056" y="3708"/>
                  </a:lnTo>
                  <a:lnTo>
                    <a:pt x="2465" y="2117"/>
                  </a:lnTo>
                  <a:lnTo>
                    <a:pt x="2857" y="1724"/>
                  </a:lnTo>
                  <a:close/>
                  <a:moveTo>
                    <a:pt x="4834" y="3702"/>
                  </a:moveTo>
                  <a:lnTo>
                    <a:pt x="5222" y="4092"/>
                  </a:lnTo>
                  <a:lnTo>
                    <a:pt x="4831" y="4483"/>
                  </a:lnTo>
                  <a:lnTo>
                    <a:pt x="4441" y="4095"/>
                  </a:lnTo>
                  <a:lnTo>
                    <a:pt x="4834" y="3702"/>
                  </a:lnTo>
                  <a:close/>
                  <a:moveTo>
                    <a:pt x="4058" y="4480"/>
                  </a:moveTo>
                  <a:lnTo>
                    <a:pt x="4447" y="4868"/>
                  </a:lnTo>
                  <a:lnTo>
                    <a:pt x="3659" y="5656"/>
                  </a:lnTo>
                  <a:lnTo>
                    <a:pt x="3270" y="5267"/>
                  </a:lnTo>
                  <a:lnTo>
                    <a:pt x="4058" y="4480"/>
                  </a:lnTo>
                  <a:close/>
                  <a:moveTo>
                    <a:pt x="5609" y="4477"/>
                  </a:moveTo>
                  <a:lnTo>
                    <a:pt x="7158" y="6027"/>
                  </a:lnTo>
                  <a:lnTo>
                    <a:pt x="6767" y="6418"/>
                  </a:lnTo>
                  <a:lnTo>
                    <a:pt x="5217" y="4868"/>
                  </a:lnTo>
                  <a:lnTo>
                    <a:pt x="5609" y="4477"/>
                  </a:lnTo>
                  <a:close/>
                  <a:moveTo>
                    <a:pt x="7510" y="6444"/>
                  </a:moveTo>
                  <a:cubicBezTo>
                    <a:pt x="7619" y="6671"/>
                    <a:pt x="7620" y="6936"/>
                    <a:pt x="7510" y="7162"/>
                  </a:cubicBezTo>
                  <a:lnTo>
                    <a:pt x="7152" y="6803"/>
                  </a:lnTo>
                  <a:lnTo>
                    <a:pt x="7510" y="6444"/>
                  </a:lnTo>
                  <a:close/>
                  <a:moveTo>
                    <a:pt x="2521" y="5290"/>
                  </a:moveTo>
                  <a:lnTo>
                    <a:pt x="3636" y="6405"/>
                  </a:lnTo>
                  <a:lnTo>
                    <a:pt x="3228" y="7927"/>
                  </a:lnTo>
                  <a:lnTo>
                    <a:pt x="1707" y="8334"/>
                  </a:lnTo>
                  <a:lnTo>
                    <a:pt x="592" y="7220"/>
                  </a:lnTo>
                  <a:lnTo>
                    <a:pt x="1000" y="5699"/>
                  </a:lnTo>
                  <a:lnTo>
                    <a:pt x="2521" y="5290"/>
                  </a:lnTo>
                  <a:close/>
                  <a:moveTo>
                    <a:pt x="7104" y="1"/>
                  </a:moveTo>
                  <a:cubicBezTo>
                    <a:pt x="7035" y="1"/>
                    <a:pt x="6965" y="28"/>
                    <a:pt x="6911" y="81"/>
                  </a:cubicBezTo>
                  <a:cubicBezTo>
                    <a:pt x="6805" y="188"/>
                    <a:pt x="6805" y="359"/>
                    <a:pt x="6911" y="466"/>
                  </a:cubicBezTo>
                  <a:lnTo>
                    <a:pt x="7106" y="662"/>
                  </a:lnTo>
                  <a:lnTo>
                    <a:pt x="6719" y="1049"/>
                  </a:lnTo>
                  <a:lnTo>
                    <a:pt x="6524" y="854"/>
                  </a:lnTo>
                  <a:cubicBezTo>
                    <a:pt x="6471" y="800"/>
                    <a:pt x="6401" y="774"/>
                    <a:pt x="6331" y="774"/>
                  </a:cubicBezTo>
                  <a:cubicBezTo>
                    <a:pt x="6262" y="774"/>
                    <a:pt x="6192" y="800"/>
                    <a:pt x="6139" y="854"/>
                  </a:cubicBezTo>
                  <a:cubicBezTo>
                    <a:pt x="6032" y="961"/>
                    <a:pt x="6032" y="1132"/>
                    <a:pt x="6139" y="1239"/>
                  </a:cubicBezTo>
                  <a:lnTo>
                    <a:pt x="6334" y="1434"/>
                  </a:lnTo>
                  <a:lnTo>
                    <a:pt x="4835" y="2934"/>
                  </a:lnTo>
                  <a:lnTo>
                    <a:pt x="3050" y="1149"/>
                  </a:lnTo>
                  <a:cubicBezTo>
                    <a:pt x="2791" y="891"/>
                    <a:pt x="2447" y="748"/>
                    <a:pt x="2081" y="748"/>
                  </a:cubicBezTo>
                  <a:cubicBezTo>
                    <a:pt x="1714" y="748"/>
                    <a:pt x="1370" y="891"/>
                    <a:pt x="1111" y="1149"/>
                  </a:cubicBezTo>
                  <a:cubicBezTo>
                    <a:pt x="1060" y="1201"/>
                    <a:pt x="1032" y="1269"/>
                    <a:pt x="1032" y="1342"/>
                  </a:cubicBezTo>
                  <a:cubicBezTo>
                    <a:pt x="1032" y="1415"/>
                    <a:pt x="1061" y="1484"/>
                    <a:pt x="1111" y="1534"/>
                  </a:cubicBezTo>
                  <a:lnTo>
                    <a:pt x="3672" y="4096"/>
                  </a:lnTo>
                  <a:lnTo>
                    <a:pt x="2885" y="4883"/>
                  </a:lnTo>
                  <a:lnTo>
                    <a:pt x="2796" y="4794"/>
                  </a:lnTo>
                  <a:cubicBezTo>
                    <a:pt x="2745" y="4743"/>
                    <a:pt x="2676" y="4715"/>
                    <a:pt x="2606" y="4715"/>
                  </a:cubicBezTo>
                  <a:cubicBezTo>
                    <a:pt x="2582" y="4715"/>
                    <a:pt x="2558" y="4718"/>
                    <a:pt x="2535" y="4725"/>
                  </a:cubicBezTo>
                  <a:lnTo>
                    <a:pt x="707" y="5214"/>
                  </a:lnTo>
                  <a:cubicBezTo>
                    <a:pt x="615" y="5240"/>
                    <a:pt x="541" y="5313"/>
                    <a:pt x="515" y="5406"/>
                  </a:cubicBezTo>
                  <a:lnTo>
                    <a:pt x="26" y="7234"/>
                  </a:lnTo>
                  <a:cubicBezTo>
                    <a:pt x="0" y="7327"/>
                    <a:pt x="27" y="7427"/>
                    <a:pt x="95" y="7495"/>
                  </a:cubicBezTo>
                  <a:lnTo>
                    <a:pt x="1433" y="8833"/>
                  </a:lnTo>
                  <a:cubicBezTo>
                    <a:pt x="1485" y="8885"/>
                    <a:pt x="1555" y="8912"/>
                    <a:pt x="1625" y="8912"/>
                  </a:cubicBezTo>
                  <a:cubicBezTo>
                    <a:pt x="1650" y="8912"/>
                    <a:pt x="1673" y="8909"/>
                    <a:pt x="1696" y="8903"/>
                  </a:cubicBezTo>
                  <a:lnTo>
                    <a:pt x="3522" y="8413"/>
                  </a:lnTo>
                  <a:cubicBezTo>
                    <a:pt x="3616" y="8389"/>
                    <a:pt x="3690" y="8315"/>
                    <a:pt x="3714" y="8221"/>
                  </a:cubicBezTo>
                  <a:lnTo>
                    <a:pt x="4204" y="6395"/>
                  </a:lnTo>
                  <a:cubicBezTo>
                    <a:pt x="4229" y="6301"/>
                    <a:pt x="4203" y="6201"/>
                    <a:pt x="4134" y="6132"/>
                  </a:cubicBezTo>
                  <a:lnTo>
                    <a:pt x="4046" y="6044"/>
                  </a:lnTo>
                  <a:lnTo>
                    <a:pt x="4833" y="5256"/>
                  </a:lnTo>
                  <a:lnTo>
                    <a:pt x="7352" y="7775"/>
                  </a:lnTo>
                  <a:cubicBezTo>
                    <a:pt x="7404" y="7827"/>
                    <a:pt x="7472" y="7854"/>
                    <a:pt x="7544" y="7854"/>
                  </a:cubicBezTo>
                  <a:cubicBezTo>
                    <a:pt x="7617" y="7854"/>
                    <a:pt x="7686" y="7826"/>
                    <a:pt x="7737" y="7775"/>
                  </a:cubicBezTo>
                  <a:cubicBezTo>
                    <a:pt x="8271" y="7241"/>
                    <a:pt x="8271" y="6371"/>
                    <a:pt x="7737" y="5837"/>
                  </a:cubicBezTo>
                  <a:lnTo>
                    <a:pt x="5995" y="4095"/>
                  </a:lnTo>
                  <a:lnTo>
                    <a:pt x="7495" y="2595"/>
                  </a:lnTo>
                  <a:lnTo>
                    <a:pt x="8076" y="3177"/>
                  </a:lnTo>
                  <a:cubicBezTo>
                    <a:pt x="8129" y="3230"/>
                    <a:pt x="8198" y="3256"/>
                    <a:pt x="8269" y="3256"/>
                  </a:cubicBezTo>
                  <a:cubicBezTo>
                    <a:pt x="8339" y="3256"/>
                    <a:pt x="8408" y="3230"/>
                    <a:pt x="8461" y="3177"/>
                  </a:cubicBezTo>
                  <a:cubicBezTo>
                    <a:pt x="8568" y="3069"/>
                    <a:pt x="8568" y="2898"/>
                    <a:pt x="8461" y="2791"/>
                  </a:cubicBezTo>
                  <a:lnTo>
                    <a:pt x="7880" y="2209"/>
                  </a:lnTo>
                  <a:lnTo>
                    <a:pt x="8267" y="1822"/>
                  </a:lnTo>
                  <a:lnTo>
                    <a:pt x="8849" y="2404"/>
                  </a:lnTo>
                  <a:cubicBezTo>
                    <a:pt x="8902" y="2456"/>
                    <a:pt x="8972" y="2483"/>
                    <a:pt x="9041" y="2483"/>
                  </a:cubicBezTo>
                  <a:cubicBezTo>
                    <a:pt x="9112" y="2483"/>
                    <a:pt x="9182" y="2456"/>
                    <a:pt x="9234" y="2404"/>
                  </a:cubicBezTo>
                  <a:cubicBezTo>
                    <a:pt x="9339" y="2297"/>
                    <a:pt x="9339" y="2124"/>
                    <a:pt x="9233" y="2017"/>
                  </a:cubicBezTo>
                  <a:lnTo>
                    <a:pt x="8651" y="1436"/>
                  </a:lnTo>
                  <a:lnTo>
                    <a:pt x="8846" y="1241"/>
                  </a:lnTo>
                  <a:cubicBezTo>
                    <a:pt x="8898" y="1189"/>
                    <a:pt x="8925" y="1121"/>
                    <a:pt x="8925" y="1048"/>
                  </a:cubicBezTo>
                  <a:cubicBezTo>
                    <a:pt x="8925" y="975"/>
                    <a:pt x="8897" y="906"/>
                    <a:pt x="8846" y="856"/>
                  </a:cubicBezTo>
                  <a:lnTo>
                    <a:pt x="8072" y="81"/>
                  </a:lnTo>
                  <a:cubicBezTo>
                    <a:pt x="8018" y="28"/>
                    <a:pt x="7949" y="1"/>
                    <a:pt x="7880" y="1"/>
                  </a:cubicBezTo>
                  <a:cubicBezTo>
                    <a:pt x="7810" y="1"/>
                    <a:pt x="7740" y="28"/>
                    <a:pt x="7687" y="81"/>
                  </a:cubicBezTo>
                  <a:lnTo>
                    <a:pt x="7491" y="277"/>
                  </a:lnTo>
                  <a:lnTo>
                    <a:pt x="7296" y="81"/>
                  </a:lnTo>
                  <a:cubicBezTo>
                    <a:pt x="7243" y="28"/>
                    <a:pt x="7174" y="1"/>
                    <a:pt x="71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32" name="Google Shape;1932;p80"/>
          <p:cNvSpPr/>
          <p:nvPr/>
        </p:nvSpPr>
        <p:spPr>
          <a:xfrm>
            <a:off x="4011546" y="3711694"/>
            <a:ext cx="357096" cy="354579"/>
          </a:xfrm>
          <a:custGeom>
            <a:avLst/>
            <a:gdLst/>
            <a:ahLst/>
            <a:cxnLst/>
            <a:rect l="l" t="t" r="r" b="b"/>
            <a:pathLst>
              <a:path w="9364" h="9298" extrusionOk="0">
                <a:moveTo>
                  <a:pt x="2203" y="544"/>
                </a:moveTo>
                <a:lnTo>
                  <a:pt x="2203" y="1089"/>
                </a:lnTo>
                <a:lnTo>
                  <a:pt x="1658" y="1089"/>
                </a:lnTo>
                <a:lnTo>
                  <a:pt x="1658" y="544"/>
                </a:lnTo>
                <a:close/>
                <a:moveTo>
                  <a:pt x="3309" y="544"/>
                </a:moveTo>
                <a:lnTo>
                  <a:pt x="3309" y="1089"/>
                </a:lnTo>
                <a:lnTo>
                  <a:pt x="2765" y="1089"/>
                </a:lnTo>
                <a:lnTo>
                  <a:pt x="2765" y="544"/>
                </a:lnTo>
                <a:close/>
                <a:moveTo>
                  <a:pt x="2203" y="1634"/>
                </a:moveTo>
                <a:lnTo>
                  <a:pt x="2203" y="3468"/>
                </a:lnTo>
                <a:lnTo>
                  <a:pt x="1658" y="3468"/>
                </a:lnTo>
                <a:lnTo>
                  <a:pt x="1658" y="1634"/>
                </a:lnTo>
                <a:close/>
                <a:moveTo>
                  <a:pt x="8765" y="4014"/>
                </a:moveTo>
                <a:cubicBezTo>
                  <a:pt x="8625" y="6150"/>
                  <a:pt x="6842" y="7844"/>
                  <a:pt x="4670" y="7844"/>
                </a:cubicBezTo>
                <a:cubicBezTo>
                  <a:pt x="2500" y="7844"/>
                  <a:pt x="717" y="6150"/>
                  <a:pt x="576" y="4014"/>
                </a:cubicBezTo>
                <a:close/>
                <a:moveTo>
                  <a:pt x="6215" y="8120"/>
                </a:moveTo>
                <a:lnTo>
                  <a:pt x="6215" y="8753"/>
                </a:lnTo>
                <a:lnTo>
                  <a:pt x="3110" y="8753"/>
                </a:lnTo>
                <a:lnTo>
                  <a:pt x="3110" y="8120"/>
                </a:lnTo>
                <a:cubicBezTo>
                  <a:pt x="3603" y="8294"/>
                  <a:pt x="4126" y="8385"/>
                  <a:pt x="4663" y="8385"/>
                </a:cubicBezTo>
                <a:cubicBezTo>
                  <a:pt x="5199" y="8385"/>
                  <a:pt x="5722" y="8294"/>
                  <a:pt x="6215" y="8120"/>
                </a:cubicBezTo>
                <a:close/>
                <a:moveTo>
                  <a:pt x="297" y="0"/>
                </a:moveTo>
                <a:cubicBezTo>
                  <a:pt x="158" y="0"/>
                  <a:pt x="35" y="102"/>
                  <a:pt x="19" y="242"/>
                </a:cubicBezTo>
                <a:cubicBezTo>
                  <a:pt x="1" y="406"/>
                  <a:pt x="129" y="544"/>
                  <a:pt x="291" y="544"/>
                </a:cubicBezTo>
                <a:lnTo>
                  <a:pt x="1115" y="544"/>
                </a:lnTo>
                <a:lnTo>
                  <a:pt x="1115" y="1089"/>
                </a:lnTo>
                <a:lnTo>
                  <a:pt x="300" y="1089"/>
                </a:lnTo>
                <a:cubicBezTo>
                  <a:pt x="160" y="1089"/>
                  <a:pt x="38" y="1192"/>
                  <a:pt x="22" y="1330"/>
                </a:cubicBezTo>
                <a:cubicBezTo>
                  <a:pt x="3" y="1495"/>
                  <a:pt x="132" y="1634"/>
                  <a:pt x="292" y="1634"/>
                </a:cubicBezTo>
                <a:lnTo>
                  <a:pt x="1114" y="1634"/>
                </a:lnTo>
                <a:lnTo>
                  <a:pt x="1114" y="3468"/>
                </a:lnTo>
                <a:lnTo>
                  <a:pt x="291" y="3468"/>
                </a:lnTo>
                <a:cubicBezTo>
                  <a:pt x="140" y="3468"/>
                  <a:pt x="18" y="3589"/>
                  <a:pt x="18" y="3740"/>
                </a:cubicBezTo>
                <a:cubicBezTo>
                  <a:pt x="18" y="4981"/>
                  <a:pt x="501" y="6148"/>
                  <a:pt x="1379" y="7026"/>
                </a:cubicBezTo>
                <a:cubicBezTo>
                  <a:pt x="1732" y="7379"/>
                  <a:pt x="2133" y="7667"/>
                  <a:pt x="2566" y="7888"/>
                </a:cubicBezTo>
                <a:lnTo>
                  <a:pt x="2566" y="9025"/>
                </a:lnTo>
                <a:cubicBezTo>
                  <a:pt x="2566" y="9175"/>
                  <a:pt x="2687" y="9297"/>
                  <a:pt x="2839" y="9297"/>
                </a:cubicBezTo>
                <a:lnTo>
                  <a:pt x="6488" y="9297"/>
                </a:lnTo>
                <a:cubicBezTo>
                  <a:pt x="6638" y="9297"/>
                  <a:pt x="6761" y="9176"/>
                  <a:pt x="6761" y="9025"/>
                </a:cubicBezTo>
                <a:lnTo>
                  <a:pt x="6761" y="7913"/>
                </a:lnTo>
                <a:cubicBezTo>
                  <a:pt x="7195" y="7691"/>
                  <a:pt x="7594" y="7401"/>
                  <a:pt x="7950" y="7045"/>
                </a:cubicBezTo>
                <a:cubicBezTo>
                  <a:pt x="8827" y="6162"/>
                  <a:pt x="9311" y="4987"/>
                  <a:pt x="9311" y="3739"/>
                </a:cubicBezTo>
                <a:cubicBezTo>
                  <a:pt x="9311" y="3588"/>
                  <a:pt x="9187" y="3467"/>
                  <a:pt x="9037" y="3467"/>
                </a:cubicBezTo>
                <a:lnTo>
                  <a:pt x="2748" y="3467"/>
                </a:lnTo>
                <a:lnTo>
                  <a:pt x="2748" y="1632"/>
                </a:lnTo>
                <a:lnTo>
                  <a:pt x="3310" y="1632"/>
                </a:lnTo>
                <a:lnTo>
                  <a:pt x="3310" y="2454"/>
                </a:lnTo>
                <a:cubicBezTo>
                  <a:pt x="3309" y="2607"/>
                  <a:pt x="3432" y="2728"/>
                  <a:pt x="3583" y="2728"/>
                </a:cubicBezTo>
                <a:cubicBezTo>
                  <a:pt x="3733" y="2728"/>
                  <a:pt x="3856" y="2607"/>
                  <a:pt x="3856" y="2455"/>
                </a:cubicBezTo>
                <a:lnTo>
                  <a:pt x="3856" y="1634"/>
                </a:lnTo>
                <a:lnTo>
                  <a:pt x="9047" y="1634"/>
                </a:lnTo>
                <a:cubicBezTo>
                  <a:pt x="9186" y="1634"/>
                  <a:pt x="9309" y="1531"/>
                  <a:pt x="9324" y="1393"/>
                </a:cubicBezTo>
                <a:cubicBezTo>
                  <a:pt x="9343" y="1228"/>
                  <a:pt x="9216" y="1089"/>
                  <a:pt x="9054" y="1089"/>
                </a:cubicBezTo>
                <a:lnTo>
                  <a:pt x="3857" y="1089"/>
                </a:lnTo>
                <a:lnTo>
                  <a:pt x="3857" y="544"/>
                </a:lnTo>
                <a:lnTo>
                  <a:pt x="9066" y="544"/>
                </a:lnTo>
                <a:cubicBezTo>
                  <a:pt x="9206" y="544"/>
                  <a:pt x="9329" y="442"/>
                  <a:pt x="9344" y="303"/>
                </a:cubicBezTo>
                <a:cubicBezTo>
                  <a:pt x="9363" y="138"/>
                  <a:pt x="9234" y="0"/>
                  <a:pt x="907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80"/>
          <p:cNvSpPr/>
          <p:nvPr/>
        </p:nvSpPr>
        <p:spPr>
          <a:xfrm>
            <a:off x="7836736" y="3151387"/>
            <a:ext cx="354617" cy="354579"/>
          </a:xfrm>
          <a:custGeom>
            <a:avLst/>
            <a:gdLst/>
            <a:ahLst/>
            <a:cxnLst/>
            <a:rect l="l" t="t" r="r" b="b"/>
            <a:pathLst>
              <a:path w="9299" h="9298" extrusionOk="0">
                <a:moveTo>
                  <a:pt x="7011" y="545"/>
                </a:moveTo>
                <a:cubicBezTo>
                  <a:pt x="7166" y="545"/>
                  <a:pt x="7291" y="673"/>
                  <a:pt x="7283" y="829"/>
                </a:cubicBezTo>
                <a:cubicBezTo>
                  <a:pt x="7278" y="977"/>
                  <a:pt x="7151" y="1089"/>
                  <a:pt x="7004" y="1089"/>
                </a:cubicBezTo>
                <a:lnTo>
                  <a:pt x="5935" y="1089"/>
                </a:lnTo>
                <a:cubicBezTo>
                  <a:pt x="5789" y="1089"/>
                  <a:pt x="5661" y="977"/>
                  <a:pt x="5654" y="829"/>
                </a:cubicBezTo>
                <a:cubicBezTo>
                  <a:pt x="5647" y="673"/>
                  <a:pt x="5771" y="545"/>
                  <a:pt x="5926" y="545"/>
                </a:cubicBezTo>
                <a:close/>
                <a:moveTo>
                  <a:pt x="3358" y="1633"/>
                </a:moveTo>
                <a:cubicBezTo>
                  <a:pt x="3505" y="1633"/>
                  <a:pt x="3633" y="1746"/>
                  <a:pt x="3639" y="1894"/>
                </a:cubicBezTo>
                <a:cubicBezTo>
                  <a:pt x="3647" y="2049"/>
                  <a:pt x="3522" y="2179"/>
                  <a:pt x="3367" y="2179"/>
                </a:cubicBezTo>
                <a:lnTo>
                  <a:pt x="2282" y="2179"/>
                </a:lnTo>
                <a:cubicBezTo>
                  <a:pt x="2127" y="2179"/>
                  <a:pt x="2003" y="2049"/>
                  <a:pt x="2010" y="1894"/>
                </a:cubicBezTo>
                <a:cubicBezTo>
                  <a:pt x="2017" y="1747"/>
                  <a:pt x="2144" y="1633"/>
                  <a:pt x="2290" y="1633"/>
                </a:cubicBezTo>
                <a:close/>
                <a:moveTo>
                  <a:pt x="2561" y="545"/>
                </a:moveTo>
                <a:lnTo>
                  <a:pt x="2561" y="1089"/>
                </a:lnTo>
                <a:lnTo>
                  <a:pt x="2300" y="1089"/>
                </a:lnTo>
                <a:cubicBezTo>
                  <a:pt x="1855" y="1089"/>
                  <a:pt x="1481" y="1439"/>
                  <a:pt x="1471" y="1884"/>
                </a:cubicBezTo>
                <a:cubicBezTo>
                  <a:pt x="1466" y="2102"/>
                  <a:pt x="1546" y="2299"/>
                  <a:pt x="1679" y="2449"/>
                </a:cubicBezTo>
                <a:cubicBezTo>
                  <a:pt x="1550" y="2593"/>
                  <a:pt x="1470" y="2783"/>
                  <a:pt x="1470" y="2993"/>
                </a:cubicBezTo>
                <a:cubicBezTo>
                  <a:pt x="1470" y="3089"/>
                  <a:pt x="1487" y="3182"/>
                  <a:pt x="1517" y="3267"/>
                </a:cubicBezTo>
                <a:lnTo>
                  <a:pt x="543" y="3267"/>
                </a:lnTo>
                <a:lnTo>
                  <a:pt x="543" y="841"/>
                </a:lnTo>
                <a:lnTo>
                  <a:pt x="546" y="841"/>
                </a:lnTo>
                <a:cubicBezTo>
                  <a:pt x="546" y="677"/>
                  <a:pt x="679" y="545"/>
                  <a:pt x="842" y="545"/>
                </a:cubicBezTo>
                <a:close/>
                <a:moveTo>
                  <a:pt x="3358" y="2723"/>
                </a:moveTo>
                <a:cubicBezTo>
                  <a:pt x="3505" y="2723"/>
                  <a:pt x="3633" y="2835"/>
                  <a:pt x="3639" y="2983"/>
                </a:cubicBezTo>
                <a:cubicBezTo>
                  <a:pt x="3647" y="3139"/>
                  <a:pt x="3522" y="3268"/>
                  <a:pt x="3367" y="3268"/>
                </a:cubicBezTo>
                <a:lnTo>
                  <a:pt x="2282" y="3268"/>
                </a:lnTo>
                <a:cubicBezTo>
                  <a:pt x="2127" y="3268"/>
                  <a:pt x="2003" y="3139"/>
                  <a:pt x="2010" y="2983"/>
                </a:cubicBezTo>
                <a:cubicBezTo>
                  <a:pt x="2017" y="2836"/>
                  <a:pt x="2144" y="2723"/>
                  <a:pt x="2290" y="2723"/>
                </a:cubicBezTo>
                <a:close/>
                <a:moveTo>
                  <a:pt x="5144" y="546"/>
                </a:moveTo>
                <a:cubicBezTo>
                  <a:pt x="5119" y="615"/>
                  <a:pt x="5102" y="689"/>
                  <a:pt x="5098" y="766"/>
                </a:cubicBezTo>
                <a:cubicBezTo>
                  <a:pt x="5068" y="1238"/>
                  <a:pt x="5455" y="1633"/>
                  <a:pt x="5930" y="1633"/>
                </a:cubicBezTo>
                <a:lnTo>
                  <a:pt x="6192" y="1633"/>
                </a:lnTo>
                <a:lnTo>
                  <a:pt x="6192" y="2178"/>
                </a:lnTo>
                <a:lnTo>
                  <a:pt x="5935" y="2178"/>
                </a:lnTo>
                <a:cubicBezTo>
                  <a:pt x="5462" y="2178"/>
                  <a:pt x="5073" y="2573"/>
                  <a:pt x="5105" y="3047"/>
                </a:cubicBezTo>
                <a:cubicBezTo>
                  <a:pt x="5110" y="3124"/>
                  <a:pt x="5126" y="3198"/>
                  <a:pt x="5151" y="3268"/>
                </a:cubicBezTo>
                <a:lnTo>
                  <a:pt x="4130" y="3268"/>
                </a:lnTo>
                <a:cubicBezTo>
                  <a:pt x="4160" y="3182"/>
                  <a:pt x="4177" y="3089"/>
                  <a:pt x="4177" y="2994"/>
                </a:cubicBezTo>
                <a:cubicBezTo>
                  <a:pt x="4177" y="2784"/>
                  <a:pt x="4098" y="2596"/>
                  <a:pt x="3967" y="2450"/>
                </a:cubicBezTo>
                <a:cubicBezTo>
                  <a:pt x="4102" y="2301"/>
                  <a:pt x="4181" y="2102"/>
                  <a:pt x="4176" y="1885"/>
                </a:cubicBezTo>
                <a:cubicBezTo>
                  <a:pt x="4166" y="1441"/>
                  <a:pt x="3791" y="1090"/>
                  <a:pt x="3347" y="1090"/>
                </a:cubicBezTo>
                <a:lnTo>
                  <a:pt x="3086" y="1090"/>
                </a:lnTo>
                <a:lnTo>
                  <a:pt x="3086" y="546"/>
                </a:lnTo>
                <a:close/>
                <a:moveTo>
                  <a:pt x="7004" y="2723"/>
                </a:moveTo>
                <a:cubicBezTo>
                  <a:pt x="7150" y="2723"/>
                  <a:pt x="7278" y="2835"/>
                  <a:pt x="7284" y="2983"/>
                </a:cubicBezTo>
                <a:cubicBezTo>
                  <a:pt x="7291" y="3139"/>
                  <a:pt x="7167" y="3268"/>
                  <a:pt x="7013" y="3268"/>
                </a:cubicBezTo>
                <a:lnTo>
                  <a:pt x="5937" y="3268"/>
                </a:lnTo>
                <a:cubicBezTo>
                  <a:pt x="5790" y="3268"/>
                  <a:pt x="5663" y="3156"/>
                  <a:pt x="5655" y="3008"/>
                </a:cubicBezTo>
                <a:cubicBezTo>
                  <a:pt x="5648" y="2852"/>
                  <a:pt x="5773" y="2723"/>
                  <a:pt x="5927" y="2723"/>
                </a:cubicBezTo>
                <a:close/>
                <a:moveTo>
                  <a:pt x="8455" y="545"/>
                </a:moveTo>
                <a:cubicBezTo>
                  <a:pt x="8620" y="545"/>
                  <a:pt x="8752" y="677"/>
                  <a:pt x="8752" y="841"/>
                </a:cubicBezTo>
                <a:lnTo>
                  <a:pt x="8752" y="3268"/>
                </a:lnTo>
                <a:lnTo>
                  <a:pt x="7787" y="3268"/>
                </a:lnTo>
                <a:cubicBezTo>
                  <a:pt x="7812" y="3198"/>
                  <a:pt x="7828" y="3124"/>
                  <a:pt x="7833" y="3047"/>
                </a:cubicBezTo>
                <a:cubicBezTo>
                  <a:pt x="7864" y="2573"/>
                  <a:pt x="7475" y="2178"/>
                  <a:pt x="7002" y="2178"/>
                </a:cubicBezTo>
                <a:lnTo>
                  <a:pt x="6737" y="2178"/>
                </a:lnTo>
                <a:lnTo>
                  <a:pt x="6737" y="1633"/>
                </a:lnTo>
                <a:lnTo>
                  <a:pt x="7002" y="1633"/>
                </a:lnTo>
                <a:cubicBezTo>
                  <a:pt x="7475" y="1633"/>
                  <a:pt x="7865" y="1238"/>
                  <a:pt x="7833" y="765"/>
                </a:cubicBezTo>
                <a:cubicBezTo>
                  <a:pt x="7828" y="688"/>
                  <a:pt x="7812" y="614"/>
                  <a:pt x="7787" y="545"/>
                </a:cubicBezTo>
                <a:close/>
                <a:moveTo>
                  <a:pt x="3358" y="3831"/>
                </a:moveTo>
                <a:cubicBezTo>
                  <a:pt x="3505" y="3831"/>
                  <a:pt x="3633" y="3943"/>
                  <a:pt x="3639" y="4091"/>
                </a:cubicBezTo>
                <a:cubicBezTo>
                  <a:pt x="3647" y="4247"/>
                  <a:pt x="3522" y="4375"/>
                  <a:pt x="3367" y="4375"/>
                </a:cubicBezTo>
                <a:lnTo>
                  <a:pt x="2282" y="4375"/>
                </a:lnTo>
                <a:cubicBezTo>
                  <a:pt x="2127" y="4375"/>
                  <a:pt x="2003" y="4247"/>
                  <a:pt x="2010" y="4091"/>
                </a:cubicBezTo>
                <a:cubicBezTo>
                  <a:pt x="2017" y="3944"/>
                  <a:pt x="2144" y="3831"/>
                  <a:pt x="2290" y="3831"/>
                </a:cubicBezTo>
                <a:close/>
                <a:moveTo>
                  <a:pt x="7011" y="3831"/>
                </a:moveTo>
                <a:cubicBezTo>
                  <a:pt x="7166" y="3831"/>
                  <a:pt x="7291" y="3960"/>
                  <a:pt x="7283" y="4116"/>
                </a:cubicBezTo>
                <a:cubicBezTo>
                  <a:pt x="7278" y="4264"/>
                  <a:pt x="7151" y="4375"/>
                  <a:pt x="7004" y="4375"/>
                </a:cubicBezTo>
                <a:lnTo>
                  <a:pt x="5935" y="4375"/>
                </a:lnTo>
                <a:cubicBezTo>
                  <a:pt x="5789" y="4375"/>
                  <a:pt x="5661" y="4264"/>
                  <a:pt x="5654" y="4116"/>
                </a:cubicBezTo>
                <a:cubicBezTo>
                  <a:pt x="5647" y="3960"/>
                  <a:pt x="5771" y="3831"/>
                  <a:pt x="5926" y="3831"/>
                </a:cubicBezTo>
                <a:close/>
                <a:moveTo>
                  <a:pt x="3358" y="4920"/>
                </a:moveTo>
                <a:cubicBezTo>
                  <a:pt x="3505" y="4920"/>
                  <a:pt x="3633" y="5033"/>
                  <a:pt x="3639" y="5180"/>
                </a:cubicBezTo>
                <a:cubicBezTo>
                  <a:pt x="3647" y="5336"/>
                  <a:pt x="3522" y="5465"/>
                  <a:pt x="3368" y="5465"/>
                </a:cubicBezTo>
                <a:lnTo>
                  <a:pt x="2292" y="5465"/>
                </a:lnTo>
                <a:cubicBezTo>
                  <a:pt x="2145" y="5465"/>
                  <a:pt x="2017" y="5352"/>
                  <a:pt x="2010" y="5205"/>
                </a:cubicBezTo>
                <a:cubicBezTo>
                  <a:pt x="2003" y="5050"/>
                  <a:pt x="2128" y="4920"/>
                  <a:pt x="2282" y="4920"/>
                </a:cubicBezTo>
                <a:close/>
                <a:moveTo>
                  <a:pt x="7004" y="5920"/>
                </a:moveTo>
                <a:cubicBezTo>
                  <a:pt x="7150" y="5920"/>
                  <a:pt x="7278" y="6032"/>
                  <a:pt x="7284" y="6180"/>
                </a:cubicBezTo>
                <a:cubicBezTo>
                  <a:pt x="7291" y="6336"/>
                  <a:pt x="7167" y="6465"/>
                  <a:pt x="7013" y="6465"/>
                </a:cubicBezTo>
                <a:lnTo>
                  <a:pt x="5937" y="6465"/>
                </a:lnTo>
                <a:cubicBezTo>
                  <a:pt x="5790" y="6465"/>
                  <a:pt x="5663" y="6353"/>
                  <a:pt x="5655" y="6205"/>
                </a:cubicBezTo>
                <a:cubicBezTo>
                  <a:pt x="5648" y="6049"/>
                  <a:pt x="5773" y="5920"/>
                  <a:pt x="5927" y="5920"/>
                </a:cubicBezTo>
                <a:close/>
                <a:moveTo>
                  <a:pt x="3358" y="7027"/>
                </a:moveTo>
                <a:cubicBezTo>
                  <a:pt x="3505" y="7027"/>
                  <a:pt x="3633" y="7139"/>
                  <a:pt x="3639" y="7286"/>
                </a:cubicBezTo>
                <a:cubicBezTo>
                  <a:pt x="3647" y="7442"/>
                  <a:pt x="3522" y="7571"/>
                  <a:pt x="3367" y="7571"/>
                </a:cubicBezTo>
                <a:lnTo>
                  <a:pt x="2282" y="7571"/>
                </a:lnTo>
                <a:cubicBezTo>
                  <a:pt x="2127" y="7571"/>
                  <a:pt x="2003" y="7442"/>
                  <a:pt x="2010" y="7286"/>
                </a:cubicBezTo>
                <a:cubicBezTo>
                  <a:pt x="2017" y="7140"/>
                  <a:pt x="2144" y="7027"/>
                  <a:pt x="2290" y="7027"/>
                </a:cubicBezTo>
                <a:close/>
                <a:moveTo>
                  <a:pt x="7011" y="7027"/>
                </a:moveTo>
                <a:cubicBezTo>
                  <a:pt x="7166" y="7027"/>
                  <a:pt x="7291" y="7156"/>
                  <a:pt x="7283" y="7312"/>
                </a:cubicBezTo>
                <a:cubicBezTo>
                  <a:pt x="7278" y="7459"/>
                  <a:pt x="7151" y="7571"/>
                  <a:pt x="7004" y="7571"/>
                </a:cubicBezTo>
                <a:lnTo>
                  <a:pt x="5935" y="7571"/>
                </a:lnTo>
                <a:cubicBezTo>
                  <a:pt x="5789" y="7571"/>
                  <a:pt x="5661" y="7459"/>
                  <a:pt x="5654" y="7312"/>
                </a:cubicBezTo>
                <a:cubicBezTo>
                  <a:pt x="5647" y="7156"/>
                  <a:pt x="5771" y="7027"/>
                  <a:pt x="5926" y="7027"/>
                </a:cubicBezTo>
                <a:close/>
                <a:moveTo>
                  <a:pt x="3366" y="8117"/>
                </a:moveTo>
                <a:cubicBezTo>
                  <a:pt x="3521" y="8117"/>
                  <a:pt x="3645" y="8247"/>
                  <a:pt x="3638" y="8402"/>
                </a:cubicBezTo>
                <a:cubicBezTo>
                  <a:pt x="3633" y="8548"/>
                  <a:pt x="3505" y="8662"/>
                  <a:pt x="3358" y="8662"/>
                </a:cubicBezTo>
                <a:lnTo>
                  <a:pt x="2290" y="8662"/>
                </a:lnTo>
                <a:cubicBezTo>
                  <a:pt x="2144" y="8662"/>
                  <a:pt x="2015" y="8549"/>
                  <a:pt x="2009" y="8402"/>
                </a:cubicBezTo>
                <a:cubicBezTo>
                  <a:pt x="2002" y="8247"/>
                  <a:pt x="2126" y="8117"/>
                  <a:pt x="2281" y="8117"/>
                </a:cubicBezTo>
                <a:close/>
                <a:moveTo>
                  <a:pt x="7011" y="8117"/>
                </a:moveTo>
                <a:cubicBezTo>
                  <a:pt x="7166" y="8117"/>
                  <a:pt x="7291" y="8247"/>
                  <a:pt x="7283" y="8402"/>
                </a:cubicBezTo>
                <a:cubicBezTo>
                  <a:pt x="7278" y="8548"/>
                  <a:pt x="7151" y="8662"/>
                  <a:pt x="7004" y="8662"/>
                </a:cubicBezTo>
                <a:lnTo>
                  <a:pt x="5935" y="8662"/>
                </a:lnTo>
                <a:cubicBezTo>
                  <a:pt x="5789" y="8662"/>
                  <a:pt x="5661" y="8549"/>
                  <a:pt x="5654" y="8402"/>
                </a:cubicBezTo>
                <a:cubicBezTo>
                  <a:pt x="5647" y="8247"/>
                  <a:pt x="5771" y="8117"/>
                  <a:pt x="5926" y="8117"/>
                </a:cubicBezTo>
                <a:close/>
                <a:moveTo>
                  <a:pt x="1511" y="3831"/>
                </a:moveTo>
                <a:cubicBezTo>
                  <a:pt x="1480" y="3917"/>
                  <a:pt x="1464" y="4008"/>
                  <a:pt x="1464" y="4103"/>
                </a:cubicBezTo>
                <a:cubicBezTo>
                  <a:pt x="1464" y="4313"/>
                  <a:pt x="1544" y="4503"/>
                  <a:pt x="1675" y="4649"/>
                </a:cubicBezTo>
                <a:cubicBezTo>
                  <a:pt x="1539" y="4797"/>
                  <a:pt x="1458" y="4997"/>
                  <a:pt x="1464" y="5213"/>
                </a:cubicBezTo>
                <a:cubicBezTo>
                  <a:pt x="1474" y="5657"/>
                  <a:pt x="1849" y="6008"/>
                  <a:pt x="2294" y="6008"/>
                </a:cubicBezTo>
                <a:lnTo>
                  <a:pt x="2562" y="6008"/>
                </a:lnTo>
                <a:lnTo>
                  <a:pt x="2562" y="6480"/>
                </a:lnTo>
                <a:lnTo>
                  <a:pt x="2297" y="6480"/>
                </a:lnTo>
                <a:cubicBezTo>
                  <a:pt x="1851" y="6480"/>
                  <a:pt x="1475" y="6831"/>
                  <a:pt x="1465" y="7278"/>
                </a:cubicBezTo>
                <a:cubicBezTo>
                  <a:pt x="1459" y="7495"/>
                  <a:pt x="1539" y="7695"/>
                  <a:pt x="1676" y="7843"/>
                </a:cubicBezTo>
                <a:cubicBezTo>
                  <a:pt x="1545" y="7989"/>
                  <a:pt x="1465" y="8180"/>
                  <a:pt x="1465" y="8390"/>
                </a:cubicBezTo>
                <a:cubicBezTo>
                  <a:pt x="1465" y="8519"/>
                  <a:pt x="1494" y="8642"/>
                  <a:pt x="1549" y="8750"/>
                </a:cubicBezTo>
                <a:lnTo>
                  <a:pt x="844" y="8750"/>
                </a:lnTo>
                <a:cubicBezTo>
                  <a:pt x="843" y="8750"/>
                  <a:pt x="842" y="8750"/>
                  <a:pt x="840" y="8750"/>
                </a:cubicBezTo>
                <a:cubicBezTo>
                  <a:pt x="676" y="8750"/>
                  <a:pt x="546" y="8619"/>
                  <a:pt x="546" y="8455"/>
                </a:cubicBezTo>
                <a:lnTo>
                  <a:pt x="546" y="3831"/>
                </a:lnTo>
                <a:close/>
                <a:moveTo>
                  <a:pt x="5132" y="3812"/>
                </a:moveTo>
                <a:cubicBezTo>
                  <a:pt x="5078" y="3965"/>
                  <a:pt x="5066" y="4138"/>
                  <a:pt x="5115" y="4317"/>
                </a:cubicBezTo>
                <a:cubicBezTo>
                  <a:pt x="5212" y="4676"/>
                  <a:pt x="5545" y="4920"/>
                  <a:pt x="5917" y="4920"/>
                </a:cubicBezTo>
                <a:lnTo>
                  <a:pt x="6192" y="4920"/>
                </a:lnTo>
                <a:lnTo>
                  <a:pt x="6192" y="5374"/>
                </a:lnTo>
                <a:lnTo>
                  <a:pt x="5927" y="5374"/>
                </a:lnTo>
                <a:cubicBezTo>
                  <a:pt x="5514" y="5374"/>
                  <a:pt x="5157" y="5674"/>
                  <a:pt x="5102" y="6084"/>
                </a:cubicBezTo>
                <a:cubicBezTo>
                  <a:pt x="5069" y="6337"/>
                  <a:pt x="5153" y="6573"/>
                  <a:pt x="5306" y="6744"/>
                </a:cubicBezTo>
                <a:cubicBezTo>
                  <a:pt x="5175" y="6890"/>
                  <a:pt x="5095" y="7082"/>
                  <a:pt x="5095" y="7293"/>
                </a:cubicBezTo>
                <a:cubicBezTo>
                  <a:pt x="5095" y="7504"/>
                  <a:pt x="5174" y="7697"/>
                  <a:pt x="5306" y="7841"/>
                </a:cubicBezTo>
                <a:cubicBezTo>
                  <a:pt x="5175" y="7987"/>
                  <a:pt x="5095" y="8179"/>
                  <a:pt x="5095" y="8390"/>
                </a:cubicBezTo>
                <a:cubicBezTo>
                  <a:pt x="5095" y="8520"/>
                  <a:pt x="5126" y="8643"/>
                  <a:pt x="5179" y="8752"/>
                </a:cubicBezTo>
                <a:lnTo>
                  <a:pt x="4114" y="8752"/>
                </a:lnTo>
                <a:cubicBezTo>
                  <a:pt x="4168" y="8643"/>
                  <a:pt x="4198" y="8521"/>
                  <a:pt x="4198" y="8391"/>
                </a:cubicBezTo>
                <a:cubicBezTo>
                  <a:pt x="4197" y="8182"/>
                  <a:pt x="4118" y="7990"/>
                  <a:pt x="3987" y="7846"/>
                </a:cubicBezTo>
                <a:cubicBezTo>
                  <a:pt x="4122" y="7697"/>
                  <a:pt x="4202" y="7497"/>
                  <a:pt x="4197" y="7280"/>
                </a:cubicBezTo>
                <a:cubicBezTo>
                  <a:pt x="4187" y="6834"/>
                  <a:pt x="3812" y="6481"/>
                  <a:pt x="3365" y="6481"/>
                </a:cubicBezTo>
                <a:lnTo>
                  <a:pt x="3105" y="6481"/>
                </a:lnTo>
                <a:lnTo>
                  <a:pt x="3105" y="6010"/>
                </a:lnTo>
                <a:lnTo>
                  <a:pt x="3372" y="6010"/>
                </a:lnTo>
                <a:cubicBezTo>
                  <a:pt x="3773" y="6010"/>
                  <a:pt x="4125" y="5725"/>
                  <a:pt x="4192" y="5329"/>
                </a:cubicBezTo>
                <a:cubicBezTo>
                  <a:pt x="4236" y="5064"/>
                  <a:pt x="4152" y="4816"/>
                  <a:pt x="3993" y="4638"/>
                </a:cubicBezTo>
                <a:cubicBezTo>
                  <a:pt x="4123" y="4492"/>
                  <a:pt x="4204" y="4300"/>
                  <a:pt x="4204" y="4088"/>
                </a:cubicBezTo>
                <a:cubicBezTo>
                  <a:pt x="4204" y="3991"/>
                  <a:pt x="4187" y="3899"/>
                  <a:pt x="4156" y="3812"/>
                </a:cubicBezTo>
                <a:close/>
                <a:moveTo>
                  <a:pt x="8751" y="3832"/>
                </a:moveTo>
                <a:lnTo>
                  <a:pt x="8751" y="8455"/>
                </a:lnTo>
                <a:lnTo>
                  <a:pt x="8752" y="8455"/>
                </a:lnTo>
                <a:cubicBezTo>
                  <a:pt x="8752" y="8619"/>
                  <a:pt x="8619" y="8753"/>
                  <a:pt x="8455" y="8753"/>
                </a:cubicBezTo>
                <a:lnTo>
                  <a:pt x="7750" y="8753"/>
                </a:lnTo>
                <a:cubicBezTo>
                  <a:pt x="7804" y="8643"/>
                  <a:pt x="7834" y="8521"/>
                  <a:pt x="7834" y="8391"/>
                </a:cubicBezTo>
                <a:cubicBezTo>
                  <a:pt x="7834" y="8180"/>
                  <a:pt x="7754" y="7988"/>
                  <a:pt x="7623" y="7842"/>
                </a:cubicBezTo>
                <a:cubicBezTo>
                  <a:pt x="7754" y="7698"/>
                  <a:pt x="7834" y="7505"/>
                  <a:pt x="7834" y="7294"/>
                </a:cubicBezTo>
                <a:cubicBezTo>
                  <a:pt x="7834" y="7083"/>
                  <a:pt x="7754" y="6891"/>
                  <a:pt x="7623" y="6745"/>
                </a:cubicBezTo>
                <a:cubicBezTo>
                  <a:pt x="7778" y="6574"/>
                  <a:pt x="7860" y="6339"/>
                  <a:pt x="7827" y="6085"/>
                </a:cubicBezTo>
                <a:cubicBezTo>
                  <a:pt x="7772" y="5675"/>
                  <a:pt x="7415" y="5375"/>
                  <a:pt x="7002" y="5375"/>
                </a:cubicBezTo>
                <a:lnTo>
                  <a:pt x="6736" y="5375"/>
                </a:lnTo>
                <a:lnTo>
                  <a:pt x="6736" y="4921"/>
                </a:lnTo>
                <a:lnTo>
                  <a:pt x="7001" y="4921"/>
                </a:lnTo>
                <a:cubicBezTo>
                  <a:pt x="7474" y="4921"/>
                  <a:pt x="7864" y="4525"/>
                  <a:pt x="7832" y="4053"/>
                </a:cubicBezTo>
                <a:cubicBezTo>
                  <a:pt x="7827" y="3976"/>
                  <a:pt x="7811" y="3902"/>
                  <a:pt x="7785" y="3832"/>
                </a:cubicBezTo>
                <a:close/>
                <a:moveTo>
                  <a:pt x="842" y="0"/>
                </a:moveTo>
                <a:cubicBezTo>
                  <a:pt x="378" y="0"/>
                  <a:pt x="0" y="377"/>
                  <a:pt x="0" y="841"/>
                </a:cubicBezTo>
                <a:lnTo>
                  <a:pt x="0" y="8455"/>
                </a:lnTo>
                <a:cubicBezTo>
                  <a:pt x="0" y="8921"/>
                  <a:pt x="378" y="9297"/>
                  <a:pt x="842" y="9297"/>
                </a:cubicBezTo>
                <a:lnTo>
                  <a:pt x="8456" y="9297"/>
                </a:lnTo>
                <a:cubicBezTo>
                  <a:pt x="8921" y="9297"/>
                  <a:pt x="9298" y="8920"/>
                  <a:pt x="9298" y="8455"/>
                </a:cubicBezTo>
                <a:lnTo>
                  <a:pt x="9298" y="841"/>
                </a:lnTo>
                <a:cubicBezTo>
                  <a:pt x="9297" y="377"/>
                  <a:pt x="8920" y="0"/>
                  <a:pt x="845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34" name="Google Shape;1934;p80"/>
          <p:cNvGrpSpPr/>
          <p:nvPr/>
        </p:nvGrpSpPr>
        <p:grpSpPr>
          <a:xfrm>
            <a:off x="6303269" y="3151591"/>
            <a:ext cx="354545" cy="354316"/>
            <a:chOff x="6414262" y="3330716"/>
            <a:chExt cx="377296" cy="377052"/>
          </a:xfrm>
        </p:grpSpPr>
        <p:sp>
          <p:nvSpPr>
            <p:cNvPr id="1935" name="Google Shape;1935;p80"/>
            <p:cNvSpPr/>
            <p:nvPr/>
          </p:nvSpPr>
          <p:spPr>
            <a:xfrm>
              <a:off x="6536131" y="3406483"/>
              <a:ext cx="22767" cy="22239"/>
            </a:xfrm>
            <a:custGeom>
              <a:avLst/>
              <a:gdLst/>
              <a:ahLst/>
              <a:cxnLst/>
              <a:rect l="l" t="t" r="r" b="b"/>
              <a:pathLst>
                <a:path w="561" h="548" extrusionOk="0">
                  <a:moveTo>
                    <a:pt x="280" y="1"/>
                  </a:moveTo>
                  <a:cubicBezTo>
                    <a:pt x="138" y="1"/>
                    <a:pt x="1" y="126"/>
                    <a:pt x="7" y="274"/>
                  </a:cubicBezTo>
                  <a:cubicBezTo>
                    <a:pt x="15" y="422"/>
                    <a:pt x="128" y="547"/>
                    <a:pt x="280" y="547"/>
                  </a:cubicBezTo>
                  <a:cubicBezTo>
                    <a:pt x="423" y="547"/>
                    <a:pt x="560" y="422"/>
                    <a:pt x="554" y="274"/>
                  </a:cubicBezTo>
                  <a:cubicBezTo>
                    <a:pt x="547" y="125"/>
                    <a:pt x="433"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80"/>
            <p:cNvSpPr/>
            <p:nvPr/>
          </p:nvSpPr>
          <p:spPr>
            <a:xfrm>
              <a:off x="6513932" y="3436149"/>
              <a:ext cx="22767" cy="22199"/>
            </a:xfrm>
            <a:custGeom>
              <a:avLst/>
              <a:gdLst/>
              <a:ahLst/>
              <a:cxnLst/>
              <a:rect l="l" t="t" r="r" b="b"/>
              <a:pathLst>
                <a:path w="561" h="547" extrusionOk="0">
                  <a:moveTo>
                    <a:pt x="281" y="1"/>
                  </a:moveTo>
                  <a:cubicBezTo>
                    <a:pt x="139" y="1"/>
                    <a:pt x="0" y="126"/>
                    <a:pt x="8" y="274"/>
                  </a:cubicBezTo>
                  <a:cubicBezTo>
                    <a:pt x="14" y="422"/>
                    <a:pt x="128" y="546"/>
                    <a:pt x="281" y="546"/>
                  </a:cubicBezTo>
                  <a:cubicBezTo>
                    <a:pt x="422" y="546"/>
                    <a:pt x="561" y="422"/>
                    <a:pt x="553" y="274"/>
                  </a:cubicBezTo>
                  <a:cubicBezTo>
                    <a:pt x="547" y="126"/>
                    <a:pt x="434" y="1"/>
                    <a:pt x="2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80"/>
            <p:cNvSpPr/>
            <p:nvPr/>
          </p:nvSpPr>
          <p:spPr>
            <a:xfrm>
              <a:off x="6558370" y="3436149"/>
              <a:ext cx="22726" cy="22199"/>
            </a:xfrm>
            <a:custGeom>
              <a:avLst/>
              <a:gdLst/>
              <a:ahLst/>
              <a:cxnLst/>
              <a:rect l="l" t="t" r="r" b="b"/>
              <a:pathLst>
                <a:path w="560" h="547" extrusionOk="0">
                  <a:moveTo>
                    <a:pt x="280" y="1"/>
                  </a:moveTo>
                  <a:cubicBezTo>
                    <a:pt x="138" y="1"/>
                    <a:pt x="0" y="126"/>
                    <a:pt x="7" y="274"/>
                  </a:cubicBezTo>
                  <a:cubicBezTo>
                    <a:pt x="13" y="422"/>
                    <a:pt x="127" y="546"/>
                    <a:pt x="280" y="546"/>
                  </a:cubicBezTo>
                  <a:cubicBezTo>
                    <a:pt x="423" y="546"/>
                    <a:pt x="560" y="422"/>
                    <a:pt x="553" y="274"/>
                  </a:cubicBezTo>
                  <a:cubicBezTo>
                    <a:pt x="545" y="126"/>
                    <a:pt x="433"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80"/>
            <p:cNvSpPr/>
            <p:nvPr/>
          </p:nvSpPr>
          <p:spPr>
            <a:xfrm>
              <a:off x="6414262" y="3330716"/>
              <a:ext cx="377296" cy="377052"/>
            </a:xfrm>
            <a:custGeom>
              <a:avLst/>
              <a:gdLst/>
              <a:ahLst/>
              <a:cxnLst/>
              <a:rect l="l" t="t" r="r" b="b"/>
              <a:pathLst>
                <a:path w="9297" h="9291" extrusionOk="0">
                  <a:moveTo>
                    <a:pt x="4659" y="543"/>
                  </a:moveTo>
                  <a:cubicBezTo>
                    <a:pt x="4882" y="543"/>
                    <a:pt x="5086" y="649"/>
                    <a:pt x="5177" y="813"/>
                  </a:cubicBezTo>
                  <a:cubicBezTo>
                    <a:pt x="5227" y="899"/>
                    <a:pt x="5318" y="952"/>
                    <a:pt x="5415" y="952"/>
                  </a:cubicBezTo>
                  <a:cubicBezTo>
                    <a:pt x="5426" y="952"/>
                    <a:pt x="5437" y="951"/>
                    <a:pt x="5448" y="950"/>
                  </a:cubicBezTo>
                  <a:cubicBezTo>
                    <a:pt x="5477" y="947"/>
                    <a:pt x="5504" y="945"/>
                    <a:pt x="5533" y="945"/>
                  </a:cubicBezTo>
                  <a:cubicBezTo>
                    <a:pt x="5791" y="945"/>
                    <a:pt x="6016" y="1085"/>
                    <a:pt x="6082" y="1286"/>
                  </a:cubicBezTo>
                  <a:cubicBezTo>
                    <a:pt x="6114" y="1388"/>
                    <a:pt x="6204" y="1459"/>
                    <a:pt x="6309" y="1476"/>
                  </a:cubicBezTo>
                  <a:cubicBezTo>
                    <a:pt x="6569" y="1517"/>
                    <a:pt x="6760" y="1699"/>
                    <a:pt x="6765" y="1911"/>
                  </a:cubicBezTo>
                  <a:cubicBezTo>
                    <a:pt x="6768" y="2034"/>
                    <a:pt x="6853" y="2139"/>
                    <a:pt x="6971" y="2168"/>
                  </a:cubicBezTo>
                  <a:cubicBezTo>
                    <a:pt x="7206" y="2228"/>
                    <a:pt x="7370" y="2406"/>
                    <a:pt x="7370" y="2601"/>
                  </a:cubicBezTo>
                  <a:cubicBezTo>
                    <a:pt x="7370" y="2623"/>
                    <a:pt x="7367" y="2646"/>
                    <a:pt x="7363" y="2669"/>
                  </a:cubicBezTo>
                  <a:cubicBezTo>
                    <a:pt x="7339" y="2795"/>
                    <a:pt x="7408" y="2921"/>
                    <a:pt x="7527" y="2970"/>
                  </a:cubicBezTo>
                  <a:cubicBezTo>
                    <a:pt x="7717" y="3049"/>
                    <a:pt x="7835" y="3203"/>
                    <a:pt x="7835" y="3374"/>
                  </a:cubicBezTo>
                  <a:cubicBezTo>
                    <a:pt x="7835" y="3404"/>
                    <a:pt x="7831" y="3433"/>
                    <a:pt x="7824" y="3463"/>
                  </a:cubicBezTo>
                  <a:lnTo>
                    <a:pt x="1494" y="3463"/>
                  </a:lnTo>
                  <a:cubicBezTo>
                    <a:pt x="1485" y="3432"/>
                    <a:pt x="1482" y="3403"/>
                    <a:pt x="1482" y="3373"/>
                  </a:cubicBezTo>
                  <a:cubicBezTo>
                    <a:pt x="1482" y="3202"/>
                    <a:pt x="1601" y="3048"/>
                    <a:pt x="1791" y="2969"/>
                  </a:cubicBezTo>
                  <a:cubicBezTo>
                    <a:pt x="1911" y="2920"/>
                    <a:pt x="1977" y="2791"/>
                    <a:pt x="1953" y="2664"/>
                  </a:cubicBezTo>
                  <a:cubicBezTo>
                    <a:pt x="1949" y="2643"/>
                    <a:pt x="1948" y="2622"/>
                    <a:pt x="1948" y="2601"/>
                  </a:cubicBezTo>
                  <a:cubicBezTo>
                    <a:pt x="1948" y="2405"/>
                    <a:pt x="2111" y="2226"/>
                    <a:pt x="2347" y="2168"/>
                  </a:cubicBezTo>
                  <a:cubicBezTo>
                    <a:pt x="2465" y="2139"/>
                    <a:pt x="2549" y="2034"/>
                    <a:pt x="2552" y="1912"/>
                  </a:cubicBezTo>
                  <a:cubicBezTo>
                    <a:pt x="2558" y="1698"/>
                    <a:pt x="2753" y="1514"/>
                    <a:pt x="3017" y="1475"/>
                  </a:cubicBezTo>
                  <a:cubicBezTo>
                    <a:pt x="3119" y="1459"/>
                    <a:pt x="3204" y="1387"/>
                    <a:pt x="3236" y="1287"/>
                  </a:cubicBezTo>
                  <a:cubicBezTo>
                    <a:pt x="3301" y="1086"/>
                    <a:pt x="3526" y="945"/>
                    <a:pt x="3787" y="945"/>
                  </a:cubicBezTo>
                  <a:cubicBezTo>
                    <a:pt x="3814" y="945"/>
                    <a:pt x="3843" y="947"/>
                    <a:pt x="3871" y="950"/>
                  </a:cubicBezTo>
                  <a:cubicBezTo>
                    <a:pt x="3882" y="951"/>
                    <a:pt x="3893" y="952"/>
                    <a:pt x="3904" y="952"/>
                  </a:cubicBezTo>
                  <a:cubicBezTo>
                    <a:pt x="4001" y="952"/>
                    <a:pt x="4093" y="899"/>
                    <a:pt x="4141" y="813"/>
                  </a:cubicBezTo>
                  <a:cubicBezTo>
                    <a:pt x="4233" y="648"/>
                    <a:pt x="4437" y="543"/>
                    <a:pt x="4659" y="543"/>
                  </a:cubicBezTo>
                  <a:close/>
                  <a:moveTo>
                    <a:pt x="8753" y="4006"/>
                  </a:moveTo>
                  <a:cubicBezTo>
                    <a:pt x="8720" y="4499"/>
                    <a:pt x="8600" y="4970"/>
                    <a:pt x="8408" y="5401"/>
                  </a:cubicBezTo>
                  <a:cubicBezTo>
                    <a:pt x="7930" y="5412"/>
                    <a:pt x="7666" y="5511"/>
                    <a:pt x="7433" y="5600"/>
                  </a:cubicBezTo>
                  <a:cubicBezTo>
                    <a:pt x="7201" y="5687"/>
                    <a:pt x="7000" y="5762"/>
                    <a:pt x="6572" y="5762"/>
                  </a:cubicBezTo>
                  <a:cubicBezTo>
                    <a:pt x="6143" y="5762"/>
                    <a:pt x="5942" y="5686"/>
                    <a:pt x="5710" y="5600"/>
                  </a:cubicBezTo>
                  <a:cubicBezTo>
                    <a:pt x="5464" y="5506"/>
                    <a:pt x="5186" y="5400"/>
                    <a:pt x="4657" y="5400"/>
                  </a:cubicBezTo>
                  <a:cubicBezTo>
                    <a:pt x="4128" y="5400"/>
                    <a:pt x="3850" y="5506"/>
                    <a:pt x="3603" y="5600"/>
                  </a:cubicBezTo>
                  <a:cubicBezTo>
                    <a:pt x="3371" y="5687"/>
                    <a:pt x="3171" y="5762"/>
                    <a:pt x="2742" y="5762"/>
                  </a:cubicBezTo>
                  <a:cubicBezTo>
                    <a:pt x="2313" y="5762"/>
                    <a:pt x="2112" y="5686"/>
                    <a:pt x="1880" y="5600"/>
                  </a:cubicBezTo>
                  <a:cubicBezTo>
                    <a:pt x="1647" y="5511"/>
                    <a:pt x="1383" y="5411"/>
                    <a:pt x="906" y="5401"/>
                  </a:cubicBezTo>
                  <a:cubicBezTo>
                    <a:pt x="713" y="4970"/>
                    <a:pt x="593" y="4500"/>
                    <a:pt x="560" y="4006"/>
                  </a:cubicBezTo>
                  <a:close/>
                  <a:moveTo>
                    <a:pt x="4658" y="5937"/>
                  </a:moveTo>
                  <a:cubicBezTo>
                    <a:pt x="5087" y="5937"/>
                    <a:pt x="5287" y="6013"/>
                    <a:pt x="5519" y="6101"/>
                  </a:cubicBezTo>
                  <a:cubicBezTo>
                    <a:pt x="5766" y="6194"/>
                    <a:pt x="6044" y="6299"/>
                    <a:pt x="6573" y="6299"/>
                  </a:cubicBezTo>
                  <a:cubicBezTo>
                    <a:pt x="7102" y="6299"/>
                    <a:pt x="7380" y="6194"/>
                    <a:pt x="7626" y="6101"/>
                  </a:cubicBezTo>
                  <a:cubicBezTo>
                    <a:pt x="7773" y="6045"/>
                    <a:pt x="7908" y="5993"/>
                    <a:pt x="8096" y="5964"/>
                  </a:cubicBezTo>
                  <a:lnTo>
                    <a:pt x="8096" y="5964"/>
                  </a:lnTo>
                  <a:cubicBezTo>
                    <a:pt x="7363" y="7087"/>
                    <a:pt x="6095" y="7831"/>
                    <a:pt x="4658" y="7831"/>
                  </a:cubicBezTo>
                  <a:cubicBezTo>
                    <a:pt x="3220" y="7831"/>
                    <a:pt x="1953" y="7087"/>
                    <a:pt x="1220" y="5965"/>
                  </a:cubicBezTo>
                  <a:lnTo>
                    <a:pt x="1220" y="5965"/>
                  </a:lnTo>
                  <a:cubicBezTo>
                    <a:pt x="1409" y="5995"/>
                    <a:pt x="1542" y="6045"/>
                    <a:pt x="1689" y="6101"/>
                  </a:cubicBezTo>
                  <a:cubicBezTo>
                    <a:pt x="1936" y="6194"/>
                    <a:pt x="2215" y="6299"/>
                    <a:pt x="2743" y="6299"/>
                  </a:cubicBezTo>
                  <a:cubicBezTo>
                    <a:pt x="3272" y="6299"/>
                    <a:pt x="3550" y="6194"/>
                    <a:pt x="3797" y="6101"/>
                  </a:cubicBezTo>
                  <a:cubicBezTo>
                    <a:pt x="4029" y="6012"/>
                    <a:pt x="4229" y="5937"/>
                    <a:pt x="4658" y="5937"/>
                  </a:cubicBezTo>
                  <a:close/>
                  <a:moveTo>
                    <a:pt x="6203" y="8113"/>
                  </a:moveTo>
                  <a:lnTo>
                    <a:pt x="6203" y="8746"/>
                  </a:lnTo>
                  <a:lnTo>
                    <a:pt x="3098" y="8746"/>
                  </a:lnTo>
                  <a:lnTo>
                    <a:pt x="3098" y="8113"/>
                  </a:lnTo>
                  <a:cubicBezTo>
                    <a:pt x="3589" y="8287"/>
                    <a:pt x="4114" y="8378"/>
                    <a:pt x="4650" y="8378"/>
                  </a:cubicBezTo>
                  <a:cubicBezTo>
                    <a:pt x="5187" y="8378"/>
                    <a:pt x="5710" y="8287"/>
                    <a:pt x="6203" y="8113"/>
                  </a:cubicBezTo>
                  <a:close/>
                  <a:moveTo>
                    <a:pt x="4649" y="0"/>
                  </a:moveTo>
                  <a:cubicBezTo>
                    <a:pt x="4290" y="0"/>
                    <a:pt x="3963" y="151"/>
                    <a:pt x="3756" y="402"/>
                  </a:cubicBezTo>
                  <a:cubicBezTo>
                    <a:pt x="3332" y="410"/>
                    <a:pt x="2951" y="634"/>
                    <a:pt x="2772" y="971"/>
                  </a:cubicBezTo>
                  <a:cubicBezTo>
                    <a:pt x="2396" y="1077"/>
                    <a:pt x="2112" y="1359"/>
                    <a:pt x="2026" y="1702"/>
                  </a:cubicBezTo>
                  <a:cubicBezTo>
                    <a:pt x="1660" y="1858"/>
                    <a:pt x="1412" y="2190"/>
                    <a:pt x="1395" y="2560"/>
                  </a:cubicBezTo>
                  <a:cubicBezTo>
                    <a:pt x="1107" y="2744"/>
                    <a:pt x="929" y="3048"/>
                    <a:pt x="929" y="3372"/>
                  </a:cubicBezTo>
                  <a:cubicBezTo>
                    <a:pt x="929" y="3403"/>
                    <a:pt x="930" y="3432"/>
                    <a:pt x="932" y="3461"/>
                  </a:cubicBezTo>
                  <a:lnTo>
                    <a:pt x="272" y="3461"/>
                  </a:lnTo>
                  <a:cubicBezTo>
                    <a:pt x="123" y="3461"/>
                    <a:pt x="0" y="3582"/>
                    <a:pt x="0" y="3733"/>
                  </a:cubicBezTo>
                  <a:cubicBezTo>
                    <a:pt x="0" y="4974"/>
                    <a:pt x="482" y="6141"/>
                    <a:pt x="1361" y="7019"/>
                  </a:cubicBezTo>
                  <a:cubicBezTo>
                    <a:pt x="1715" y="7371"/>
                    <a:pt x="2116" y="7660"/>
                    <a:pt x="2548" y="7881"/>
                  </a:cubicBezTo>
                  <a:lnTo>
                    <a:pt x="2548" y="9018"/>
                  </a:lnTo>
                  <a:cubicBezTo>
                    <a:pt x="2548" y="9168"/>
                    <a:pt x="2669" y="9290"/>
                    <a:pt x="2821" y="9290"/>
                  </a:cubicBezTo>
                  <a:lnTo>
                    <a:pt x="6470" y="9290"/>
                  </a:lnTo>
                  <a:cubicBezTo>
                    <a:pt x="6621" y="9290"/>
                    <a:pt x="6743" y="9169"/>
                    <a:pt x="6743" y="9018"/>
                  </a:cubicBezTo>
                  <a:lnTo>
                    <a:pt x="6743" y="7881"/>
                  </a:lnTo>
                  <a:cubicBezTo>
                    <a:pt x="7177" y="7660"/>
                    <a:pt x="7577" y="7371"/>
                    <a:pt x="7930" y="7019"/>
                  </a:cubicBezTo>
                  <a:cubicBezTo>
                    <a:pt x="8812" y="6141"/>
                    <a:pt x="9296" y="4974"/>
                    <a:pt x="9296" y="3733"/>
                  </a:cubicBezTo>
                  <a:cubicBezTo>
                    <a:pt x="9296" y="3624"/>
                    <a:pt x="9232" y="3523"/>
                    <a:pt x="9123" y="3480"/>
                  </a:cubicBezTo>
                  <a:cubicBezTo>
                    <a:pt x="9091" y="3466"/>
                    <a:pt x="9057" y="3461"/>
                    <a:pt x="9021" y="3461"/>
                  </a:cubicBezTo>
                  <a:lnTo>
                    <a:pt x="8366" y="3461"/>
                  </a:lnTo>
                  <a:cubicBezTo>
                    <a:pt x="8368" y="3432"/>
                    <a:pt x="8369" y="3403"/>
                    <a:pt x="8369" y="3372"/>
                  </a:cubicBezTo>
                  <a:cubicBezTo>
                    <a:pt x="8369" y="3047"/>
                    <a:pt x="8192" y="2744"/>
                    <a:pt x="7903" y="2560"/>
                  </a:cubicBezTo>
                  <a:cubicBezTo>
                    <a:pt x="7886" y="2190"/>
                    <a:pt x="7638" y="1860"/>
                    <a:pt x="7272" y="1702"/>
                  </a:cubicBezTo>
                  <a:cubicBezTo>
                    <a:pt x="7186" y="1359"/>
                    <a:pt x="6901" y="1077"/>
                    <a:pt x="6526" y="971"/>
                  </a:cubicBezTo>
                  <a:cubicBezTo>
                    <a:pt x="6347" y="634"/>
                    <a:pt x="5967" y="410"/>
                    <a:pt x="5541" y="402"/>
                  </a:cubicBezTo>
                  <a:cubicBezTo>
                    <a:pt x="5335" y="151"/>
                    <a:pt x="5007" y="0"/>
                    <a:pt x="464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39" name="Google Shape;1939;p80"/>
          <p:cNvSpPr/>
          <p:nvPr/>
        </p:nvSpPr>
        <p:spPr>
          <a:xfrm>
            <a:off x="952325" y="3151349"/>
            <a:ext cx="371702" cy="354579"/>
          </a:xfrm>
          <a:custGeom>
            <a:avLst/>
            <a:gdLst/>
            <a:ahLst/>
            <a:cxnLst/>
            <a:rect l="l" t="t" r="r" b="b"/>
            <a:pathLst>
              <a:path w="9747" h="9298" extrusionOk="0">
                <a:moveTo>
                  <a:pt x="3526" y="4688"/>
                </a:moveTo>
                <a:cubicBezTo>
                  <a:pt x="3686" y="4782"/>
                  <a:pt x="3839" y="4889"/>
                  <a:pt x="3984" y="5011"/>
                </a:cubicBezTo>
                <a:lnTo>
                  <a:pt x="3466" y="5529"/>
                </a:lnTo>
                <a:lnTo>
                  <a:pt x="3526" y="4688"/>
                </a:lnTo>
                <a:close/>
                <a:moveTo>
                  <a:pt x="2435" y="4294"/>
                </a:moveTo>
                <a:lnTo>
                  <a:pt x="2435" y="4294"/>
                </a:lnTo>
                <a:cubicBezTo>
                  <a:pt x="2628" y="4326"/>
                  <a:pt x="2815" y="4375"/>
                  <a:pt x="2997" y="4441"/>
                </a:cubicBezTo>
                <a:lnTo>
                  <a:pt x="2919" y="5536"/>
                </a:lnTo>
                <a:cubicBezTo>
                  <a:pt x="2669" y="5155"/>
                  <a:pt x="2508" y="4730"/>
                  <a:pt x="2435" y="4294"/>
                </a:cubicBezTo>
                <a:close/>
                <a:moveTo>
                  <a:pt x="4370" y="5396"/>
                </a:moveTo>
                <a:cubicBezTo>
                  <a:pt x="4491" y="5540"/>
                  <a:pt x="4600" y="5693"/>
                  <a:pt x="4693" y="5854"/>
                </a:cubicBezTo>
                <a:lnTo>
                  <a:pt x="3852" y="5915"/>
                </a:lnTo>
                <a:lnTo>
                  <a:pt x="3852" y="5915"/>
                </a:lnTo>
                <a:lnTo>
                  <a:pt x="4370" y="5396"/>
                </a:lnTo>
                <a:close/>
                <a:moveTo>
                  <a:pt x="4938" y="6382"/>
                </a:moveTo>
                <a:cubicBezTo>
                  <a:pt x="5004" y="6565"/>
                  <a:pt x="5053" y="6754"/>
                  <a:pt x="5084" y="6945"/>
                </a:cubicBezTo>
                <a:cubicBezTo>
                  <a:pt x="4649" y="6873"/>
                  <a:pt x="4226" y="6711"/>
                  <a:pt x="3843" y="6460"/>
                </a:cubicBezTo>
                <a:lnTo>
                  <a:pt x="4938" y="6382"/>
                </a:lnTo>
                <a:close/>
                <a:moveTo>
                  <a:pt x="5614" y="543"/>
                </a:moveTo>
                <a:cubicBezTo>
                  <a:pt x="6439" y="543"/>
                  <a:pt x="7265" y="858"/>
                  <a:pt x="7893" y="1487"/>
                </a:cubicBezTo>
                <a:cubicBezTo>
                  <a:pt x="9149" y="2744"/>
                  <a:pt x="9149" y="4789"/>
                  <a:pt x="7893" y="6045"/>
                </a:cubicBezTo>
                <a:cubicBezTo>
                  <a:pt x="7271" y="6666"/>
                  <a:pt x="6458" y="6979"/>
                  <a:pt x="5642" y="6987"/>
                </a:cubicBezTo>
                <a:cubicBezTo>
                  <a:pt x="5536" y="6165"/>
                  <a:pt x="5161" y="5399"/>
                  <a:pt x="4570" y="4809"/>
                </a:cubicBezTo>
                <a:cubicBezTo>
                  <a:pt x="3979" y="4218"/>
                  <a:pt x="3214" y="3844"/>
                  <a:pt x="2393" y="3737"/>
                </a:cubicBezTo>
                <a:cubicBezTo>
                  <a:pt x="2400" y="2922"/>
                  <a:pt x="2713" y="2108"/>
                  <a:pt x="3335" y="1487"/>
                </a:cubicBezTo>
                <a:cubicBezTo>
                  <a:pt x="3962" y="859"/>
                  <a:pt x="4788" y="543"/>
                  <a:pt x="5614" y="543"/>
                </a:cubicBezTo>
                <a:close/>
                <a:moveTo>
                  <a:pt x="2743" y="6206"/>
                </a:moveTo>
                <a:cubicBezTo>
                  <a:pt x="2807" y="6281"/>
                  <a:pt x="2875" y="6355"/>
                  <a:pt x="2944" y="6426"/>
                </a:cubicBezTo>
                <a:lnTo>
                  <a:pt x="2944" y="6428"/>
                </a:lnTo>
                <a:lnTo>
                  <a:pt x="2947" y="6432"/>
                </a:lnTo>
                <a:cubicBezTo>
                  <a:pt x="3020" y="6503"/>
                  <a:pt x="3096" y="6572"/>
                  <a:pt x="3172" y="6639"/>
                </a:cubicBezTo>
                <a:lnTo>
                  <a:pt x="1148" y="8664"/>
                </a:lnTo>
                <a:cubicBezTo>
                  <a:pt x="1088" y="8723"/>
                  <a:pt x="1010" y="8753"/>
                  <a:pt x="932" y="8753"/>
                </a:cubicBezTo>
                <a:cubicBezTo>
                  <a:pt x="854" y="8753"/>
                  <a:pt x="775" y="8723"/>
                  <a:pt x="715" y="8664"/>
                </a:cubicBezTo>
                <a:cubicBezTo>
                  <a:pt x="597" y="8545"/>
                  <a:pt x="597" y="8351"/>
                  <a:pt x="715" y="8232"/>
                </a:cubicBezTo>
                <a:lnTo>
                  <a:pt x="2743" y="6206"/>
                </a:lnTo>
                <a:close/>
                <a:moveTo>
                  <a:pt x="5613" y="0"/>
                </a:moveTo>
                <a:cubicBezTo>
                  <a:pt x="4649" y="0"/>
                  <a:pt x="3684" y="367"/>
                  <a:pt x="2950" y="1102"/>
                </a:cubicBezTo>
                <a:cubicBezTo>
                  <a:pt x="1688" y="2364"/>
                  <a:pt x="1509" y="4307"/>
                  <a:pt x="2417" y="5760"/>
                </a:cubicBezTo>
                <a:lnTo>
                  <a:pt x="332" y="7846"/>
                </a:lnTo>
                <a:cubicBezTo>
                  <a:pt x="1" y="8176"/>
                  <a:pt x="1" y="8716"/>
                  <a:pt x="332" y="9048"/>
                </a:cubicBezTo>
                <a:cubicBezTo>
                  <a:pt x="498" y="9214"/>
                  <a:pt x="715" y="9297"/>
                  <a:pt x="933" y="9297"/>
                </a:cubicBezTo>
                <a:cubicBezTo>
                  <a:pt x="1151" y="9297"/>
                  <a:pt x="1368" y="9214"/>
                  <a:pt x="1535" y="9048"/>
                </a:cubicBezTo>
                <a:lnTo>
                  <a:pt x="3620" y="6962"/>
                </a:lnTo>
                <a:cubicBezTo>
                  <a:pt x="4227" y="7342"/>
                  <a:pt x="4922" y="7531"/>
                  <a:pt x="5614" y="7531"/>
                </a:cubicBezTo>
                <a:cubicBezTo>
                  <a:pt x="6579" y="7531"/>
                  <a:pt x="7543" y="7165"/>
                  <a:pt x="8278" y="6430"/>
                </a:cubicBezTo>
                <a:cubicBezTo>
                  <a:pt x="9746" y="4962"/>
                  <a:pt x="9746" y="2571"/>
                  <a:pt x="8278" y="1102"/>
                </a:cubicBezTo>
                <a:cubicBezTo>
                  <a:pt x="7543" y="367"/>
                  <a:pt x="6578" y="0"/>
                  <a:pt x="561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80"/>
          <p:cNvSpPr/>
          <p:nvPr/>
        </p:nvSpPr>
        <p:spPr>
          <a:xfrm>
            <a:off x="1771110" y="3151349"/>
            <a:ext cx="256343" cy="354541"/>
          </a:xfrm>
          <a:custGeom>
            <a:avLst/>
            <a:gdLst/>
            <a:ahLst/>
            <a:cxnLst/>
            <a:rect l="l" t="t" r="r" b="b"/>
            <a:pathLst>
              <a:path w="6722" h="9297" extrusionOk="0">
                <a:moveTo>
                  <a:pt x="2065" y="698"/>
                </a:moveTo>
                <a:lnTo>
                  <a:pt x="3271" y="2182"/>
                </a:lnTo>
                <a:lnTo>
                  <a:pt x="858" y="2182"/>
                </a:lnTo>
                <a:lnTo>
                  <a:pt x="2065" y="698"/>
                </a:lnTo>
                <a:close/>
                <a:moveTo>
                  <a:pt x="2887" y="2726"/>
                </a:moveTo>
                <a:lnTo>
                  <a:pt x="2887" y="6013"/>
                </a:lnTo>
                <a:lnTo>
                  <a:pt x="1235" y="6013"/>
                </a:lnTo>
                <a:lnTo>
                  <a:pt x="1235" y="2726"/>
                </a:lnTo>
                <a:close/>
                <a:moveTo>
                  <a:pt x="2887" y="6557"/>
                </a:moveTo>
                <a:lnTo>
                  <a:pt x="2887" y="7103"/>
                </a:lnTo>
                <a:lnTo>
                  <a:pt x="1235" y="7103"/>
                </a:lnTo>
                <a:lnTo>
                  <a:pt x="1235" y="6557"/>
                </a:lnTo>
                <a:close/>
                <a:moveTo>
                  <a:pt x="2068" y="0"/>
                </a:moveTo>
                <a:cubicBezTo>
                  <a:pt x="1986" y="0"/>
                  <a:pt x="1909" y="37"/>
                  <a:pt x="1857" y="100"/>
                </a:cubicBezTo>
                <a:lnTo>
                  <a:pt x="79" y="2288"/>
                </a:lnTo>
                <a:cubicBezTo>
                  <a:pt x="13" y="2371"/>
                  <a:pt x="0" y="2483"/>
                  <a:pt x="45" y="2578"/>
                </a:cubicBezTo>
                <a:cubicBezTo>
                  <a:pt x="90" y="2673"/>
                  <a:pt x="290" y="2743"/>
                  <a:pt x="290" y="2743"/>
                </a:cubicBezTo>
                <a:lnTo>
                  <a:pt x="709" y="2743"/>
                </a:lnTo>
                <a:lnTo>
                  <a:pt x="709" y="7374"/>
                </a:lnTo>
                <a:cubicBezTo>
                  <a:pt x="709" y="7525"/>
                  <a:pt x="831" y="7647"/>
                  <a:pt x="983" y="7647"/>
                </a:cubicBezTo>
                <a:lnTo>
                  <a:pt x="1800" y="7647"/>
                </a:lnTo>
                <a:lnTo>
                  <a:pt x="1800" y="8244"/>
                </a:lnTo>
                <a:cubicBezTo>
                  <a:pt x="1800" y="8475"/>
                  <a:pt x="1900" y="8696"/>
                  <a:pt x="2075" y="8845"/>
                </a:cubicBezTo>
                <a:cubicBezTo>
                  <a:pt x="2437" y="9155"/>
                  <a:pt x="2817" y="9287"/>
                  <a:pt x="3166" y="9287"/>
                </a:cubicBezTo>
                <a:cubicBezTo>
                  <a:pt x="3968" y="9287"/>
                  <a:pt x="4611" y="8593"/>
                  <a:pt x="4525" y="7774"/>
                </a:cubicBezTo>
                <a:cubicBezTo>
                  <a:pt x="4510" y="7628"/>
                  <a:pt x="4565" y="7485"/>
                  <a:pt x="4673" y="7388"/>
                </a:cubicBezTo>
                <a:cubicBezTo>
                  <a:pt x="4899" y="7185"/>
                  <a:pt x="5137" y="7099"/>
                  <a:pt x="5355" y="7099"/>
                </a:cubicBezTo>
                <a:cubicBezTo>
                  <a:pt x="5808" y="7099"/>
                  <a:pt x="6177" y="7467"/>
                  <a:pt x="6177" y="7920"/>
                </a:cubicBezTo>
                <a:lnTo>
                  <a:pt x="6177" y="9016"/>
                </a:lnTo>
                <a:cubicBezTo>
                  <a:pt x="6177" y="9156"/>
                  <a:pt x="6279" y="9278"/>
                  <a:pt x="6417" y="9294"/>
                </a:cubicBezTo>
                <a:cubicBezTo>
                  <a:pt x="6428" y="9295"/>
                  <a:pt x="6439" y="9296"/>
                  <a:pt x="6450" y="9296"/>
                </a:cubicBezTo>
                <a:cubicBezTo>
                  <a:pt x="6601" y="9296"/>
                  <a:pt x="6721" y="9175"/>
                  <a:pt x="6721" y="9024"/>
                </a:cubicBezTo>
                <a:lnTo>
                  <a:pt x="6721" y="7929"/>
                </a:lnTo>
                <a:cubicBezTo>
                  <a:pt x="6718" y="7178"/>
                  <a:pt x="6105" y="6565"/>
                  <a:pt x="5352" y="6565"/>
                </a:cubicBezTo>
                <a:cubicBezTo>
                  <a:pt x="4600" y="6565"/>
                  <a:pt x="3990" y="7173"/>
                  <a:pt x="3985" y="7925"/>
                </a:cubicBezTo>
                <a:cubicBezTo>
                  <a:pt x="3983" y="8360"/>
                  <a:pt x="3642" y="8730"/>
                  <a:pt x="3207" y="8752"/>
                </a:cubicBezTo>
                <a:cubicBezTo>
                  <a:pt x="3192" y="8753"/>
                  <a:pt x="3178" y="8753"/>
                  <a:pt x="3163" y="8753"/>
                </a:cubicBezTo>
                <a:cubicBezTo>
                  <a:pt x="2710" y="8753"/>
                  <a:pt x="2343" y="8385"/>
                  <a:pt x="2343" y="7932"/>
                </a:cubicBezTo>
                <a:lnTo>
                  <a:pt x="2343" y="7648"/>
                </a:lnTo>
                <a:lnTo>
                  <a:pt x="3160" y="7648"/>
                </a:lnTo>
                <a:cubicBezTo>
                  <a:pt x="3310" y="7648"/>
                  <a:pt x="3433" y="7527"/>
                  <a:pt x="3433" y="7375"/>
                </a:cubicBezTo>
                <a:lnTo>
                  <a:pt x="3433" y="2726"/>
                </a:lnTo>
                <a:lnTo>
                  <a:pt x="3846" y="2726"/>
                </a:lnTo>
                <a:cubicBezTo>
                  <a:pt x="3851" y="2727"/>
                  <a:pt x="3856" y="2727"/>
                  <a:pt x="3861" y="2727"/>
                </a:cubicBezTo>
                <a:cubicBezTo>
                  <a:pt x="3961" y="2727"/>
                  <a:pt x="4049" y="2668"/>
                  <a:pt x="4091" y="2578"/>
                </a:cubicBezTo>
                <a:cubicBezTo>
                  <a:pt x="4136" y="2483"/>
                  <a:pt x="4122" y="2371"/>
                  <a:pt x="4057" y="2288"/>
                </a:cubicBezTo>
                <a:lnTo>
                  <a:pt x="2279" y="100"/>
                </a:lnTo>
                <a:cubicBezTo>
                  <a:pt x="2228" y="38"/>
                  <a:pt x="2149" y="0"/>
                  <a:pt x="206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41" name="Google Shape;1941;p80"/>
          <p:cNvGrpSpPr/>
          <p:nvPr/>
        </p:nvGrpSpPr>
        <p:grpSpPr>
          <a:xfrm>
            <a:off x="2479282" y="3173671"/>
            <a:ext cx="354583" cy="310079"/>
            <a:chOff x="2344892" y="3354213"/>
            <a:chExt cx="377336" cy="329976"/>
          </a:xfrm>
        </p:grpSpPr>
        <p:sp>
          <p:nvSpPr>
            <p:cNvPr id="1942" name="Google Shape;1942;p80"/>
            <p:cNvSpPr/>
            <p:nvPr/>
          </p:nvSpPr>
          <p:spPr>
            <a:xfrm>
              <a:off x="2344892" y="3354213"/>
              <a:ext cx="377336" cy="329976"/>
            </a:xfrm>
            <a:custGeom>
              <a:avLst/>
              <a:gdLst/>
              <a:ahLst/>
              <a:cxnLst/>
              <a:rect l="l" t="t" r="r" b="b"/>
              <a:pathLst>
                <a:path w="9298" h="8131" extrusionOk="0">
                  <a:moveTo>
                    <a:pt x="4646" y="545"/>
                  </a:moveTo>
                  <a:cubicBezTo>
                    <a:pt x="4724" y="545"/>
                    <a:pt x="4888" y="734"/>
                    <a:pt x="4917" y="1167"/>
                  </a:cubicBezTo>
                  <a:cubicBezTo>
                    <a:pt x="4924" y="1296"/>
                    <a:pt x="5021" y="1400"/>
                    <a:pt x="5147" y="1420"/>
                  </a:cubicBezTo>
                  <a:cubicBezTo>
                    <a:pt x="5161" y="1422"/>
                    <a:pt x="5175" y="1423"/>
                    <a:pt x="5190" y="1423"/>
                  </a:cubicBezTo>
                  <a:cubicBezTo>
                    <a:pt x="5300" y="1423"/>
                    <a:pt x="5402" y="1354"/>
                    <a:pt x="5443" y="1249"/>
                  </a:cubicBezTo>
                  <a:cubicBezTo>
                    <a:pt x="5527" y="1030"/>
                    <a:pt x="5624" y="989"/>
                    <a:pt x="5702" y="989"/>
                  </a:cubicBezTo>
                  <a:cubicBezTo>
                    <a:pt x="5728" y="989"/>
                    <a:pt x="5751" y="994"/>
                    <a:pt x="5772" y="998"/>
                  </a:cubicBezTo>
                  <a:cubicBezTo>
                    <a:pt x="5789" y="1001"/>
                    <a:pt x="5858" y="1069"/>
                    <a:pt x="5899" y="1252"/>
                  </a:cubicBezTo>
                  <a:cubicBezTo>
                    <a:pt x="5991" y="1679"/>
                    <a:pt x="6268" y="2040"/>
                    <a:pt x="6656" y="2240"/>
                  </a:cubicBezTo>
                  <a:cubicBezTo>
                    <a:pt x="7929" y="2900"/>
                    <a:pt x="8750" y="4031"/>
                    <a:pt x="8750" y="5124"/>
                  </a:cubicBezTo>
                  <a:cubicBezTo>
                    <a:pt x="8751" y="5887"/>
                    <a:pt x="8365" y="6496"/>
                    <a:pt x="7604" y="6935"/>
                  </a:cubicBezTo>
                  <a:cubicBezTo>
                    <a:pt x="6876" y="7354"/>
                    <a:pt x="5827" y="7586"/>
                    <a:pt x="4646" y="7586"/>
                  </a:cubicBezTo>
                  <a:cubicBezTo>
                    <a:pt x="3466" y="7586"/>
                    <a:pt x="2417" y="7355"/>
                    <a:pt x="1689" y="6935"/>
                  </a:cubicBezTo>
                  <a:cubicBezTo>
                    <a:pt x="929" y="6496"/>
                    <a:pt x="542" y="5887"/>
                    <a:pt x="542" y="5124"/>
                  </a:cubicBezTo>
                  <a:cubicBezTo>
                    <a:pt x="542" y="4031"/>
                    <a:pt x="1364" y="2900"/>
                    <a:pt x="2636" y="2240"/>
                  </a:cubicBezTo>
                  <a:cubicBezTo>
                    <a:pt x="3025" y="2040"/>
                    <a:pt x="3301" y="1678"/>
                    <a:pt x="3394" y="1252"/>
                  </a:cubicBezTo>
                  <a:cubicBezTo>
                    <a:pt x="3433" y="1069"/>
                    <a:pt x="3504" y="1001"/>
                    <a:pt x="3521" y="998"/>
                  </a:cubicBezTo>
                  <a:cubicBezTo>
                    <a:pt x="3541" y="993"/>
                    <a:pt x="3565" y="990"/>
                    <a:pt x="3590" y="990"/>
                  </a:cubicBezTo>
                  <a:cubicBezTo>
                    <a:pt x="3668" y="990"/>
                    <a:pt x="3765" y="1029"/>
                    <a:pt x="3849" y="1249"/>
                  </a:cubicBezTo>
                  <a:cubicBezTo>
                    <a:pt x="3891" y="1354"/>
                    <a:pt x="3992" y="1423"/>
                    <a:pt x="4103" y="1423"/>
                  </a:cubicBezTo>
                  <a:cubicBezTo>
                    <a:pt x="4117" y="1423"/>
                    <a:pt x="4131" y="1422"/>
                    <a:pt x="4145" y="1420"/>
                  </a:cubicBezTo>
                  <a:cubicBezTo>
                    <a:pt x="4271" y="1400"/>
                    <a:pt x="4368" y="1296"/>
                    <a:pt x="4376" y="1167"/>
                  </a:cubicBezTo>
                  <a:cubicBezTo>
                    <a:pt x="4405" y="733"/>
                    <a:pt x="4569" y="545"/>
                    <a:pt x="4646" y="545"/>
                  </a:cubicBezTo>
                  <a:close/>
                  <a:moveTo>
                    <a:pt x="4648" y="0"/>
                  </a:moveTo>
                  <a:cubicBezTo>
                    <a:pt x="4352" y="0"/>
                    <a:pt x="4106" y="205"/>
                    <a:pt x="3963" y="545"/>
                  </a:cubicBezTo>
                  <a:cubicBezTo>
                    <a:pt x="3851" y="479"/>
                    <a:pt x="3725" y="445"/>
                    <a:pt x="3587" y="445"/>
                  </a:cubicBezTo>
                  <a:cubicBezTo>
                    <a:pt x="3535" y="445"/>
                    <a:pt x="3480" y="450"/>
                    <a:pt x="3424" y="460"/>
                  </a:cubicBezTo>
                  <a:cubicBezTo>
                    <a:pt x="3150" y="511"/>
                    <a:pt x="2945" y="757"/>
                    <a:pt x="2864" y="1136"/>
                  </a:cubicBezTo>
                  <a:cubicBezTo>
                    <a:pt x="2806" y="1404"/>
                    <a:pt x="2633" y="1630"/>
                    <a:pt x="2389" y="1756"/>
                  </a:cubicBezTo>
                  <a:cubicBezTo>
                    <a:pt x="1688" y="2120"/>
                    <a:pt x="1094" y="2618"/>
                    <a:pt x="672" y="3198"/>
                  </a:cubicBezTo>
                  <a:cubicBezTo>
                    <a:pt x="233" y="3803"/>
                    <a:pt x="0" y="4469"/>
                    <a:pt x="0" y="5124"/>
                  </a:cubicBezTo>
                  <a:cubicBezTo>
                    <a:pt x="0" y="6083"/>
                    <a:pt x="491" y="6871"/>
                    <a:pt x="1419" y="7407"/>
                  </a:cubicBezTo>
                  <a:cubicBezTo>
                    <a:pt x="2238" y="7881"/>
                    <a:pt x="3356" y="8131"/>
                    <a:pt x="4649" y="8131"/>
                  </a:cubicBezTo>
                  <a:cubicBezTo>
                    <a:pt x="5942" y="8131"/>
                    <a:pt x="7059" y="7881"/>
                    <a:pt x="7881" y="7407"/>
                  </a:cubicBezTo>
                  <a:cubicBezTo>
                    <a:pt x="8807" y="6871"/>
                    <a:pt x="9298" y="6082"/>
                    <a:pt x="9298" y="5124"/>
                  </a:cubicBezTo>
                  <a:cubicBezTo>
                    <a:pt x="9296" y="4469"/>
                    <a:pt x="9064" y="3803"/>
                    <a:pt x="8625" y="3198"/>
                  </a:cubicBezTo>
                  <a:cubicBezTo>
                    <a:pt x="8203" y="2618"/>
                    <a:pt x="7609" y="2120"/>
                    <a:pt x="6907" y="1756"/>
                  </a:cubicBezTo>
                  <a:cubicBezTo>
                    <a:pt x="6663" y="1630"/>
                    <a:pt x="6490" y="1404"/>
                    <a:pt x="6432" y="1136"/>
                  </a:cubicBezTo>
                  <a:cubicBezTo>
                    <a:pt x="6351" y="757"/>
                    <a:pt x="6146" y="512"/>
                    <a:pt x="5872" y="460"/>
                  </a:cubicBezTo>
                  <a:cubicBezTo>
                    <a:pt x="5816" y="450"/>
                    <a:pt x="5762" y="445"/>
                    <a:pt x="5709" y="445"/>
                  </a:cubicBezTo>
                  <a:cubicBezTo>
                    <a:pt x="5572" y="445"/>
                    <a:pt x="5445" y="479"/>
                    <a:pt x="5333" y="545"/>
                  </a:cubicBezTo>
                  <a:cubicBezTo>
                    <a:pt x="5190" y="205"/>
                    <a:pt x="4945" y="0"/>
                    <a:pt x="46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80"/>
            <p:cNvSpPr/>
            <p:nvPr/>
          </p:nvSpPr>
          <p:spPr>
            <a:xfrm>
              <a:off x="2455885" y="3429412"/>
              <a:ext cx="47887" cy="60509"/>
            </a:xfrm>
            <a:custGeom>
              <a:avLst/>
              <a:gdLst/>
              <a:ahLst/>
              <a:cxnLst/>
              <a:rect l="l" t="t" r="r" b="b"/>
              <a:pathLst>
                <a:path w="1180" h="1491" extrusionOk="0">
                  <a:moveTo>
                    <a:pt x="908" y="0"/>
                  </a:moveTo>
                  <a:cubicBezTo>
                    <a:pt x="757" y="0"/>
                    <a:pt x="635" y="124"/>
                    <a:pt x="635" y="273"/>
                  </a:cubicBezTo>
                  <a:cubicBezTo>
                    <a:pt x="635" y="800"/>
                    <a:pt x="258" y="937"/>
                    <a:pt x="201" y="954"/>
                  </a:cubicBezTo>
                  <a:lnTo>
                    <a:pt x="201" y="955"/>
                  </a:lnTo>
                  <a:cubicBezTo>
                    <a:pt x="85" y="987"/>
                    <a:pt x="0" y="1092"/>
                    <a:pt x="0" y="1218"/>
                  </a:cubicBezTo>
                  <a:cubicBezTo>
                    <a:pt x="0" y="1369"/>
                    <a:pt x="124" y="1491"/>
                    <a:pt x="273" y="1491"/>
                  </a:cubicBezTo>
                  <a:cubicBezTo>
                    <a:pt x="311" y="1491"/>
                    <a:pt x="347" y="1483"/>
                    <a:pt x="380" y="1469"/>
                  </a:cubicBezTo>
                  <a:cubicBezTo>
                    <a:pt x="679" y="1372"/>
                    <a:pt x="1180" y="1017"/>
                    <a:pt x="1180" y="273"/>
                  </a:cubicBezTo>
                  <a:cubicBezTo>
                    <a:pt x="1180" y="124"/>
                    <a:pt x="1058" y="2"/>
                    <a:pt x="90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44" name="Google Shape;1944;p80"/>
          <p:cNvGrpSpPr/>
          <p:nvPr/>
        </p:nvGrpSpPr>
        <p:grpSpPr>
          <a:xfrm>
            <a:off x="2486986" y="3711380"/>
            <a:ext cx="338947" cy="355345"/>
            <a:chOff x="2353090" y="3926426"/>
            <a:chExt cx="360697" cy="378148"/>
          </a:xfrm>
        </p:grpSpPr>
        <p:sp>
          <p:nvSpPr>
            <p:cNvPr id="1945" name="Google Shape;1945;p80"/>
            <p:cNvSpPr/>
            <p:nvPr/>
          </p:nvSpPr>
          <p:spPr>
            <a:xfrm>
              <a:off x="2353090" y="3926426"/>
              <a:ext cx="360697" cy="378148"/>
            </a:xfrm>
            <a:custGeom>
              <a:avLst/>
              <a:gdLst/>
              <a:ahLst/>
              <a:cxnLst/>
              <a:rect l="l" t="t" r="r" b="b"/>
              <a:pathLst>
                <a:path w="8888" h="9318" extrusionOk="0">
                  <a:moveTo>
                    <a:pt x="2996" y="678"/>
                  </a:moveTo>
                  <a:cubicBezTo>
                    <a:pt x="3524" y="678"/>
                    <a:pt x="3967" y="1042"/>
                    <a:pt x="4089" y="1531"/>
                  </a:cubicBezTo>
                  <a:lnTo>
                    <a:pt x="3697" y="1531"/>
                  </a:lnTo>
                  <a:cubicBezTo>
                    <a:pt x="3169" y="1531"/>
                    <a:pt x="2726" y="1167"/>
                    <a:pt x="2604" y="678"/>
                  </a:cubicBezTo>
                  <a:close/>
                  <a:moveTo>
                    <a:pt x="5743" y="1095"/>
                  </a:moveTo>
                  <a:cubicBezTo>
                    <a:pt x="5630" y="1411"/>
                    <a:pt x="5327" y="1640"/>
                    <a:pt x="4970" y="1640"/>
                  </a:cubicBezTo>
                  <a:lnTo>
                    <a:pt x="4746" y="1640"/>
                  </a:lnTo>
                  <a:cubicBezTo>
                    <a:pt x="4859" y="1324"/>
                    <a:pt x="5162" y="1095"/>
                    <a:pt x="5517" y="1095"/>
                  </a:cubicBezTo>
                  <a:close/>
                  <a:moveTo>
                    <a:pt x="5480" y="3045"/>
                  </a:moveTo>
                  <a:cubicBezTo>
                    <a:pt x="7054" y="3045"/>
                    <a:pt x="8335" y="4326"/>
                    <a:pt x="8335" y="5900"/>
                  </a:cubicBezTo>
                  <a:cubicBezTo>
                    <a:pt x="8335" y="7476"/>
                    <a:pt x="6587" y="8757"/>
                    <a:pt x="4437" y="8757"/>
                  </a:cubicBezTo>
                  <a:cubicBezTo>
                    <a:pt x="2287" y="8757"/>
                    <a:pt x="538" y="7476"/>
                    <a:pt x="538" y="5900"/>
                  </a:cubicBezTo>
                  <a:cubicBezTo>
                    <a:pt x="538" y="4326"/>
                    <a:pt x="1819" y="3045"/>
                    <a:pt x="3393" y="3045"/>
                  </a:cubicBezTo>
                  <a:cubicBezTo>
                    <a:pt x="3719" y="3045"/>
                    <a:pt x="4040" y="3101"/>
                    <a:pt x="4346" y="3208"/>
                  </a:cubicBezTo>
                  <a:cubicBezTo>
                    <a:pt x="4375" y="3218"/>
                    <a:pt x="4406" y="3224"/>
                    <a:pt x="4437" y="3224"/>
                  </a:cubicBezTo>
                  <a:cubicBezTo>
                    <a:pt x="4467" y="3224"/>
                    <a:pt x="4498" y="3218"/>
                    <a:pt x="4527" y="3208"/>
                  </a:cubicBezTo>
                  <a:cubicBezTo>
                    <a:pt x="4833" y="3099"/>
                    <a:pt x="5153" y="3045"/>
                    <a:pt x="5480" y="3045"/>
                  </a:cubicBezTo>
                  <a:close/>
                  <a:moveTo>
                    <a:pt x="4444" y="1"/>
                  </a:moveTo>
                  <a:cubicBezTo>
                    <a:pt x="4293" y="1"/>
                    <a:pt x="4172" y="123"/>
                    <a:pt x="4172" y="275"/>
                  </a:cubicBezTo>
                  <a:lnTo>
                    <a:pt x="4172" y="612"/>
                  </a:lnTo>
                  <a:cubicBezTo>
                    <a:pt x="3871" y="316"/>
                    <a:pt x="3459" y="133"/>
                    <a:pt x="3005" y="133"/>
                  </a:cubicBezTo>
                  <a:lnTo>
                    <a:pt x="2306" y="133"/>
                  </a:lnTo>
                  <a:cubicBezTo>
                    <a:pt x="2157" y="133"/>
                    <a:pt x="2034" y="256"/>
                    <a:pt x="2034" y="407"/>
                  </a:cubicBezTo>
                  <a:cubicBezTo>
                    <a:pt x="2034" y="1327"/>
                    <a:pt x="2781" y="2076"/>
                    <a:pt x="3701" y="2076"/>
                  </a:cubicBezTo>
                  <a:lnTo>
                    <a:pt x="4171" y="2076"/>
                  </a:lnTo>
                  <a:lnTo>
                    <a:pt x="4171" y="2592"/>
                  </a:lnTo>
                  <a:cubicBezTo>
                    <a:pt x="3919" y="2534"/>
                    <a:pt x="3661" y="2503"/>
                    <a:pt x="3400" y="2503"/>
                  </a:cubicBezTo>
                  <a:cubicBezTo>
                    <a:pt x="1525" y="2503"/>
                    <a:pt x="0" y="4032"/>
                    <a:pt x="0" y="5911"/>
                  </a:cubicBezTo>
                  <a:cubicBezTo>
                    <a:pt x="0" y="6837"/>
                    <a:pt x="473" y="7701"/>
                    <a:pt x="1330" y="8346"/>
                  </a:cubicBezTo>
                  <a:cubicBezTo>
                    <a:pt x="2166" y="8974"/>
                    <a:pt x="3271" y="9318"/>
                    <a:pt x="4443" y="9318"/>
                  </a:cubicBezTo>
                  <a:cubicBezTo>
                    <a:pt x="5616" y="9318"/>
                    <a:pt x="6721" y="8973"/>
                    <a:pt x="7555" y="8346"/>
                  </a:cubicBezTo>
                  <a:cubicBezTo>
                    <a:pt x="8414" y="7701"/>
                    <a:pt x="8887" y="6836"/>
                    <a:pt x="8887" y="5911"/>
                  </a:cubicBezTo>
                  <a:cubicBezTo>
                    <a:pt x="8888" y="4032"/>
                    <a:pt x="7363" y="2503"/>
                    <a:pt x="5487" y="2503"/>
                  </a:cubicBezTo>
                  <a:cubicBezTo>
                    <a:pt x="5227" y="2503"/>
                    <a:pt x="4969" y="2533"/>
                    <a:pt x="4717" y="2592"/>
                  </a:cubicBezTo>
                  <a:lnTo>
                    <a:pt x="4717" y="2184"/>
                  </a:lnTo>
                  <a:lnTo>
                    <a:pt x="4980" y="2184"/>
                  </a:lnTo>
                  <a:cubicBezTo>
                    <a:pt x="5732" y="2184"/>
                    <a:pt x="6343" y="1573"/>
                    <a:pt x="6341" y="820"/>
                  </a:cubicBezTo>
                  <a:cubicBezTo>
                    <a:pt x="6341" y="671"/>
                    <a:pt x="6219" y="550"/>
                    <a:pt x="6068" y="550"/>
                  </a:cubicBezTo>
                  <a:lnTo>
                    <a:pt x="5523" y="550"/>
                  </a:lnTo>
                  <a:cubicBezTo>
                    <a:pt x="5222" y="550"/>
                    <a:pt x="4942" y="649"/>
                    <a:pt x="4716" y="817"/>
                  </a:cubicBezTo>
                  <a:lnTo>
                    <a:pt x="4716" y="281"/>
                  </a:lnTo>
                  <a:cubicBezTo>
                    <a:pt x="4716" y="142"/>
                    <a:pt x="4614" y="18"/>
                    <a:pt x="4475" y="3"/>
                  </a:cubicBezTo>
                  <a:cubicBezTo>
                    <a:pt x="4464" y="1"/>
                    <a:pt x="4454" y="1"/>
                    <a:pt x="444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80"/>
            <p:cNvSpPr/>
            <p:nvPr/>
          </p:nvSpPr>
          <p:spPr>
            <a:xfrm>
              <a:off x="2442452" y="4081938"/>
              <a:ext cx="22767" cy="22239"/>
            </a:xfrm>
            <a:custGeom>
              <a:avLst/>
              <a:gdLst/>
              <a:ahLst/>
              <a:cxnLst/>
              <a:rect l="l" t="t" r="r" b="b"/>
              <a:pathLst>
                <a:path w="561" h="548" extrusionOk="0">
                  <a:moveTo>
                    <a:pt x="281" y="0"/>
                  </a:moveTo>
                  <a:cubicBezTo>
                    <a:pt x="138" y="0"/>
                    <a:pt x="1" y="126"/>
                    <a:pt x="7" y="274"/>
                  </a:cubicBezTo>
                  <a:cubicBezTo>
                    <a:pt x="14" y="421"/>
                    <a:pt x="128" y="547"/>
                    <a:pt x="281" y="547"/>
                  </a:cubicBezTo>
                  <a:cubicBezTo>
                    <a:pt x="423" y="547"/>
                    <a:pt x="560" y="421"/>
                    <a:pt x="553" y="274"/>
                  </a:cubicBezTo>
                  <a:cubicBezTo>
                    <a:pt x="545" y="126"/>
                    <a:pt x="434" y="0"/>
                    <a:pt x="2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80"/>
            <p:cNvSpPr/>
            <p:nvPr/>
          </p:nvSpPr>
          <p:spPr>
            <a:xfrm>
              <a:off x="2420254" y="4111604"/>
              <a:ext cx="22726" cy="22199"/>
            </a:xfrm>
            <a:custGeom>
              <a:avLst/>
              <a:gdLst/>
              <a:ahLst/>
              <a:cxnLst/>
              <a:rect l="l" t="t" r="r" b="b"/>
              <a:pathLst>
                <a:path w="560" h="547" extrusionOk="0">
                  <a:moveTo>
                    <a:pt x="280" y="1"/>
                  </a:moveTo>
                  <a:cubicBezTo>
                    <a:pt x="138" y="1"/>
                    <a:pt x="0" y="126"/>
                    <a:pt x="7" y="274"/>
                  </a:cubicBezTo>
                  <a:cubicBezTo>
                    <a:pt x="13" y="422"/>
                    <a:pt x="127" y="546"/>
                    <a:pt x="280" y="546"/>
                  </a:cubicBezTo>
                  <a:cubicBezTo>
                    <a:pt x="422" y="546"/>
                    <a:pt x="560" y="422"/>
                    <a:pt x="553" y="274"/>
                  </a:cubicBezTo>
                  <a:cubicBezTo>
                    <a:pt x="546" y="126"/>
                    <a:pt x="433"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80"/>
            <p:cNvSpPr/>
            <p:nvPr/>
          </p:nvSpPr>
          <p:spPr>
            <a:xfrm>
              <a:off x="2464651" y="4111604"/>
              <a:ext cx="22726" cy="22199"/>
            </a:xfrm>
            <a:custGeom>
              <a:avLst/>
              <a:gdLst/>
              <a:ahLst/>
              <a:cxnLst/>
              <a:rect l="l" t="t" r="r" b="b"/>
              <a:pathLst>
                <a:path w="560" h="547" extrusionOk="0">
                  <a:moveTo>
                    <a:pt x="280" y="1"/>
                  </a:moveTo>
                  <a:cubicBezTo>
                    <a:pt x="138" y="1"/>
                    <a:pt x="1" y="126"/>
                    <a:pt x="8" y="274"/>
                  </a:cubicBezTo>
                  <a:cubicBezTo>
                    <a:pt x="14" y="422"/>
                    <a:pt x="127" y="546"/>
                    <a:pt x="280" y="546"/>
                  </a:cubicBezTo>
                  <a:cubicBezTo>
                    <a:pt x="423" y="546"/>
                    <a:pt x="560" y="422"/>
                    <a:pt x="553" y="274"/>
                  </a:cubicBezTo>
                  <a:cubicBezTo>
                    <a:pt x="546" y="126"/>
                    <a:pt x="433"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49" name="Google Shape;1949;p80"/>
          <p:cNvSpPr/>
          <p:nvPr/>
        </p:nvSpPr>
        <p:spPr>
          <a:xfrm>
            <a:off x="7069433" y="3151349"/>
            <a:ext cx="356143" cy="354579"/>
          </a:xfrm>
          <a:custGeom>
            <a:avLst/>
            <a:gdLst/>
            <a:ahLst/>
            <a:cxnLst/>
            <a:rect l="l" t="t" r="r" b="b"/>
            <a:pathLst>
              <a:path w="9339" h="9298" extrusionOk="0">
                <a:moveTo>
                  <a:pt x="8091" y="645"/>
                </a:moveTo>
                <a:lnTo>
                  <a:pt x="8668" y="1222"/>
                </a:lnTo>
                <a:lnTo>
                  <a:pt x="4828" y="5713"/>
                </a:lnTo>
                <a:lnTo>
                  <a:pt x="3598" y="4483"/>
                </a:lnTo>
                <a:lnTo>
                  <a:pt x="8091" y="645"/>
                </a:lnTo>
                <a:close/>
                <a:moveTo>
                  <a:pt x="3182" y="4839"/>
                </a:moveTo>
                <a:lnTo>
                  <a:pt x="4473" y="6129"/>
                </a:lnTo>
                <a:lnTo>
                  <a:pt x="3539" y="7224"/>
                </a:lnTo>
                <a:lnTo>
                  <a:pt x="2088" y="5773"/>
                </a:lnTo>
                <a:lnTo>
                  <a:pt x="3182" y="4839"/>
                </a:lnTo>
                <a:close/>
                <a:moveTo>
                  <a:pt x="2082" y="6536"/>
                </a:moveTo>
                <a:lnTo>
                  <a:pt x="2776" y="7231"/>
                </a:lnTo>
                <a:lnTo>
                  <a:pt x="2412" y="8322"/>
                </a:lnTo>
                <a:lnTo>
                  <a:pt x="1116" y="8582"/>
                </a:lnTo>
                <a:lnTo>
                  <a:pt x="1720" y="7978"/>
                </a:lnTo>
                <a:cubicBezTo>
                  <a:pt x="1826" y="7872"/>
                  <a:pt x="1826" y="7700"/>
                  <a:pt x="1720" y="7593"/>
                </a:cubicBezTo>
                <a:cubicBezTo>
                  <a:pt x="1666" y="7540"/>
                  <a:pt x="1597" y="7513"/>
                  <a:pt x="1527" y="7513"/>
                </a:cubicBezTo>
                <a:cubicBezTo>
                  <a:pt x="1458" y="7513"/>
                  <a:pt x="1388" y="7540"/>
                  <a:pt x="1335" y="7593"/>
                </a:cubicBezTo>
                <a:lnTo>
                  <a:pt x="731" y="8197"/>
                </a:lnTo>
                <a:lnTo>
                  <a:pt x="731" y="8197"/>
                </a:lnTo>
                <a:lnTo>
                  <a:pt x="991" y="6900"/>
                </a:lnTo>
                <a:lnTo>
                  <a:pt x="2082" y="6536"/>
                </a:lnTo>
                <a:close/>
                <a:moveTo>
                  <a:pt x="8105" y="0"/>
                </a:moveTo>
                <a:cubicBezTo>
                  <a:pt x="8043" y="0"/>
                  <a:pt x="7980" y="22"/>
                  <a:pt x="7929" y="65"/>
                </a:cubicBezTo>
                <a:lnTo>
                  <a:pt x="1510" y="5551"/>
                </a:lnTo>
                <a:cubicBezTo>
                  <a:pt x="1452" y="5599"/>
                  <a:pt x="1418" y="5670"/>
                  <a:pt x="1415" y="5747"/>
                </a:cubicBezTo>
                <a:cubicBezTo>
                  <a:pt x="1413" y="5823"/>
                  <a:pt x="1441" y="5896"/>
                  <a:pt x="1494" y="5950"/>
                </a:cubicBezTo>
                <a:lnTo>
                  <a:pt x="1650" y="6106"/>
                </a:lnTo>
                <a:lnTo>
                  <a:pt x="667" y="6433"/>
                </a:lnTo>
                <a:cubicBezTo>
                  <a:pt x="575" y="6462"/>
                  <a:pt x="505" y="6541"/>
                  <a:pt x="486" y="6636"/>
                </a:cubicBezTo>
                <a:lnTo>
                  <a:pt x="20" y="8971"/>
                </a:lnTo>
                <a:cubicBezTo>
                  <a:pt x="1" y="9061"/>
                  <a:pt x="31" y="9153"/>
                  <a:pt x="94" y="9218"/>
                </a:cubicBezTo>
                <a:cubicBezTo>
                  <a:pt x="144" y="9269"/>
                  <a:pt x="215" y="9297"/>
                  <a:pt x="286" y="9297"/>
                </a:cubicBezTo>
                <a:cubicBezTo>
                  <a:pt x="303" y="9297"/>
                  <a:pt x="322" y="9295"/>
                  <a:pt x="339" y="9292"/>
                </a:cubicBezTo>
                <a:lnTo>
                  <a:pt x="2673" y="8825"/>
                </a:lnTo>
                <a:cubicBezTo>
                  <a:pt x="2769" y="8805"/>
                  <a:pt x="2848" y="8736"/>
                  <a:pt x="2878" y="8644"/>
                </a:cubicBezTo>
                <a:lnTo>
                  <a:pt x="3204" y="7662"/>
                </a:lnTo>
                <a:lnTo>
                  <a:pt x="3360" y="7817"/>
                </a:lnTo>
                <a:cubicBezTo>
                  <a:pt x="3412" y="7869"/>
                  <a:pt x="3481" y="7896"/>
                  <a:pt x="3552" y="7896"/>
                </a:cubicBezTo>
                <a:lnTo>
                  <a:pt x="3563" y="7896"/>
                </a:lnTo>
                <a:cubicBezTo>
                  <a:pt x="3640" y="7894"/>
                  <a:pt x="3711" y="7859"/>
                  <a:pt x="3760" y="7801"/>
                </a:cubicBezTo>
                <a:lnTo>
                  <a:pt x="9244" y="1382"/>
                </a:lnTo>
                <a:cubicBezTo>
                  <a:pt x="9338" y="1276"/>
                  <a:pt x="9332" y="1114"/>
                  <a:pt x="9232" y="1014"/>
                </a:cubicBezTo>
                <a:lnTo>
                  <a:pt x="8298" y="80"/>
                </a:lnTo>
                <a:cubicBezTo>
                  <a:pt x="8245" y="27"/>
                  <a:pt x="8175" y="0"/>
                  <a:pt x="810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50" name="Google Shape;1950;p80"/>
          <p:cNvGrpSpPr/>
          <p:nvPr/>
        </p:nvGrpSpPr>
        <p:grpSpPr>
          <a:xfrm>
            <a:off x="7836921" y="1450982"/>
            <a:ext cx="354621" cy="354621"/>
            <a:chOff x="8046327" y="1520980"/>
            <a:chExt cx="377377" cy="377377"/>
          </a:xfrm>
        </p:grpSpPr>
        <p:sp>
          <p:nvSpPr>
            <p:cNvPr id="1951" name="Google Shape;1951;p80"/>
            <p:cNvSpPr/>
            <p:nvPr/>
          </p:nvSpPr>
          <p:spPr>
            <a:xfrm>
              <a:off x="8046327" y="1520980"/>
              <a:ext cx="155593" cy="377377"/>
            </a:xfrm>
            <a:custGeom>
              <a:avLst/>
              <a:gdLst/>
              <a:ahLst/>
              <a:cxnLst/>
              <a:rect l="l" t="t" r="r" b="b"/>
              <a:pathLst>
                <a:path w="3834" h="9299" extrusionOk="0">
                  <a:moveTo>
                    <a:pt x="3055" y="545"/>
                  </a:moveTo>
                  <a:cubicBezTo>
                    <a:pt x="3184" y="545"/>
                    <a:pt x="3290" y="650"/>
                    <a:pt x="3290" y="780"/>
                  </a:cubicBezTo>
                  <a:lnTo>
                    <a:pt x="3290" y="1175"/>
                  </a:lnTo>
                  <a:lnTo>
                    <a:pt x="548" y="2139"/>
                  </a:lnTo>
                  <a:lnTo>
                    <a:pt x="548" y="780"/>
                  </a:lnTo>
                  <a:cubicBezTo>
                    <a:pt x="547" y="649"/>
                    <a:pt x="651" y="545"/>
                    <a:pt x="781" y="545"/>
                  </a:cubicBezTo>
                  <a:close/>
                  <a:moveTo>
                    <a:pt x="3289" y="1745"/>
                  </a:moveTo>
                  <a:lnTo>
                    <a:pt x="3289" y="7555"/>
                  </a:lnTo>
                  <a:lnTo>
                    <a:pt x="547" y="6641"/>
                  </a:lnTo>
                  <a:lnTo>
                    <a:pt x="547" y="2711"/>
                  </a:lnTo>
                  <a:lnTo>
                    <a:pt x="3289" y="1745"/>
                  </a:lnTo>
                  <a:close/>
                  <a:moveTo>
                    <a:pt x="546" y="7215"/>
                  </a:moveTo>
                  <a:lnTo>
                    <a:pt x="3287" y="8127"/>
                  </a:lnTo>
                  <a:lnTo>
                    <a:pt x="3287" y="8518"/>
                  </a:lnTo>
                  <a:cubicBezTo>
                    <a:pt x="3289" y="8647"/>
                    <a:pt x="3183" y="8752"/>
                    <a:pt x="3053" y="8752"/>
                  </a:cubicBezTo>
                  <a:lnTo>
                    <a:pt x="780" y="8752"/>
                  </a:lnTo>
                  <a:cubicBezTo>
                    <a:pt x="651" y="8752"/>
                    <a:pt x="546" y="8647"/>
                    <a:pt x="546" y="8518"/>
                  </a:cubicBezTo>
                  <a:lnTo>
                    <a:pt x="546" y="7215"/>
                  </a:lnTo>
                  <a:close/>
                  <a:moveTo>
                    <a:pt x="780" y="1"/>
                  </a:moveTo>
                  <a:cubicBezTo>
                    <a:pt x="350" y="1"/>
                    <a:pt x="0" y="350"/>
                    <a:pt x="0" y="780"/>
                  </a:cubicBezTo>
                  <a:lnTo>
                    <a:pt x="0" y="8519"/>
                  </a:lnTo>
                  <a:cubicBezTo>
                    <a:pt x="0" y="8949"/>
                    <a:pt x="350" y="9299"/>
                    <a:pt x="780" y="9299"/>
                  </a:cubicBezTo>
                  <a:lnTo>
                    <a:pt x="3053" y="9299"/>
                  </a:lnTo>
                  <a:cubicBezTo>
                    <a:pt x="3484" y="9299"/>
                    <a:pt x="3833" y="8949"/>
                    <a:pt x="3833" y="8519"/>
                  </a:cubicBezTo>
                  <a:lnTo>
                    <a:pt x="3833" y="780"/>
                  </a:lnTo>
                  <a:cubicBezTo>
                    <a:pt x="3833" y="350"/>
                    <a:pt x="3482" y="1"/>
                    <a:pt x="305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80"/>
            <p:cNvSpPr/>
            <p:nvPr/>
          </p:nvSpPr>
          <p:spPr>
            <a:xfrm>
              <a:off x="8268233" y="1520980"/>
              <a:ext cx="66636" cy="377296"/>
            </a:xfrm>
            <a:custGeom>
              <a:avLst/>
              <a:gdLst/>
              <a:ahLst/>
              <a:cxnLst/>
              <a:rect l="l" t="t" r="r" b="b"/>
              <a:pathLst>
                <a:path w="1642" h="9297" extrusionOk="0">
                  <a:moveTo>
                    <a:pt x="1089" y="545"/>
                  </a:moveTo>
                  <a:lnTo>
                    <a:pt x="920" y="8752"/>
                  </a:lnTo>
                  <a:lnTo>
                    <a:pt x="722" y="8752"/>
                  </a:lnTo>
                  <a:lnTo>
                    <a:pt x="551" y="545"/>
                  </a:lnTo>
                  <a:close/>
                  <a:moveTo>
                    <a:pt x="277" y="1"/>
                  </a:moveTo>
                  <a:cubicBezTo>
                    <a:pt x="241" y="1"/>
                    <a:pt x="206" y="6"/>
                    <a:pt x="174" y="21"/>
                  </a:cubicBezTo>
                  <a:cubicBezTo>
                    <a:pt x="64" y="65"/>
                    <a:pt x="1" y="169"/>
                    <a:pt x="2" y="279"/>
                  </a:cubicBezTo>
                  <a:lnTo>
                    <a:pt x="184" y="9031"/>
                  </a:lnTo>
                  <a:cubicBezTo>
                    <a:pt x="186" y="9179"/>
                    <a:pt x="308" y="9297"/>
                    <a:pt x="455" y="9297"/>
                  </a:cubicBezTo>
                  <a:lnTo>
                    <a:pt x="1186" y="9297"/>
                  </a:lnTo>
                  <a:cubicBezTo>
                    <a:pt x="1334" y="9297"/>
                    <a:pt x="1454" y="9179"/>
                    <a:pt x="1458" y="9031"/>
                  </a:cubicBezTo>
                  <a:lnTo>
                    <a:pt x="1639" y="279"/>
                  </a:lnTo>
                  <a:cubicBezTo>
                    <a:pt x="1641" y="205"/>
                    <a:pt x="1613" y="136"/>
                    <a:pt x="1562" y="83"/>
                  </a:cubicBezTo>
                  <a:cubicBezTo>
                    <a:pt x="1511" y="30"/>
                    <a:pt x="1442" y="1"/>
                    <a:pt x="13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80"/>
            <p:cNvSpPr/>
            <p:nvPr/>
          </p:nvSpPr>
          <p:spPr>
            <a:xfrm>
              <a:off x="8357027" y="1520980"/>
              <a:ext cx="66677" cy="377296"/>
            </a:xfrm>
            <a:custGeom>
              <a:avLst/>
              <a:gdLst/>
              <a:ahLst/>
              <a:cxnLst/>
              <a:rect l="l" t="t" r="r" b="b"/>
              <a:pathLst>
                <a:path w="1643" h="9297" extrusionOk="0">
                  <a:moveTo>
                    <a:pt x="1090" y="545"/>
                  </a:moveTo>
                  <a:lnTo>
                    <a:pt x="920" y="8752"/>
                  </a:lnTo>
                  <a:lnTo>
                    <a:pt x="721" y="8752"/>
                  </a:lnTo>
                  <a:lnTo>
                    <a:pt x="551" y="545"/>
                  </a:lnTo>
                  <a:close/>
                  <a:moveTo>
                    <a:pt x="277" y="1"/>
                  </a:moveTo>
                  <a:cubicBezTo>
                    <a:pt x="241" y="1"/>
                    <a:pt x="206" y="6"/>
                    <a:pt x="173" y="21"/>
                  </a:cubicBezTo>
                  <a:cubicBezTo>
                    <a:pt x="64" y="65"/>
                    <a:pt x="1" y="169"/>
                    <a:pt x="2" y="279"/>
                  </a:cubicBezTo>
                  <a:lnTo>
                    <a:pt x="183" y="9031"/>
                  </a:lnTo>
                  <a:cubicBezTo>
                    <a:pt x="186" y="9179"/>
                    <a:pt x="308" y="9297"/>
                    <a:pt x="455" y="9297"/>
                  </a:cubicBezTo>
                  <a:lnTo>
                    <a:pt x="1186" y="9297"/>
                  </a:lnTo>
                  <a:cubicBezTo>
                    <a:pt x="1333" y="9297"/>
                    <a:pt x="1455" y="9179"/>
                    <a:pt x="1458" y="9031"/>
                  </a:cubicBezTo>
                  <a:lnTo>
                    <a:pt x="1639" y="279"/>
                  </a:lnTo>
                  <a:cubicBezTo>
                    <a:pt x="1642" y="205"/>
                    <a:pt x="1615" y="134"/>
                    <a:pt x="1563" y="83"/>
                  </a:cubicBezTo>
                  <a:cubicBezTo>
                    <a:pt x="1512" y="30"/>
                    <a:pt x="1442" y="1"/>
                    <a:pt x="13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54" name="Google Shape;1954;p80"/>
          <p:cNvSpPr/>
          <p:nvPr/>
        </p:nvSpPr>
        <p:spPr>
          <a:xfrm>
            <a:off x="3244739" y="3809578"/>
            <a:ext cx="355838" cy="257221"/>
          </a:xfrm>
          <a:custGeom>
            <a:avLst/>
            <a:gdLst/>
            <a:ahLst/>
            <a:cxnLst/>
            <a:rect l="l" t="t" r="r" b="b"/>
            <a:pathLst>
              <a:path w="9331" h="6745" extrusionOk="0">
                <a:moveTo>
                  <a:pt x="4755" y="539"/>
                </a:moveTo>
                <a:cubicBezTo>
                  <a:pt x="4772" y="539"/>
                  <a:pt x="4789" y="541"/>
                  <a:pt x="4806" y="545"/>
                </a:cubicBezTo>
                <a:cubicBezTo>
                  <a:pt x="4895" y="566"/>
                  <a:pt x="4955" y="650"/>
                  <a:pt x="4955" y="740"/>
                </a:cubicBezTo>
                <a:lnTo>
                  <a:pt x="4955" y="930"/>
                </a:lnTo>
                <a:lnTo>
                  <a:pt x="4556" y="930"/>
                </a:lnTo>
                <a:lnTo>
                  <a:pt x="4556" y="734"/>
                </a:lnTo>
                <a:cubicBezTo>
                  <a:pt x="4556" y="626"/>
                  <a:pt x="4645" y="539"/>
                  <a:pt x="4755" y="539"/>
                </a:cubicBezTo>
                <a:close/>
                <a:moveTo>
                  <a:pt x="5672" y="1474"/>
                </a:moveTo>
                <a:cubicBezTo>
                  <a:pt x="5757" y="1474"/>
                  <a:pt x="5831" y="1527"/>
                  <a:pt x="5857" y="1606"/>
                </a:cubicBezTo>
                <a:lnTo>
                  <a:pt x="5952" y="1890"/>
                </a:lnTo>
                <a:lnTo>
                  <a:pt x="3540" y="1890"/>
                </a:lnTo>
                <a:lnTo>
                  <a:pt x="3634" y="1609"/>
                </a:lnTo>
                <a:cubicBezTo>
                  <a:pt x="3660" y="1527"/>
                  <a:pt x="3735" y="1474"/>
                  <a:pt x="3821" y="1474"/>
                </a:cubicBezTo>
                <a:close/>
                <a:moveTo>
                  <a:pt x="7957" y="2309"/>
                </a:moveTo>
                <a:cubicBezTo>
                  <a:pt x="8015" y="2309"/>
                  <a:pt x="8075" y="2317"/>
                  <a:pt x="8136" y="2332"/>
                </a:cubicBezTo>
                <a:cubicBezTo>
                  <a:pt x="8494" y="2423"/>
                  <a:pt x="8785" y="2761"/>
                  <a:pt x="8785" y="3086"/>
                </a:cubicBezTo>
                <a:cubicBezTo>
                  <a:pt x="8784" y="3874"/>
                  <a:pt x="8499" y="4313"/>
                  <a:pt x="8233" y="4552"/>
                </a:cubicBezTo>
                <a:cubicBezTo>
                  <a:pt x="8234" y="4523"/>
                  <a:pt x="8235" y="4492"/>
                  <a:pt x="8235" y="4463"/>
                </a:cubicBezTo>
                <a:cubicBezTo>
                  <a:pt x="8235" y="3965"/>
                  <a:pt x="8060" y="3461"/>
                  <a:pt x="7728" y="3004"/>
                </a:cubicBezTo>
                <a:cubicBezTo>
                  <a:pt x="7628" y="2867"/>
                  <a:pt x="7517" y="2739"/>
                  <a:pt x="7393" y="2614"/>
                </a:cubicBezTo>
                <a:cubicBezTo>
                  <a:pt x="7549" y="2414"/>
                  <a:pt x="7743" y="2309"/>
                  <a:pt x="7957" y="2309"/>
                </a:cubicBezTo>
                <a:close/>
                <a:moveTo>
                  <a:pt x="865" y="2053"/>
                </a:moveTo>
                <a:lnTo>
                  <a:pt x="2284" y="2913"/>
                </a:lnTo>
                <a:cubicBezTo>
                  <a:pt x="2328" y="2939"/>
                  <a:pt x="2377" y="2952"/>
                  <a:pt x="2425" y="2952"/>
                </a:cubicBezTo>
                <a:cubicBezTo>
                  <a:pt x="2491" y="2952"/>
                  <a:pt x="2556" y="2928"/>
                  <a:pt x="2607" y="2882"/>
                </a:cubicBezTo>
                <a:cubicBezTo>
                  <a:pt x="2797" y="2712"/>
                  <a:pt x="3012" y="2561"/>
                  <a:pt x="3246" y="2435"/>
                </a:cubicBezTo>
                <a:lnTo>
                  <a:pt x="6247" y="2435"/>
                </a:lnTo>
                <a:cubicBezTo>
                  <a:pt x="7126" y="2912"/>
                  <a:pt x="7691" y="3700"/>
                  <a:pt x="7691" y="4460"/>
                </a:cubicBezTo>
                <a:cubicBezTo>
                  <a:pt x="7691" y="5744"/>
                  <a:pt x="6104" y="6199"/>
                  <a:pt x="4746" y="6199"/>
                </a:cubicBezTo>
                <a:cubicBezTo>
                  <a:pt x="3387" y="6199"/>
                  <a:pt x="1802" y="5744"/>
                  <a:pt x="1802" y="4460"/>
                </a:cubicBezTo>
                <a:cubicBezTo>
                  <a:pt x="1802" y="3557"/>
                  <a:pt x="1025" y="2708"/>
                  <a:pt x="661" y="2359"/>
                </a:cubicBezTo>
                <a:lnTo>
                  <a:pt x="865" y="2053"/>
                </a:lnTo>
                <a:close/>
                <a:moveTo>
                  <a:pt x="4747" y="1"/>
                </a:moveTo>
                <a:cubicBezTo>
                  <a:pt x="4340" y="1"/>
                  <a:pt x="4007" y="333"/>
                  <a:pt x="4011" y="740"/>
                </a:cubicBezTo>
                <a:lnTo>
                  <a:pt x="4011" y="929"/>
                </a:lnTo>
                <a:lnTo>
                  <a:pt x="3833" y="929"/>
                </a:lnTo>
                <a:cubicBezTo>
                  <a:pt x="3514" y="935"/>
                  <a:pt x="3232" y="1140"/>
                  <a:pt x="3132" y="1442"/>
                </a:cubicBezTo>
                <a:lnTo>
                  <a:pt x="2953" y="1976"/>
                </a:lnTo>
                <a:cubicBezTo>
                  <a:pt x="2755" y="2085"/>
                  <a:pt x="2570" y="2210"/>
                  <a:pt x="2399" y="2347"/>
                </a:cubicBezTo>
                <a:lnTo>
                  <a:pt x="924" y="1453"/>
                </a:lnTo>
                <a:cubicBezTo>
                  <a:pt x="881" y="1427"/>
                  <a:pt x="832" y="1414"/>
                  <a:pt x="784" y="1414"/>
                </a:cubicBezTo>
                <a:cubicBezTo>
                  <a:pt x="696" y="1414"/>
                  <a:pt x="609" y="1457"/>
                  <a:pt x="557" y="1536"/>
                </a:cubicBezTo>
                <a:lnTo>
                  <a:pt x="78" y="2254"/>
                </a:lnTo>
                <a:cubicBezTo>
                  <a:pt x="0" y="2370"/>
                  <a:pt x="24" y="2526"/>
                  <a:pt x="131" y="2614"/>
                </a:cubicBezTo>
                <a:cubicBezTo>
                  <a:pt x="444" y="2875"/>
                  <a:pt x="1259" y="3712"/>
                  <a:pt x="1259" y="4463"/>
                </a:cubicBezTo>
                <a:cubicBezTo>
                  <a:pt x="1259" y="5848"/>
                  <a:pt x="2627" y="6745"/>
                  <a:pt x="4747" y="6745"/>
                </a:cubicBezTo>
                <a:cubicBezTo>
                  <a:pt x="6399" y="6745"/>
                  <a:pt x="7597" y="6200"/>
                  <a:pt x="8044" y="5302"/>
                </a:cubicBezTo>
                <a:cubicBezTo>
                  <a:pt x="8183" y="5249"/>
                  <a:pt x="8410" y="5135"/>
                  <a:pt x="8639" y="4918"/>
                </a:cubicBezTo>
                <a:cubicBezTo>
                  <a:pt x="8954" y="4621"/>
                  <a:pt x="9330" y="4060"/>
                  <a:pt x="9330" y="3087"/>
                </a:cubicBezTo>
                <a:cubicBezTo>
                  <a:pt x="9328" y="2511"/>
                  <a:pt x="8873" y="1959"/>
                  <a:pt x="8270" y="1805"/>
                </a:cubicBezTo>
                <a:cubicBezTo>
                  <a:pt x="8162" y="1778"/>
                  <a:pt x="8056" y="1764"/>
                  <a:pt x="7952" y="1764"/>
                </a:cubicBezTo>
                <a:cubicBezTo>
                  <a:pt x="7579" y="1764"/>
                  <a:pt x="7239" y="1938"/>
                  <a:pt x="6979" y="2260"/>
                </a:cubicBezTo>
                <a:cubicBezTo>
                  <a:pt x="6841" y="2157"/>
                  <a:pt x="6694" y="2062"/>
                  <a:pt x="6540" y="1976"/>
                </a:cubicBezTo>
                <a:lnTo>
                  <a:pt x="6362" y="1442"/>
                </a:lnTo>
                <a:cubicBezTo>
                  <a:pt x="6262" y="1139"/>
                  <a:pt x="5980" y="935"/>
                  <a:pt x="5661" y="929"/>
                </a:cubicBezTo>
                <a:lnTo>
                  <a:pt x="5500" y="929"/>
                </a:lnTo>
                <a:lnTo>
                  <a:pt x="5500" y="740"/>
                </a:lnTo>
                <a:cubicBezTo>
                  <a:pt x="5487" y="333"/>
                  <a:pt x="5154" y="1"/>
                  <a:pt x="474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80"/>
          <p:cNvSpPr/>
          <p:nvPr/>
        </p:nvSpPr>
        <p:spPr>
          <a:xfrm>
            <a:off x="7836507" y="2610376"/>
            <a:ext cx="354999" cy="296728"/>
          </a:xfrm>
          <a:custGeom>
            <a:avLst/>
            <a:gdLst/>
            <a:ahLst/>
            <a:cxnLst/>
            <a:rect l="l" t="t" r="r" b="b"/>
            <a:pathLst>
              <a:path w="9309" h="7781" extrusionOk="0">
                <a:moveTo>
                  <a:pt x="6906" y="1157"/>
                </a:moveTo>
                <a:cubicBezTo>
                  <a:pt x="7074" y="1664"/>
                  <a:pt x="7380" y="2877"/>
                  <a:pt x="6909" y="3884"/>
                </a:cubicBezTo>
                <a:cubicBezTo>
                  <a:pt x="6634" y="4474"/>
                  <a:pt x="6130" y="4908"/>
                  <a:pt x="5660" y="5204"/>
                </a:cubicBezTo>
                <a:cubicBezTo>
                  <a:pt x="6018" y="4662"/>
                  <a:pt x="6356" y="3937"/>
                  <a:pt x="6356" y="3128"/>
                </a:cubicBezTo>
                <a:cubicBezTo>
                  <a:pt x="6356" y="2582"/>
                  <a:pt x="6201" y="2073"/>
                  <a:pt x="5992" y="1634"/>
                </a:cubicBezTo>
                <a:cubicBezTo>
                  <a:pt x="6346" y="1401"/>
                  <a:pt x="6688" y="1245"/>
                  <a:pt x="6906" y="1157"/>
                </a:cubicBezTo>
                <a:close/>
                <a:moveTo>
                  <a:pt x="2404" y="1155"/>
                </a:moveTo>
                <a:cubicBezTo>
                  <a:pt x="2623" y="1243"/>
                  <a:pt x="2966" y="1400"/>
                  <a:pt x="3319" y="1632"/>
                </a:cubicBezTo>
                <a:cubicBezTo>
                  <a:pt x="3108" y="2072"/>
                  <a:pt x="2954" y="2581"/>
                  <a:pt x="2954" y="3128"/>
                </a:cubicBezTo>
                <a:cubicBezTo>
                  <a:pt x="2954" y="3938"/>
                  <a:pt x="3293" y="4665"/>
                  <a:pt x="3650" y="5206"/>
                </a:cubicBezTo>
                <a:cubicBezTo>
                  <a:pt x="3181" y="4910"/>
                  <a:pt x="2678" y="4477"/>
                  <a:pt x="2400" y="3884"/>
                </a:cubicBezTo>
                <a:cubicBezTo>
                  <a:pt x="1932" y="2880"/>
                  <a:pt x="2238" y="1664"/>
                  <a:pt x="2404" y="1155"/>
                </a:cubicBezTo>
                <a:close/>
                <a:moveTo>
                  <a:pt x="4656" y="657"/>
                </a:moveTo>
                <a:cubicBezTo>
                  <a:pt x="5021" y="1047"/>
                  <a:pt x="5811" y="2016"/>
                  <a:pt x="5811" y="3128"/>
                </a:cubicBezTo>
                <a:cubicBezTo>
                  <a:pt x="5811" y="4236"/>
                  <a:pt x="5021" y="5209"/>
                  <a:pt x="4654" y="5600"/>
                </a:cubicBezTo>
                <a:cubicBezTo>
                  <a:pt x="4289" y="5209"/>
                  <a:pt x="3498" y="4240"/>
                  <a:pt x="3498" y="3128"/>
                </a:cubicBezTo>
                <a:cubicBezTo>
                  <a:pt x="3498" y="2020"/>
                  <a:pt x="4289" y="1047"/>
                  <a:pt x="4656" y="657"/>
                </a:cubicBezTo>
                <a:close/>
                <a:moveTo>
                  <a:pt x="870" y="2552"/>
                </a:moveTo>
                <a:cubicBezTo>
                  <a:pt x="1079" y="2552"/>
                  <a:pt x="1333" y="2564"/>
                  <a:pt x="1605" y="2604"/>
                </a:cubicBezTo>
                <a:cubicBezTo>
                  <a:pt x="1599" y="3093"/>
                  <a:pt x="1675" y="3618"/>
                  <a:pt x="1907" y="4114"/>
                </a:cubicBezTo>
                <a:cubicBezTo>
                  <a:pt x="2248" y="4848"/>
                  <a:pt x="2862" y="5362"/>
                  <a:pt x="3414" y="5702"/>
                </a:cubicBezTo>
                <a:cubicBezTo>
                  <a:pt x="2863" y="5631"/>
                  <a:pt x="2224" y="5453"/>
                  <a:pt x="1724" y="5034"/>
                </a:cubicBezTo>
                <a:cubicBezTo>
                  <a:pt x="876" y="4322"/>
                  <a:pt x="638" y="3091"/>
                  <a:pt x="574" y="2560"/>
                </a:cubicBezTo>
                <a:cubicBezTo>
                  <a:pt x="656" y="2555"/>
                  <a:pt x="757" y="2552"/>
                  <a:pt x="870" y="2552"/>
                </a:cubicBezTo>
                <a:close/>
                <a:moveTo>
                  <a:pt x="8454" y="2553"/>
                </a:moveTo>
                <a:cubicBezTo>
                  <a:pt x="8561" y="2553"/>
                  <a:pt x="8657" y="2556"/>
                  <a:pt x="8737" y="2560"/>
                </a:cubicBezTo>
                <a:cubicBezTo>
                  <a:pt x="8671" y="3091"/>
                  <a:pt x="8434" y="4322"/>
                  <a:pt x="7586" y="5034"/>
                </a:cubicBezTo>
                <a:cubicBezTo>
                  <a:pt x="7086" y="5453"/>
                  <a:pt x="6447" y="5633"/>
                  <a:pt x="5897" y="5702"/>
                </a:cubicBezTo>
                <a:cubicBezTo>
                  <a:pt x="6449" y="5362"/>
                  <a:pt x="7062" y="4847"/>
                  <a:pt x="7403" y="4114"/>
                </a:cubicBezTo>
                <a:cubicBezTo>
                  <a:pt x="7634" y="3621"/>
                  <a:pt x="7710" y="3094"/>
                  <a:pt x="7706" y="2606"/>
                </a:cubicBezTo>
                <a:cubicBezTo>
                  <a:pt x="7983" y="2565"/>
                  <a:pt x="8242" y="2553"/>
                  <a:pt x="8454" y="2553"/>
                </a:cubicBezTo>
                <a:close/>
                <a:moveTo>
                  <a:pt x="7462" y="5775"/>
                </a:moveTo>
                <a:cubicBezTo>
                  <a:pt x="7740" y="5942"/>
                  <a:pt x="7848" y="6103"/>
                  <a:pt x="7848" y="6219"/>
                </a:cubicBezTo>
                <a:cubicBezTo>
                  <a:pt x="7851" y="6387"/>
                  <a:pt x="7631" y="6645"/>
                  <a:pt x="7012" y="6875"/>
                </a:cubicBezTo>
                <a:cubicBezTo>
                  <a:pt x="6387" y="7108"/>
                  <a:pt x="5549" y="7235"/>
                  <a:pt x="4654" y="7235"/>
                </a:cubicBezTo>
                <a:cubicBezTo>
                  <a:pt x="3759" y="7235"/>
                  <a:pt x="2922" y="7106"/>
                  <a:pt x="2296" y="6875"/>
                </a:cubicBezTo>
                <a:cubicBezTo>
                  <a:pt x="1677" y="6645"/>
                  <a:pt x="1457" y="6386"/>
                  <a:pt x="1457" y="6219"/>
                </a:cubicBezTo>
                <a:cubicBezTo>
                  <a:pt x="1457" y="6103"/>
                  <a:pt x="1566" y="5940"/>
                  <a:pt x="1844" y="5775"/>
                </a:cubicBezTo>
                <a:cubicBezTo>
                  <a:pt x="2610" y="6205"/>
                  <a:pt x="3487" y="6291"/>
                  <a:pt x="4063" y="6291"/>
                </a:cubicBezTo>
                <a:cubicBezTo>
                  <a:pt x="4353" y="6291"/>
                  <a:pt x="4567" y="6270"/>
                  <a:pt x="4653" y="6259"/>
                </a:cubicBezTo>
                <a:cubicBezTo>
                  <a:pt x="4738" y="6270"/>
                  <a:pt x="4952" y="6291"/>
                  <a:pt x="5242" y="6291"/>
                </a:cubicBezTo>
                <a:cubicBezTo>
                  <a:pt x="5818" y="6291"/>
                  <a:pt x="6694" y="6205"/>
                  <a:pt x="7462" y="5775"/>
                </a:cubicBezTo>
                <a:close/>
                <a:moveTo>
                  <a:pt x="4656" y="0"/>
                </a:moveTo>
                <a:cubicBezTo>
                  <a:pt x="4591" y="0"/>
                  <a:pt x="4526" y="23"/>
                  <a:pt x="4473" y="69"/>
                </a:cubicBezTo>
                <a:cubicBezTo>
                  <a:pt x="4440" y="100"/>
                  <a:pt x="3987" y="511"/>
                  <a:pt x="3585" y="1154"/>
                </a:cubicBezTo>
                <a:cubicBezTo>
                  <a:pt x="2949" y="742"/>
                  <a:pt x="2364" y="561"/>
                  <a:pt x="2320" y="547"/>
                </a:cubicBezTo>
                <a:cubicBezTo>
                  <a:pt x="2294" y="539"/>
                  <a:pt x="2267" y="535"/>
                  <a:pt x="2241" y="535"/>
                </a:cubicBezTo>
                <a:cubicBezTo>
                  <a:pt x="2134" y="535"/>
                  <a:pt x="2034" y="599"/>
                  <a:pt x="1990" y="700"/>
                </a:cubicBezTo>
                <a:cubicBezTo>
                  <a:pt x="1972" y="742"/>
                  <a:pt x="1735" y="1307"/>
                  <a:pt x="1641" y="2059"/>
                </a:cubicBezTo>
                <a:cubicBezTo>
                  <a:pt x="1352" y="2019"/>
                  <a:pt x="1084" y="2006"/>
                  <a:pt x="862" y="2006"/>
                </a:cubicBezTo>
                <a:cubicBezTo>
                  <a:pt x="507" y="2006"/>
                  <a:pt x="268" y="2038"/>
                  <a:pt x="240" y="2042"/>
                </a:cubicBezTo>
                <a:cubicBezTo>
                  <a:pt x="103" y="2062"/>
                  <a:pt x="1" y="2182"/>
                  <a:pt x="6" y="2321"/>
                </a:cubicBezTo>
                <a:cubicBezTo>
                  <a:pt x="9" y="2404"/>
                  <a:pt x="87" y="4363"/>
                  <a:pt x="1367" y="5445"/>
                </a:cubicBezTo>
                <a:cubicBezTo>
                  <a:pt x="1072" y="5674"/>
                  <a:pt x="916" y="5937"/>
                  <a:pt x="916" y="6220"/>
                </a:cubicBezTo>
                <a:cubicBezTo>
                  <a:pt x="916" y="6687"/>
                  <a:pt x="1339" y="7100"/>
                  <a:pt x="2109" y="7386"/>
                </a:cubicBezTo>
                <a:cubicBezTo>
                  <a:pt x="2794" y="7641"/>
                  <a:pt x="3698" y="7781"/>
                  <a:pt x="4656" y="7781"/>
                </a:cubicBezTo>
                <a:cubicBezTo>
                  <a:pt x="5613" y="7781"/>
                  <a:pt x="6518" y="7641"/>
                  <a:pt x="7202" y="7386"/>
                </a:cubicBezTo>
                <a:cubicBezTo>
                  <a:pt x="7972" y="7100"/>
                  <a:pt x="8396" y="6687"/>
                  <a:pt x="8396" y="6220"/>
                </a:cubicBezTo>
                <a:cubicBezTo>
                  <a:pt x="8396" y="5937"/>
                  <a:pt x="8239" y="5674"/>
                  <a:pt x="7943" y="5445"/>
                </a:cubicBezTo>
                <a:cubicBezTo>
                  <a:pt x="9224" y="4363"/>
                  <a:pt x="9301" y="2404"/>
                  <a:pt x="9304" y="2321"/>
                </a:cubicBezTo>
                <a:cubicBezTo>
                  <a:pt x="9309" y="2182"/>
                  <a:pt x="9208" y="2062"/>
                  <a:pt x="9071" y="2042"/>
                </a:cubicBezTo>
                <a:cubicBezTo>
                  <a:pt x="9043" y="2038"/>
                  <a:pt x="8804" y="2006"/>
                  <a:pt x="8449" y="2006"/>
                </a:cubicBezTo>
                <a:cubicBezTo>
                  <a:pt x="8226" y="2006"/>
                  <a:pt x="7958" y="2019"/>
                  <a:pt x="7669" y="2059"/>
                </a:cubicBezTo>
                <a:cubicBezTo>
                  <a:pt x="7575" y="1307"/>
                  <a:pt x="7339" y="742"/>
                  <a:pt x="7321" y="700"/>
                </a:cubicBezTo>
                <a:cubicBezTo>
                  <a:pt x="7278" y="598"/>
                  <a:pt x="7178" y="535"/>
                  <a:pt x="7071" y="535"/>
                </a:cubicBezTo>
                <a:cubicBezTo>
                  <a:pt x="7045" y="535"/>
                  <a:pt x="7017" y="539"/>
                  <a:pt x="6991" y="547"/>
                </a:cubicBezTo>
                <a:cubicBezTo>
                  <a:pt x="6947" y="561"/>
                  <a:pt x="6363" y="742"/>
                  <a:pt x="5727" y="1154"/>
                </a:cubicBezTo>
                <a:cubicBezTo>
                  <a:pt x="5324" y="511"/>
                  <a:pt x="4870" y="100"/>
                  <a:pt x="4837" y="69"/>
                </a:cubicBezTo>
                <a:cubicBezTo>
                  <a:pt x="4786" y="23"/>
                  <a:pt x="4721" y="0"/>
                  <a:pt x="465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56" name="Google Shape;1956;p80"/>
          <p:cNvGrpSpPr/>
          <p:nvPr/>
        </p:nvGrpSpPr>
        <p:grpSpPr>
          <a:xfrm>
            <a:off x="7068722" y="2587111"/>
            <a:ext cx="357367" cy="343295"/>
            <a:chOff x="7228834" y="2730014"/>
            <a:chExt cx="380299" cy="365324"/>
          </a:xfrm>
        </p:grpSpPr>
        <p:sp>
          <p:nvSpPr>
            <p:cNvPr id="1957" name="Google Shape;1957;p80"/>
            <p:cNvSpPr/>
            <p:nvPr/>
          </p:nvSpPr>
          <p:spPr>
            <a:xfrm>
              <a:off x="7276843" y="2955774"/>
              <a:ext cx="102917" cy="86075"/>
            </a:xfrm>
            <a:custGeom>
              <a:avLst/>
              <a:gdLst/>
              <a:ahLst/>
              <a:cxnLst/>
              <a:rect l="l" t="t" r="r" b="b"/>
              <a:pathLst>
                <a:path w="2536" h="2121" extrusionOk="0">
                  <a:moveTo>
                    <a:pt x="311" y="1"/>
                  </a:moveTo>
                  <a:cubicBezTo>
                    <a:pt x="274" y="1"/>
                    <a:pt x="236" y="8"/>
                    <a:pt x="200" y="24"/>
                  </a:cubicBezTo>
                  <a:cubicBezTo>
                    <a:pt x="63" y="86"/>
                    <a:pt x="1" y="248"/>
                    <a:pt x="63" y="385"/>
                  </a:cubicBezTo>
                  <a:cubicBezTo>
                    <a:pt x="227" y="752"/>
                    <a:pt x="522" y="1127"/>
                    <a:pt x="892" y="1438"/>
                  </a:cubicBezTo>
                  <a:cubicBezTo>
                    <a:pt x="1283" y="1767"/>
                    <a:pt x="1724" y="2000"/>
                    <a:pt x="2169" y="2112"/>
                  </a:cubicBezTo>
                  <a:cubicBezTo>
                    <a:pt x="2191" y="2118"/>
                    <a:pt x="2214" y="2121"/>
                    <a:pt x="2236" y="2121"/>
                  </a:cubicBezTo>
                  <a:cubicBezTo>
                    <a:pt x="2358" y="2121"/>
                    <a:pt x="2468" y="2038"/>
                    <a:pt x="2500" y="1915"/>
                  </a:cubicBezTo>
                  <a:cubicBezTo>
                    <a:pt x="2536" y="1767"/>
                    <a:pt x="2447" y="1620"/>
                    <a:pt x="2301" y="1583"/>
                  </a:cubicBezTo>
                  <a:cubicBezTo>
                    <a:pt x="1589" y="1403"/>
                    <a:pt x="840" y="792"/>
                    <a:pt x="560" y="161"/>
                  </a:cubicBezTo>
                  <a:cubicBezTo>
                    <a:pt x="514" y="60"/>
                    <a:pt x="415" y="1"/>
                    <a:pt x="31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80"/>
            <p:cNvSpPr/>
            <p:nvPr/>
          </p:nvSpPr>
          <p:spPr>
            <a:xfrm>
              <a:off x="7228834" y="2779930"/>
              <a:ext cx="231645" cy="315407"/>
            </a:xfrm>
            <a:custGeom>
              <a:avLst/>
              <a:gdLst/>
              <a:ahLst/>
              <a:cxnLst/>
              <a:rect l="l" t="t" r="r" b="b"/>
              <a:pathLst>
                <a:path w="5708" h="7772" extrusionOk="0">
                  <a:moveTo>
                    <a:pt x="3046" y="3407"/>
                  </a:moveTo>
                  <a:cubicBezTo>
                    <a:pt x="3184" y="3556"/>
                    <a:pt x="3458" y="3929"/>
                    <a:pt x="3314" y="4429"/>
                  </a:cubicBezTo>
                  <a:cubicBezTo>
                    <a:pt x="3098" y="4383"/>
                    <a:pt x="2903" y="4307"/>
                    <a:pt x="2729" y="4200"/>
                  </a:cubicBezTo>
                  <a:cubicBezTo>
                    <a:pt x="2904" y="3986"/>
                    <a:pt x="3013" y="3718"/>
                    <a:pt x="3046" y="3407"/>
                  </a:cubicBezTo>
                  <a:close/>
                  <a:moveTo>
                    <a:pt x="1305" y="6660"/>
                  </a:moveTo>
                  <a:cubicBezTo>
                    <a:pt x="1462" y="6810"/>
                    <a:pt x="1635" y="6947"/>
                    <a:pt x="1821" y="7071"/>
                  </a:cubicBezTo>
                  <a:cubicBezTo>
                    <a:pt x="1687" y="7124"/>
                    <a:pt x="1551" y="7146"/>
                    <a:pt x="1419" y="7146"/>
                  </a:cubicBezTo>
                  <a:cubicBezTo>
                    <a:pt x="1192" y="7146"/>
                    <a:pt x="975" y="7079"/>
                    <a:pt x="799" y="6983"/>
                  </a:cubicBezTo>
                  <a:cubicBezTo>
                    <a:pt x="984" y="6901"/>
                    <a:pt x="1153" y="6792"/>
                    <a:pt x="1305" y="6660"/>
                  </a:cubicBezTo>
                  <a:close/>
                  <a:moveTo>
                    <a:pt x="583" y="656"/>
                  </a:moveTo>
                  <a:lnTo>
                    <a:pt x="772" y="743"/>
                  </a:lnTo>
                  <a:cubicBezTo>
                    <a:pt x="1013" y="853"/>
                    <a:pt x="1179" y="1075"/>
                    <a:pt x="1220" y="1337"/>
                  </a:cubicBezTo>
                  <a:cubicBezTo>
                    <a:pt x="1235" y="1426"/>
                    <a:pt x="1293" y="1504"/>
                    <a:pt x="1377" y="1542"/>
                  </a:cubicBezTo>
                  <a:cubicBezTo>
                    <a:pt x="1412" y="1559"/>
                    <a:pt x="1451" y="1567"/>
                    <a:pt x="1490" y="1567"/>
                  </a:cubicBezTo>
                  <a:cubicBezTo>
                    <a:pt x="1540" y="1567"/>
                    <a:pt x="1589" y="1553"/>
                    <a:pt x="1633" y="1526"/>
                  </a:cubicBezTo>
                  <a:cubicBezTo>
                    <a:pt x="1760" y="1448"/>
                    <a:pt x="1904" y="1409"/>
                    <a:pt x="2049" y="1409"/>
                  </a:cubicBezTo>
                  <a:cubicBezTo>
                    <a:pt x="2160" y="1409"/>
                    <a:pt x="2271" y="1432"/>
                    <a:pt x="2376" y="1480"/>
                  </a:cubicBezTo>
                  <a:lnTo>
                    <a:pt x="2566" y="1568"/>
                  </a:lnTo>
                  <a:cubicBezTo>
                    <a:pt x="2419" y="1715"/>
                    <a:pt x="2218" y="1799"/>
                    <a:pt x="2010" y="1799"/>
                  </a:cubicBezTo>
                  <a:cubicBezTo>
                    <a:pt x="1927" y="1799"/>
                    <a:pt x="1844" y="1786"/>
                    <a:pt x="1762" y="1759"/>
                  </a:cubicBezTo>
                  <a:cubicBezTo>
                    <a:pt x="1734" y="1749"/>
                    <a:pt x="1705" y="1744"/>
                    <a:pt x="1676" y="1744"/>
                  </a:cubicBezTo>
                  <a:cubicBezTo>
                    <a:pt x="1628" y="1744"/>
                    <a:pt x="1580" y="1757"/>
                    <a:pt x="1538" y="1781"/>
                  </a:cubicBezTo>
                  <a:cubicBezTo>
                    <a:pt x="1472" y="1821"/>
                    <a:pt x="1424" y="1886"/>
                    <a:pt x="1408" y="1963"/>
                  </a:cubicBezTo>
                  <a:cubicBezTo>
                    <a:pt x="1235" y="2818"/>
                    <a:pt x="1395" y="3961"/>
                    <a:pt x="2358" y="4608"/>
                  </a:cubicBezTo>
                  <a:cubicBezTo>
                    <a:pt x="2672" y="4820"/>
                    <a:pt x="3041" y="4954"/>
                    <a:pt x="3453" y="5004"/>
                  </a:cubicBezTo>
                  <a:cubicBezTo>
                    <a:pt x="3577" y="5020"/>
                    <a:pt x="3706" y="5026"/>
                    <a:pt x="3840" y="5026"/>
                  </a:cubicBezTo>
                  <a:cubicBezTo>
                    <a:pt x="4465" y="5026"/>
                    <a:pt x="5161" y="5720"/>
                    <a:pt x="5161" y="6191"/>
                  </a:cubicBezTo>
                  <a:cubicBezTo>
                    <a:pt x="5162" y="6647"/>
                    <a:pt x="4466" y="7208"/>
                    <a:pt x="3877" y="7226"/>
                  </a:cubicBezTo>
                  <a:cubicBezTo>
                    <a:pt x="3863" y="7227"/>
                    <a:pt x="3848" y="7227"/>
                    <a:pt x="3834" y="7227"/>
                  </a:cubicBezTo>
                  <a:cubicBezTo>
                    <a:pt x="3741" y="7227"/>
                    <a:pt x="3649" y="7215"/>
                    <a:pt x="3561" y="7191"/>
                  </a:cubicBezTo>
                  <a:cubicBezTo>
                    <a:pt x="3552" y="7189"/>
                    <a:pt x="3546" y="7187"/>
                    <a:pt x="3537" y="7186"/>
                  </a:cubicBezTo>
                  <a:cubicBezTo>
                    <a:pt x="3142" y="7099"/>
                    <a:pt x="2781" y="6976"/>
                    <a:pt x="2464" y="6815"/>
                  </a:cubicBezTo>
                  <a:cubicBezTo>
                    <a:pt x="2164" y="6662"/>
                    <a:pt x="1896" y="6475"/>
                    <a:pt x="1669" y="6255"/>
                  </a:cubicBezTo>
                  <a:cubicBezTo>
                    <a:pt x="909" y="5521"/>
                    <a:pt x="723" y="4499"/>
                    <a:pt x="702" y="3771"/>
                  </a:cubicBezTo>
                  <a:cubicBezTo>
                    <a:pt x="678" y="2940"/>
                    <a:pt x="857" y="2119"/>
                    <a:pt x="1035" y="1710"/>
                  </a:cubicBezTo>
                  <a:cubicBezTo>
                    <a:pt x="1087" y="1589"/>
                    <a:pt x="1045" y="1447"/>
                    <a:pt x="935" y="1374"/>
                  </a:cubicBezTo>
                  <a:cubicBezTo>
                    <a:pt x="692" y="1214"/>
                    <a:pt x="564" y="935"/>
                    <a:pt x="583" y="656"/>
                  </a:cubicBezTo>
                  <a:close/>
                  <a:moveTo>
                    <a:pt x="407" y="1"/>
                  </a:moveTo>
                  <a:cubicBezTo>
                    <a:pt x="375" y="1"/>
                    <a:pt x="343" y="6"/>
                    <a:pt x="312" y="18"/>
                  </a:cubicBezTo>
                  <a:cubicBezTo>
                    <a:pt x="244" y="43"/>
                    <a:pt x="190" y="94"/>
                    <a:pt x="159" y="159"/>
                  </a:cubicBezTo>
                  <a:cubicBezTo>
                    <a:pt x="26" y="450"/>
                    <a:pt x="1" y="779"/>
                    <a:pt x="90" y="1088"/>
                  </a:cubicBezTo>
                  <a:cubicBezTo>
                    <a:pt x="158" y="1318"/>
                    <a:pt x="287" y="1526"/>
                    <a:pt x="460" y="1689"/>
                  </a:cubicBezTo>
                  <a:cubicBezTo>
                    <a:pt x="282" y="2193"/>
                    <a:pt x="135" y="2979"/>
                    <a:pt x="159" y="3785"/>
                  </a:cubicBezTo>
                  <a:cubicBezTo>
                    <a:pt x="188" y="4761"/>
                    <a:pt x="457" y="5603"/>
                    <a:pt x="942" y="6250"/>
                  </a:cubicBezTo>
                  <a:cubicBezTo>
                    <a:pt x="831" y="6345"/>
                    <a:pt x="709" y="6424"/>
                    <a:pt x="576" y="6485"/>
                  </a:cubicBezTo>
                  <a:cubicBezTo>
                    <a:pt x="387" y="6571"/>
                    <a:pt x="265" y="6751"/>
                    <a:pt x="255" y="6959"/>
                  </a:cubicBezTo>
                  <a:cubicBezTo>
                    <a:pt x="248" y="7166"/>
                    <a:pt x="354" y="7357"/>
                    <a:pt x="536" y="7458"/>
                  </a:cubicBezTo>
                  <a:cubicBezTo>
                    <a:pt x="815" y="7613"/>
                    <a:pt x="1115" y="7688"/>
                    <a:pt x="1408" y="7688"/>
                  </a:cubicBezTo>
                  <a:cubicBezTo>
                    <a:pt x="1753" y="7688"/>
                    <a:pt x="2091" y="7583"/>
                    <a:pt x="2379" y="7377"/>
                  </a:cubicBezTo>
                  <a:cubicBezTo>
                    <a:pt x="2699" y="7524"/>
                    <a:pt x="3052" y="7637"/>
                    <a:pt x="3434" y="7720"/>
                  </a:cubicBezTo>
                  <a:cubicBezTo>
                    <a:pt x="3567" y="7754"/>
                    <a:pt x="3704" y="7771"/>
                    <a:pt x="3841" y="7771"/>
                  </a:cubicBezTo>
                  <a:cubicBezTo>
                    <a:pt x="3858" y="7771"/>
                    <a:pt x="3877" y="7771"/>
                    <a:pt x="3894" y="7769"/>
                  </a:cubicBezTo>
                  <a:cubicBezTo>
                    <a:pt x="4292" y="7757"/>
                    <a:pt x="4742" y="7573"/>
                    <a:pt x="5099" y="7279"/>
                  </a:cubicBezTo>
                  <a:cubicBezTo>
                    <a:pt x="5484" y="6961"/>
                    <a:pt x="5706" y="6564"/>
                    <a:pt x="5706" y="6191"/>
                  </a:cubicBezTo>
                  <a:cubicBezTo>
                    <a:pt x="5708" y="5817"/>
                    <a:pt x="5486" y="5388"/>
                    <a:pt x="5117" y="5042"/>
                  </a:cubicBezTo>
                  <a:cubicBezTo>
                    <a:pt x="4743" y="4693"/>
                    <a:pt x="4286" y="4490"/>
                    <a:pt x="3862" y="4483"/>
                  </a:cubicBezTo>
                  <a:cubicBezTo>
                    <a:pt x="3975" y="3970"/>
                    <a:pt x="3831" y="3448"/>
                    <a:pt x="3442" y="3034"/>
                  </a:cubicBezTo>
                  <a:cubicBezTo>
                    <a:pt x="3338" y="2921"/>
                    <a:pt x="3196" y="2861"/>
                    <a:pt x="3048" y="2861"/>
                  </a:cubicBezTo>
                  <a:cubicBezTo>
                    <a:pt x="2990" y="2861"/>
                    <a:pt x="2931" y="2870"/>
                    <a:pt x="2873" y="2890"/>
                  </a:cubicBezTo>
                  <a:cubicBezTo>
                    <a:pt x="2669" y="2958"/>
                    <a:pt x="2528" y="3134"/>
                    <a:pt x="2506" y="3346"/>
                  </a:cubicBezTo>
                  <a:cubicBezTo>
                    <a:pt x="2484" y="3547"/>
                    <a:pt x="2421" y="3713"/>
                    <a:pt x="2317" y="3844"/>
                  </a:cubicBezTo>
                  <a:cubicBezTo>
                    <a:pt x="1955" y="3412"/>
                    <a:pt x="1859" y="2841"/>
                    <a:pt x="1905" y="2339"/>
                  </a:cubicBezTo>
                  <a:lnTo>
                    <a:pt x="1905" y="2339"/>
                  </a:lnTo>
                  <a:cubicBezTo>
                    <a:pt x="1941" y="2341"/>
                    <a:pt x="1976" y="2343"/>
                    <a:pt x="2012" y="2343"/>
                  </a:cubicBezTo>
                  <a:cubicBezTo>
                    <a:pt x="2518" y="2343"/>
                    <a:pt x="2997" y="2051"/>
                    <a:pt x="3220" y="1568"/>
                  </a:cubicBezTo>
                  <a:cubicBezTo>
                    <a:pt x="3250" y="1501"/>
                    <a:pt x="3252" y="1426"/>
                    <a:pt x="3228" y="1359"/>
                  </a:cubicBezTo>
                  <a:cubicBezTo>
                    <a:pt x="3203" y="1291"/>
                    <a:pt x="3151" y="1236"/>
                    <a:pt x="3087" y="1206"/>
                  </a:cubicBezTo>
                  <a:lnTo>
                    <a:pt x="2606" y="984"/>
                  </a:lnTo>
                  <a:cubicBezTo>
                    <a:pt x="2428" y="903"/>
                    <a:pt x="2239" y="862"/>
                    <a:pt x="2050" y="862"/>
                  </a:cubicBezTo>
                  <a:cubicBezTo>
                    <a:pt x="1920" y="862"/>
                    <a:pt x="1790" y="882"/>
                    <a:pt x="1664" y="920"/>
                  </a:cubicBezTo>
                  <a:cubicBezTo>
                    <a:pt x="1535" y="625"/>
                    <a:pt x="1301" y="386"/>
                    <a:pt x="1002" y="247"/>
                  </a:cubicBezTo>
                  <a:lnTo>
                    <a:pt x="520" y="25"/>
                  </a:lnTo>
                  <a:cubicBezTo>
                    <a:pt x="484" y="9"/>
                    <a:pt x="445" y="1"/>
                    <a:pt x="40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80"/>
            <p:cNvSpPr/>
            <p:nvPr/>
          </p:nvSpPr>
          <p:spPr>
            <a:xfrm>
              <a:off x="7465348" y="2790806"/>
              <a:ext cx="102877" cy="86887"/>
            </a:xfrm>
            <a:custGeom>
              <a:avLst/>
              <a:gdLst/>
              <a:ahLst/>
              <a:cxnLst/>
              <a:rect l="l" t="t" r="r" b="b"/>
              <a:pathLst>
                <a:path w="2535" h="2141" extrusionOk="0">
                  <a:moveTo>
                    <a:pt x="302" y="1"/>
                  </a:moveTo>
                  <a:cubicBezTo>
                    <a:pt x="182" y="1"/>
                    <a:pt x="72" y="81"/>
                    <a:pt x="40" y="202"/>
                  </a:cubicBezTo>
                  <a:cubicBezTo>
                    <a:pt x="1" y="347"/>
                    <a:pt x="86" y="497"/>
                    <a:pt x="231" y="536"/>
                  </a:cubicBezTo>
                  <a:cubicBezTo>
                    <a:pt x="498" y="608"/>
                    <a:pt x="729" y="692"/>
                    <a:pt x="930" y="792"/>
                  </a:cubicBezTo>
                  <a:cubicBezTo>
                    <a:pt x="1252" y="954"/>
                    <a:pt x="1497" y="1158"/>
                    <a:pt x="1686" y="1420"/>
                  </a:cubicBezTo>
                  <a:cubicBezTo>
                    <a:pt x="1801" y="1578"/>
                    <a:pt x="1893" y="1760"/>
                    <a:pt x="1971" y="1964"/>
                  </a:cubicBezTo>
                  <a:cubicBezTo>
                    <a:pt x="2012" y="2073"/>
                    <a:pt x="2116" y="2141"/>
                    <a:pt x="2225" y="2141"/>
                  </a:cubicBezTo>
                  <a:cubicBezTo>
                    <a:pt x="2257" y="2141"/>
                    <a:pt x="2290" y="2135"/>
                    <a:pt x="2322" y="2124"/>
                  </a:cubicBezTo>
                  <a:cubicBezTo>
                    <a:pt x="2462" y="2071"/>
                    <a:pt x="2534" y="1914"/>
                    <a:pt x="2481" y="1772"/>
                  </a:cubicBezTo>
                  <a:cubicBezTo>
                    <a:pt x="2132" y="843"/>
                    <a:pt x="1501" y="316"/>
                    <a:pt x="373" y="10"/>
                  </a:cubicBezTo>
                  <a:cubicBezTo>
                    <a:pt x="350" y="4"/>
                    <a:pt x="326" y="1"/>
                    <a:pt x="30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80"/>
            <p:cNvSpPr/>
            <p:nvPr/>
          </p:nvSpPr>
          <p:spPr>
            <a:xfrm>
              <a:off x="7377609" y="2730014"/>
              <a:ext cx="231523" cy="315448"/>
            </a:xfrm>
            <a:custGeom>
              <a:avLst/>
              <a:gdLst/>
              <a:ahLst/>
              <a:cxnLst/>
              <a:rect l="l" t="t" r="r" b="b"/>
              <a:pathLst>
                <a:path w="5705" h="7773" extrusionOk="0">
                  <a:moveTo>
                    <a:pt x="4287" y="627"/>
                  </a:moveTo>
                  <a:cubicBezTo>
                    <a:pt x="4514" y="627"/>
                    <a:pt x="4731" y="694"/>
                    <a:pt x="4906" y="790"/>
                  </a:cubicBezTo>
                  <a:cubicBezTo>
                    <a:pt x="4722" y="873"/>
                    <a:pt x="4553" y="981"/>
                    <a:pt x="4401" y="1113"/>
                  </a:cubicBezTo>
                  <a:cubicBezTo>
                    <a:pt x="4244" y="963"/>
                    <a:pt x="4071" y="826"/>
                    <a:pt x="3885" y="702"/>
                  </a:cubicBezTo>
                  <a:cubicBezTo>
                    <a:pt x="4018" y="649"/>
                    <a:pt x="4154" y="627"/>
                    <a:pt x="4287" y="627"/>
                  </a:cubicBezTo>
                  <a:close/>
                  <a:moveTo>
                    <a:pt x="2392" y="3344"/>
                  </a:moveTo>
                  <a:lnTo>
                    <a:pt x="2392" y="3344"/>
                  </a:lnTo>
                  <a:cubicBezTo>
                    <a:pt x="2607" y="3391"/>
                    <a:pt x="2802" y="3468"/>
                    <a:pt x="2976" y="3574"/>
                  </a:cubicBezTo>
                  <a:cubicBezTo>
                    <a:pt x="2801" y="3787"/>
                    <a:pt x="2693" y="4055"/>
                    <a:pt x="2660" y="4367"/>
                  </a:cubicBezTo>
                  <a:cubicBezTo>
                    <a:pt x="2522" y="4218"/>
                    <a:pt x="2248" y="3844"/>
                    <a:pt x="2392" y="3344"/>
                  </a:cubicBezTo>
                  <a:close/>
                  <a:moveTo>
                    <a:pt x="1868" y="546"/>
                  </a:moveTo>
                  <a:cubicBezTo>
                    <a:pt x="1961" y="546"/>
                    <a:pt x="2055" y="559"/>
                    <a:pt x="2144" y="583"/>
                  </a:cubicBezTo>
                  <a:cubicBezTo>
                    <a:pt x="2152" y="584"/>
                    <a:pt x="2159" y="587"/>
                    <a:pt x="2166" y="588"/>
                  </a:cubicBezTo>
                  <a:cubicBezTo>
                    <a:pt x="2562" y="674"/>
                    <a:pt x="2924" y="798"/>
                    <a:pt x="3240" y="959"/>
                  </a:cubicBezTo>
                  <a:cubicBezTo>
                    <a:pt x="3541" y="1112"/>
                    <a:pt x="3809" y="1299"/>
                    <a:pt x="4036" y="1518"/>
                  </a:cubicBezTo>
                  <a:cubicBezTo>
                    <a:pt x="4796" y="2252"/>
                    <a:pt x="4981" y="3275"/>
                    <a:pt x="5002" y="4003"/>
                  </a:cubicBezTo>
                  <a:cubicBezTo>
                    <a:pt x="5025" y="4834"/>
                    <a:pt x="4846" y="5654"/>
                    <a:pt x="4670" y="6064"/>
                  </a:cubicBezTo>
                  <a:cubicBezTo>
                    <a:pt x="4617" y="6185"/>
                    <a:pt x="4659" y="6326"/>
                    <a:pt x="4770" y="6400"/>
                  </a:cubicBezTo>
                  <a:cubicBezTo>
                    <a:pt x="5013" y="6558"/>
                    <a:pt x="5140" y="6839"/>
                    <a:pt x="5120" y="7116"/>
                  </a:cubicBezTo>
                  <a:lnTo>
                    <a:pt x="4933" y="7030"/>
                  </a:lnTo>
                  <a:cubicBezTo>
                    <a:pt x="4692" y="6919"/>
                    <a:pt x="4524" y="6697"/>
                    <a:pt x="4484" y="6436"/>
                  </a:cubicBezTo>
                  <a:cubicBezTo>
                    <a:pt x="4469" y="6346"/>
                    <a:pt x="4411" y="6268"/>
                    <a:pt x="4328" y="6230"/>
                  </a:cubicBezTo>
                  <a:cubicBezTo>
                    <a:pt x="4292" y="6213"/>
                    <a:pt x="4253" y="6206"/>
                    <a:pt x="4215" y="6206"/>
                  </a:cubicBezTo>
                  <a:cubicBezTo>
                    <a:pt x="4164" y="6206"/>
                    <a:pt x="4116" y="6218"/>
                    <a:pt x="4071" y="6246"/>
                  </a:cubicBezTo>
                  <a:cubicBezTo>
                    <a:pt x="3944" y="6324"/>
                    <a:pt x="3801" y="6364"/>
                    <a:pt x="3657" y="6364"/>
                  </a:cubicBezTo>
                  <a:cubicBezTo>
                    <a:pt x="3545" y="6364"/>
                    <a:pt x="3433" y="6340"/>
                    <a:pt x="3329" y="6292"/>
                  </a:cubicBezTo>
                  <a:lnTo>
                    <a:pt x="3139" y="6206"/>
                  </a:lnTo>
                  <a:cubicBezTo>
                    <a:pt x="3285" y="6058"/>
                    <a:pt x="3487" y="5974"/>
                    <a:pt x="3696" y="5974"/>
                  </a:cubicBezTo>
                  <a:cubicBezTo>
                    <a:pt x="3778" y="5974"/>
                    <a:pt x="3861" y="5986"/>
                    <a:pt x="3943" y="6013"/>
                  </a:cubicBezTo>
                  <a:cubicBezTo>
                    <a:pt x="3971" y="6023"/>
                    <a:pt x="4000" y="6028"/>
                    <a:pt x="4029" y="6028"/>
                  </a:cubicBezTo>
                  <a:cubicBezTo>
                    <a:pt x="4076" y="6028"/>
                    <a:pt x="4124" y="6015"/>
                    <a:pt x="4165" y="5991"/>
                  </a:cubicBezTo>
                  <a:cubicBezTo>
                    <a:pt x="4233" y="5951"/>
                    <a:pt x="4280" y="5886"/>
                    <a:pt x="4296" y="5810"/>
                  </a:cubicBezTo>
                  <a:cubicBezTo>
                    <a:pt x="4469" y="4955"/>
                    <a:pt x="4310" y="3812"/>
                    <a:pt x="3347" y="3164"/>
                  </a:cubicBezTo>
                  <a:cubicBezTo>
                    <a:pt x="3031" y="2952"/>
                    <a:pt x="2662" y="2818"/>
                    <a:pt x="2251" y="2768"/>
                  </a:cubicBezTo>
                  <a:cubicBezTo>
                    <a:pt x="2127" y="2752"/>
                    <a:pt x="1997" y="2746"/>
                    <a:pt x="1864" y="2746"/>
                  </a:cubicBezTo>
                  <a:cubicBezTo>
                    <a:pt x="1240" y="2746"/>
                    <a:pt x="543" y="2052"/>
                    <a:pt x="543" y="1581"/>
                  </a:cubicBezTo>
                  <a:cubicBezTo>
                    <a:pt x="543" y="1126"/>
                    <a:pt x="1240" y="566"/>
                    <a:pt x="1827" y="547"/>
                  </a:cubicBezTo>
                  <a:cubicBezTo>
                    <a:pt x="1841" y="547"/>
                    <a:pt x="1854" y="546"/>
                    <a:pt x="1868" y="546"/>
                  </a:cubicBezTo>
                  <a:close/>
                  <a:moveTo>
                    <a:pt x="1867" y="1"/>
                  </a:moveTo>
                  <a:cubicBezTo>
                    <a:pt x="1848" y="1"/>
                    <a:pt x="1830" y="1"/>
                    <a:pt x="1812" y="2"/>
                  </a:cubicBezTo>
                  <a:cubicBezTo>
                    <a:pt x="1413" y="14"/>
                    <a:pt x="963" y="198"/>
                    <a:pt x="607" y="492"/>
                  </a:cubicBezTo>
                  <a:cubicBezTo>
                    <a:pt x="221" y="810"/>
                    <a:pt x="0" y="1207"/>
                    <a:pt x="0" y="1580"/>
                  </a:cubicBezTo>
                  <a:cubicBezTo>
                    <a:pt x="0" y="1955"/>
                    <a:pt x="220" y="2384"/>
                    <a:pt x="590" y="2730"/>
                  </a:cubicBezTo>
                  <a:cubicBezTo>
                    <a:pt x="963" y="3079"/>
                    <a:pt x="1420" y="3283"/>
                    <a:pt x="1844" y="3289"/>
                  </a:cubicBezTo>
                  <a:cubicBezTo>
                    <a:pt x="1731" y="3802"/>
                    <a:pt x="1876" y="4324"/>
                    <a:pt x="2264" y="4739"/>
                  </a:cubicBezTo>
                  <a:cubicBezTo>
                    <a:pt x="2370" y="4851"/>
                    <a:pt x="2510" y="4911"/>
                    <a:pt x="2658" y="4911"/>
                  </a:cubicBezTo>
                  <a:cubicBezTo>
                    <a:pt x="2716" y="4911"/>
                    <a:pt x="2776" y="4903"/>
                    <a:pt x="2835" y="4882"/>
                  </a:cubicBezTo>
                  <a:cubicBezTo>
                    <a:pt x="3040" y="4814"/>
                    <a:pt x="3180" y="4639"/>
                    <a:pt x="3203" y="4426"/>
                  </a:cubicBezTo>
                  <a:cubicBezTo>
                    <a:pt x="3224" y="4225"/>
                    <a:pt x="3288" y="4060"/>
                    <a:pt x="3391" y="3928"/>
                  </a:cubicBezTo>
                  <a:cubicBezTo>
                    <a:pt x="3753" y="4360"/>
                    <a:pt x="3849" y="4931"/>
                    <a:pt x="3803" y="5433"/>
                  </a:cubicBezTo>
                  <a:cubicBezTo>
                    <a:pt x="3767" y="5430"/>
                    <a:pt x="3731" y="5429"/>
                    <a:pt x="3696" y="5429"/>
                  </a:cubicBezTo>
                  <a:cubicBezTo>
                    <a:pt x="3189" y="5429"/>
                    <a:pt x="2710" y="5720"/>
                    <a:pt x="2488" y="6206"/>
                  </a:cubicBezTo>
                  <a:cubicBezTo>
                    <a:pt x="2457" y="6271"/>
                    <a:pt x="2455" y="6346"/>
                    <a:pt x="2481" y="6413"/>
                  </a:cubicBezTo>
                  <a:cubicBezTo>
                    <a:pt x="2505" y="6481"/>
                    <a:pt x="2557" y="6536"/>
                    <a:pt x="2621" y="6566"/>
                  </a:cubicBezTo>
                  <a:lnTo>
                    <a:pt x="3103" y="6788"/>
                  </a:lnTo>
                  <a:cubicBezTo>
                    <a:pt x="3280" y="6869"/>
                    <a:pt x="3469" y="6910"/>
                    <a:pt x="3659" y="6910"/>
                  </a:cubicBezTo>
                  <a:cubicBezTo>
                    <a:pt x="3789" y="6910"/>
                    <a:pt x="3919" y="6891"/>
                    <a:pt x="4044" y="6852"/>
                  </a:cubicBezTo>
                  <a:cubicBezTo>
                    <a:pt x="4174" y="7147"/>
                    <a:pt x="4407" y="7387"/>
                    <a:pt x="4707" y="7525"/>
                  </a:cubicBezTo>
                  <a:lnTo>
                    <a:pt x="5188" y="7747"/>
                  </a:lnTo>
                  <a:cubicBezTo>
                    <a:pt x="5224" y="7764"/>
                    <a:pt x="5263" y="7772"/>
                    <a:pt x="5301" y="7772"/>
                  </a:cubicBezTo>
                  <a:cubicBezTo>
                    <a:pt x="5332" y="7772"/>
                    <a:pt x="5366" y="7767"/>
                    <a:pt x="5396" y="7754"/>
                  </a:cubicBezTo>
                  <a:cubicBezTo>
                    <a:pt x="5463" y="7730"/>
                    <a:pt x="5519" y="7678"/>
                    <a:pt x="5549" y="7614"/>
                  </a:cubicBezTo>
                  <a:cubicBezTo>
                    <a:pt x="5682" y="7321"/>
                    <a:pt x="5705" y="6992"/>
                    <a:pt x="5615" y="6683"/>
                  </a:cubicBezTo>
                  <a:cubicBezTo>
                    <a:pt x="5548" y="6452"/>
                    <a:pt x="5419" y="6245"/>
                    <a:pt x="5246" y="6082"/>
                  </a:cubicBezTo>
                  <a:cubicBezTo>
                    <a:pt x="5423" y="5578"/>
                    <a:pt x="5571" y="4791"/>
                    <a:pt x="5547" y="3986"/>
                  </a:cubicBezTo>
                  <a:cubicBezTo>
                    <a:pt x="5517" y="3010"/>
                    <a:pt x="5249" y="2168"/>
                    <a:pt x="4764" y="1520"/>
                  </a:cubicBezTo>
                  <a:cubicBezTo>
                    <a:pt x="4874" y="1425"/>
                    <a:pt x="4997" y="1346"/>
                    <a:pt x="5130" y="1286"/>
                  </a:cubicBezTo>
                  <a:cubicBezTo>
                    <a:pt x="5319" y="1200"/>
                    <a:pt x="5441" y="1019"/>
                    <a:pt x="5451" y="812"/>
                  </a:cubicBezTo>
                  <a:cubicBezTo>
                    <a:pt x="5458" y="605"/>
                    <a:pt x="5351" y="414"/>
                    <a:pt x="5170" y="313"/>
                  </a:cubicBezTo>
                  <a:cubicBezTo>
                    <a:pt x="4891" y="158"/>
                    <a:pt x="4591" y="83"/>
                    <a:pt x="4298" y="83"/>
                  </a:cubicBezTo>
                  <a:cubicBezTo>
                    <a:pt x="3952" y="83"/>
                    <a:pt x="3614" y="188"/>
                    <a:pt x="3327" y="394"/>
                  </a:cubicBezTo>
                  <a:cubicBezTo>
                    <a:pt x="3007" y="248"/>
                    <a:pt x="2653" y="134"/>
                    <a:pt x="2272" y="51"/>
                  </a:cubicBezTo>
                  <a:cubicBezTo>
                    <a:pt x="2140" y="18"/>
                    <a:pt x="2003" y="1"/>
                    <a:pt x="186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61" name="Google Shape;1961;p80"/>
          <p:cNvSpPr/>
          <p:nvPr/>
        </p:nvSpPr>
        <p:spPr>
          <a:xfrm>
            <a:off x="7070043" y="3711808"/>
            <a:ext cx="354389" cy="354350"/>
          </a:xfrm>
          <a:custGeom>
            <a:avLst/>
            <a:gdLst/>
            <a:ahLst/>
            <a:cxnLst/>
            <a:rect l="l" t="t" r="r" b="b"/>
            <a:pathLst>
              <a:path w="9293" h="9292" extrusionOk="0">
                <a:moveTo>
                  <a:pt x="1097" y="4006"/>
                </a:moveTo>
                <a:lnTo>
                  <a:pt x="1097" y="4551"/>
                </a:lnTo>
                <a:lnTo>
                  <a:pt x="634" y="4551"/>
                </a:lnTo>
                <a:cubicBezTo>
                  <a:pt x="599" y="4375"/>
                  <a:pt x="574" y="4192"/>
                  <a:pt x="562" y="4006"/>
                </a:cubicBezTo>
                <a:close/>
                <a:moveTo>
                  <a:pt x="2187" y="4006"/>
                </a:moveTo>
                <a:lnTo>
                  <a:pt x="2187" y="4551"/>
                </a:lnTo>
                <a:lnTo>
                  <a:pt x="1641" y="4551"/>
                </a:lnTo>
                <a:lnTo>
                  <a:pt x="1641" y="4006"/>
                </a:lnTo>
                <a:close/>
                <a:moveTo>
                  <a:pt x="3295" y="4006"/>
                </a:moveTo>
                <a:lnTo>
                  <a:pt x="3295" y="4551"/>
                </a:lnTo>
                <a:lnTo>
                  <a:pt x="2749" y="4551"/>
                </a:lnTo>
                <a:lnTo>
                  <a:pt x="2749" y="4006"/>
                </a:lnTo>
                <a:close/>
                <a:moveTo>
                  <a:pt x="4384" y="4006"/>
                </a:moveTo>
                <a:lnTo>
                  <a:pt x="4384" y="4551"/>
                </a:lnTo>
                <a:lnTo>
                  <a:pt x="3839" y="4551"/>
                </a:lnTo>
                <a:lnTo>
                  <a:pt x="3839" y="4006"/>
                </a:lnTo>
                <a:close/>
                <a:moveTo>
                  <a:pt x="5473" y="4006"/>
                </a:moveTo>
                <a:lnTo>
                  <a:pt x="5473" y="4551"/>
                </a:lnTo>
                <a:lnTo>
                  <a:pt x="4928" y="4551"/>
                </a:lnTo>
                <a:lnTo>
                  <a:pt x="4928" y="4006"/>
                </a:lnTo>
                <a:close/>
                <a:moveTo>
                  <a:pt x="6562" y="4006"/>
                </a:moveTo>
                <a:lnTo>
                  <a:pt x="6562" y="4551"/>
                </a:lnTo>
                <a:lnTo>
                  <a:pt x="6018" y="4551"/>
                </a:lnTo>
                <a:lnTo>
                  <a:pt x="6018" y="4006"/>
                </a:lnTo>
                <a:close/>
                <a:moveTo>
                  <a:pt x="7670" y="4006"/>
                </a:moveTo>
                <a:lnTo>
                  <a:pt x="7670" y="4551"/>
                </a:lnTo>
                <a:lnTo>
                  <a:pt x="7126" y="4551"/>
                </a:lnTo>
                <a:lnTo>
                  <a:pt x="7126" y="4006"/>
                </a:lnTo>
                <a:close/>
                <a:moveTo>
                  <a:pt x="8750" y="4007"/>
                </a:moveTo>
                <a:cubicBezTo>
                  <a:pt x="8739" y="4192"/>
                  <a:pt x="8714" y="4375"/>
                  <a:pt x="8678" y="4552"/>
                </a:cubicBezTo>
                <a:lnTo>
                  <a:pt x="8215" y="4552"/>
                </a:lnTo>
                <a:lnTo>
                  <a:pt x="8215" y="4007"/>
                </a:lnTo>
                <a:close/>
                <a:moveTo>
                  <a:pt x="8524" y="5095"/>
                </a:moveTo>
                <a:cubicBezTo>
                  <a:pt x="7959" y="6688"/>
                  <a:pt x="6439" y="7833"/>
                  <a:pt x="4654" y="7833"/>
                </a:cubicBezTo>
                <a:cubicBezTo>
                  <a:pt x="2870" y="7833"/>
                  <a:pt x="1349" y="6688"/>
                  <a:pt x="785" y="5095"/>
                </a:cubicBezTo>
                <a:close/>
                <a:moveTo>
                  <a:pt x="6199" y="8113"/>
                </a:moveTo>
                <a:lnTo>
                  <a:pt x="6199" y="8746"/>
                </a:lnTo>
                <a:lnTo>
                  <a:pt x="3095" y="8746"/>
                </a:lnTo>
                <a:lnTo>
                  <a:pt x="3095" y="8113"/>
                </a:lnTo>
                <a:cubicBezTo>
                  <a:pt x="3587" y="8287"/>
                  <a:pt x="4110" y="8379"/>
                  <a:pt x="4647" y="8379"/>
                </a:cubicBezTo>
                <a:cubicBezTo>
                  <a:pt x="5184" y="8379"/>
                  <a:pt x="5708" y="8287"/>
                  <a:pt x="6199" y="8113"/>
                </a:cubicBezTo>
                <a:close/>
                <a:moveTo>
                  <a:pt x="6832" y="0"/>
                </a:moveTo>
                <a:cubicBezTo>
                  <a:pt x="6717" y="0"/>
                  <a:pt x="6610" y="74"/>
                  <a:pt x="6573" y="191"/>
                </a:cubicBezTo>
                <a:lnTo>
                  <a:pt x="5540" y="3462"/>
                </a:lnTo>
                <a:lnTo>
                  <a:pt x="274" y="3462"/>
                </a:lnTo>
                <a:cubicBezTo>
                  <a:pt x="124" y="3462"/>
                  <a:pt x="1" y="3583"/>
                  <a:pt x="1" y="3733"/>
                </a:cubicBezTo>
                <a:cubicBezTo>
                  <a:pt x="1" y="4974"/>
                  <a:pt x="484" y="6142"/>
                  <a:pt x="1362" y="7019"/>
                </a:cubicBezTo>
                <a:cubicBezTo>
                  <a:pt x="1715" y="7372"/>
                  <a:pt x="2116" y="7661"/>
                  <a:pt x="2549" y="7881"/>
                </a:cubicBezTo>
                <a:lnTo>
                  <a:pt x="2549" y="9018"/>
                </a:lnTo>
                <a:cubicBezTo>
                  <a:pt x="2549" y="9168"/>
                  <a:pt x="2670" y="9291"/>
                  <a:pt x="2822" y="9291"/>
                </a:cubicBezTo>
                <a:lnTo>
                  <a:pt x="6472" y="9291"/>
                </a:lnTo>
                <a:cubicBezTo>
                  <a:pt x="6621" y="9291"/>
                  <a:pt x="6745" y="9170"/>
                  <a:pt x="6745" y="9018"/>
                </a:cubicBezTo>
                <a:lnTo>
                  <a:pt x="6745" y="7881"/>
                </a:lnTo>
                <a:cubicBezTo>
                  <a:pt x="7178" y="7661"/>
                  <a:pt x="7578" y="7372"/>
                  <a:pt x="7932" y="7019"/>
                </a:cubicBezTo>
                <a:cubicBezTo>
                  <a:pt x="8809" y="6142"/>
                  <a:pt x="9293" y="4974"/>
                  <a:pt x="9293" y="3734"/>
                </a:cubicBezTo>
                <a:cubicBezTo>
                  <a:pt x="9293" y="3584"/>
                  <a:pt x="9169" y="3462"/>
                  <a:pt x="9020" y="3462"/>
                </a:cubicBezTo>
                <a:lnTo>
                  <a:pt x="7205" y="3462"/>
                </a:lnTo>
                <a:lnTo>
                  <a:pt x="8186" y="355"/>
                </a:lnTo>
                <a:cubicBezTo>
                  <a:pt x="8230" y="210"/>
                  <a:pt x="8151" y="57"/>
                  <a:pt x="8008" y="13"/>
                </a:cubicBezTo>
                <a:cubicBezTo>
                  <a:pt x="7980" y="4"/>
                  <a:pt x="7953" y="0"/>
                  <a:pt x="7925" y="0"/>
                </a:cubicBezTo>
                <a:cubicBezTo>
                  <a:pt x="7810" y="0"/>
                  <a:pt x="7703" y="74"/>
                  <a:pt x="7666" y="191"/>
                </a:cubicBezTo>
                <a:lnTo>
                  <a:pt x="6634" y="3462"/>
                </a:lnTo>
                <a:lnTo>
                  <a:pt x="6112" y="3462"/>
                </a:lnTo>
                <a:lnTo>
                  <a:pt x="7093" y="355"/>
                </a:lnTo>
                <a:cubicBezTo>
                  <a:pt x="7137" y="210"/>
                  <a:pt x="7058" y="57"/>
                  <a:pt x="6915" y="13"/>
                </a:cubicBezTo>
                <a:cubicBezTo>
                  <a:pt x="6887" y="4"/>
                  <a:pt x="6860" y="0"/>
                  <a:pt x="683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62" name="Google Shape;1962;p80"/>
          <p:cNvGrpSpPr/>
          <p:nvPr/>
        </p:nvGrpSpPr>
        <p:grpSpPr>
          <a:xfrm>
            <a:off x="7864913" y="2021334"/>
            <a:ext cx="303253" cy="354278"/>
            <a:chOff x="8076115" y="2127932"/>
            <a:chExt cx="322712" cy="377011"/>
          </a:xfrm>
        </p:grpSpPr>
        <p:sp>
          <p:nvSpPr>
            <p:cNvPr id="1963" name="Google Shape;1963;p80"/>
            <p:cNvSpPr/>
            <p:nvPr/>
          </p:nvSpPr>
          <p:spPr>
            <a:xfrm>
              <a:off x="8076115" y="2260636"/>
              <a:ext cx="322712" cy="244307"/>
            </a:xfrm>
            <a:custGeom>
              <a:avLst/>
              <a:gdLst/>
              <a:ahLst/>
              <a:cxnLst/>
              <a:rect l="l" t="t" r="r" b="b"/>
              <a:pathLst>
                <a:path w="7952" h="6020" extrusionOk="0">
                  <a:moveTo>
                    <a:pt x="5464" y="544"/>
                  </a:moveTo>
                  <a:lnTo>
                    <a:pt x="5464" y="2280"/>
                  </a:lnTo>
                  <a:cubicBezTo>
                    <a:pt x="5406" y="2225"/>
                    <a:pt x="5367" y="2193"/>
                    <a:pt x="5358" y="2188"/>
                  </a:cubicBezTo>
                  <a:cubicBezTo>
                    <a:pt x="5308" y="2149"/>
                    <a:pt x="5249" y="2130"/>
                    <a:pt x="5189" y="2130"/>
                  </a:cubicBezTo>
                  <a:cubicBezTo>
                    <a:pt x="5130" y="2130"/>
                    <a:pt x="5070" y="2149"/>
                    <a:pt x="5020" y="2188"/>
                  </a:cubicBezTo>
                  <a:cubicBezTo>
                    <a:pt x="4982" y="2218"/>
                    <a:pt x="4083" y="2944"/>
                    <a:pt x="4083" y="4072"/>
                  </a:cubicBezTo>
                  <a:cubicBezTo>
                    <a:pt x="4083" y="4178"/>
                    <a:pt x="4091" y="4278"/>
                    <a:pt x="4106" y="4375"/>
                  </a:cubicBezTo>
                  <a:lnTo>
                    <a:pt x="937" y="4375"/>
                  </a:lnTo>
                  <a:cubicBezTo>
                    <a:pt x="784" y="4198"/>
                    <a:pt x="543" y="3852"/>
                    <a:pt x="543" y="3554"/>
                  </a:cubicBezTo>
                  <a:lnTo>
                    <a:pt x="543" y="544"/>
                  </a:lnTo>
                  <a:close/>
                  <a:moveTo>
                    <a:pt x="5187" y="2785"/>
                  </a:moveTo>
                  <a:cubicBezTo>
                    <a:pt x="5352" y="2964"/>
                    <a:pt x="5591" y="3276"/>
                    <a:pt x="5697" y="3679"/>
                  </a:cubicBezTo>
                  <a:cubicBezTo>
                    <a:pt x="5659" y="3713"/>
                    <a:pt x="5622" y="3746"/>
                    <a:pt x="5585" y="3783"/>
                  </a:cubicBezTo>
                  <a:cubicBezTo>
                    <a:pt x="5184" y="4184"/>
                    <a:pt x="5016" y="4674"/>
                    <a:pt x="4950" y="5067"/>
                  </a:cubicBezTo>
                  <a:cubicBezTo>
                    <a:pt x="4781" y="4816"/>
                    <a:pt x="4625" y="4475"/>
                    <a:pt x="4625" y="4078"/>
                  </a:cubicBezTo>
                  <a:cubicBezTo>
                    <a:pt x="4625" y="3484"/>
                    <a:pt x="4971" y="3018"/>
                    <a:pt x="5187" y="2785"/>
                  </a:cubicBezTo>
                  <a:close/>
                  <a:moveTo>
                    <a:pt x="4234" y="4922"/>
                  </a:moveTo>
                  <a:cubicBezTo>
                    <a:pt x="4323" y="5133"/>
                    <a:pt x="4434" y="5316"/>
                    <a:pt x="4545" y="5466"/>
                  </a:cubicBezTo>
                  <a:lnTo>
                    <a:pt x="1088" y="5466"/>
                  </a:lnTo>
                  <a:lnTo>
                    <a:pt x="1088" y="4922"/>
                  </a:lnTo>
                  <a:close/>
                  <a:moveTo>
                    <a:pt x="7279" y="3653"/>
                  </a:moveTo>
                  <a:lnTo>
                    <a:pt x="7279" y="3653"/>
                  </a:lnTo>
                  <a:cubicBezTo>
                    <a:pt x="7268" y="3971"/>
                    <a:pt x="7183" y="4544"/>
                    <a:pt x="6764" y="4964"/>
                  </a:cubicBezTo>
                  <a:cubicBezTo>
                    <a:pt x="6344" y="5383"/>
                    <a:pt x="5770" y="5467"/>
                    <a:pt x="5453" y="5480"/>
                  </a:cubicBezTo>
                  <a:cubicBezTo>
                    <a:pt x="5465" y="5161"/>
                    <a:pt x="5549" y="4588"/>
                    <a:pt x="5969" y="4168"/>
                  </a:cubicBezTo>
                  <a:cubicBezTo>
                    <a:pt x="6388" y="3750"/>
                    <a:pt x="6962" y="3663"/>
                    <a:pt x="7279" y="3653"/>
                  </a:cubicBezTo>
                  <a:close/>
                  <a:moveTo>
                    <a:pt x="273" y="1"/>
                  </a:moveTo>
                  <a:cubicBezTo>
                    <a:pt x="122" y="1"/>
                    <a:pt x="0" y="122"/>
                    <a:pt x="0" y="273"/>
                  </a:cubicBezTo>
                  <a:lnTo>
                    <a:pt x="0" y="3551"/>
                  </a:lnTo>
                  <a:cubicBezTo>
                    <a:pt x="0" y="4074"/>
                    <a:pt x="373" y="4557"/>
                    <a:pt x="546" y="4752"/>
                  </a:cubicBezTo>
                  <a:lnTo>
                    <a:pt x="546" y="5739"/>
                  </a:lnTo>
                  <a:cubicBezTo>
                    <a:pt x="546" y="5889"/>
                    <a:pt x="667" y="6011"/>
                    <a:pt x="817" y="6011"/>
                  </a:cubicBezTo>
                  <a:lnTo>
                    <a:pt x="5178" y="6011"/>
                  </a:lnTo>
                  <a:cubicBezTo>
                    <a:pt x="5209" y="6014"/>
                    <a:pt x="5280" y="6019"/>
                    <a:pt x="5378" y="6019"/>
                  </a:cubicBezTo>
                  <a:cubicBezTo>
                    <a:pt x="5758" y="6019"/>
                    <a:pt x="6556" y="5940"/>
                    <a:pt x="7155" y="5341"/>
                  </a:cubicBezTo>
                  <a:cubicBezTo>
                    <a:pt x="7951" y="4543"/>
                    <a:pt x="7827" y="3394"/>
                    <a:pt x="7822" y="3346"/>
                  </a:cubicBezTo>
                  <a:cubicBezTo>
                    <a:pt x="7807" y="3220"/>
                    <a:pt x="7709" y="3122"/>
                    <a:pt x="7583" y="3107"/>
                  </a:cubicBezTo>
                  <a:cubicBezTo>
                    <a:pt x="7571" y="3106"/>
                    <a:pt x="7491" y="3097"/>
                    <a:pt x="7364" y="3097"/>
                  </a:cubicBezTo>
                  <a:cubicBezTo>
                    <a:pt x="7100" y="3097"/>
                    <a:pt x="6635" y="3135"/>
                    <a:pt x="6176" y="3359"/>
                  </a:cubicBezTo>
                  <a:cubicBezTo>
                    <a:pt x="6128" y="3223"/>
                    <a:pt x="6071" y="3098"/>
                    <a:pt x="6009" y="2983"/>
                  </a:cubicBezTo>
                  <a:lnTo>
                    <a:pt x="6009" y="273"/>
                  </a:lnTo>
                  <a:cubicBezTo>
                    <a:pt x="6009" y="122"/>
                    <a:pt x="5888" y="1"/>
                    <a:pt x="573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80"/>
            <p:cNvSpPr/>
            <p:nvPr/>
          </p:nvSpPr>
          <p:spPr>
            <a:xfrm>
              <a:off x="8129765" y="2127972"/>
              <a:ext cx="47563" cy="110871"/>
            </a:xfrm>
            <a:custGeom>
              <a:avLst/>
              <a:gdLst/>
              <a:ahLst/>
              <a:cxnLst/>
              <a:rect l="l" t="t" r="r" b="b"/>
              <a:pathLst>
                <a:path w="1172" h="2732" extrusionOk="0">
                  <a:moveTo>
                    <a:pt x="780" y="463"/>
                  </a:moveTo>
                  <a:cubicBezTo>
                    <a:pt x="780" y="463"/>
                    <a:pt x="780" y="463"/>
                    <a:pt x="780" y="463"/>
                  </a:cubicBezTo>
                  <a:lnTo>
                    <a:pt x="780" y="463"/>
                  </a:lnTo>
                  <a:cubicBezTo>
                    <a:pt x="780" y="464"/>
                    <a:pt x="779" y="464"/>
                    <a:pt x="779" y="464"/>
                  </a:cubicBezTo>
                  <a:lnTo>
                    <a:pt x="780" y="463"/>
                  </a:lnTo>
                  <a:close/>
                  <a:moveTo>
                    <a:pt x="585" y="1"/>
                  </a:moveTo>
                  <a:cubicBezTo>
                    <a:pt x="516" y="1"/>
                    <a:pt x="447" y="27"/>
                    <a:pt x="394" y="79"/>
                  </a:cubicBezTo>
                  <a:lnTo>
                    <a:pt x="392" y="80"/>
                  </a:lnTo>
                  <a:cubicBezTo>
                    <a:pt x="368" y="106"/>
                    <a:pt x="207" y="275"/>
                    <a:pt x="123" y="527"/>
                  </a:cubicBezTo>
                  <a:cubicBezTo>
                    <a:pt x="0" y="894"/>
                    <a:pt x="96" y="1260"/>
                    <a:pt x="394" y="1556"/>
                  </a:cubicBezTo>
                  <a:cubicBezTo>
                    <a:pt x="542" y="1706"/>
                    <a:pt x="587" y="1852"/>
                    <a:pt x="537" y="2018"/>
                  </a:cubicBezTo>
                  <a:cubicBezTo>
                    <a:pt x="494" y="2161"/>
                    <a:pt x="394" y="2267"/>
                    <a:pt x="392" y="2267"/>
                  </a:cubicBezTo>
                  <a:cubicBezTo>
                    <a:pt x="285" y="2373"/>
                    <a:pt x="285" y="2545"/>
                    <a:pt x="392" y="2652"/>
                  </a:cubicBezTo>
                  <a:cubicBezTo>
                    <a:pt x="446" y="2705"/>
                    <a:pt x="515" y="2732"/>
                    <a:pt x="585" y="2732"/>
                  </a:cubicBezTo>
                  <a:cubicBezTo>
                    <a:pt x="654" y="2732"/>
                    <a:pt x="724" y="2705"/>
                    <a:pt x="777" y="2652"/>
                  </a:cubicBezTo>
                  <a:lnTo>
                    <a:pt x="779" y="2651"/>
                  </a:lnTo>
                  <a:cubicBezTo>
                    <a:pt x="797" y="2632"/>
                    <a:pt x="964" y="2461"/>
                    <a:pt x="1049" y="2202"/>
                  </a:cubicBezTo>
                  <a:cubicBezTo>
                    <a:pt x="1172" y="1835"/>
                    <a:pt x="1076" y="1468"/>
                    <a:pt x="779" y="1171"/>
                  </a:cubicBezTo>
                  <a:cubicBezTo>
                    <a:pt x="631" y="1024"/>
                    <a:pt x="585" y="877"/>
                    <a:pt x="635" y="712"/>
                  </a:cubicBezTo>
                  <a:cubicBezTo>
                    <a:pt x="678" y="571"/>
                    <a:pt x="777" y="466"/>
                    <a:pt x="780" y="463"/>
                  </a:cubicBezTo>
                  <a:lnTo>
                    <a:pt x="780" y="463"/>
                  </a:lnTo>
                  <a:cubicBezTo>
                    <a:pt x="882" y="357"/>
                    <a:pt x="882" y="186"/>
                    <a:pt x="777" y="80"/>
                  </a:cubicBezTo>
                  <a:cubicBezTo>
                    <a:pt x="724" y="27"/>
                    <a:pt x="654" y="1"/>
                    <a:pt x="5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80"/>
            <p:cNvSpPr/>
            <p:nvPr/>
          </p:nvSpPr>
          <p:spPr>
            <a:xfrm>
              <a:off x="8174081" y="2127932"/>
              <a:ext cx="47563" cy="110871"/>
            </a:xfrm>
            <a:custGeom>
              <a:avLst/>
              <a:gdLst/>
              <a:ahLst/>
              <a:cxnLst/>
              <a:rect l="l" t="t" r="r" b="b"/>
              <a:pathLst>
                <a:path w="1172" h="2732" extrusionOk="0">
                  <a:moveTo>
                    <a:pt x="392" y="2267"/>
                  </a:moveTo>
                  <a:lnTo>
                    <a:pt x="392" y="2268"/>
                  </a:lnTo>
                  <a:cubicBezTo>
                    <a:pt x="392" y="2268"/>
                    <a:pt x="392" y="2268"/>
                    <a:pt x="392" y="2267"/>
                  </a:cubicBezTo>
                  <a:close/>
                  <a:moveTo>
                    <a:pt x="586" y="0"/>
                  </a:moveTo>
                  <a:cubicBezTo>
                    <a:pt x="517" y="0"/>
                    <a:pt x="447" y="27"/>
                    <a:pt x="394" y="80"/>
                  </a:cubicBezTo>
                  <a:cubicBezTo>
                    <a:pt x="375" y="99"/>
                    <a:pt x="209" y="270"/>
                    <a:pt x="123" y="529"/>
                  </a:cubicBezTo>
                  <a:cubicBezTo>
                    <a:pt x="0" y="896"/>
                    <a:pt x="96" y="1262"/>
                    <a:pt x="394" y="1560"/>
                  </a:cubicBezTo>
                  <a:cubicBezTo>
                    <a:pt x="543" y="1707"/>
                    <a:pt x="587" y="1853"/>
                    <a:pt x="537" y="2019"/>
                  </a:cubicBezTo>
                  <a:cubicBezTo>
                    <a:pt x="495" y="2159"/>
                    <a:pt x="398" y="2264"/>
                    <a:pt x="392" y="2267"/>
                  </a:cubicBezTo>
                  <a:lnTo>
                    <a:pt x="392" y="2267"/>
                  </a:lnTo>
                  <a:lnTo>
                    <a:pt x="394" y="2267"/>
                  </a:lnTo>
                  <a:lnTo>
                    <a:pt x="394" y="2267"/>
                  </a:lnTo>
                  <a:cubicBezTo>
                    <a:pt x="286" y="2373"/>
                    <a:pt x="286" y="2544"/>
                    <a:pt x="394" y="2652"/>
                  </a:cubicBezTo>
                  <a:cubicBezTo>
                    <a:pt x="447" y="2705"/>
                    <a:pt x="517" y="2732"/>
                    <a:pt x="586" y="2732"/>
                  </a:cubicBezTo>
                  <a:cubicBezTo>
                    <a:pt x="656" y="2732"/>
                    <a:pt x="725" y="2705"/>
                    <a:pt x="779" y="2652"/>
                  </a:cubicBezTo>
                  <a:cubicBezTo>
                    <a:pt x="797" y="2633"/>
                    <a:pt x="964" y="2462"/>
                    <a:pt x="1049" y="2203"/>
                  </a:cubicBezTo>
                  <a:cubicBezTo>
                    <a:pt x="1172" y="1836"/>
                    <a:pt x="1076" y="1469"/>
                    <a:pt x="779" y="1172"/>
                  </a:cubicBezTo>
                  <a:cubicBezTo>
                    <a:pt x="631" y="1025"/>
                    <a:pt x="585" y="878"/>
                    <a:pt x="635" y="713"/>
                  </a:cubicBezTo>
                  <a:cubicBezTo>
                    <a:pt x="679" y="570"/>
                    <a:pt x="779" y="465"/>
                    <a:pt x="780" y="464"/>
                  </a:cubicBezTo>
                  <a:lnTo>
                    <a:pt x="780" y="464"/>
                  </a:lnTo>
                  <a:cubicBezTo>
                    <a:pt x="780" y="465"/>
                    <a:pt x="779" y="465"/>
                    <a:pt x="779" y="465"/>
                  </a:cubicBezTo>
                  <a:lnTo>
                    <a:pt x="780" y="464"/>
                  </a:lnTo>
                  <a:lnTo>
                    <a:pt x="780" y="464"/>
                  </a:lnTo>
                  <a:cubicBezTo>
                    <a:pt x="780" y="464"/>
                    <a:pt x="780" y="464"/>
                    <a:pt x="780" y="464"/>
                  </a:cubicBezTo>
                  <a:lnTo>
                    <a:pt x="780" y="464"/>
                  </a:lnTo>
                  <a:cubicBezTo>
                    <a:pt x="886" y="358"/>
                    <a:pt x="885" y="187"/>
                    <a:pt x="779" y="80"/>
                  </a:cubicBezTo>
                  <a:cubicBezTo>
                    <a:pt x="725" y="27"/>
                    <a:pt x="656" y="0"/>
                    <a:pt x="58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80"/>
            <p:cNvSpPr/>
            <p:nvPr/>
          </p:nvSpPr>
          <p:spPr>
            <a:xfrm>
              <a:off x="8218438" y="2127932"/>
              <a:ext cx="47563" cy="110790"/>
            </a:xfrm>
            <a:custGeom>
              <a:avLst/>
              <a:gdLst/>
              <a:ahLst/>
              <a:cxnLst/>
              <a:rect l="l" t="t" r="r" b="b"/>
              <a:pathLst>
                <a:path w="1172" h="2730" extrusionOk="0">
                  <a:moveTo>
                    <a:pt x="588" y="0"/>
                  </a:moveTo>
                  <a:cubicBezTo>
                    <a:pt x="518" y="0"/>
                    <a:pt x="448" y="27"/>
                    <a:pt x="395" y="80"/>
                  </a:cubicBezTo>
                  <a:lnTo>
                    <a:pt x="394" y="83"/>
                  </a:lnTo>
                  <a:cubicBezTo>
                    <a:pt x="375" y="100"/>
                    <a:pt x="209" y="272"/>
                    <a:pt x="124" y="531"/>
                  </a:cubicBezTo>
                  <a:cubicBezTo>
                    <a:pt x="0" y="897"/>
                    <a:pt x="98" y="1264"/>
                    <a:pt x="394" y="1561"/>
                  </a:cubicBezTo>
                  <a:cubicBezTo>
                    <a:pt x="542" y="1707"/>
                    <a:pt x="588" y="1853"/>
                    <a:pt x="538" y="2019"/>
                  </a:cubicBezTo>
                  <a:cubicBezTo>
                    <a:pt x="495" y="2161"/>
                    <a:pt x="396" y="2266"/>
                    <a:pt x="393" y="2268"/>
                  </a:cubicBezTo>
                  <a:lnTo>
                    <a:pt x="393" y="2268"/>
                  </a:lnTo>
                  <a:cubicBezTo>
                    <a:pt x="393" y="2267"/>
                    <a:pt x="394" y="2267"/>
                    <a:pt x="394" y="2267"/>
                  </a:cubicBezTo>
                  <a:lnTo>
                    <a:pt x="394" y="2267"/>
                  </a:lnTo>
                  <a:lnTo>
                    <a:pt x="393" y="2268"/>
                  </a:lnTo>
                  <a:cubicBezTo>
                    <a:pt x="393" y="2268"/>
                    <a:pt x="393" y="2268"/>
                    <a:pt x="393" y="2268"/>
                  </a:cubicBezTo>
                  <a:lnTo>
                    <a:pt x="393" y="2268"/>
                  </a:lnTo>
                  <a:cubicBezTo>
                    <a:pt x="290" y="2374"/>
                    <a:pt x="290" y="2544"/>
                    <a:pt x="395" y="2649"/>
                  </a:cubicBezTo>
                  <a:cubicBezTo>
                    <a:pt x="448" y="2703"/>
                    <a:pt x="519" y="2730"/>
                    <a:pt x="589" y="2730"/>
                  </a:cubicBezTo>
                  <a:cubicBezTo>
                    <a:pt x="658" y="2730"/>
                    <a:pt x="726" y="2704"/>
                    <a:pt x="779" y="2652"/>
                  </a:cubicBezTo>
                  <a:lnTo>
                    <a:pt x="780" y="2649"/>
                  </a:lnTo>
                  <a:cubicBezTo>
                    <a:pt x="806" y="2625"/>
                    <a:pt x="965" y="2456"/>
                    <a:pt x="1049" y="2204"/>
                  </a:cubicBezTo>
                  <a:cubicBezTo>
                    <a:pt x="1172" y="1837"/>
                    <a:pt x="1076" y="1471"/>
                    <a:pt x="779" y="1175"/>
                  </a:cubicBezTo>
                  <a:cubicBezTo>
                    <a:pt x="631" y="1027"/>
                    <a:pt x="585" y="880"/>
                    <a:pt x="636" y="714"/>
                  </a:cubicBezTo>
                  <a:cubicBezTo>
                    <a:pt x="679" y="571"/>
                    <a:pt x="779" y="465"/>
                    <a:pt x="780" y="465"/>
                  </a:cubicBezTo>
                  <a:cubicBezTo>
                    <a:pt x="887" y="359"/>
                    <a:pt x="887" y="187"/>
                    <a:pt x="780" y="80"/>
                  </a:cubicBezTo>
                  <a:cubicBezTo>
                    <a:pt x="727" y="27"/>
                    <a:pt x="657" y="0"/>
                    <a:pt x="58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67" name="Google Shape;1967;p80"/>
          <p:cNvSpPr/>
          <p:nvPr/>
        </p:nvSpPr>
        <p:spPr>
          <a:xfrm>
            <a:off x="7096927" y="2021086"/>
            <a:ext cx="300542" cy="354617"/>
          </a:xfrm>
          <a:custGeom>
            <a:avLst/>
            <a:gdLst/>
            <a:ahLst/>
            <a:cxnLst/>
            <a:rect l="l" t="t" r="r" b="b"/>
            <a:pathLst>
              <a:path w="7881" h="9299" extrusionOk="0">
                <a:moveTo>
                  <a:pt x="3942" y="606"/>
                </a:moveTo>
                <a:cubicBezTo>
                  <a:pt x="4619" y="1091"/>
                  <a:pt x="7338" y="3163"/>
                  <a:pt x="7338" y="5162"/>
                </a:cubicBezTo>
                <a:cubicBezTo>
                  <a:pt x="7338" y="6225"/>
                  <a:pt x="6472" y="7090"/>
                  <a:pt x="5409" y="7090"/>
                </a:cubicBezTo>
                <a:cubicBezTo>
                  <a:pt x="4934" y="7090"/>
                  <a:pt x="4478" y="6916"/>
                  <a:pt x="4125" y="6599"/>
                </a:cubicBezTo>
                <a:cubicBezTo>
                  <a:pt x="4073" y="6553"/>
                  <a:pt x="4009" y="6530"/>
                  <a:pt x="3942" y="6530"/>
                </a:cubicBezTo>
                <a:cubicBezTo>
                  <a:pt x="3878" y="6530"/>
                  <a:pt x="3812" y="6553"/>
                  <a:pt x="3761" y="6599"/>
                </a:cubicBezTo>
                <a:cubicBezTo>
                  <a:pt x="3407" y="6916"/>
                  <a:pt x="2951" y="7090"/>
                  <a:pt x="2476" y="7090"/>
                </a:cubicBezTo>
                <a:cubicBezTo>
                  <a:pt x="1413" y="7090"/>
                  <a:pt x="548" y="6225"/>
                  <a:pt x="548" y="5162"/>
                </a:cubicBezTo>
                <a:cubicBezTo>
                  <a:pt x="548" y="3165"/>
                  <a:pt x="3266" y="1091"/>
                  <a:pt x="3942" y="606"/>
                </a:cubicBezTo>
                <a:close/>
                <a:moveTo>
                  <a:pt x="4315" y="7379"/>
                </a:moveTo>
                <a:cubicBezTo>
                  <a:pt x="4652" y="7545"/>
                  <a:pt x="5025" y="7634"/>
                  <a:pt x="5409" y="7634"/>
                </a:cubicBezTo>
                <a:cubicBezTo>
                  <a:pt x="5619" y="7634"/>
                  <a:pt x="5824" y="7608"/>
                  <a:pt x="6017" y="7558"/>
                </a:cubicBezTo>
                <a:cubicBezTo>
                  <a:pt x="6441" y="7908"/>
                  <a:pt x="6632" y="8404"/>
                  <a:pt x="6712" y="8690"/>
                </a:cubicBezTo>
                <a:cubicBezTo>
                  <a:pt x="6573" y="8720"/>
                  <a:pt x="6378" y="8751"/>
                  <a:pt x="6158" y="8751"/>
                </a:cubicBezTo>
                <a:cubicBezTo>
                  <a:pt x="5851" y="8751"/>
                  <a:pt x="5494" y="8692"/>
                  <a:pt x="5162" y="8492"/>
                </a:cubicBezTo>
                <a:cubicBezTo>
                  <a:pt x="4677" y="8201"/>
                  <a:pt x="4433" y="7718"/>
                  <a:pt x="4315" y="7379"/>
                </a:cubicBezTo>
                <a:close/>
                <a:moveTo>
                  <a:pt x="3571" y="7378"/>
                </a:moveTo>
                <a:lnTo>
                  <a:pt x="3571" y="7378"/>
                </a:lnTo>
                <a:cubicBezTo>
                  <a:pt x="3453" y="7717"/>
                  <a:pt x="3209" y="8198"/>
                  <a:pt x="2720" y="8492"/>
                </a:cubicBezTo>
                <a:cubicBezTo>
                  <a:pt x="2390" y="8692"/>
                  <a:pt x="2033" y="8751"/>
                  <a:pt x="1726" y="8751"/>
                </a:cubicBezTo>
                <a:cubicBezTo>
                  <a:pt x="1505" y="8751"/>
                  <a:pt x="1310" y="8720"/>
                  <a:pt x="1171" y="8690"/>
                </a:cubicBezTo>
                <a:cubicBezTo>
                  <a:pt x="1250" y="8404"/>
                  <a:pt x="1440" y="7909"/>
                  <a:pt x="1865" y="7558"/>
                </a:cubicBezTo>
                <a:cubicBezTo>
                  <a:pt x="2060" y="7608"/>
                  <a:pt x="2264" y="7634"/>
                  <a:pt x="2475" y="7634"/>
                </a:cubicBezTo>
                <a:cubicBezTo>
                  <a:pt x="2859" y="7634"/>
                  <a:pt x="3233" y="7545"/>
                  <a:pt x="3571" y="7378"/>
                </a:cubicBezTo>
                <a:close/>
                <a:moveTo>
                  <a:pt x="3940" y="0"/>
                </a:moveTo>
                <a:cubicBezTo>
                  <a:pt x="3887" y="0"/>
                  <a:pt x="3835" y="16"/>
                  <a:pt x="3789" y="46"/>
                </a:cubicBezTo>
                <a:cubicBezTo>
                  <a:pt x="3751" y="72"/>
                  <a:pt x="2840" y="684"/>
                  <a:pt x="1914" y="1608"/>
                </a:cubicBezTo>
                <a:cubicBezTo>
                  <a:pt x="1366" y="2157"/>
                  <a:pt x="928" y="2700"/>
                  <a:pt x="613" y="3225"/>
                </a:cubicBezTo>
                <a:cubicBezTo>
                  <a:pt x="206" y="3903"/>
                  <a:pt x="1" y="4554"/>
                  <a:pt x="1" y="5162"/>
                </a:cubicBezTo>
                <a:cubicBezTo>
                  <a:pt x="1" y="6102"/>
                  <a:pt x="528" y="6921"/>
                  <a:pt x="1303" y="7339"/>
                </a:cubicBezTo>
                <a:cubicBezTo>
                  <a:pt x="697" y="7981"/>
                  <a:pt x="583" y="8808"/>
                  <a:pt x="578" y="8850"/>
                </a:cubicBezTo>
                <a:cubicBezTo>
                  <a:pt x="562" y="8974"/>
                  <a:pt x="635" y="9095"/>
                  <a:pt x="752" y="9140"/>
                </a:cubicBezTo>
                <a:cubicBezTo>
                  <a:pt x="781" y="9151"/>
                  <a:pt x="1184" y="9298"/>
                  <a:pt x="1721" y="9298"/>
                </a:cubicBezTo>
                <a:cubicBezTo>
                  <a:pt x="2110" y="9298"/>
                  <a:pt x="2565" y="9221"/>
                  <a:pt x="2999" y="8959"/>
                </a:cubicBezTo>
                <a:cubicBezTo>
                  <a:pt x="3469" y="8676"/>
                  <a:pt x="3761" y="8270"/>
                  <a:pt x="3940" y="7902"/>
                </a:cubicBezTo>
                <a:cubicBezTo>
                  <a:pt x="4117" y="8267"/>
                  <a:pt x="4410" y="8676"/>
                  <a:pt x="4880" y="8959"/>
                </a:cubicBezTo>
                <a:cubicBezTo>
                  <a:pt x="5314" y="9220"/>
                  <a:pt x="5771" y="9298"/>
                  <a:pt x="6158" y="9298"/>
                </a:cubicBezTo>
                <a:cubicBezTo>
                  <a:pt x="6695" y="9298"/>
                  <a:pt x="7099" y="9151"/>
                  <a:pt x="7128" y="9140"/>
                </a:cubicBezTo>
                <a:cubicBezTo>
                  <a:pt x="7246" y="9095"/>
                  <a:pt x="7317" y="8974"/>
                  <a:pt x="7302" y="8850"/>
                </a:cubicBezTo>
                <a:cubicBezTo>
                  <a:pt x="7297" y="8808"/>
                  <a:pt x="7185" y="7981"/>
                  <a:pt x="6579" y="7339"/>
                </a:cubicBezTo>
                <a:cubicBezTo>
                  <a:pt x="7353" y="6921"/>
                  <a:pt x="7881" y="6102"/>
                  <a:pt x="7881" y="5162"/>
                </a:cubicBezTo>
                <a:cubicBezTo>
                  <a:pt x="7881" y="4554"/>
                  <a:pt x="7675" y="3903"/>
                  <a:pt x="7269" y="3225"/>
                </a:cubicBezTo>
                <a:cubicBezTo>
                  <a:pt x="6953" y="2700"/>
                  <a:pt x="6516" y="2155"/>
                  <a:pt x="5967" y="1608"/>
                </a:cubicBezTo>
                <a:cubicBezTo>
                  <a:pt x="5041" y="683"/>
                  <a:pt x="4130" y="72"/>
                  <a:pt x="4091" y="46"/>
                </a:cubicBezTo>
                <a:cubicBezTo>
                  <a:pt x="4046" y="16"/>
                  <a:pt x="3993" y="0"/>
                  <a:pt x="394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80"/>
          <p:cNvSpPr/>
          <p:nvPr/>
        </p:nvSpPr>
        <p:spPr>
          <a:xfrm>
            <a:off x="6344993" y="1450750"/>
            <a:ext cx="270987" cy="354922"/>
          </a:xfrm>
          <a:custGeom>
            <a:avLst/>
            <a:gdLst/>
            <a:ahLst/>
            <a:cxnLst/>
            <a:rect l="l" t="t" r="r" b="b"/>
            <a:pathLst>
              <a:path w="7106" h="9307" extrusionOk="0">
                <a:moveTo>
                  <a:pt x="1363" y="557"/>
                </a:moveTo>
                <a:cubicBezTo>
                  <a:pt x="1367" y="557"/>
                  <a:pt x="1372" y="557"/>
                  <a:pt x="1377" y="557"/>
                </a:cubicBezTo>
                <a:cubicBezTo>
                  <a:pt x="1524" y="564"/>
                  <a:pt x="1637" y="690"/>
                  <a:pt x="1637" y="838"/>
                </a:cubicBezTo>
                <a:lnTo>
                  <a:pt x="1637" y="2990"/>
                </a:lnTo>
                <a:cubicBezTo>
                  <a:pt x="1637" y="3137"/>
                  <a:pt x="1525" y="3265"/>
                  <a:pt x="1377" y="3271"/>
                </a:cubicBezTo>
                <a:cubicBezTo>
                  <a:pt x="1372" y="3271"/>
                  <a:pt x="1367" y="3271"/>
                  <a:pt x="1363" y="3271"/>
                </a:cubicBezTo>
                <a:cubicBezTo>
                  <a:pt x="1214" y="3271"/>
                  <a:pt x="1092" y="3149"/>
                  <a:pt x="1092" y="3000"/>
                </a:cubicBezTo>
                <a:lnTo>
                  <a:pt x="1092" y="829"/>
                </a:lnTo>
                <a:cubicBezTo>
                  <a:pt x="1092" y="679"/>
                  <a:pt x="1214" y="557"/>
                  <a:pt x="1363" y="557"/>
                </a:cubicBezTo>
                <a:close/>
                <a:moveTo>
                  <a:pt x="3560" y="557"/>
                </a:moveTo>
                <a:cubicBezTo>
                  <a:pt x="3565" y="557"/>
                  <a:pt x="3570" y="557"/>
                  <a:pt x="3575" y="557"/>
                </a:cubicBezTo>
                <a:cubicBezTo>
                  <a:pt x="3721" y="564"/>
                  <a:pt x="3835" y="690"/>
                  <a:pt x="3835" y="838"/>
                </a:cubicBezTo>
                <a:lnTo>
                  <a:pt x="3835" y="2990"/>
                </a:lnTo>
                <a:cubicBezTo>
                  <a:pt x="3835" y="3137"/>
                  <a:pt x="3723" y="3265"/>
                  <a:pt x="3575" y="3271"/>
                </a:cubicBezTo>
                <a:cubicBezTo>
                  <a:pt x="3570" y="3271"/>
                  <a:pt x="3565" y="3271"/>
                  <a:pt x="3560" y="3271"/>
                </a:cubicBezTo>
                <a:cubicBezTo>
                  <a:pt x="3411" y="3271"/>
                  <a:pt x="3290" y="3149"/>
                  <a:pt x="3290" y="3000"/>
                </a:cubicBezTo>
                <a:lnTo>
                  <a:pt x="3290" y="829"/>
                </a:lnTo>
                <a:cubicBezTo>
                  <a:pt x="3290" y="679"/>
                  <a:pt x="3411" y="557"/>
                  <a:pt x="3560" y="557"/>
                </a:cubicBezTo>
                <a:close/>
                <a:moveTo>
                  <a:pt x="5739" y="557"/>
                </a:moveTo>
                <a:cubicBezTo>
                  <a:pt x="5744" y="557"/>
                  <a:pt x="5749" y="557"/>
                  <a:pt x="5754" y="557"/>
                </a:cubicBezTo>
                <a:cubicBezTo>
                  <a:pt x="5899" y="564"/>
                  <a:pt x="6013" y="690"/>
                  <a:pt x="6013" y="838"/>
                </a:cubicBezTo>
                <a:lnTo>
                  <a:pt x="6013" y="2990"/>
                </a:lnTo>
                <a:cubicBezTo>
                  <a:pt x="6013" y="3137"/>
                  <a:pt x="5901" y="3265"/>
                  <a:pt x="5754" y="3271"/>
                </a:cubicBezTo>
                <a:cubicBezTo>
                  <a:pt x="5749" y="3271"/>
                  <a:pt x="5744" y="3271"/>
                  <a:pt x="5739" y="3271"/>
                </a:cubicBezTo>
                <a:cubicBezTo>
                  <a:pt x="5589" y="3271"/>
                  <a:pt x="5469" y="3149"/>
                  <a:pt x="5469" y="3000"/>
                </a:cubicBezTo>
                <a:lnTo>
                  <a:pt x="5469" y="829"/>
                </a:lnTo>
                <a:cubicBezTo>
                  <a:pt x="5469" y="679"/>
                  <a:pt x="5589" y="557"/>
                  <a:pt x="5739" y="557"/>
                </a:cubicBezTo>
                <a:close/>
                <a:moveTo>
                  <a:pt x="6494" y="4923"/>
                </a:moveTo>
                <a:cubicBezTo>
                  <a:pt x="6383" y="5240"/>
                  <a:pt x="6081" y="5469"/>
                  <a:pt x="5725" y="5469"/>
                </a:cubicBezTo>
                <a:lnTo>
                  <a:pt x="1386" y="5469"/>
                </a:lnTo>
                <a:cubicBezTo>
                  <a:pt x="1030" y="5469"/>
                  <a:pt x="728" y="5240"/>
                  <a:pt x="617" y="4923"/>
                </a:cubicBezTo>
                <a:close/>
                <a:moveTo>
                  <a:pt x="5748" y="6013"/>
                </a:moveTo>
                <a:cubicBezTo>
                  <a:pt x="6131" y="6013"/>
                  <a:pt x="6509" y="6321"/>
                  <a:pt x="6571" y="6700"/>
                </a:cubicBezTo>
                <a:cubicBezTo>
                  <a:pt x="6656" y="7217"/>
                  <a:pt x="6257" y="7665"/>
                  <a:pt x="5756" y="7665"/>
                </a:cubicBezTo>
                <a:lnTo>
                  <a:pt x="1365" y="7665"/>
                </a:lnTo>
                <a:cubicBezTo>
                  <a:pt x="981" y="7665"/>
                  <a:pt x="603" y="7357"/>
                  <a:pt x="542" y="6979"/>
                </a:cubicBezTo>
                <a:cubicBezTo>
                  <a:pt x="457" y="6462"/>
                  <a:pt x="855" y="6013"/>
                  <a:pt x="1356" y="6013"/>
                </a:cubicBezTo>
                <a:close/>
                <a:moveTo>
                  <a:pt x="2182" y="8210"/>
                </a:moveTo>
                <a:lnTo>
                  <a:pt x="2182" y="8484"/>
                </a:lnTo>
                <a:cubicBezTo>
                  <a:pt x="2182" y="8636"/>
                  <a:pt x="2060" y="8759"/>
                  <a:pt x="1910" y="8759"/>
                </a:cubicBezTo>
                <a:cubicBezTo>
                  <a:pt x="1900" y="8759"/>
                  <a:pt x="1889" y="8759"/>
                  <a:pt x="1878" y="8757"/>
                </a:cubicBezTo>
                <a:cubicBezTo>
                  <a:pt x="1740" y="8742"/>
                  <a:pt x="1637" y="8619"/>
                  <a:pt x="1637" y="8479"/>
                </a:cubicBezTo>
                <a:lnTo>
                  <a:pt x="1637" y="8210"/>
                </a:lnTo>
                <a:close/>
                <a:moveTo>
                  <a:pt x="5469" y="8210"/>
                </a:moveTo>
                <a:lnTo>
                  <a:pt x="5469" y="8484"/>
                </a:lnTo>
                <a:cubicBezTo>
                  <a:pt x="5469" y="8636"/>
                  <a:pt x="5346" y="8759"/>
                  <a:pt x="5197" y="8759"/>
                </a:cubicBezTo>
                <a:cubicBezTo>
                  <a:pt x="5186" y="8759"/>
                  <a:pt x="5176" y="8759"/>
                  <a:pt x="5165" y="8757"/>
                </a:cubicBezTo>
                <a:cubicBezTo>
                  <a:pt x="5027" y="8742"/>
                  <a:pt x="4923" y="8619"/>
                  <a:pt x="4923" y="8479"/>
                </a:cubicBezTo>
                <a:lnTo>
                  <a:pt x="4923" y="8210"/>
                </a:lnTo>
                <a:close/>
                <a:moveTo>
                  <a:pt x="1362" y="0"/>
                </a:moveTo>
                <a:cubicBezTo>
                  <a:pt x="1347" y="0"/>
                  <a:pt x="1332" y="0"/>
                  <a:pt x="1316" y="1"/>
                </a:cubicBezTo>
                <a:cubicBezTo>
                  <a:pt x="888" y="27"/>
                  <a:pt x="548" y="383"/>
                  <a:pt x="548" y="818"/>
                </a:cubicBezTo>
                <a:lnTo>
                  <a:pt x="548" y="3008"/>
                </a:lnTo>
                <a:cubicBezTo>
                  <a:pt x="548" y="3364"/>
                  <a:pt x="776" y="3666"/>
                  <a:pt x="1092" y="3777"/>
                </a:cubicBezTo>
                <a:lnTo>
                  <a:pt x="1092" y="4378"/>
                </a:lnTo>
                <a:lnTo>
                  <a:pt x="274" y="4378"/>
                </a:lnTo>
                <a:cubicBezTo>
                  <a:pt x="123" y="4378"/>
                  <a:pt x="1" y="4499"/>
                  <a:pt x="0" y="4649"/>
                </a:cubicBezTo>
                <a:cubicBezTo>
                  <a:pt x="0" y="5097"/>
                  <a:pt x="216" y="5496"/>
                  <a:pt x="548" y="5746"/>
                </a:cubicBezTo>
                <a:cubicBezTo>
                  <a:pt x="216" y="5996"/>
                  <a:pt x="0" y="6394"/>
                  <a:pt x="0" y="6842"/>
                </a:cubicBezTo>
                <a:cubicBezTo>
                  <a:pt x="0" y="7503"/>
                  <a:pt x="470" y="8056"/>
                  <a:pt x="1091" y="8183"/>
                </a:cubicBezTo>
                <a:lnTo>
                  <a:pt x="1091" y="8473"/>
                </a:lnTo>
                <a:cubicBezTo>
                  <a:pt x="1091" y="8932"/>
                  <a:pt x="1454" y="9306"/>
                  <a:pt x="1909" y="9306"/>
                </a:cubicBezTo>
                <a:cubicBezTo>
                  <a:pt x="1924" y="9306"/>
                  <a:pt x="1940" y="9306"/>
                  <a:pt x="1957" y="9305"/>
                </a:cubicBezTo>
                <a:cubicBezTo>
                  <a:pt x="2385" y="9280"/>
                  <a:pt x="2725" y="8922"/>
                  <a:pt x="2725" y="8486"/>
                </a:cubicBezTo>
                <a:lnTo>
                  <a:pt x="2725" y="8212"/>
                </a:lnTo>
                <a:lnTo>
                  <a:pt x="4378" y="8212"/>
                </a:lnTo>
                <a:lnTo>
                  <a:pt x="4378" y="8473"/>
                </a:lnTo>
                <a:cubicBezTo>
                  <a:pt x="4378" y="8932"/>
                  <a:pt x="4740" y="9306"/>
                  <a:pt x="5195" y="9306"/>
                </a:cubicBezTo>
                <a:cubicBezTo>
                  <a:pt x="5211" y="9306"/>
                  <a:pt x="5227" y="9306"/>
                  <a:pt x="5243" y="9305"/>
                </a:cubicBezTo>
                <a:cubicBezTo>
                  <a:pt x="5671" y="9280"/>
                  <a:pt x="6011" y="8922"/>
                  <a:pt x="6011" y="8486"/>
                </a:cubicBezTo>
                <a:lnTo>
                  <a:pt x="6011" y="8183"/>
                </a:lnTo>
                <a:cubicBezTo>
                  <a:pt x="6633" y="8057"/>
                  <a:pt x="7102" y="7505"/>
                  <a:pt x="7102" y="6842"/>
                </a:cubicBezTo>
                <a:cubicBezTo>
                  <a:pt x="7104" y="6394"/>
                  <a:pt x="6889" y="5997"/>
                  <a:pt x="6558" y="5746"/>
                </a:cubicBezTo>
                <a:cubicBezTo>
                  <a:pt x="6890" y="5496"/>
                  <a:pt x="7105" y="5097"/>
                  <a:pt x="7105" y="4649"/>
                </a:cubicBezTo>
                <a:cubicBezTo>
                  <a:pt x="7105" y="4499"/>
                  <a:pt x="6983" y="4378"/>
                  <a:pt x="6832" y="4378"/>
                </a:cubicBezTo>
                <a:lnTo>
                  <a:pt x="6013" y="4378"/>
                </a:lnTo>
                <a:lnTo>
                  <a:pt x="6013" y="3783"/>
                </a:lnTo>
                <a:cubicBezTo>
                  <a:pt x="6330" y="3671"/>
                  <a:pt x="6558" y="3366"/>
                  <a:pt x="6558" y="3010"/>
                </a:cubicBezTo>
                <a:lnTo>
                  <a:pt x="6558" y="835"/>
                </a:lnTo>
                <a:cubicBezTo>
                  <a:pt x="6558" y="374"/>
                  <a:pt x="6193" y="0"/>
                  <a:pt x="5739" y="0"/>
                </a:cubicBezTo>
                <a:cubicBezTo>
                  <a:pt x="5723" y="0"/>
                  <a:pt x="5708" y="0"/>
                  <a:pt x="5693" y="1"/>
                </a:cubicBezTo>
                <a:cubicBezTo>
                  <a:pt x="5264" y="27"/>
                  <a:pt x="4923" y="383"/>
                  <a:pt x="4923" y="818"/>
                </a:cubicBezTo>
                <a:lnTo>
                  <a:pt x="4923" y="3010"/>
                </a:lnTo>
                <a:cubicBezTo>
                  <a:pt x="4923" y="3366"/>
                  <a:pt x="5151" y="3671"/>
                  <a:pt x="5468" y="3783"/>
                </a:cubicBezTo>
                <a:lnTo>
                  <a:pt x="5468" y="4379"/>
                </a:lnTo>
                <a:lnTo>
                  <a:pt x="3835" y="4379"/>
                </a:lnTo>
                <a:lnTo>
                  <a:pt x="3835" y="3783"/>
                </a:lnTo>
                <a:cubicBezTo>
                  <a:pt x="4151" y="3671"/>
                  <a:pt x="4379" y="3366"/>
                  <a:pt x="4379" y="3010"/>
                </a:cubicBezTo>
                <a:lnTo>
                  <a:pt x="4379" y="835"/>
                </a:lnTo>
                <a:cubicBezTo>
                  <a:pt x="4379" y="374"/>
                  <a:pt x="4015" y="0"/>
                  <a:pt x="3560" y="0"/>
                </a:cubicBezTo>
                <a:cubicBezTo>
                  <a:pt x="3545" y="0"/>
                  <a:pt x="3529" y="0"/>
                  <a:pt x="3514" y="1"/>
                </a:cubicBezTo>
                <a:cubicBezTo>
                  <a:pt x="3085" y="27"/>
                  <a:pt x="2745" y="383"/>
                  <a:pt x="2745" y="818"/>
                </a:cubicBezTo>
                <a:lnTo>
                  <a:pt x="2745" y="3010"/>
                </a:lnTo>
                <a:cubicBezTo>
                  <a:pt x="2745" y="3366"/>
                  <a:pt x="2973" y="3671"/>
                  <a:pt x="3289" y="3783"/>
                </a:cubicBezTo>
                <a:lnTo>
                  <a:pt x="3289" y="4379"/>
                </a:lnTo>
                <a:lnTo>
                  <a:pt x="1637" y="4379"/>
                </a:lnTo>
                <a:lnTo>
                  <a:pt x="1637" y="3783"/>
                </a:lnTo>
                <a:cubicBezTo>
                  <a:pt x="1953" y="3671"/>
                  <a:pt x="2181" y="3366"/>
                  <a:pt x="2181" y="3010"/>
                </a:cubicBezTo>
                <a:lnTo>
                  <a:pt x="2181" y="835"/>
                </a:lnTo>
                <a:cubicBezTo>
                  <a:pt x="2181" y="374"/>
                  <a:pt x="1818" y="0"/>
                  <a:pt x="136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80"/>
          <p:cNvSpPr/>
          <p:nvPr/>
        </p:nvSpPr>
        <p:spPr>
          <a:xfrm>
            <a:off x="7080873" y="1450750"/>
            <a:ext cx="332575" cy="354961"/>
          </a:xfrm>
          <a:custGeom>
            <a:avLst/>
            <a:gdLst/>
            <a:ahLst/>
            <a:cxnLst/>
            <a:rect l="l" t="t" r="r" b="b"/>
            <a:pathLst>
              <a:path w="8721" h="9308" extrusionOk="0">
                <a:moveTo>
                  <a:pt x="4359" y="554"/>
                </a:moveTo>
                <a:cubicBezTo>
                  <a:pt x="4531" y="554"/>
                  <a:pt x="4670" y="695"/>
                  <a:pt x="4670" y="865"/>
                </a:cubicBezTo>
                <a:cubicBezTo>
                  <a:pt x="4670" y="958"/>
                  <a:pt x="4538" y="1229"/>
                  <a:pt x="4359" y="1529"/>
                </a:cubicBezTo>
                <a:cubicBezTo>
                  <a:pt x="4180" y="1229"/>
                  <a:pt x="4050" y="956"/>
                  <a:pt x="4048" y="865"/>
                </a:cubicBezTo>
                <a:cubicBezTo>
                  <a:pt x="4048" y="695"/>
                  <a:pt x="4188" y="554"/>
                  <a:pt x="4359" y="554"/>
                </a:cubicBezTo>
                <a:close/>
                <a:moveTo>
                  <a:pt x="2928" y="2900"/>
                </a:moveTo>
                <a:lnTo>
                  <a:pt x="2928" y="3517"/>
                </a:lnTo>
                <a:lnTo>
                  <a:pt x="549" y="3517"/>
                </a:lnTo>
                <a:lnTo>
                  <a:pt x="549" y="2900"/>
                </a:lnTo>
                <a:close/>
                <a:moveTo>
                  <a:pt x="8176" y="2900"/>
                </a:moveTo>
                <a:lnTo>
                  <a:pt x="8176" y="3517"/>
                </a:lnTo>
                <a:lnTo>
                  <a:pt x="5797" y="3517"/>
                </a:lnTo>
                <a:lnTo>
                  <a:pt x="5797" y="2900"/>
                </a:lnTo>
                <a:close/>
                <a:moveTo>
                  <a:pt x="2928" y="5224"/>
                </a:moveTo>
                <a:lnTo>
                  <a:pt x="2928" y="5841"/>
                </a:lnTo>
                <a:lnTo>
                  <a:pt x="549" y="5841"/>
                </a:lnTo>
                <a:lnTo>
                  <a:pt x="549" y="5224"/>
                </a:lnTo>
                <a:close/>
                <a:moveTo>
                  <a:pt x="8176" y="5224"/>
                </a:moveTo>
                <a:lnTo>
                  <a:pt x="8176" y="5841"/>
                </a:lnTo>
                <a:lnTo>
                  <a:pt x="5797" y="5841"/>
                </a:lnTo>
                <a:lnTo>
                  <a:pt x="5797" y="5224"/>
                </a:lnTo>
                <a:close/>
                <a:moveTo>
                  <a:pt x="2928" y="7566"/>
                </a:moveTo>
                <a:lnTo>
                  <a:pt x="2928" y="8183"/>
                </a:lnTo>
                <a:lnTo>
                  <a:pt x="549" y="8183"/>
                </a:lnTo>
                <a:lnTo>
                  <a:pt x="549" y="7566"/>
                </a:lnTo>
                <a:close/>
                <a:moveTo>
                  <a:pt x="8176" y="7566"/>
                </a:moveTo>
                <a:lnTo>
                  <a:pt x="8176" y="8183"/>
                </a:lnTo>
                <a:lnTo>
                  <a:pt x="5797" y="8183"/>
                </a:lnTo>
                <a:lnTo>
                  <a:pt x="5797" y="7566"/>
                </a:lnTo>
                <a:close/>
                <a:moveTo>
                  <a:pt x="4360" y="0"/>
                </a:moveTo>
                <a:cubicBezTo>
                  <a:pt x="3889" y="0"/>
                  <a:pt x="3505" y="384"/>
                  <a:pt x="3505" y="856"/>
                </a:cubicBezTo>
                <a:cubicBezTo>
                  <a:pt x="3505" y="973"/>
                  <a:pt x="3539" y="1190"/>
                  <a:pt x="3833" y="1698"/>
                </a:cubicBezTo>
                <a:cubicBezTo>
                  <a:pt x="3933" y="1869"/>
                  <a:pt x="4031" y="2022"/>
                  <a:pt x="4088" y="2106"/>
                </a:cubicBezTo>
                <a:lnTo>
                  <a:pt x="4088" y="2935"/>
                </a:lnTo>
                <a:lnTo>
                  <a:pt x="3471" y="2935"/>
                </a:lnTo>
                <a:lnTo>
                  <a:pt x="3471" y="2627"/>
                </a:lnTo>
                <a:cubicBezTo>
                  <a:pt x="3471" y="2478"/>
                  <a:pt x="3349" y="2354"/>
                  <a:pt x="3197" y="2354"/>
                </a:cubicBezTo>
                <a:lnTo>
                  <a:pt x="274" y="2354"/>
                </a:lnTo>
                <a:cubicBezTo>
                  <a:pt x="123" y="2354"/>
                  <a:pt x="1" y="2475"/>
                  <a:pt x="1" y="2627"/>
                </a:cubicBezTo>
                <a:lnTo>
                  <a:pt x="1" y="3789"/>
                </a:lnTo>
                <a:cubicBezTo>
                  <a:pt x="1" y="3940"/>
                  <a:pt x="122" y="4062"/>
                  <a:pt x="274" y="4062"/>
                </a:cubicBezTo>
                <a:lnTo>
                  <a:pt x="3197" y="4062"/>
                </a:lnTo>
                <a:cubicBezTo>
                  <a:pt x="3347" y="4062"/>
                  <a:pt x="3471" y="3941"/>
                  <a:pt x="3471" y="3789"/>
                </a:cubicBezTo>
                <a:lnTo>
                  <a:pt x="3471" y="3481"/>
                </a:lnTo>
                <a:lnTo>
                  <a:pt x="4088" y="3481"/>
                </a:lnTo>
                <a:lnTo>
                  <a:pt x="4088" y="5260"/>
                </a:lnTo>
                <a:lnTo>
                  <a:pt x="3471" y="5260"/>
                </a:lnTo>
                <a:lnTo>
                  <a:pt x="3471" y="4952"/>
                </a:lnTo>
                <a:cubicBezTo>
                  <a:pt x="3471" y="4801"/>
                  <a:pt x="3349" y="4678"/>
                  <a:pt x="3197" y="4678"/>
                </a:cubicBezTo>
                <a:lnTo>
                  <a:pt x="274" y="4678"/>
                </a:lnTo>
                <a:cubicBezTo>
                  <a:pt x="123" y="4678"/>
                  <a:pt x="1" y="4800"/>
                  <a:pt x="1" y="4952"/>
                </a:cubicBezTo>
                <a:lnTo>
                  <a:pt x="1" y="6113"/>
                </a:lnTo>
                <a:cubicBezTo>
                  <a:pt x="1" y="6263"/>
                  <a:pt x="122" y="6387"/>
                  <a:pt x="274" y="6387"/>
                </a:cubicBezTo>
                <a:lnTo>
                  <a:pt x="3197" y="6387"/>
                </a:lnTo>
                <a:cubicBezTo>
                  <a:pt x="3347" y="6387"/>
                  <a:pt x="3471" y="6265"/>
                  <a:pt x="3471" y="6113"/>
                </a:cubicBezTo>
                <a:lnTo>
                  <a:pt x="3471" y="5804"/>
                </a:lnTo>
                <a:lnTo>
                  <a:pt x="4088" y="5804"/>
                </a:lnTo>
                <a:lnTo>
                  <a:pt x="4088" y="7602"/>
                </a:lnTo>
                <a:lnTo>
                  <a:pt x="3471" y="7602"/>
                </a:lnTo>
                <a:lnTo>
                  <a:pt x="3471" y="7294"/>
                </a:lnTo>
                <a:cubicBezTo>
                  <a:pt x="3471" y="7143"/>
                  <a:pt x="3349" y="7021"/>
                  <a:pt x="3197" y="7021"/>
                </a:cubicBezTo>
                <a:lnTo>
                  <a:pt x="274" y="7021"/>
                </a:lnTo>
                <a:cubicBezTo>
                  <a:pt x="123" y="7021"/>
                  <a:pt x="1" y="7142"/>
                  <a:pt x="1" y="7294"/>
                </a:cubicBezTo>
                <a:lnTo>
                  <a:pt x="1" y="8456"/>
                </a:lnTo>
                <a:cubicBezTo>
                  <a:pt x="1" y="8605"/>
                  <a:pt x="122" y="8729"/>
                  <a:pt x="274" y="8729"/>
                </a:cubicBezTo>
                <a:lnTo>
                  <a:pt x="3197" y="8729"/>
                </a:lnTo>
                <a:cubicBezTo>
                  <a:pt x="3347" y="8729"/>
                  <a:pt x="3471" y="8608"/>
                  <a:pt x="3471" y="8456"/>
                </a:cubicBezTo>
                <a:lnTo>
                  <a:pt x="3471" y="8129"/>
                </a:lnTo>
                <a:lnTo>
                  <a:pt x="4088" y="8129"/>
                </a:lnTo>
                <a:lnTo>
                  <a:pt x="4088" y="9035"/>
                </a:lnTo>
                <a:cubicBezTo>
                  <a:pt x="4085" y="9185"/>
                  <a:pt x="4206" y="9307"/>
                  <a:pt x="4357" y="9307"/>
                </a:cubicBezTo>
                <a:cubicBezTo>
                  <a:pt x="4507" y="9307"/>
                  <a:pt x="4629" y="9186"/>
                  <a:pt x="4632" y="9035"/>
                </a:cubicBezTo>
                <a:lnTo>
                  <a:pt x="4632" y="8147"/>
                </a:lnTo>
                <a:lnTo>
                  <a:pt x="5250" y="8147"/>
                </a:lnTo>
                <a:lnTo>
                  <a:pt x="5250" y="8456"/>
                </a:lnTo>
                <a:cubicBezTo>
                  <a:pt x="5250" y="8605"/>
                  <a:pt x="5371" y="8729"/>
                  <a:pt x="5523" y="8729"/>
                </a:cubicBezTo>
                <a:lnTo>
                  <a:pt x="8446" y="8729"/>
                </a:lnTo>
                <a:cubicBezTo>
                  <a:pt x="8596" y="8729"/>
                  <a:pt x="8720" y="8608"/>
                  <a:pt x="8720" y="8456"/>
                </a:cubicBezTo>
                <a:lnTo>
                  <a:pt x="8720" y="7294"/>
                </a:lnTo>
                <a:cubicBezTo>
                  <a:pt x="8720" y="7143"/>
                  <a:pt x="8598" y="7021"/>
                  <a:pt x="8446" y="7021"/>
                </a:cubicBezTo>
                <a:lnTo>
                  <a:pt x="5523" y="7021"/>
                </a:lnTo>
                <a:cubicBezTo>
                  <a:pt x="5372" y="7021"/>
                  <a:pt x="5250" y="7142"/>
                  <a:pt x="5250" y="7294"/>
                </a:cubicBezTo>
                <a:lnTo>
                  <a:pt x="5250" y="7602"/>
                </a:lnTo>
                <a:lnTo>
                  <a:pt x="4632" y="7602"/>
                </a:lnTo>
                <a:lnTo>
                  <a:pt x="4632" y="5804"/>
                </a:lnTo>
                <a:lnTo>
                  <a:pt x="5250" y="5804"/>
                </a:lnTo>
                <a:lnTo>
                  <a:pt x="5250" y="6113"/>
                </a:lnTo>
                <a:cubicBezTo>
                  <a:pt x="5250" y="6263"/>
                  <a:pt x="5371" y="6387"/>
                  <a:pt x="5523" y="6387"/>
                </a:cubicBezTo>
                <a:lnTo>
                  <a:pt x="8446" y="6387"/>
                </a:lnTo>
                <a:cubicBezTo>
                  <a:pt x="8596" y="6387"/>
                  <a:pt x="8720" y="6265"/>
                  <a:pt x="8720" y="6113"/>
                </a:cubicBezTo>
                <a:lnTo>
                  <a:pt x="8720" y="4952"/>
                </a:lnTo>
                <a:cubicBezTo>
                  <a:pt x="8720" y="4801"/>
                  <a:pt x="8598" y="4678"/>
                  <a:pt x="8446" y="4678"/>
                </a:cubicBezTo>
                <a:lnTo>
                  <a:pt x="5523" y="4678"/>
                </a:lnTo>
                <a:cubicBezTo>
                  <a:pt x="5372" y="4678"/>
                  <a:pt x="5250" y="4800"/>
                  <a:pt x="5250" y="4952"/>
                </a:cubicBezTo>
                <a:lnTo>
                  <a:pt x="5250" y="5260"/>
                </a:lnTo>
                <a:lnTo>
                  <a:pt x="4632" y="5260"/>
                </a:lnTo>
                <a:lnTo>
                  <a:pt x="4632" y="3481"/>
                </a:lnTo>
                <a:lnTo>
                  <a:pt x="5250" y="3481"/>
                </a:lnTo>
                <a:lnTo>
                  <a:pt x="5250" y="3791"/>
                </a:lnTo>
                <a:cubicBezTo>
                  <a:pt x="5253" y="3940"/>
                  <a:pt x="5374" y="4061"/>
                  <a:pt x="5523" y="4061"/>
                </a:cubicBezTo>
                <a:lnTo>
                  <a:pt x="8447" y="4061"/>
                </a:lnTo>
                <a:cubicBezTo>
                  <a:pt x="8598" y="4061"/>
                  <a:pt x="8721" y="3940"/>
                  <a:pt x="8721" y="3788"/>
                </a:cubicBezTo>
                <a:lnTo>
                  <a:pt x="8721" y="2609"/>
                </a:lnTo>
                <a:cubicBezTo>
                  <a:pt x="8721" y="2459"/>
                  <a:pt x="8599" y="2336"/>
                  <a:pt x="8447" y="2336"/>
                </a:cubicBezTo>
                <a:lnTo>
                  <a:pt x="5524" y="2336"/>
                </a:lnTo>
                <a:cubicBezTo>
                  <a:pt x="5374" y="2336"/>
                  <a:pt x="5251" y="2458"/>
                  <a:pt x="5251" y="2609"/>
                </a:cubicBezTo>
                <a:lnTo>
                  <a:pt x="5251" y="2918"/>
                </a:lnTo>
                <a:lnTo>
                  <a:pt x="4633" y="2918"/>
                </a:lnTo>
                <a:lnTo>
                  <a:pt x="4633" y="2106"/>
                </a:lnTo>
                <a:cubicBezTo>
                  <a:pt x="4690" y="2021"/>
                  <a:pt x="4790" y="1869"/>
                  <a:pt x="4888" y="1698"/>
                </a:cubicBezTo>
                <a:cubicBezTo>
                  <a:pt x="5182" y="1190"/>
                  <a:pt x="5217" y="975"/>
                  <a:pt x="5217" y="856"/>
                </a:cubicBezTo>
                <a:cubicBezTo>
                  <a:pt x="5217" y="384"/>
                  <a:pt x="4833" y="0"/>
                  <a:pt x="436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80"/>
          <p:cNvSpPr/>
          <p:nvPr/>
        </p:nvSpPr>
        <p:spPr>
          <a:xfrm>
            <a:off x="6340073" y="2581546"/>
            <a:ext cx="280979" cy="354503"/>
          </a:xfrm>
          <a:custGeom>
            <a:avLst/>
            <a:gdLst/>
            <a:ahLst/>
            <a:cxnLst/>
            <a:rect l="l" t="t" r="r" b="b"/>
            <a:pathLst>
              <a:path w="7368" h="9296" extrusionOk="0">
                <a:moveTo>
                  <a:pt x="3680" y="716"/>
                </a:moveTo>
                <a:cubicBezTo>
                  <a:pt x="4006" y="1124"/>
                  <a:pt x="4651" y="1821"/>
                  <a:pt x="5417" y="2078"/>
                </a:cubicBezTo>
                <a:cubicBezTo>
                  <a:pt x="5276" y="2135"/>
                  <a:pt x="5070" y="2178"/>
                  <a:pt x="4773" y="2178"/>
                </a:cubicBezTo>
                <a:lnTo>
                  <a:pt x="2586" y="2178"/>
                </a:lnTo>
                <a:cubicBezTo>
                  <a:pt x="2290" y="2178"/>
                  <a:pt x="2084" y="2135"/>
                  <a:pt x="1940" y="2078"/>
                </a:cubicBezTo>
                <a:cubicBezTo>
                  <a:pt x="2708" y="1821"/>
                  <a:pt x="3354" y="1124"/>
                  <a:pt x="3680" y="716"/>
                </a:cubicBezTo>
                <a:close/>
                <a:moveTo>
                  <a:pt x="3400" y="2721"/>
                </a:moveTo>
                <a:lnTo>
                  <a:pt x="3400" y="3266"/>
                </a:lnTo>
                <a:lnTo>
                  <a:pt x="2856" y="3266"/>
                </a:lnTo>
                <a:lnTo>
                  <a:pt x="2856" y="2721"/>
                </a:lnTo>
                <a:close/>
                <a:moveTo>
                  <a:pt x="4508" y="2721"/>
                </a:moveTo>
                <a:lnTo>
                  <a:pt x="4508" y="3266"/>
                </a:lnTo>
                <a:lnTo>
                  <a:pt x="3964" y="3266"/>
                </a:lnTo>
                <a:lnTo>
                  <a:pt x="3964" y="2721"/>
                </a:lnTo>
                <a:close/>
                <a:moveTo>
                  <a:pt x="4639" y="3829"/>
                </a:moveTo>
                <a:cubicBezTo>
                  <a:pt x="4926" y="4140"/>
                  <a:pt x="5321" y="4284"/>
                  <a:pt x="5679" y="4346"/>
                </a:cubicBezTo>
                <a:cubicBezTo>
                  <a:pt x="5575" y="4363"/>
                  <a:pt x="5451" y="4373"/>
                  <a:pt x="5308" y="4373"/>
                </a:cubicBezTo>
                <a:lnTo>
                  <a:pt x="2053" y="4373"/>
                </a:lnTo>
                <a:cubicBezTo>
                  <a:pt x="1907" y="4373"/>
                  <a:pt x="1785" y="4363"/>
                  <a:pt x="1680" y="4346"/>
                </a:cubicBezTo>
                <a:cubicBezTo>
                  <a:pt x="2038" y="4284"/>
                  <a:pt x="2435" y="4140"/>
                  <a:pt x="2721" y="3829"/>
                </a:cubicBezTo>
                <a:close/>
                <a:moveTo>
                  <a:pt x="2856" y="4918"/>
                </a:moveTo>
                <a:lnTo>
                  <a:pt x="2856" y="5462"/>
                </a:lnTo>
                <a:lnTo>
                  <a:pt x="2311" y="5462"/>
                </a:lnTo>
                <a:lnTo>
                  <a:pt x="2311" y="4918"/>
                </a:lnTo>
                <a:close/>
                <a:moveTo>
                  <a:pt x="3945" y="4918"/>
                </a:moveTo>
                <a:lnTo>
                  <a:pt x="3945" y="5462"/>
                </a:lnTo>
                <a:lnTo>
                  <a:pt x="3400" y="5462"/>
                </a:lnTo>
                <a:lnTo>
                  <a:pt x="3400" y="4918"/>
                </a:lnTo>
                <a:close/>
                <a:moveTo>
                  <a:pt x="5052" y="4918"/>
                </a:moveTo>
                <a:lnTo>
                  <a:pt x="5052" y="5462"/>
                </a:lnTo>
                <a:lnTo>
                  <a:pt x="4508" y="5462"/>
                </a:lnTo>
                <a:lnTo>
                  <a:pt x="4508" y="4918"/>
                </a:lnTo>
                <a:close/>
                <a:moveTo>
                  <a:pt x="5182" y="6008"/>
                </a:moveTo>
                <a:cubicBezTo>
                  <a:pt x="5469" y="6319"/>
                  <a:pt x="5865" y="6462"/>
                  <a:pt x="6222" y="6525"/>
                </a:cubicBezTo>
                <a:cubicBezTo>
                  <a:pt x="6118" y="6542"/>
                  <a:pt x="5995" y="6552"/>
                  <a:pt x="5851" y="6552"/>
                </a:cubicBezTo>
                <a:lnTo>
                  <a:pt x="1511" y="6552"/>
                </a:lnTo>
                <a:cubicBezTo>
                  <a:pt x="1365" y="6552"/>
                  <a:pt x="1243" y="6542"/>
                  <a:pt x="1138" y="6525"/>
                </a:cubicBezTo>
                <a:cubicBezTo>
                  <a:pt x="1496" y="6462"/>
                  <a:pt x="1891" y="6320"/>
                  <a:pt x="2179" y="6008"/>
                </a:cubicBezTo>
                <a:close/>
                <a:moveTo>
                  <a:pt x="2311" y="7097"/>
                </a:moveTo>
                <a:lnTo>
                  <a:pt x="2311" y="7642"/>
                </a:lnTo>
                <a:lnTo>
                  <a:pt x="1766" y="7642"/>
                </a:lnTo>
                <a:lnTo>
                  <a:pt x="1766" y="7097"/>
                </a:lnTo>
                <a:close/>
                <a:moveTo>
                  <a:pt x="4508" y="7097"/>
                </a:moveTo>
                <a:lnTo>
                  <a:pt x="4508" y="7642"/>
                </a:lnTo>
                <a:lnTo>
                  <a:pt x="2856" y="7642"/>
                </a:lnTo>
                <a:lnTo>
                  <a:pt x="2856" y="7097"/>
                </a:lnTo>
                <a:close/>
                <a:moveTo>
                  <a:pt x="5598" y="7097"/>
                </a:moveTo>
                <a:lnTo>
                  <a:pt x="5598" y="7642"/>
                </a:lnTo>
                <a:lnTo>
                  <a:pt x="5052" y="7642"/>
                </a:lnTo>
                <a:lnTo>
                  <a:pt x="5052" y="7097"/>
                </a:lnTo>
                <a:close/>
                <a:moveTo>
                  <a:pt x="5851" y="8204"/>
                </a:moveTo>
                <a:cubicBezTo>
                  <a:pt x="6206" y="8204"/>
                  <a:pt x="6507" y="8433"/>
                  <a:pt x="6619" y="8750"/>
                </a:cubicBezTo>
                <a:lnTo>
                  <a:pt x="741" y="8750"/>
                </a:lnTo>
                <a:cubicBezTo>
                  <a:pt x="853" y="8433"/>
                  <a:pt x="1156" y="8204"/>
                  <a:pt x="1511" y="8204"/>
                </a:cubicBezTo>
                <a:close/>
                <a:moveTo>
                  <a:pt x="3674" y="0"/>
                </a:moveTo>
                <a:cubicBezTo>
                  <a:pt x="3584" y="0"/>
                  <a:pt x="3499" y="44"/>
                  <a:pt x="3449" y="121"/>
                </a:cubicBezTo>
                <a:cubicBezTo>
                  <a:pt x="3438" y="137"/>
                  <a:pt x="2424" y="1638"/>
                  <a:pt x="1378" y="1642"/>
                </a:cubicBezTo>
                <a:cubicBezTo>
                  <a:pt x="1323" y="1642"/>
                  <a:pt x="1269" y="1657"/>
                  <a:pt x="1222" y="1688"/>
                </a:cubicBezTo>
                <a:cubicBezTo>
                  <a:pt x="1128" y="1753"/>
                  <a:pt x="1084" y="1868"/>
                  <a:pt x="1110" y="1974"/>
                </a:cubicBezTo>
                <a:cubicBezTo>
                  <a:pt x="1117" y="2012"/>
                  <a:pt x="1171" y="2213"/>
                  <a:pt x="1400" y="2399"/>
                </a:cubicBezTo>
                <a:cubicBezTo>
                  <a:pt x="1621" y="2581"/>
                  <a:pt x="1928" y="2689"/>
                  <a:pt x="2314" y="2722"/>
                </a:cubicBezTo>
                <a:lnTo>
                  <a:pt x="2314" y="3457"/>
                </a:lnTo>
                <a:cubicBezTo>
                  <a:pt x="2011" y="3789"/>
                  <a:pt x="1478" y="3846"/>
                  <a:pt x="1151" y="3846"/>
                </a:cubicBezTo>
                <a:cubicBezTo>
                  <a:pt x="984" y="3846"/>
                  <a:pt x="870" y="3831"/>
                  <a:pt x="867" y="3831"/>
                </a:cubicBezTo>
                <a:cubicBezTo>
                  <a:pt x="855" y="3829"/>
                  <a:pt x="843" y="3829"/>
                  <a:pt x="831" y="3829"/>
                </a:cubicBezTo>
                <a:cubicBezTo>
                  <a:pt x="755" y="3829"/>
                  <a:pt x="681" y="3860"/>
                  <a:pt x="630" y="3917"/>
                </a:cubicBezTo>
                <a:cubicBezTo>
                  <a:pt x="568" y="3983"/>
                  <a:pt x="545" y="4074"/>
                  <a:pt x="564" y="4161"/>
                </a:cubicBezTo>
                <a:cubicBezTo>
                  <a:pt x="573" y="4199"/>
                  <a:pt x="626" y="4400"/>
                  <a:pt x="854" y="4585"/>
                </a:cubicBezTo>
                <a:cubicBezTo>
                  <a:pt x="1076" y="4768"/>
                  <a:pt x="1384" y="4876"/>
                  <a:pt x="1770" y="4908"/>
                </a:cubicBezTo>
                <a:lnTo>
                  <a:pt x="1770" y="5644"/>
                </a:lnTo>
                <a:cubicBezTo>
                  <a:pt x="1466" y="5977"/>
                  <a:pt x="933" y="6033"/>
                  <a:pt x="606" y="6033"/>
                </a:cubicBezTo>
                <a:cubicBezTo>
                  <a:pt x="439" y="6033"/>
                  <a:pt x="326" y="6019"/>
                  <a:pt x="323" y="6018"/>
                </a:cubicBezTo>
                <a:cubicBezTo>
                  <a:pt x="310" y="6016"/>
                  <a:pt x="297" y="6015"/>
                  <a:pt x="284" y="6015"/>
                </a:cubicBezTo>
                <a:cubicBezTo>
                  <a:pt x="209" y="6015"/>
                  <a:pt x="137" y="6047"/>
                  <a:pt x="85" y="6104"/>
                </a:cubicBezTo>
                <a:cubicBezTo>
                  <a:pt x="24" y="6169"/>
                  <a:pt x="1" y="6261"/>
                  <a:pt x="20" y="6347"/>
                </a:cubicBezTo>
                <a:cubicBezTo>
                  <a:pt x="28" y="6385"/>
                  <a:pt x="82" y="6586"/>
                  <a:pt x="310" y="6773"/>
                </a:cubicBezTo>
                <a:cubicBezTo>
                  <a:pt x="531" y="6954"/>
                  <a:pt x="840" y="7063"/>
                  <a:pt x="1226" y="7095"/>
                </a:cubicBezTo>
                <a:lnTo>
                  <a:pt x="1226" y="7683"/>
                </a:lnTo>
                <a:cubicBezTo>
                  <a:pt x="604" y="7810"/>
                  <a:pt x="135" y="8363"/>
                  <a:pt x="136" y="9023"/>
                </a:cubicBezTo>
                <a:cubicBezTo>
                  <a:pt x="136" y="9174"/>
                  <a:pt x="258" y="9295"/>
                  <a:pt x="409" y="9295"/>
                </a:cubicBezTo>
                <a:lnTo>
                  <a:pt x="6964" y="9295"/>
                </a:lnTo>
                <a:cubicBezTo>
                  <a:pt x="7114" y="9295"/>
                  <a:pt x="7235" y="9174"/>
                  <a:pt x="7236" y="9023"/>
                </a:cubicBezTo>
                <a:cubicBezTo>
                  <a:pt x="7236" y="8363"/>
                  <a:pt x="6769" y="7810"/>
                  <a:pt x="6148" y="7683"/>
                </a:cubicBezTo>
                <a:lnTo>
                  <a:pt x="6148" y="7095"/>
                </a:lnTo>
                <a:cubicBezTo>
                  <a:pt x="6528" y="7062"/>
                  <a:pt x="6835" y="6953"/>
                  <a:pt x="7057" y="6772"/>
                </a:cubicBezTo>
                <a:cubicBezTo>
                  <a:pt x="7286" y="6584"/>
                  <a:pt x="7340" y="6384"/>
                  <a:pt x="7347" y="6346"/>
                </a:cubicBezTo>
                <a:cubicBezTo>
                  <a:pt x="7367" y="6259"/>
                  <a:pt x="7342" y="6168"/>
                  <a:pt x="7283" y="6103"/>
                </a:cubicBezTo>
                <a:cubicBezTo>
                  <a:pt x="7232" y="6045"/>
                  <a:pt x="7158" y="6014"/>
                  <a:pt x="7082" y="6014"/>
                </a:cubicBezTo>
                <a:cubicBezTo>
                  <a:pt x="7070" y="6014"/>
                  <a:pt x="7058" y="6015"/>
                  <a:pt x="7046" y="6016"/>
                </a:cubicBezTo>
                <a:cubicBezTo>
                  <a:pt x="7043" y="6017"/>
                  <a:pt x="6929" y="6032"/>
                  <a:pt x="6762" y="6032"/>
                </a:cubicBezTo>
                <a:cubicBezTo>
                  <a:pt x="6434" y="6032"/>
                  <a:pt x="5902" y="5975"/>
                  <a:pt x="5599" y="5643"/>
                </a:cubicBezTo>
                <a:lnTo>
                  <a:pt x="5599" y="4907"/>
                </a:lnTo>
                <a:cubicBezTo>
                  <a:pt x="5985" y="4875"/>
                  <a:pt x="6292" y="4765"/>
                  <a:pt x="6514" y="4584"/>
                </a:cubicBezTo>
                <a:cubicBezTo>
                  <a:pt x="6743" y="4397"/>
                  <a:pt x="6796" y="4198"/>
                  <a:pt x="6804" y="4159"/>
                </a:cubicBezTo>
                <a:cubicBezTo>
                  <a:pt x="6824" y="4073"/>
                  <a:pt x="6799" y="3982"/>
                  <a:pt x="6739" y="3915"/>
                </a:cubicBezTo>
                <a:cubicBezTo>
                  <a:pt x="6688" y="3859"/>
                  <a:pt x="6615" y="3828"/>
                  <a:pt x="6539" y="3828"/>
                </a:cubicBezTo>
                <a:cubicBezTo>
                  <a:pt x="6527" y="3828"/>
                  <a:pt x="6515" y="3828"/>
                  <a:pt x="6503" y="3830"/>
                </a:cubicBezTo>
                <a:cubicBezTo>
                  <a:pt x="6500" y="3830"/>
                  <a:pt x="6387" y="3845"/>
                  <a:pt x="6221" y="3845"/>
                </a:cubicBezTo>
                <a:cubicBezTo>
                  <a:pt x="5894" y="3845"/>
                  <a:pt x="5360" y="3788"/>
                  <a:pt x="5056" y="3455"/>
                </a:cubicBezTo>
                <a:lnTo>
                  <a:pt x="5056" y="2721"/>
                </a:lnTo>
                <a:cubicBezTo>
                  <a:pt x="5442" y="2687"/>
                  <a:pt x="5749" y="2579"/>
                  <a:pt x="5970" y="2397"/>
                </a:cubicBezTo>
                <a:cubicBezTo>
                  <a:pt x="6199" y="2210"/>
                  <a:pt x="6253" y="2011"/>
                  <a:pt x="6260" y="1973"/>
                </a:cubicBezTo>
                <a:cubicBezTo>
                  <a:pt x="6285" y="1867"/>
                  <a:pt x="6243" y="1752"/>
                  <a:pt x="6146" y="1687"/>
                </a:cubicBezTo>
                <a:cubicBezTo>
                  <a:pt x="6101" y="1657"/>
                  <a:pt x="6047" y="1642"/>
                  <a:pt x="5994" y="1641"/>
                </a:cubicBezTo>
                <a:cubicBezTo>
                  <a:pt x="4945" y="1638"/>
                  <a:pt x="3931" y="136"/>
                  <a:pt x="3921" y="121"/>
                </a:cubicBezTo>
                <a:cubicBezTo>
                  <a:pt x="3871" y="47"/>
                  <a:pt x="3786" y="0"/>
                  <a:pt x="369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71" name="Google Shape;1971;p80"/>
          <p:cNvGrpSpPr/>
          <p:nvPr/>
        </p:nvGrpSpPr>
        <p:grpSpPr>
          <a:xfrm>
            <a:off x="6303193" y="2021144"/>
            <a:ext cx="354735" cy="354659"/>
            <a:chOff x="6414180" y="2127729"/>
            <a:chExt cx="377498" cy="377417"/>
          </a:xfrm>
        </p:grpSpPr>
        <p:sp>
          <p:nvSpPr>
            <p:cNvPr id="1972" name="Google Shape;1972;p80"/>
            <p:cNvSpPr/>
            <p:nvPr/>
          </p:nvSpPr>
          <p:spPr>
            <a:xfrm>
              <a:off x="6414180" y="2240021"/>
              <a:ext cx="377498" cy="265125"/>
            </a:xfrm>
            <a:custGeom>
              <a:avLst/>
              <a:gdLst/>
              <a:ahLst/>
              <a:cxnLst/>
              <a:rect l="l" t="t" r="r" b="b"/>
              <a:pathLst>
                <a:path w="9302" h="6533" extrusionOk="0">
                  <a:moveTo>
                    <a:pt x="2462" y="545"/>
                  </a:moveTo>
                  <a:cubicBezTo>
                    <a:pt x="2467" y="545"/>
                    <a:pt x="2473" y="545"/>
                    <a:pt x="2478" y="545"/>
                  </a:cubicBezTo>
                  <a:cubicBezTo>
                    <a:pt x="2663" y="550"/>
                    <a:pt x="2835" y="644"/>
                    <a:pt x="2946" y="792"/>
                  </a:cubicBezTo>
                  <a:lnTo>
                    <a:pt x="3560" y="1610"/>
                  </a:lnTo>
                  <a:lnTo>
                    <a:pt x="1367" y="1610"/>
                  </a:lnTo>
                  <a:lnTo>
                    <a:pt x="1988" y="782"/>
                  </a:lnTo>
                  <a:cubicBezTo>
                    <a:pt x="2100" y="631"/>
                    <a:pt x="2273" y="545"/>
                    <a:pt x="2462" y="545"/>
                  </a:cubicBezTo>
                  <a:close/>
                  <a:moveTo>
                    <a:pt x="6838" y="545"/>
                  </a:moveTo>
                  <a:cubicBezTo>
                    <a:pt x="6844" y="545"/>
                    <a:pt x="6849" y="545"/>
                    <a:pt x="6855" y="545"/>
                  </a:cubicBezTo>
                  <a:cubicBezTo>
                    <a:pt x="7039" y="550"/>
                    <a:pt x="7210" y="644"/>
                    <a:pt x="7321" y="792"/>
                  </a:cubicBezTo>
                  <a:lnTo>
                    <a:pt x="7936" y="1610"/>
                  </a:lnTo>
                  <a:lnTo>
                    <a:pt x="5743" y="1610"/>
                  </a:lnTo>
                  <a:lnTo>
                    <a:pt x="6364" y="782"/>
                  </a:lnTo>
                  <a:cubicBezTo>
                    <a:pt x="6477" y="631"/>
                    <a:pt x="6649" y="545"/>
                    <a:pt x="6838" y="545"/>
                  </a:cubicBezTo>
                  <a:close/>
                  <a:moveTo>
                    <a:pt x="8481" y="2138"/>
                  </a:moveTo>
                  <a:lnTo>
                    <a:pt x="8481" y="2156"/>
                  </a:lnTo>
                  <a:lnTo>
                    <a:pt x="8756" y="2156"/>
                  </a:lnTo>
                  <a:lnTo>
                    <a:pt x="8756" y="2701"/>
                  </a:lnTo>
                  <a:lnTo>
                    <a:pt x="550" y="2701"/>
                  </a:lnTo>
                  <a:lnTo>
                    <a:pt x="550" y="2138"/>
                  </a:lnTo>
                  <a:close/>
                  <a:moveTo>
                    <a:pt x="5469" y="3246"/>
                  </a:moveTo>
                  <a:lnTo>
                    <a:pt x="5469" y="4898"/>
                  </a:lnTo>
                  <a:lnTo>
                    <a:pt x="550" y="4898"/>
                  </a:lnTo>
                  <a:lnTo>
                    <a:pt x="550" y="3246"/>
                  </a:lnTo>
                  <a:close/>
                  <a:moveTo>
                    <a:pt x="8756" y="3246"/>
                  </a:moveTo>
                  <a:lnTo>
                    <a:pt x="8756" y="4898"/>
                  </a:lnTo>
                  <a:lnTo>
                    <a:pt x="6015" y="4898"/>
                  </a:lnTo>
                  <a:lnTo>
                    <a:pt x="6015" y="3246"/>
                  </a:lnTo>
                  <a:close/>
                  <a:moveTo>
                    <a:pt x="8756" y="5442"/>
                  </a:moveTo>
                  <a:lnTo>
                    <a:pt x="8756" y="5988"/>
                  </a:lnTo>
                  <a:lnTo>
                    <a:pt x="550" y="5988"/>
                  </a:lnTo>
                  <a:lnTo>
                    <a:pt x="550" y="5442"/>
                  </a:lnTo>
                  <a:close/>
                  <a:moveTo>
                    <a:pt x="2463" y="0"/>
                  </a:moveTo>
                  <a:cubicBezTo>
                    <a:pt x="2102" y="0"/>
                    <a:pt x="1769" y="166"/>
                    <a:pt x="1551" y="455"/>
                  </a:cubicBezTo>
                  <a:lnTo>
                    <a:pt x="685" y="1610"/>
                  </a:lnTo>
                  <a:lnTo>
                    <a:pt x="273" y="1610"/>
                  </a:lnTo>
                  <a:cubicBezTo>
                    <a:pt x="123" y="1610"/>
                    <a:pt x="0" y="1732"/>
                    <a:pt x="0" y="1884"/>
                  </a:cubicBezTo>
                  <a:lnTo>
                    <a:pt x="0" y="6259"/>
                  </a:lnTo>
                  <a:cubicBezTo>
                    <a:pt x="0" y="6410"/>
                    <a:pt x="121" y="6532"/>
                    <a:pt x="273" y="6532"/>
                  </a:cubicBezTo>
                  <a:lnTo>
                    <a:pt x="9025" y="6532"/>
                  </a:lnTo>
                  <a:cubicBezTo>
                    <a:pt x="9176" y="6532"/>
                    <a:pt x="9298" y="6411"/>
                    <a:pt x="9298" y="6259"/>
                  </a:cubicBezTo>
                  <a:lnTo>
                    <a:pt x="9298" y="1884"/>
                  </a:lnTo>
                  <a:cubicBezTo>
                    <a:pt x="9301" y="1733"/>
                    <a:pt x="9180" y="1610"/>
                    <a:pt x="9029" y="1610"/>
                  </a:cubicBezTo>
                  <a:lnTo>
                    <a:pt x="8618" y="1610"/>
                  </a:lnTo>
                  <a:lnTo>
                    <a:pt x="7752" y="455"/>
                  </a:lnTo>
                  <a:cubicBezTo>
                    <a:pt x="7533" y="166"/>
                    <a:pt x="7203" y="0"/>
                    <a:pt x="6840" y="0"/>
                  </a:cubicBezTo>
                  <a:cubicBezTo>
                    <a:pt x="6478" y="0"/>
                    <a:pt x="6146" y="166"/>
                    <a:pt x="5928" y="455"/>
                  </a:cubicBezTo>
                  <a:lnTo>
                    <a:pt x="5062" y="1610"/>
                  </a:lnTo>
                  <a:lnTo>
                    <a:pt x="4240" y="1610"/>
                  </a:lnTo>
                  <a:lnTo>
                    <a:pt x="3374" y="455"/>
                  </a:lnTo>
                  <a:cubicBezTo>
                    <a:pt x="3157" y="166"/>
                    <a:pt x="2825" y="0"/>
                    <a:pt x="246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80"/>
            <p:cNvSpPr/>
            <p:nvPr/>
          </p:nvSpPr>
          <p:spPr>
            <a:xfrm>
              <a:off x="6679955" y="2393828"/>
              <a:ext cx="47969" cy="22117"/>
            </a:xfrm>
            <a:custGeom>
              <a:avLst/>
              <a:gdLst/>
              <a:ahLst/>
              <a:cxnLst/>
              <a:rect l="l" t="t" r="r" b="b"/>
              <a:pathLst>
                <a:path w="1182" h="545" extrusionOk="0">
                  <a:moveTo>
                    <a:pt x="297" y="0"/>
                  </a:moveTo>
                  <a:cubicBezTo>
                    <a:pt x="158" y="0"/>
                    <a:pt x="36" y="104"/>
                    <a:pt x="20" y="242"/>
                  </a:cubicBezTo>
                  <a:cubicBezTo>
                    <a:pt x="1" y="406"/>
                    <a:pt x="129" y="545"/>
                    <a:pt x="290" y="545"/>
                  </a:cubicBezTo>
                  <a:lnTo>
                    <a:pt x="885" y="545"/>
                  </a:lnTo>
                  <a:cubicBezTo>
                    <a:pt x="1024" y="545"/>
                    <a:pt x="1147" y="442"/>
                    <a:pt x="1162" y="304"/>
                  </a:cubicBezTo>
                  <a:cubicBezTo>
                    <a:pt x="1181" y="138"/>
                    <a:pt x="1054" y="0"/>
                    <a:pt x="89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80"/>
            <p:cNvSpPr/>
            <p:nvPr/>
          </p:nvSpPr>
          <p:spPr>
            <a:xfrm>
              <a:off x="6681781" y="2127729"/>
              <a:ext cx="47157" cy="90458"/>
            </a:xfrm>
            <a:custGeom>
              <a:avLst/>
              <a:gdLst/>
              <a:ahLst/>
              <a:cxnLst/>
              <a:rect l="l" t="t" r="r" b="b"/>
              <a:pathLst>
                <a:path w="1162" h="2229" extrusionOk="0">
                  <a:moveTo>
                    <a:pt x="519" y="0"/>
                  </a:moveTo>
                  <a:cubicBezTo>
                    <a:pt x="449" y="0"/>
                    <a:pt x="379" y="27"/>
                    <a:pt x="326" y="80"/>
                  </a:cubicBezTo>
                  <a:cubicBezTo>
                    <a:pt x="310" y="96"/>
                    <a:pt x="173" y="237"/>
                    <a:pt x="103" y="449"/>
                  </a:cubicBezTo>
                  <a:cubicBezTo>
                    <a:pt x="0" y="755"/>
                    <a:pt x="79" y="1060"/>
                    <a:pt x="326" y="1307"/>
                  </a:cubicBezTo>
                  <a:cubicBezTo>
                    <a:pt x="451" y="1431"/>
                    <a:pt x="442" y="1526"/>
                    <a:pt x="421" y="1594"/>
                  </a:cubicBezTo>
                  <a:cubicBezTo>
                    <a:pt x="395" y="1686"/>
                    <a:pt x="333" y="1753"/>
                    <a:pt x="325" y="1764"/>
                  </a:cubicBezTo>
                  <a:lnTo>
                    <a:pt x="325" y="1764"/>
                  </a:lnTo>
                  <a:lnTo>
                    <a:pt x="326" y="1762"/>
                  </a:lnTo>
                  <a:lnTo>
                    <a:pt x="326" y="1762"/>
                  </a:lnTo>
                  <a:cubicBezTo>
                    <a:pt x="325" y="1763"/>
                    <a:pt x="325" y="1763"/>
                    <a:pt x="324" y="1763"/>
                  </a:cubicBezTo>
                  <a:cubicBezTo>
                    <a:pt x="216" y="1871"/>
                    <a:pt x="216" y="2042"/>
                    <a:pt x="324" y="2148"/>
                  </a:cubicBezTo>
                  <a:cubicBezTo>
                    <a:pt x="377" y="2202"/>
                    <a:pt x="447" y="2229"/>
                    <a:pt x="517" y="2229"/>
                  </a:cubicBezTo>
                  <a:cubicBezTo>
                    <a:pt x="586" y="2229"/>
                    <a:pt x="656" y="2202"/>
                    <a:pt x="709" y="2148"/>
                  </a:cubicBezTo>
                  <a:cubicBezTo>
                    <a:pt x="710" y="2148"/>
                    <a:pt x="711" y="2147"/>
                    <a:pt x="711" y="2147"/>
                  </a:cubicBezTo>
                  <a:cubicBezTo>
                    <a:pt x="958" y="1900"/>
                    <a:pt x="1162" y="1370"/>
                    <a:pt x="711" y="921"/>
                  </a:cubicBezTo>
                  <a:cubicBezTo>
                    <a:pt x="588" y="797"/>
                    <a:pt x="595" y="702"/>
                    <a:pt x="616" y="633"/>
                  </a:cubicBezTo>
                  <a:cubicBezTo>
                    <a:pt x="646" y="536"/>
                    <a:pt x="714" y="464"/>
                    <a:pt x="714" y="463"/>
                  </a:cubicBezTo>
                  <a:lnTo>
                    <a:pt x="714" y="463"/>
                  </a:lnTo>
                  <a:lnTo>
                    <a:pt x="711" y="465"/>
                  </a:lnTo>
                  <a:cubicBezTo>
                    <a:pt x="819" y="359"/>
                    <a:pt x="819" y="188"/>
                    <a:pt x="711" y="80"/>
                  </a:cubicBezTo>
                  <a:cubicBezTo>
                    <a:pt x="658" y="27"/>
                    <a:pt x="588" y="0"/>
                    <a:pt x="51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80"/>
            <p:cNvSpPr/>
            <p:nvPr/>
          </p:nvSpPr>
          <p:spPr>
            <a:xfrm>
              <a:off x="6615145" y="2127729"/>
              <a:ext cx="47157" cy="90458"/>
            </a:xfrm>
            <a:custGeom>
              <a:avLst/>
              <a:gdLst/>
              <a:ahLst/>
              <a:cxnLst/>
              <a:rect l="l" t="t" r="r" b="b"/>
              <a:pathLst>
                <a:path w="1162" h="2229" extrusionOk="0">
                  <a:moveTo>
                    <a:pt x="519" y="0"/>
                  </a:moveTo>
                  <a:cubicBezTo>
                    <a:pt x="449" y="0"/>
                    <a:pt x="380" y="27"/>
                    <a:pt x="327" y="80"/>
                  </a:cubicBezTo>
                  <a:cubicBezTo>
                    <a:pt x="311" y="96"/>
                    <a:pt x="174" y="237"/>
                    <a:pt x="102" y="449"/>
                  </a:cubicBezTo>
                  <a:cubicBezTo>
                    <a:pt x="0" y="755"/>
                    <a:pt x="80" y="1060"/>
                    <a:pt x="327" y="1307"/>
                  </a:cubicBezTo>
                  <a:cubicBezTo>
                    <a:pt x="450" y="1431"/>
                    <a:pt x="443" y="1526"/>
                    <a:pt x="421" y="1594"/>
                  </a:cubicBezTo>
                  <a:cubicBezTo>
                    <a:pt x="394" y="1685"/>
                    <a:pt x="334" y="1753"/>
                    <a:pt x="325" y="1764"/>
                  </a:cubicBezTo>
                  <a:lnTo>
                    <a:pt x="325" y="1764"/>
                  </a:lnTo>
                  <a:lnTo>
                    <a:pt x="327" y="1762"/>
                  </a:lnTo>
                  <a:lnTo>
                    <a:pt x="327" y="1762"/>
                  </a:lnTo>
                  <a:cubicBezTo>
                    <a:pt x="325" y="1763"/>
                    <a:pt x="325" y="1763"/>
                    <a:pt x="324" y="1763"/>
                  </a:cubicBezTo>
                  <a:cubicBezTo>
                    <a:pt x="217" y="1871"/>
                    <a:pt x="217" y="2042"/>
                    <a:pt x="324" y="2148"/>
                  </a:cubicBezTo>
                  <a:cubicBezTo>
                    <a:pt x="378" y="2202"/>
                    <a:pt x="447" y="2229"/>
                    <a:pt x="517" y="2229"/>
                  </a:cubicBezTo>
                  <a:cubicBezTo>
                    <a:pt x="586" y="2229"/>
                    <a:pt x="656" y="2202"/>
                    <a:pt x="710" y="2148"/>
                  </a:cubicBezTo>
                  <a:cubicBezTo>
                    <a:pt x="711" y="2148"/>
                    <a:pt x="712" y="2147"/>
                    <a:pt x="712" y="2147"/>
                  </a:cubicBezTo>
                  <a:cubicBezTo>
                    <a:pt x="958" y="1900"/>
                    <a:pt x="1161" y="1370"/>
                    <a:pt x="712" y="921"/>
                  </a:cubicBezTo>
                  <a:cubicBezTo>
                    <a:pt x="588" y="797"/>
                    <a:pt x="596" y="702"/>
                    <a:pt x="617" y="633"/>
                  </a:cubicBezTo>
                  <a:cubicBezTo>
                    <a:pt x="646" y="536"/>
                    <a:pt x="715" y="464"/>
                    <a:pt x="715" y="463"/>
                  </a:cubicBezTo>
                  <a:lnTo>
                    <a:pt x="715" y="463"/>
                  </a:lnTo>
                  <a:lnTo>
                    <a:pt x="712" y="465"/>
                  </a:lnTo>
                  <a:cubicBezTo>
                    <a:pt x="818" y="359"/>
                    <a:pt x="818" y="188"/>
                    <a:pt x="712" y="80"/>
                  </a:cubicBezTo>
                  <a:cubicBezTo>
                    <a:pt x="658" y="27"/>
                    <a:pt x="589" y="0"/>
                    <a:pt x="51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80"/>
            <p:cNvSpPr/>
            <p:nvPr/>
          </p:nvSpPr>
          <p:spPr>
            <a:xfrm>
              <a:off x="6548508" y="2127729"/>
              <a:ext cx="47157" cy="90458"/>
            </a:xfrm>
            <a:custGeom>
              <a:avLst/>
              <a:gdLst/>
              <a:ahLst/>
              <a:cxnLst/>
              <a:rect l="l" t="t" r="r" b="b"/>
              <a:pathLst>
                <a:path w="1162" h="2229" extrusionOk="0">
                  <a:moveTo>
                    <a:pt x="519" y="0"/>
                  </a:moveTo>
                  <a:cubicBezTo>
                    <a:pt x="449" y="0"/>
                    <a:pt x="380" y="27"/>
                    <a:pt x="327" y="80"/>
                  </a:cubicBezTo>
                  <a:cubicBezTo>
                    <a:pt x="311" y="96"/>
                    <a:pt x="174" y="237"/>
                    <a:pt x="102" y="449"/>
                  </a:cubicBezTo>
                  <a:cubicBezTo>
                    <a:pt x="1" y="755"/>
                    <a:pt x="80" y="1060"/>
                    <a:pt x="327" y="1307"/>
                  </a:cubicBezTo>
                  <a:cubicBezTo>
                    <a:pt x="450" y="1431"/>
                    <a:pt x="443" y="1526"/>
                    <a:pt x="422" y="1594"/>
                  </a:cubicBezTo>
                  <a:cubicBezTo>
                    <a:pt x="395" y="1684"/>
                    <a:pt x="336" y="1750"/>
                    <a:pt x="325" y="1763"/>
                  </a:cubicBezTo>
                  <a:lnTo>
                    <a:pt x="325" y="1763"/>
                  </a:lnTo>
                  <a:cubicBezTo>
                    <a:pt x="325" y="1763"/>
                    <a:pt x="324" y="1763"/>
                    <a:pt x="324" y="1763"/>
                  </a:cubicBezTo>
                  <a:cubicBezTo>
                    <a:pt x="217" y="1871"/>
                    <a:pt x="217" y="2042"/>
                    <a:pt x="324" y="2148"/>
                  </a:cubicBezTo>
                  <a:cubicBezTo>
                    <a:pt x="377" y="2202"/>
                    <a:pt x="447" y="2229"/>
                    <a:pt x="517" y="2229"/>
                  </a:cubicBezTo>
                  <a:cubicBezTo>
                    <a:pt x="586" y="2229"/>
                    <a:pt x="655" y="2202"/>
                    <a:pt x="709" y="2148"/>
                  </a:cubicBezTo>
                  <a:cubicBezTo>
                    <a:pt x="711" y="2148"/>
                    <a:pt x="712" y="2147"/>
                    <a:pt x="712" y="2147"/>
                  </a:cubicBezTo>
                  <a:cubicBezTo>
                    <a:pt x="959" y="1900"/>
                    <a:pt x="1161" y="1370"/>
                    <a:pt x="712" y="921"/>
                  </a:cubicBezTo>
                  <a:cubicBezTo>
                    <a:pt x="587" y="797"/>
                    <a:pt x="596" y="702"/>
                    <a:pt x="617" y="633"/>
                  </a:cubicBezTo>
                  <a:cubicBezTo>
                    <a:pt x="645" y="536"/>
                    <a:pt x="714" y="464"/>
                    <a:pt x="714" y="463"/>
                  </a:cubicBezTo>
                  <a:lnTo>
                    <a:pt x="714" y="463"/>
                  </a:lnTo>
                  <a:lnTo>
                    <a:pt x="712" y="465"/>
                  </a:lnTo>
                  <a:cubicBezTo>
                    <a:pt x="818" y="359"/>
                    <a:pt x="818" y="188"/>
                    <a:pt x="712" y="80"/>
                  </a:cubicBezTo>
                  <a:cubicBezTo>
                    <a:pt x="658" y="27"/>
                    <a:pt x="588" y="0"/>
                    <a:pt x="51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80"/>
            <p:cNvSpPr/>
            <p:nvPr/>
          </p:nvSpPr>
          <p:spPr>
            <a:xfrm>
              <a:off x="6481913" y="2127729"/>
              <a:ext cx="47116" cy="90458"/>
            </a:xfrm>
            <a:custGeom>
              <a:avLst/>
              <a:gdLst/>
              <a:ahLst/>
              <a:cxnLst/>
              <a:rect l="l" t="t" r="r" b="b"/>
              <a:pathLst>
                <a:path w="1161" h="2229" extrusionOk="0">
                  <a:moveTo>
                    <a:pt x="518" y="0"/>
                  </a:moveTo>
                  <a:cubicBezTo>
                    <a:pt x="449" y="0"/>
                    <a:pt x="379" y="27"/>
                    <a:pt x="325" y="80"/>
                  </a:cubicBezTo>
                  <a:cubicBezTo>
                    <a:pt x="309" y="96"/>
                    <a:pt x="172" y="237"/>
                    <a:pt x="101" y="449"/>
                  </a:cubicBezTo>
                  <a:cubicBezTo>
                    <a:pt x="0" y="755"/>
                    <a:pt x="79" y="1060"/>
                    <a:pt x="325" y="1307"/>
                  </a:cubicBezTo>
                  <a:cubicBezTo>
                    <a:pt x="450" y="1431"/>
                    <a:pt x="441" y="1526"/>
                    <a:pt x="420" y="1594"/>
                  </a:cubicBezTo>
                  <a:cubicBezTo>
                    <a:pt x="394" y="1683"/>
                    <a:pt x="336" y="1749"/>
                    <a:pt x="325" y="1763"/>
                  </a:cubicBezTo>
                  <a:lnTo>
                    <a:pt x="325" y="1763"/>
                  </a:lnTo>
                  <a:cubicBezTo>
                    <a:pt x="324" y="1763"/>
                    <a:pt x="324" y="1763"/>
                    <a:pt x="323" y="1763"/>
                  </a:cubicBezTo>
                  <a:cubicBezTo>
                    <a:pt x="216" y="1871"/>
                    <a:pt x="216" y="2042"/>
                    <a:pt x="323" y="2148"/>
                  </a:cubicBezTo>
                  <a:cubicBezTo>
                    <a:pt x="376" y="2202"/>
                    <a:pt x="446" y="2229"/>
                    <a:pt x="516" y="2229"/>
                  </a:cubicBezTo>
                  <a:cubicBezTo>
                    <a:pt x="585" y="2229"/>
                    <a:pt x="655" y="2202"/>
                    <a:pt x="708" y="2148"/>
                  </a:cubicBezTo>
                  <a:cubicBezTo>
                    <a:pt x="709" y="2148"/>
                    <a:pt x="711" y="2147"/>
                    <a:pt x="711" y="2147"/>
                  </a:cubicBezTo>
                  <a:cubicBezTo>
                    <a:pt x="957" y="1900"/>
                    <a:pt x="1161" y="1370"/>
                    <a:pt x="711" y="921"/>
                  </a:cubicBezTo>
                  <a:cubicBezTo>
                    <a:pt x="587" y="797"/>
                    <a:pt x="595" y="702"/>
                    <a:pt x="616" y="633"/>
                  </a:cubicBezTo>
                  <a:cubicBezTo>
                    <a:pt x="645" y="536"/>
                    <a:pt x="713" y="464"/>
                    <a:pt x="713" y="463"/>
                  </a:cubicBezTo>
                  <a:lnTo>
                    <a:pt x="713" y="463"/>
                  </a:lnTo>
                  <a:lnTo>
                    <a:pt x="710" y="465"/>
                  </a:lnTo>
                  <a:cubicBezTo>
                    <a:pt x="818" y="359"/>
                    <a:pt x="818" y="188"/>
                    <a:pt x="710" y="80"/>
                  </a:cubicBezTo>
                  <a:cubicBezTo>
                    <a:pt x="657" y="27"/>
                    <a:pt x="588" y="0"/>
                    <a:pt x="51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78" name="Google Shape;1978;p80"/>
          <p:cNvSpPr/>
          <p:nvPr/>
        </p:nvSpPr>
        <p:spPr>
          <a:xfrm>
            <a:off x="5546763" y="2581432"/>
            <a:ext cx="353435" cy="354579"/>
          </a:xfrm>
          <a:custGeom>
            <a:avLst/>
            <a:gdLst/>
            <a:ahLst/>
            <a:cxnLst/>
            <a:rect l="l" t="t" r="r" b="b"/>
            <a:pathLst>
              <a:path w="9268" h="9298" extrusionOk="0">
                <a:moveTo>
                  <a:pt x="5843" y="545"/>
                </a:moveTo>
                <a:cubicBezTo>
                  <a:pt x="5885" y="764"/>
                  <a:pt x="5978" y="970"/>
                  <a:pt x="6116" y="1144"/>
                </a:cubicBezTo>
                <a:lnTo>
                  <a:pt x="3240" y="1144"/>
                </a:lnTo>
                <a:cubicBezTo>
                  <a:pt x="3377" y="968"/>
                  <a:pt x="3471" y="764"/>
                  <a:pt x="3513" y="545"/>
                </a:cubicBezTo>
                <a:close/>
                <a:moveTo>
                  <a:pt x="3318" y="1689"/>
                </a:moveTo>
                <a:lnTo>
                  <a:pt x="3318" y="2215"/>
                </a:lnTo>
                <a:lnTo>
                  <a:pt x="2792" y="2215"/>
                </a:lnTo>
                <a:lnTo>
                  <a:pt x="2792" y="1689"/>
                </a:lnTo>
                <a:close/>
                <a:moveTo>
                  <a:pt x="5478" y="1689"/>
                </a:moveTo>
                <a:lnTo>
                  <a:pt x="5478" y="2215"/>
                </a:lnTo>
                <a:lnTo>
                  <a:pt x="3863" y="2215"/>
                </a:lnTo>
                <a:lnTo>
                  <a:pt x="3863" y="1689"/>
                </a:lnTo>
                <a:close/>
                <a:moveTo>
                  <a:pt x="6551" y="1690"/>
                </a:moveTo>
                <a:lnTo>
                  <a:pt x="6551" y="2217"/>
                </a:lnTo>
                <a:lnTo>
                  <a:pt x="6024" y="2217"/>
                </a:lnTo>
                <a:lnTo>
                  <a:pt x="6024" y="1690"/>
                </a:lnTo>
                <a:close/>
                <a:moveTo>
                  <a:pt x="7650" y="2761"/>
                </a:moveTo>
                <a:cubicBezTo>
                  <a:pt x="7690" y="2952"/>
                  <a:pt x="7770" y="3131"/>
                  <a:pt x="7887" y="3288"/>
                </a:cubicBezTo>
                <a:lnTo>
                  <a:pt x="1399" y="3288"/>
                </a:lnTo>
                <a:cubicBezTo>
                  <a:pt x="1514" y="3130"/>
                  <a:pt x="1594" y="2951"/>
                  <a:pt x="1634" y="2761"/>
                </a:cubicBezTo>
                <a:close/>
                <a:moveTo>
                  <a:pt x="8133" y="3832"/>
                </a:moveTo>
                <a:cubicBezTo>
                  <a:pt x="8055" y="4047"/>
                  <a:pt x="7888" y="4221"/>
                  <a:pt x="7677" y="4307"/>
                </a:cubicBezTo>
                <a:lnTo>
                  <a:pt x="7677" y="3832"/>
                </a:lnTo>
                <a:close/>
                <a:moveTo>
                  <a:pt x="1684" y="3832"/>
                </a:moveTo>
                <a:lnTo>
                  <a:pt x="1684" y="4308"/>
                </a:lnTo>
                <a:cubicBezTo>
                  <a:pt x="1471" y="4222"/>
                  <a:pt x="1302" y="4048"/>
                  <a:pt x="1224" y="3832"/>
                </a:cubicBezTo>
                <a:close/>
                <a:moveTo>
                  <a:pt x="4408" y="3850"/>
                </a:moveTo>
                <a:lnTo>
                  <a:pt x="4408" y="4376"/>
                </a:lnTo>
                <a:lnTo>
                  <a:pt x="2229" y="4376"/>
                </a:lnTo>
                <a:lnTo>
                  <a:pt x="2229" y="3850"/>
                </a:lnTo>
                <a:close/>
                <a:moveTo>
                  <a:pt x="7132" y="3850"/>
                </a:moveTo>
                <a:lnTo>
                  <a:pt x="7132" y="4376"/>
                </a:lnTo>
                <a:lnTo>
                  <a:pt x="4953" y="4376"/>
                </a:lnTo>
                <a:lnTo>
                  <a:pt x="4953" y="3850"/>
                </a:lnTo>
                <a:close/>
                <a:moveTo>
                  <a:pt x="4408" y="4921"/>
                </a:moveTo>
                <a:lnTo>
                  <a:pt x="4408" y="5447"/>
                </a:lnTo>
                <a:lnTo>
                  <a:pt x="2229" y="5447"/>
                </a:lnTo>
                <a:lnTo>
                  <a:pt x="2229" y="4921"/>
                </a:lnTo>
                <a:close/>
                <a:moveTo>
                  <a:pt x="7131" y="4921"/>
                </a:moveTo>
                <a:lnTo>
                  <a:pt x="7131" y="5447"/>
                </a:lnTo>
                <a:lnTo>
                  <a:pt x="4952" y="5447"/>
                </a:lnTo>
                <a:lnTo>
                  <a:pt x="4952" y="4921"/>
                </a:lnTo>
                <a:close/>
                <a:moveTo>
                  <a:pt x="3165" y="1"/>
                </a:moveTo>
                <a:cubicBezTo>
                  <a:pt x="3055" y="1"/>
                  <a:pt x="2972" y="94"/>
                  <a:pt x="2982" y="203"/>
                </a:cubicBezTo>
                <a:cubicBezTo>
                  <a:pt x="3005" y="493"/>
                  <a:pt x="2884" y="769"/>
                  <a:pt x="2659" y="952"/>
                </a:cubicBezTo>
                <a:cubicBezTo>
                  <a:pt x="2500" y="1079"/>
                  <a:pt x="2308" y="1146"/>
                  <a:pt x="2103" y="1146"/>
                </a:cubicBezTo>
                <a:cubicBezTo>
                  <a:pt x="2091" y="1146"/>
                  <a:pt x="2079" y="1146"/>
                  <a:pt x="2067" y="1146"/>
                </a:cubicBezTo>
                <a:cubicBezTo>
                  <a:pt x="2063" y="1146"/>
                  <a:pt x="2060" y="1145"/>
                  <a:pt x="2057" y="1145"/>
                </a:cubicBezTo>
                <a:cubicBezTo>
                  <a:pt x="1999" y="1145"/>
                  <a:pt x="1944" y="1171"/>
                  <a:pt x="1910" y="1215"/>
                </a:cubicBezTo>
                <a:cubicBezTo>
                  <a:pt x="1733" y="1441"/>
                  <a:pt x="1890" y="1690"/>
                  <a:pt x="2106" y="1690"/>
                </a:cubicBezTo>
                <a:lnTo>
                  <a:pt x="2248" y="1690"/>
                </a:lnTo>
                <a:lnTo>
                  <a:pt x="2248" y="2217"/>
                </a:lnTo>
                <a:lnTo>
                  <a:pt x="1368" y="2217"/>
                </a:lnTo>
                <a:cubicBezTo>
                  <a:pt x="1219" y="2217"/>
                  <a:pt x="1097" y="2340"/>
                  <a:pt x="1096" y="2490"/>
                </a:cubicBezTo>
                <a:cubicBezTo>
                  <a:pt x="1096" y="2730"/>
                  <a:pt x="987" y="2956"/>
                  <a:pt x="801" y="3109"/>
                </a:cubicBezTo>
                <a:cubicBezTo>
                  <a:pt x="658" y="3225"/>
                  <a:pt x="485" y="3286"/>
                  <a:pt x="301" y="3289"/>
                </a:cubicBezTo>
                <a:cubicBezTo>
                  <a:pt x="163" y="3290"/>
                  <a:pt x="41" y="3387"/>
                  <a:pt x="23" y="3523"/>
                </a:cubicBezTo>
                <a:cubicBezTo>
                  <a:pt x="1" y="3690"/>
                  <a:pt x="132" y="3832"/>
                  <a:pt x="294" y="3832"/>
                </a:cubicBezTo>
                <a:lnTo>
                  <a:pt x="659" y="3832"/>
                </a:lnTo>
                <a:cubicBezTo>
                  <a:pt x="766" y="4349"/>
                  <a:pt x="1171" y="4758"/>
                  <a:pt x="1685" y="4874"/>
                </a:cubicBezTo>
                <a:lnTo>
                  <a:pt x="1685" y="8752"/>
                </a:lnTo>
                <a:lnTo>
                  <a:pt x="1403" y="8752"/>
                </a:lnTo>
                <a:cubicBezTo>
                  <a:pt x="1263" y="8752"/>
                  <a:pt x="1140" y="8855"/>
                  <a:pt x="1125" y="8993"/>
                </a:cubicBezTo>
                <a:cubicBezTo>
                  <a:pt x="1107" y="9158"/>
                  <a:pt x="1234" y="9297"/>
                  <a:pt x="1395" y="9297"/>
                </a:cubicBezTo>
                <a:lnTo>
                  <a:pt x="2512" y="9297"/>
                </a:lnTo>
                <a:cubicBezTo>
                  <a:pt x="2652" y="9297"/>
                  <a:pt x="2775" y="9194"/>
                  <a:pt x="2791" y="9056"/>
                </a:cubicBezTo>
                <a:cubicBezTo>
                  <a:pt x="2810" y="8891"/>
                  <a:pt x="2681" y="8752"/>
                  <a:pt x="2520" y="8752"/>
                </a:cubicBezTo>
                <a:lnTo>
                  <a:pt x="2230" y="8752"/>
                </a:lnTo>
                <a:lnTo>
                  <a:pt x="2230" y="5992"/>
                </a:lnTo>
                <a:lnTo>
                  <a:pt x="4409" y="5992"/>
                </a:lnTo>
                <a:lnTo>
                  <a:pt x="4409" y="8753"/>
                </a:lnTo>
                <a:lnTo>
                  <a:pt x="4141" y="8753"/>
                </a:lnTo>
                <a:cubicBezTo>
                  <a:pt x="4031" y="8753"/>
                  <a:pt x="3930" y="8818"/>
                  <a:pt x="3892" y="8923"/>
                </a:cubicBezTo>
                <a:cubicBezTo>
                  <a:pt x="3820" y="9117"/>
                  <a:pt x="3962" y="9297"/>
                  <a:pt x="4145" y="9297"/>
                </a:cubicBezTo>
                <a:lnTo>
                  <a:pt x="5221" y="9297"/>
                </a:lnTo>
                <a:cubicBezTo>
                  <a:pt x="5331" y="9297"/>
                  <a:pt x="5432" y="9231"/>
                  <a:pt x="5470" y="9127"/>
                </a:cubicBezTo>
                <a:cubicBezTo>
                  <a:pt x="5542" y="8933"/>
                  <a:pt x="5401" y="8753"/>
                  <a:pt x="5217" y="8753"/>
                </a:cubicBezTo>
                <a:lnTo>
                  <a:pt x="4953" y="8753"/>
                </a:lnTo>
                <a:lnTo>
                  <a:pt x="4953" y="5992"/>
                </a:lnTo>
                <a:lnTo>
                  <a:pt x="7132" y="5992"/>
                </a:lnTo>
                <a:lnTo>
                  <a:pt x="7132" y="8753"/>
                </a:lnTo>
                <a:lnTo>
                  <a:pt x="6861" y="8753"/>
                </a:lnTo>
                <a:cubicBezTo>
                  <a:pt x="6743" y="8753"/>
                  <a:pt x="6637" y="8827"/>
                  <a:pt x="6603" y="8938"/>
                </a:cubicBezTo>
                <a:cubicBezTo>
                  <a:pt x="6544" y="9125"/>
                  <a:pt x="6683" y="9297"/>
                  <a:pt x="6861" y="9297"/>
                </a:cubicBezTo>
                <a:lnTo>
                  <a:pt x="7881" y="9297"/>
                </a:lnTo>
                <a:cubicBezTo>
                  <a:pt x="7998" y="9297"/>
                  <a:pt x="8104" y="9223"/>
                  <a:pt x="8140" y="9112"/>
                </a:cubicBezTo>
                <a:cubicBezTo>
                  <a:pt x="8198" y="8924"/>
                  <a:pt x="8060" y="8753"/>
                  <a:pt x="7881" y="8753"/>
                </a:cubicBezTo>
                <a:lnTo>
                  <a:pt x="7677" y="8753"/>
                </a:lnTo>
                <a:lnTo>
                  <a:pt x="7677" y="4873"/>
                </a:lnTo>
                <a:cubicBezTo>
                  <a:pt x="8186" y="4756"/>
                  <a:pt x="8586" y="4348"/>
                  <a:pt x="8692" y="3832"/>
                </a:cubicBezTo>
                <a:lnTo>
                  <a:pt x="8972" y="3832"/>
                </a:lnTo>
                <a:cubicBezTo>
                  <a:pt x="9111" y="3832"/>
                  <a:pt x="9235" y="3729"/>
                  <a:pt x="9251" y="3590"/>
                </a:cubicBezTo>
                <a:cubicBezTo>
                  <a:pt x="9268" y="3427"/>
                  <a:pt x="9140" y="3288"/>
                  <a:pt x="8982" y="3288"/>
                </a:cubicBezTo>
                <a:cubicBezTo>
                  <a:pt x="8797" y="3288"/>
                  <a:pt x="8624" y="3225"/>
                  <a:pt x="8481" y="3109"/>
                </a:cubicBezTo>
                <a:cubicBezTo>
                  <a:pt x="8293" y="2956"/>
                  <a:pt x="8185" y="2730"/>
                  <a:pt x="8185" y="2489"/>
                </a:cubicBezTo>
                <a:cubicBezTo>
                  <a:pt x="8185" y="2339"/>
                  <a:pt x="8064" y="2215"/>
                  <a:pt x="7912" y="2215"/>
                </a:cubicBezTo>
                <a:lnTo>
                  <a:pt x="7113" y="2215"/>
                </a:lnTo>
                <a:lnTo>
                  <a:pt x="7113" y="1689"/>
                </a:lnTo>
                <a:lnTo>
                  <a:pt x="7305" y="1689"/>
                </a:lnTo>
                <a:cubicBezTo>
                  <a:pt x="7363" y="1689"/>
                  <a:pt x="7420" y="1663"/>
                  <a:pt x="7455" y="1616"/>
                </a:cubicBezTo>
                <a:cubicBezTo>
                  <a:pt x="7627" y="1392"/>
                  <a:pt x="7470" y="1146"/>
                  <a:pt x="7255" y="1146"/>
                </a:cubicBezTo>
                <a:cubicBezTo>
                  <a:pt x="7052" y="1146"/>
                  <a:pt x="6860" y="1078"/>
                  <a:pt x="6702" y="951"/>
                </a:cubicBezTo>
                <a:cubicBezTo>
                  <a:pt x="6477" y="769"/>
                  <a:pt x="6357" y="493"/>
                  <a:pt x="6379" y="203"/>
                </a:cubicBezTo>
                <a:cubicBezTo>
                  <a:pt x="6387" y="94"/>
                  <a:pt x="6304" y="1"/>
                  <a:pt x="619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79" name="Google Shape;1979;p80"/>
          <p:cNvGrpSpPr/>
          <p:nvPr/>
        </p:nvGrpSpPr>
        <p:grpSpPr>
          <a:xfrm>
            <a:off x="5545214" y="2021067"/>
            <a:ext cx="356756" cy="354697"/>
            <a:chOff x="5607563" y="2127648"/>
            <a:chExt cx="379649" cy="377458"/>
          </a:xfrm>
        </p:grpSpPr>
        <p:sp>
          <p:nvSpPr>
            <p:cNvPr id="1980" name="Google Shape;1980;p80"/>
            <p:cNvSpPr/>
            <p:nvPr/>
          </p:nvSpPr>
          <p:spPr>
            <a:xfrm>
              <a:off x="5607563" y="2127648"/>
              <a:ext cx="379649" cy="377458"/>
            </a:xfrm>
            <a:custGeom>
              <a:avLst/>
              <a:gdLst/>
              <a:ahLst/>
              <a:cxnLst/>
              <a:rect l="l" t="t" r="r" b="b"/>
              <a:pathLst>
                <a:path w="9355" h="9301" extrusionOk="0">
                  <a:moveTo>
                    <a:pt x="1120" y="820"/>
                  </a:moveTo>
                  <a:lnTo>
                    <a:pt x="1120" y="1364"/>
                  </a:lnTo>
                  <a:lnTo>
                    <a:pt x="847" y="1364"/>
                  </a:lnTo>
                  <a:cubicBezTo>
                    <a:pt x="693" y="1364"/>
                    <a:pt x="567" y="1235"/>
                    <a:pt x="576" y="1079"/>
                  </a:cubicBezTo>
                  <a:cubicBezTo>
                    <a:pt x="583" y="931"/>
                    <a:pt x="710" y="820"/>
                    <a:pt x="856" y="820"/>
                  </a:cubicBezTo>
                  <a:close/>
                  <a:moveTo>
                    <a:pt x="8511" y="820"/>
                  </a:moveTo>
                  <a:cubicBezTo>
                    <a:pt x="8665" y="820"/>
                    <a:pt x="8790" y="949"/>
                    <a:pt x="8783" y="1104"/>
                  </a:cubicBezTo>
                  <a:cubicBezTo>
                    <a:pt x="8776" y="1252"/>
                    <a:pt x="8649" y="1364"/>
                    <a:pt x="8501" y="1364"/>
                  </a:cubicBezTo>
                  <a:lnTo>
                    <a:pt x="8238" y="1364"/>
                  </a:lnTo>
                  <a:lnTo>
                    <a:pt x="8238" y="820"/>
                  </a:lnTo>
                  <a:close/>
                  <a:moveTo>
                    <a:pt x="7693" y="548"/>
                  </a:moveTo>
                  <a:lnTo>
                    <a:pt x="7693" y="550"/>
                  </a:lnTo>
                  <a:lnTo>
                    <a:pt x="7693" y="1636"/>
                  </a:lnTo>
                  <a:lnTo>
                    <a:pt x="7693" y="1637"/>
                  </a:lnTo>
                  <a:lnTo>
                    <a:pt x="1664" y="1636"/>
                  </a:lnTo>
                  <a:lnTo>
                    <a:pt x="1664" y="550"/>
                  </a:lnTo>
                  <a:lnTo>
                    <a:pt x="1664" y="548"/>
                  </a:lnTo>
                  <a:close/>
                  <a:moveTo>
                    <a:pt x="7130" y="2182"/>
                  </a:moveTo>
                  <a:lnTo>
                    <a:pt x="7130" y="7103"/>
                  </a:lnTo>
                  <a:lnTo>
                    <a:pt x="2210" y="7103"/>
                  </a:lnTo>
                  <a:lnTo>
                    <a:pt x="2210" y="2182"/>
                  </a:lnTo>
                  <a:close/>
                  <a:moveTo>
                    <a:pt x="1120" y="7937"/>
                  </a:moveTo>
                  <a:lnTo>
                    <a:pt x="1120" y="8483"/>
                  </a:lnTo>
                  <a:lnTo>
                    <a:pt x="847" y="8483"/>
                  </a:lnTo>
                  <a:cubicBezTo>
                    <a:pt x="693" y="8483"/>
                    <a:pt x="567" y="8353"/>
                    <a:pt x="576" y="8198"/>
                  </a:cubicBezTo>
                  <a:cubicBezTo>
                    <a:pt x="583" y="8051"/>
                    <a:pt x="710" y="7937"/>
                    <a:pt x="856" y="7937"/>
                  </a:cubicBezTo>
                  <a:close/>
                  <a:moveTo>
                    <a:pt x="8511" y="7937"/>
                  </a:moveTo>
                  <a:cubicBezTo>
                    <a:pt x="8665" y="7937"/>
                    <a:pt x="8790" y="8067"/>
                    <a:pt x="8783" y="8222"/>
                  </a:cubicBezTo>
                  <a:cubicBezTo>
                    <a:pt x="8776" y="8370"/>
                    <a:pt x="8649" y="8483"/>
                    <a:pt x="8501" y="8483"/>
                  </a:cubicBezTo>
                  <a:lnTo>
                    <a:pt x="8238" y="8483"/>
                  </a:lnTo>
                  <a:lnTo>
                    <a:pt x="8238" y="7937"/>
                  </a:lnTo>
                  <a:close/>
                  <a:moveTo>
                    <a:pt x="7693" y="7666"/>
                  </a:moveTo>
                  <a:lnTo>
                    <a:pt x="7693" y="8754"/>
                  </a:lnTo>
                  <a:lnTo>
                    <a:pt x="7693" y="8755"/>
                  </a:lnTo>
                  <a:lnTo>
                    <a:pt x="1664" y="8755"/>
                  </a:lnTo>
                  <a:lnTo>
                    <a:pt x="1664" y="8754"/>
                  </a:lnTo>
                  <a:lnTo>
                    <a:pt x="1664" y="7667"/>
                  </a:lnTo>
                  <a:lnTo>
                    <a:pt x="1664" y="7666"/>
                  </a:lnTo>
                  <a:close/>
                  <a:moveTo>
                    <a:pt x="1392" y="1"/>
                  </a:moveTo>
                  <a:cubicBezTo>
                    <a:pt x="1241" y="1"/>
                    <a:pt x="1119" y="122"/>
                    <a:pt x="1119" y="274"/>
                  </a:cubicBezTo>
                  <a:lnTo>
                    <a:pt x="862" y="274"/>
                  </a:lnTo>
                  <a:cubicBezTo>
                    <a:pt x="386" y="274"/>
                    <a:pt x="2" y="662"/>
                    <a:pt x="28" y="1139"/>
                  </a:cubicBezTo>
                  <a:cubicBezTo>
                    <a:pt x="53" y="1568"/>
                    <a:pt x="409" y="1907"/>
                    <a:pt x="845" y="1907"/>
                  </a:cubicBezTo>
                  <a:lnTo>
                    <a:pt x="1119" y="1907"/>
                  </a:lnTo>
                  <a:cubicBezTo>
                    <a:pt x="1119" y="2058"/>
                    <a:pt x="1240" y="2181"/>
                    <a:pt x="1392" y="2181"/>
                  </a:cubicBezTo>
                  <a:lnTo>
                    <a:pt x="1664" y="2181"/>
                  </a:lnTo>
                  <a:lnTo>
                    <a:pt x="1664" y="7102"/>
                  </a:lnTo>
                  <a:lnTo>
                    <a:pt x="1392" y="7102"/>
                  </a:lnTo>
                  <a:cubicBezTo>
                    <a:pt x="1241" y="7102"/>
                    <a:pt x="1119" y="7223"/>
                    <a:pt x="1119" y="7375"/>
                  </a:cubicBezTo>
                  <a:lnTo>
                    <a:pt x="1119" y="7393"/>
                  </a:lnTo>
                  <a:lnTo>
                    <a:pt x="845" y="7393"/>
                  </a:lnTo>
                  <a:cubicBezTo>
                    <a:pt x="411" y="7393"/>
                    <a:pt x="53" y="7734"/>
                    <a:pt x="28" y="8162"/>
                  </a:cubicBezTo>
                  <a:cubicBezTo>
                    <a:pt x="1" y="8637"/>
                    <a:pt x="386" y="9027"/>
                    <a:pt x="862" y="9027"/>
                  </a:cubicBezTo>
                  <a:lnTo>
                    <a:pt x="1119" y="9027"/>
                  </a:lnTo>
                  <a:cubicBezTo>
                    <a:pt x="1119" y="9177"/>
                    <a:pt x="1240" y="9300"/>
                    <a:pt x="1392" y="9300"/>
                  </a:cubicBezTo>
                  <a:lnTo>
                    <a:pt x="7965" y="9300"/>
                  </a:lnTo>
                  <a:cubicBezTo>
                    <a:pt x="8115" y="9300"/>
                    <a:pt x="8238" y="9179"/>
                    <a:pt x="8238" y="9027"/>
                  </a:cubicBezTo>
                  <a:lnTo>
                    <a:pt x="8495" y="9027"/>
                  </a:lnTo>
                  <a:cubicBezTo>
                    <a:pt x="8971" y="9027"/>
                    <a:pt x="9355" y="8638"/>
                    <a:pt x="9328" y="8162"/>
                  </a:cubicBezTo>
                  <a:cubicBezTo>
                    <a:pt x="9303" y="7735"/>
                    <a:pt x="8948" y="7393"/>
                    <a:pt x="8512" y="7393"/>
                  </a:cubicBezTo>
                  <a:lnTo>
                    <a:pt x="8238" y="7393"/>
                  </a:lnTo>
                  <a:lnTo>
                    <a:pt x="8238" y="7375"/>
                  </a:lnTo>
                  <a:cubicBezTo>
                    <a:pt x="8238" y="7224"/>
                    <a:pt x="8116" y="7102"/>
                    <a:pt x="7965" y="7102"/>
                  </a:cubicBezTo>
                  <a:lnTo>
                    <a:pt x="7692" y="7102"/>
                  </a:lnTo>
                  <a:lnTo>
                    <a:pt x="7692" y="2181"/>
                  </a:lnTo>
                  <a:lnTo>
                    <a:pt x="7965" y="2181"/>
                  </a:lnTo>
                  <a:cubicBezTo>
                    <a:pt x="8115" y="2181"/>
                    <a:pt x="8238" y="2059"/>
                    <a:pt x="8238" y="1907"/>
                  </a:cubicBezTo>
                  <a:lnTo>
                    <a:pt x="8495" y="1907"/>
                  </a:lnTo>
                  <a:cubicBezTo>
                    <a:pt x="8971" y="1907"/>
                    <a:pt x="9355" y="1519"/>
                    <a:pt x="9328" y="1042"/>
                  </a:cubicBezTo>
                  <a:cubicBezTo>
                    <a:pt x="9303" y="614"/>
                    <a:pt x="8948" y="274"/>
                    <a:pt x="8512" y="274"/>
                  </a:cubicBezTo>
                  <a:lnTo>
                    <a:pt x="8238" y="274"/>
                  </a:lnTo>
                  <a:cubicBezTo>
                    <a:pt x="8238" y="123"/>
                    <a:pt x="8116" y="1"/>
                    <a:pt x="796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80"/>
            <p:cNvSpPr/>
            <p:nvPr/>
          </p:nvSpPr>
          <p:spPr>
            <a:xfrm>
              <a:off x="5719611" y="2238600"/>
              <a:ext cx="155472" cy="155472"/>
            </a:xfrm>
            <a:custGeom>
              <a:avLst/>
              <a:gdLst/>
              <a:ahLst/>
              <a:cxnLst/>
              <a:rect l="l" t="t" r="r" b="b"/>
              <a:pathLst>
                <a:path w="3831" h="3831" extrusionOk="0">
                  <a:moveTo>
                    <a:pt x="1917" y="544"/>
                  </a:moveTo>
                  <a:cubicBezTo>
                    <a:pt x="2220" y="544"/>
                    <a:pt x="2466" y="791"/>
                    <a:pt x="2466" y="1093"/>
                  </a:cubicBezTo>
                  <a:cubicBezTo>
                    <a:pt x="2466" y="1394"/>
                    <a:pt x="2220" y="1641"/>
                    <a:pt x="1917" y="1641"/>
                  </a:cubicBezTo>
                  <a:cubicBezTo>
                    <a:pt x="1314" y="1641"/>
                    <a:pt x="824" y="2132"/>
                    <a:pt x="824" y="2734"/>
                  </a:cubicBezTo>
                  <a:lnTo>
                    <a:pt x="824" y="2737"/>
                  </a:lnTo>
                  <a:cubicBezTo>
                    <a:pt x="650" y="2510"/>
                    <a:pt x="547" y="2225"/>
                    <a:pt x="547" y="1914"/>
                  </a:cubicBezTo>
                  <a:cubicBezTo>
                    <a:pt x="547" y="1159"/>
                    <a:pt x="1161" y="544"/>
                    <a:pt x="1917" y="544"/>
                  </a:cubicBezTo>
                  <a:close/>
                  <a:moveTo>
                    <a:pt x="3010" y="1092"/>
                  </a:moveTo>
                  <a:cubicBezTo>
                    <a:pt x="3184" y="1320"/>
                    <a:pt x="3286" y="1605"/>
                    <a:pt x="3286" y="1916"/>
                  </a:cubicBezTo>
                  <a:cubicBezTo>
                    <a:pt x="3286" y="2670"/>
                    <a:pt x="2672" y="3285"/>
                    <a:pt x="1916" y="3285"/>
                  </a:cubicBezTo>
                  <a:cubicBezTo>
                    <a:pt x="1614" y="3285"/>
                    <a:pt x="1367" y="3038"/>
                    <a:pt x="1367" y="2735"/>
                  </a:cubicBezTo>
                  <a:cubicBezTo>
                    <a:pt x="1367" y="2434"/>
                    <a:pt x="1614" y="2187"/>
                    <a:pt x="1916" y="2187"/>
                  </a:cubicBezTo>
                  <a:cubicBezTo>
                    <a:pt x="2519" y="2187"/>
                    <a:pt x="3010" y="1696"/>
                    <a:pt x="3010" y="1094"/>
                  </a:cubicBezTo>
                  <a:lnTo>
                    <a:pt x="3010" y="1092"/>
                  </a:lnTo>
                  <a:close/>
                  <a:moveTo>
                    <a:pt x="1916" y="1"/>
                  </a:moveTo>
                  <a:cubicBezTo>
                    <a:pt x="860" y="1"/>
                    <a:pt x="1" y="859"/>
                    <a:pt x="1" y="1916"/>
                  </a:cubicBezTo>
                  <a:cubicBezTo>
                    <a:pt x="1" y="2972"/>
                    <a:pt x="860" y="3830"/>
                    <a:pt x="1916" y="3830"/>
                  </a:cubicBezTo>
                  <a:cubicBezTo>
                    <a:pt x="2973" y="3830"/>
                    <a:pt x="3831" y="2972"/>
                    <a:pt x="3831" y="1916"/>
                  </a:cubicBezTo>
                  <a:cubicBezTo>
                    <a:pt x="3831" y="859"/>
                    <a:pt x="2972" y="1"/>
                    <a:pt x="191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80"/>
            <p:cNvSpPr/>
            <p:nvPr/>
          </p:nvSpPr>
          <p:spPr>
            <a:xfrm>
              <a:off x="5787871" y="2342370"/>
              <a:ext cx="19033" cy="14691"/>
            </a:xfrm>
            <a:custGeom>
              <a:avLst/>
              <a:gdLst/>
              <a:ahLst/>
              <a:cxnLst/>
              <a:rect l="l" t="t" r="r" b="b"/>
              <a:pathLst>
                <a:path w="469" h="362" extrusionOk="0">
                  <a:moveTo>
                    <a:pt x="234" y="0"/>
                  </a:moveTo>
                  <a:cubicBezTo>
                    <a:pt x="1" y="0"/>
                    <a:pt x="1" y="362"/>
                    <a:pt x="234" y="362"/>
                  </a:cubicBezTo>
                  <a:cubicBezTo>
                    <a:pt x="469" y="362"/>
                    <a:pt x="469" y="0"/>
                    <a:pt x="2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80"/>
            <p:cNvSpPr/>
            <p:nvPr/>
          </p:nvSpPr>
          <p:spPr>
            <a:xfrm>
              <a:off x="5787871" y="2274556"/>
              <a:ext cx="18993" cy="14772"/>
            </a:xfrm>
            <a:custGeom>
              <a:avLst/>
              <a:gdLst/>
              <a:ahLst/>
              <a:cxnLst/>
              <a:rect l="l" t="t" r="r" b="b"/>
              <a:pathLst>
                <a:path w="468" h="364" extrusionOk="0">
                  <a:moveTo>
                    <a:pt x="233" y="1"/>
                  </a:moveTo>
                  <a:cubicBezTo>
                    <a:pt x="1" y="1"/>
                    <a:pt x="1" y="364"/>
                    <a:pt x="234" y="364"/>
                  </a:cubicBezTo>
                  <a:cubicBezTo>
                    <a:pt x="468" y="364"/>
                    <a:pt x="468" y="1"/>
                    <a:pt x="234" y="1"/>
                  </a:cubicBezTo>
                  <a:cubicBezTo>
                    <a:pt x="233" y="1"/>
                    <a:pt x="233" y="1"/>
                    <a:pt x="2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84" name="Google Shape;1984;p80"/>
          <p:cNvSpPr/>
          <p:nvPr/>
        </p:nvSpPr>
        <p:spPr>
          <a:xfrm>
            <a:off x="4845432" y="2021048"/>
            <a:ext cx="222670" cy="354694"/>
          </a:xfrm>
          <a:custGeom>
            <a:avLst/>
            <a:gdLst/>
            <a:ahLst/>
            <a:cxnLst/>
            <a:rect l="l" t="t" r="r" b="b"/>
            <a:pathLst>
              <a:path w="5839" h="9301" extrusionOk="0">
                <a:moveTo>
                  <a:pt x="4773" y="545"/>
                </a:moveTo>
                <a:cubicBezTo>
                  <a:pt x="4660" y="862"/>
                  <a:pt x="4359" y="1091"/>
                  <a:pt x="4004" y="1091"/>
                </a:cubicBezTo>
                <a:lnTo>
                  <a:pt x="1835" y="1091"/>
                </a:lnTo>
                <a:cubicBezTo>
                  <a:pt x="1834" y="1091"/>
                  <a:pt x="1833" y="1091"/>
                  <a:pt x="1832" y="1091"/>
                </a:cubicBezTo>
                <a:cubicBezTo>
                  <a:pt x="1478" y="1091"/>
                  <a:pt x="1177" y="863"/>
                  <a:pt x="1066" y="545"/>
                </a:cubicBezTo>
                <a:close/>
                <a:moveTo>
                  <a:pt x="4038" y="1637"/>
                </a:moveTo>
                <a:cubicBezTo>
                  <a:pt x="4083" y="1887"/>
                  <a:pt x="4188" y="2091"/>
                  <a:pt x="4315" y="2284"/>
                </a:cubicBezTo>
                <a:cubicBezTo>
                  <a:pt x="3895" y="2395"/>
                  <a:pt x="3415" y="2455"/>
                  <a:pt x="2925" y="2455"/>
                </a:cubicBezTo>
                <a:cubicBezTo>
                  <a:pt x="2431" y="2455"/>
                  <a:pt x="1947" y="2395"/>
                  <a:pt x="1526" y="2283"/>
                </a:cubicBezTo>
                <a:cubicBezTo>
                  <a:pt x="1652" y="2091"/>
                  <a:pt x="1757" y="1887"/>
                  <a:pt x="1800" y="1637"/>
                </a:cubicBezTo>
                <a:close/>
                <a:moveTo>
                  <a:pt x="1831" y="4196"/>
                </a:moveTo>
                <a:cubicBezTo>
                  <a:pt x="2186" y="4196"/>
                  <a:pt x="2489" y="4425"/>
                  <a:pt x="2602" y="4741"/>
                </a:cubicBezTo>
                <a:lnTo>
                  <a:pt x="2376" y="4741"/>
                </a:lnTo>
                <a:cubicBezTo>
                  <a:pt x="2022" y="4741"/>
                  <a:pt x="1719" y="4512"/>
                  <a:pt x="1605" y="4196"/>
                </a:cubicBezTo>
                <a:close/>
                <a:moveTo>
                  <a:pt x="4235" y="4196"/>
                </a:moveTo>
                <a:cubicBezTo>
                  <a:pt x="4122" y="4512"/>
                  <a:pt x="3819" y="4741"/>
                  <a:pt x="3463" y="4741"/>
                </a:cubicBezTo>
                <a:lnTo>
                  <a:pt x="3238" y="4741"/>
                </a:lnTo>
                <a:cubicBezTo>
                  <a:pt x="3350" y="4425"/>
                  <a:pt x="3653" y="4196"/>
                  <a:pt x="4009" y="4196"/>
                </a:cubicBezTo>
                <a:close/>
                <a:moveTo>
                  <a:pt x="1182" y="2759"/>
                </a:moveTo>
                <a:cubicBezTo>
                  <a:pt x="1698" y="2922"/>
                  <a:pt x="2295" y="3009"/>
                  <a:pt x="2924" y="3009"/>
                </a:cubicBezTo>
                <a:cubicBezTo>
                  <a:pt x="3549" y="3009"/>
                  <a:pt x="4143" y="2923"/>
                  <a:pt x="4658" y="2761"/>
                </a:cubicBezTo>
                <a:cubicBezTo>
                  <a:pt x="4977" y="3200"/>
                  <a:pt x="5292" y="3754"/>
                  <a:pt x="5292" y="4909"/>
                </a:cubicBezTo>
                <a:cubicBezTo>
                  <a:pt x="5293" y="6035"/>
                  <a:pt x="4983" y="7017"/>
                  <a:pt x="4712" y="7665"/>
                </a:cubicBezTo>
                <a:lnTo>
                  <a:pt x="1129" y="7665"/>
                </a:lnTo>
                <a:cubicBezTo>
                  <a:pt x="1061" y="7506"/>
                  <a:pt x="993" y="7326"/>
                  <a:pt x="925" y="7128"/>
                </a:cubicBezTo>
                <a:cubicBezTo>
                  <a:pt x="1584" y="7076"/>
                  <a:pt x="2111" y="6884"/>
                  <a:pt x="2501" y="6551"/>
                </a:cubicBezTo>
                <a:cubicBezTo>
                  <a:pt x="2666" y="6614"/>
                  <a:pt x="2993" y="6718"/>
                  <a:pt x="3350" y="6718"/>
                </a:cubicBezTo>
                <a:cubicBezTo>
                  <a:pt x="3641" y="6718"/>
                  <a:pt x="3951" y="6648"/>
                  <a:pt x="4206" y="6427"/>
                </a:cubicBezTo>
                <a:cubicBezTo>
                  <a:pt x="4319" y="6329"/>
                  <a:pt x="4332" y="6157"/>
                  <a:pt x="4233" y="6044"/>
                </a:cubicBezTo>
                <a:cubicBezTo>
                  <a:pt x="4179" y="5982"/>
                  <a:pt x="4103" y="5949"/>
                  <a:pt x="4026" y="5949"/>
                </a:cubicBezTo>
                <a:cubicBezTo>
                  <a:pt x="3963" y="5949"/>
                  <a:pt x="3900" y="5971"/>
                  <a:pt x="3849" y="6016"/>
                </a:cubicBezTo>
                <a:cubicBezTo>
                  <a:pt x="3714" y="6133"/>
                  <a:pt x="3531" y="6174"/>
                  <a:pt x="3344" y="6174"/>
                </a:cubicBezTo>
                <a:cubicBezTo>
                  <a:pt x="3184" y="6174"/>
                  <a:pt x="3022" y="6144"/>
                  <a:pt x="2886" y="6106"/>
                </a:cubicBezTo>
                <a:cubicBezTo>
                  <a:pt x="3073" y="5804"/>
                  <a:pt x="3147" y="5499"/>
                  <a:pt x="3177" y="5287"/>
                </a:cubicBezTo>
                <a:lnTo>
                  <a:pt x="3466" y="5287"/>
                </a:lnTo>
                <a:cubicBezTo>
                  <a:pt x="4217" y="5287"/>
                  <a:pt x="4829" y="4675"/>
                  <a:pt x="4827" y="3924"/>
                </a:cubicBezTo>
                <a:cubicBezTo>
                  <a:pt x="4827" y="3774"/>
                  <a:pt x="4705" y="3653"/>
                  <a:pt x="4554" y="3653"/>
                </a:cubicBezTo>
                <a:lnTo>
                  <a:pt x="4009" y="3653"/>
                </a:lnTo>
                <a:cubicBezTo>
                  <a:pt x="3564" y="3653"/>
                  <a:pt x="3168" y="3868"/>
                  <a:pt x="2919" y="4198"/>
                </a:cubicBezTo>
                <a:cubicBezTo>
                  <a:pt x="2670" y="3867"/>
                  <a:pt x="2276" y="3653"/>
                  <a:pt x="1831" y="3653"/>
                </a:cubicBezTo>
                <a:lnTo>
                  <a:pt x="1286" y="3653"/>
                </a:lnTo>
                <a:cubicBezTo>
                  <a:pt x="1136" y="3653"/>
                  <a:pt x="1014" y="3773"/>
                  <a:pt x="1013" y="3924"/>
                </a:cubicBezTo>
                <a:cubicBezTo>
                  <a:pt x="1011" y="4675"/>
                  <a:pt x="1622" y="5287"/>
                  <a:pt x="2374" y="5287"/>
                </a:cubicBezTo>
                <a:lnTo>
                  <a:pt x="2623" y="5287"/>
                </a:lnTo>
                <a:cubicBezTo>
                  <a:pt x="2586" y="5489"/>
                  <a:pt x="2492" y="5782"/>
                  <a:pt x="2255" y="6034"/>
                </a:cubicBezTo>
                <a:cubicBezTo>
                  <a:pt x="1933" y="6374"/>
                  <a:pt x="1434" y="6562"/>
                  <a:pt x="765" y="6594"/>
                </a:cubicBezTo>
                <a:cubicBezTo>
                  <a:pt x="636" y="6095"/>
                  <a:pt x="543" y="5523"/>
                  <a:pt x="543" y="4910"/>
                </a:cubicBezTo>
                <a:cubicBezTo>
                  <a:pt x="543" y="3753"/>
                  <a:pt x="861" y="3199"/>
                  <a:pt x="1182" y="2759"/>
                </a:cubicBezTo>
                <a:close/>
                <a:moveTo>
                  <a:pt x="2062" y="8209"/>
                </a:moveTo>
                <a:cubicBezTo>
                  <a:pt x="2095" y="8430"/>
                  <a:pt x="2127" y="8613"/>
                  <a:pt x="2153" y="8754"/>
                </a:cubicBezTo>
                <a:lnTo>
                  <a:pt x="1699" y="8754"/>
                </a:lnTo>
                <a:cubicBezTo>
                  <a:pt x="1629" y="8645"/>
                  <a:pt x="1515" y="8458"/>
                  <a:pt x="1387" y="8209"/>
                </a:cubicBezTo>
                <a:close/>
                <a:moveTo>
                  <a:pt x="3223" y="8209"/>
                </a:moveTo>
                <a:cubicBezTo>
                  <a:pt x="3186" y="8440"/>
                  <a:pt x="3154" y="8625"/>
                  <a:pt x="3128" y="8754"/>
                </a:cubicBezTo>
                <a:lnTo>
                  <a:pt x="2712" y="8754"/>
                </a:lnTo>
                <a:cubicBezTo>
                  <a:pt x="2686" y="8625"/>
                  <a:pt x="2654" y="8442"/>
                  <a:pt x="2617" y="8209"/>
                </a:cubicBezTo>
                <a:close/>
                <a:moveTo>
                  <a:pt x="4453" y="8209"/>
                </a:moveTo>
                <a:cubicBezTo>
                  <a:pt x="4326" y="8458"/>
                  <a:pt x="4212" y="8645"/>
                  <a:pt x="4141" y="8754"/>
                </a:cubicBezTo>
                <a:lnTo>
                  <a:pt x="3687" y="8754"/>
                </a:lnTo>
                <a:cubicBezTo>
                  <a:pt x="3714" y="8613"/>
                  <a:pt x="3746" y="8430"/>
                  <a:pt x="3779" y="8209"/>
                </a:cubicBezTo>
                <a:close/>
                <a:moveTo>
                  <a:pt x="730" y="1"/>
                </a:moveTo>
                <a:cubicBezTo>
                  <a:pt x="580" y="1"/>
                  <a:pt x="459" y="122"/>
                  <a:pt x="457" y="272"/>
                </a:cubicBezTo>
                <a:cubicBezTo>
                  <a:pt x="457" y="828"/>
                  <a:pt x="789" y="1306"/>
                  <a:pt x="1266" y="1520"/>
                </a:cubicBezTo>
                <a:cubicBezTo>
                  <a:pt x="1224" y="1790"/>
                  <a:pt x="1072" y="1993"/>
                  <a:pt x="873" y="2258"/>
                </a:cubicBezTo>
                <a:cubicBezTo>
                  <a:pt x="504" y="2745"/>
                  <a:pt x="0" y="3415"/>
                  <a:pt x="0" y="4904"/>
                </a:cubicBezTo>
                <a:cubicBezTo>
                  <a:pt x="0" y="6166"/>
                  <a:pt x="360" y="7260"/>
                  <a:pt x="662" y="7956"/>
                </a:cubicBezTo>
                <a:cubicBezTo>
                  <a:pt x="989" y="8711"/>
                  <a:pt x="1316" y="9166"/>
                  <a:pt x="1329" y="9186"/>
                </a:cubicBezTo>
                <a:cubicBezTo>
                  <a:pt x="1380" y="9258"/>
                  <a:pt x="1462" y="9300"/>
                  <a:pt x="1550" y="9300"/>
                </a:cubicBezTo>
                <a:lnTo>
                  <a:pt x="4288" y="9300"/>
                </a:lnTo>
                <a:cubicBezTo>
                  <a:pt x="4374" y="9300"/>
                  <a:pt x="4456" y="9258"/>
                  <a:pt x="4507" y="9187"/>
                </a:cubicBezTo>
                <a:cubicBezTo>
                  <a:pt x="4521" y="9170"/>
                  <a:pt x="4848" y="8715"/>
                  <a:pt x="5176" y="7960"/>
                </a:cubicBezTo>
                <a:cubicBezTo>
                  <a:pt x="5478" y="7265"/>
                  <a:pt x="5839" y="6172"/>
                  <a:pt x="5839" y="4906"/>
                </a:cubicBezTo>
                <a:cubicBezTo>
                  <a:pt x="5837" y="3409"/>
                  <a:pt x="5332" y="2740"/>
                  <a:pt x="4963" y="2254"/>
                </a:cubicBezTo>
                <a:cubicBezTo>
                  <a:pt x="4764" y="1991"/>
                  <a:pt x="4612" y="1789"/>
                  <a:pt x="4571" y="1520"/>
                </a:cubicBezTo>
                <a:cubicBezTo>
                  <a:pt x="5047" y="1307"/>
                  <a:pt x="5379" y="828"/>
                  <a:pt x="5379" y="272"/>
                </a:cubicBezTo>
                <a:cubicBezTo>
                  <a:pt x="5379" y="122"/>
                  <a:pt x="5256" y="1"/>
                  <a:pt x="510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80"/>
          <p:cNvSpPr/>
          <p:nvPr/>
        </p:nvSpPr>
        <p:spPr>
          <a:xfrm>
            <a:off x="4862898" y="1450903"/>
            <a:ext cx="187777" cy="354579"/>
          </a:xfrm>
          <a:custGeom>
            <a:avLst/>
            <a:gdLst/>
            <a:ahLst/>
            <a:cxnLst/>
            <a:rect l="l" t="t" r="r" b="b"/>
            <a:pathLst>
              <a:path w="4924" h="9298" extrusionOk="0">
                <a:moveTo>
                  <a:pt x="3288" y="546"/>
                </a:moveTo>
                <a:lnTo>
                  <a:pt x="3288" y="1091"/>
                </a:lnTo>
                <a:lnTo>
                  <a:pt x="1635" y="1091"/>
                </a:lnTo>
                <a:lnTo>
                  <a:pt x="1635" y="546"/>
                </a:lnTo>
                <a:close/>
                <a:moveTo>
                  <a:pt x="3605" y="1636"/>
                </a:moveTo>
                <a:cubicBezTo>
                  <a:pt x="3948" y="1636"/>
                  <a:pt x="4238" y="1867"/>
                  <a:pt x="4329" y="2180"/>
                </a:cubicBezTo>
                <a:lnTo>
                  <a:pt x="589" y="2180"/>
                </a:lnTo>
                <a:cubicBezTo>
                  <a:pt x="679" y="1867"/>
                  <a:pt x="970" y="1636"/>
                  <a:pt x="1312" y="1636"/>
                </a:cubicBezTo>
                <a:close/>
                <a:moveTo>
                  <a:pt x="4376" y="2725"/>
                </a:moveTo>
                <a:lnTo>
                  <a:pt x="4376" y="3270"/>
                </a:lnTo>
                <a:lnTo>
                  <a:pt x="545" y="3270"/>
                </a:lnTo>
                <a:lnTo>
                  <a:pt x="545" y="2725"/>
                </a:lnTo>
                <a:close/>
                <a:moveTo>
                  <a:pt x="4376" y="3833"/>
                </a:moveTo>
                <a:lnTo>
                  <a:pt x="4376" y="4378"/>
                </a:lnTo>
                <a:lnTo>
                  <a:pt x="545" y="4378"/>
                </a:lnTo>
                <a:lnTo>
                  <a:pt x="545" y="3833"/>
                </a:lnTo>
                <a:close/>
                <a:moveTo>
                  <a:pt x="4329" y="4922"/>
                </a:moveTo>
                <a:cubicBezTo>
                  <a:pt x="4238" y="5236"/>
                  <a:pt x="3948" y="5467"/>
                  <a:pt x="3605" y="5467"/>
                </a:cubicBezTo>
                <a:lnTo>
                  <a:pt x="1313" y="5467"/>
                </a:lnTo>
                <a:cubicBezTo>
                  <a:pt x="971" y="5467"/>
                  <a:pt x="680" y="5236"/>
                  <a:pt x="589" y="4922"/>
                </a:cubicBezTo>
                <a:close/>
                <a:moveTo>
                  <a:pt x="3288" y="6011"/>
                </a:moveTo>
                <a:lnTo>
                  <a:pt x="3288" y="6557"/>
                </a:lnTo>
                <a:lnTo>
                  <a:pt x="1635" y="6557"/>
                </a:lnTo>
                <a:lnTo>
                  <a:pt x="1635" y="6011"/>
                </a:lnTo>
                <a:close/>
                <a:moveTo>
                  <a:pt x="2452" y="8204"/>
                </a:moveTo>
                <a:cubicBezTo>
                  <a:pt x="2602" y="8204"/>
                  <a:pt x="2724" y="8327"/>
                  <a:pt x="2724" y="8479"/>
                </a:cubicBezTo>
                <a:lnTo>
                  <a:pt x="2724" y="8753"/>
                </a:lnTo>
                <a:lnTo>
                  <a:pt x="2180" y="8753"/>
                </a:lnTo>
                <a:lnTo>
                  <a:pt x="2180" y="8484"/>
                </a:lnTo>
                <a:cubicBezTo>
                  <a:pt x="2180" y="8345"/>
                  <a:pt x="2281" y="8221"/>
                  <a:pt x="2421" y="8206"/>
                </a:cubicBezTo>
                <a:cubicBezTo>
                  <a:pt x="2432" y="8205"/>
                  <a:pt x="2442" y="8204"/>
                  <a:pt x="2452" y="8204"/>
                </a:cubicBezTo>
                <a:close/>
                <a:moveTo>
                  <a:pt x="1363" y="1"/>
                </a:moveTo>
                <a:cubicBezTo>
                  <a:pt x="1213" y="1"/>
                  <a:pt x="1090" y="122"/>
                  <a:pt x="1090" y="274"/>
                </a:cubicBezTo>
                <a:lnTo>
                  <a:pt x="1090" y="1110"/>
                </a:lnTo>
                <a:cubicBezTo>
                  <a:pt x="473" y="1213"/>
                  <a:pt x="1" y="1751"/>
                  <a:pt x="1" y="2397"/>
                </a:cubicBezTo>
                <a:lnTo>
                  <a:pt x="1" y="4705"/>
                </a:lnTo>
                <a:cubicBezTo>
                  <a:pt x="1" y="5352"/>
                  <a:pt x="473" y="5890"/>
                  <a:pt x="1090" y="5990"/>
                </a:cubicBezTo>
                <a:lnTo>
                  <a:pt x="1090" y="6828"/>
                </a:lnTo>
                <a:cubicBezTo>
                  <a:pt x="1090" y="6979"/>
                  <a:pt x="1211" y="7101"/>
                  <a:pt x="1363" y="7101"/>
                </a:cubicBezTo>
                <a:lnTo>
                  <a:pt x="2181" y="7101"/>
                </a:lnTo>
                <a:lnTo>
                  <a:pt x="2181" y="7699"/>
                </a:lnTo>
                <a:cubicBezTo>
                  <a:pt x="1864" y="7813"/>
                  <a:pt x="1636" y="8117"/>
                  <a:pt x="1636" y="8475"/>
                </a:cubicBezTo>
                <a:lnTo>
                  <a:pt x="1636" y="9025"/>
                </a:lnTo>
                <a:cubicBezTo>
                  <a:pt x="1636" y="9175"/>
                  <a:pt x="1758" y="9298"/>
                  <a:pt x="1910" y="9298"/>
                </a:cubicBezTo>
                <a:lnTo>
                  <a:pt x="2998" y="9298"/>
                </a:lnTo>
                <a:cubicBezTo>
                  <a:pt x="3149" y="9298"/>
                  <a:pt x="3272" y="9176"/>
                  <a:pt x="3272" y="9025"/>
                </a:cubicBezTo>
                <a:lnTo>
                  <a:pt x="3272" y="8475"/>
                </a:lnTo>
                <a:cubicBezTo>
                  <a:pt x="3272" y="8117"/>
                  <a:pt x="3044" y="7811"/>
                  <a:pt x="2727" y="7699"/>
                </a:cubicBezTo>
                <a:lnTo>
                  <a:pt x="2727" y="7101"/>
                </a:lnTo>
                <a:lnTo>
                  <a:pt x="3562" y="7101"/>
                </a:lnTo>
                <a:cubicBezTo>
                  <a:pt x="3712" y="7101"/>
                  <a:pt x="3835" y="6980"/>
                  <a:pt x="3835" y="6828"/>
                </a:cubicBezTo>
                <a:lnTo>
                  <a:pt x="3835" y="5990"/>
                </a:lnTo>
                <a:cubicBezTo>
                  <a:pt x="4452" y="5889"/>
                  <a:pt x="4924" y="5351"/>
                  <a:pt x="4924" y="4705"/>
                </a:cubicBezTo>
                <a:lnTo>
                  <a:pt x="4924" y="2397"/>
                </a:lnTo>
                <a:cubicBezTo>
                  <a:pt x="4921" y="1751"/>
                  <a:pt x="4449" y="1213"/>
                  <a:pt x="3832" y="1110"/>
                </a:cubicBezTo>
                <a:lnTo>
                  <a:pt x="3832" y="274"/>
                </a:lnTo>
                <a:cubicBezTo>
                  <a:pt x="3832" y="123"/>
                  <a:pt x="3711" y="1"/>
                  <a:pt x="355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80"/>
          <p:cNvSpPr/>
          <p:nvPr/>
        </p:nvSpPr>
        <p:spPr>
          <a:xfrm>
            <a:off x="4841047" y="2581317"/>
            <a:ext cx="231556" cy="354770"/>
          </a:xfrm>
          <a:custGeom>
            <a:avLst/>
            <a:gdLst/>
            <a:ahLst/>
            <a:cxnLst/>
            <a:rect l="l" t="t" r="r" b="b"/>
            <a:pathLst>
              <a:path w="6072" h="9303" extrusionOk="0">
                <a:moveTo>
                  <a:pt x="5091" y="1639"/>
                </a:moveTo>
                <a:lnTo>
                  <a:pt x="4546" y="2184"/>
                </a:lnTo>
                <a:lnTo>
                  <a:pt x="1514" y="2184"/>
                </a:lnTo>
                <a:lnTo>
                  <a:pt x="970" y="1639"/>
                </a:lnTo>
                <a:close/>
                <a:moveTo>
                  <a:pt x="4544" y="2728"/>
                </a:moveTo>
                <a:lnTo>
                  <a:pt x="5090" y="3273"/>
                </a:lnTo>
                <a:lnTo>
                  <a:pt x="970" y="3273"/>
                </a:lnTo>
                <a:lnTo>
                  <a:pt x="1514" y="2728"/>
                </a:lnTo>
                <a:close/>
                <a:moveTo>
                  <a:pt x="5091" y="3836"/>
                </a:moveTo>
                <a:lnTo>
                  <a:pt x="4546" y="4380"/>
                </a:lnTo>
                <a:lnTo>
                  <a:pt x="1514" y="4380"/>
                </a:lnTo>
                <a:lnTo>
                  <a:pt x="970" y="3836"/>
                </a:lnTo>
                <a:close/>
                <a:moveTo>
                  <a:pt x="4544" y="4926"/>
                </a:moveTo>
                <a:lnTo>
                  <a:pt x="5090" y="5470"/>
                </a:lnTo>
                <a:lnTo>
                  <a:pt x="970" y="5470"/>
                </a:lnTo>
                <a:lnTo>
                  <a:pt x="1514" y="4926"/>
                </a:lnTo>
                <a:close/>
                <a:moveTo>
                  <a:pt x="3311" y="7105"/>
                </a:moveTo>
                <a:lnTo>
                  <a:pt x="3311" y="8757"/>
                </a:lnTo>
                <a:lnTo>
                  <a:pt x="2765" y="8757"/>
                </a:lnTo>
                <a:lnTo>
                  <a:pt x="2765" y="7105"/>
                </a:lnTo>
                <a:close/>
                <a:moveTo>
                  <a:pt x="3029" y="1"/>
                </a:moveTo>
                <a:cubicBezTo>
                  <a:pt x="2879" y="1"/>
                  <a:pt x="2757" y="122"/>
                  <a:pt x="2747" y="274"/>
                </a:cubicBezTo>
                <a:lnTo>
                  <a:pt x="2747" y="1093"/>
                </a:lnTo>
                <a:lnTo>
                  <a:pt x="294" y="1093"/>
                </a:lnTo>
                <a:cubicBezTo>
                  <a:pt x="184" y="1096"/>
                  <a:pt x="84" y="1161"/>
                  <a:pt x="42" y="1263"/>
                </a:cubicBezTo>
                <a:cubicBezTo>
                  <a:pt x="0" y="1365"/>
                  <a:pt x="24" y="1482"/>
                  <a:pt x="101" y="1560"/>
                </a:cubicBezTo>
                <a:lnTo>
                  <a:pt x="1003" y="2462"/>
                </a:lnTo>
                <a:lnTo>
                  <a:pt x="101" y="3364"/>
                </a:lnTo>
                <a:cubicBezTo>
                  <a:pt x="77" y="3389"/>
                  <a:pt x="57" y="3418"/>
                  <a:pt x="42" y="3452"/>
                </a:cubicBezTo>
                <a:cubicBezTo>
                  <a:pt x="0" y="3554"/>
                  <a:pt x="24" y="3671"/>
                  <a:pt x="101" y="3749"/>
                </a:cubicBezTo>
                <a:lnTo>
                  <a:pt x="1003" y="4649"/>
                </a:lnTo>
                <a:lnTo>
                  <a:pt x="101" y="5552"/>
                </a:lnTo>
                <a:cubicBezTo>
                  <a:pt x="24" y="5630"/>
                  <a:pt x="0" y="5747"/>
                  <a:pt x="42" y="5849"/>
                </a:cubicBezTo>
                <a:cubicBezTo>
                  <a:pt x="84" y="5950"/>
                  <a:pt x="182" y="6015"/>
                  <a:pt x="292" y="6015"/>
                </a:cubicBezTo>
                <a:cubicBezTo>
                  <a:pt x="293" y="6015"/>
                  <a:pt x="294" y="6015"/>
                  <a:pt x="294" y="6015"/>
                </a:cubicBezTo>
                <a:lnTo>
                  <a:pt x="2747" y="6015"/>
                </a:lnTo>
                <a:lnTo>
                  <a:pt x="2747" y="6578"/>
                </a:lnTo>
                <a:lnTo>
                  <a:pt x="2474" y="6578"/>
                </a:lnTo>
                <a:cubicBezTo>
                  <a:pt x="2324" y="6578"/>
                  <a:pt x="2201" y="6699"/>
                  <a:pt x="2201" y="6851"/>
                </a:cubicBezTo>
                <a:lnTo>
                  <a:pt x="2201" y="9030"/>
                </a:lnTo>
                <a:cubicBezTo>
                  <a:pt x="2201" y="9180"/>
                  <a:pt x="2322" y="9302"/>
                  <a:pt x="2474" y="9302"/>
                </a:cubicBezTo>
                <a:lnTo>
                  <a:pt x="3582" y="9302"/>
                </a:lnTo>
                <a:cubicBezTo>
                  <a:pt x="3733" y="9302"/>
                  <a:pt x="3855" y="9181"/>
                  <a:pt x="3855" y="9030"/>
                </a:cubicBezTo>
                <a:lnTo>
                  <a:pt x="3855" y="6832"/>
                </a:lnTo>
                <a:cubicBezTo>
                  <a:pt x="3855" y="6683"/>
                  <a:pt x="3734" y="6559"/>
                  <a:pt x="3582" y="6559"/>
                </a:cubicBezTo>
                <a:lnTo>
                  <a:pt x="3309" y="6559"/>
                </a:lnTo>
                <a:lnTo>
                  <a:pt x="3309" y="6015"/>
                </a:lnTo>
                <a:lnTo>
                  <a:pt x="5766" y="6015"/>
                </a:lnTo>
                <a:cubicBezTo>
                  <a:pt x="5854" y="6015"/>
                  <a:pt x="5938" y="5977"/>
                  <a:pt x="5989" y="5907"/>
                </a:cubicBezTo>
                <a:cubicBezTo>
                  <a:pt x="6072" y="5794"/>
                  <a:pt x="6057" y="5643"/>
                  <a:pt x="5964" y="5549"/>
                </a:cubicBezTo>
                <a:lnTo>
                  <a:pt x="5062" y="4647"/>
                </a:lnTo>
                <a:lnTo>
                  <a:pt x="5964" y="3745"/>
                </a:lnTo>
                <a:cubicBezTo>
                  <a:pt x="6045" y="3668"/>
                  <a:pt x="6068" y="3552"/>
                  <a:pt x="6026" y="3450"/>
                </a:cubicBezTo>
                <a:cubicBezTo>
                  <a:pt x="6012" y="3415"/>
                  <a:pt x="5992" y="3387"/>
                  <a:pt x="5966" y="3361"/>
                </a:cubicBezTo>
                <a:lnTo>
                  <a:pt x="5064" y="2459"/>
                </a:lnTo>
                <a:lnTo>
                  <a:pt x="5961" y="1562"/>
                </a:lnTo>
                <a:cubicBezTo>
                  <a:pt x="6023" y="1500"/>
                  <a:pt x="6056" y="1414"/>
                  <a:pt x="6043" y="1328"/>
                </a:cubicBezTo>
                <a:cubicBezTo>
                  <a:pt x="6023" y="1189"/>
                  <a:pt x="5906" y="1093"/>
                  <a:pt x="5772" y="1093"/>
                </a:cubicBezTo>
                <a:lnTo>
                  <a:pt x="3311" y="1093"/>
                </a:lnTo>
                <a:lnTo>
                  <a:pt x="3311" y="274"/>
                </a:lnTo>
                <a:cubicBezTo>
                  <a:pt x="3301" y="123"/>
                  <a:pt x="3180" y="1"/>
                  <a:pt x="302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87" name="Google Shape;1987;p80"/>
          <p:cNvGrpSpPr/>
          <p:nvPr/>
        </p:nvGrpSpPr>
        <p:grpSpPr>
          <a:xfrm>
            <a:off x="5574426" y="1450867"/>
            <a:ext cx="298562" cy="354621"/>
            <a:chOff x="5638649" y="1520858"/>
            <a:chExt cx="317720" cy="377377"/>
          </a:xfrm>
        </p:grpSpPr>
        <p:sp>
          <p:nvSpPr>
            <p:cNvPr id="1988" name="Google Shape;1988;p80"/>
            <p:cNvSpPr/>
            <p:nvPr/>
          </p:nvSpPr>
          <p:spPr>
            <a:xfrm>
              <a:off x="5638649" y="1520858"/>
              <a:ext cx="317720" cy="377377"/>
            </a:xfrm>
            <a:custGeom>
              <a:avLst/>
              <a:gdLst/>
              <a:ahLst/>
              <a:cxnLst/>
              <a:rect l="l" t="t" r="r" b="b"/>
              <a:pathLst>
                <a:path w="7829" h="9299" extrusionOk="0">
                  <a:moveTo>
                    <a:pt x="2701" y="800"/>
                  </a:moveTo>
                  <a:cubicBezTo>
                    <a:pt x="3858" y="800"/>
                    <a:pt x="4422" y="1040"/>
                    <a:pt x="5022" y="1295"/>
                  </a:cubicBezTo>
                  <a:cubicBezTo>
                    <a:pt x="5597" y="1540"/>
                    <a:pt x="6192" y="1792"/>
                    <a:pt x="7284" y="1828"/>
                  </a:cubicBezTo>
                  <a:lnTo>
                    <a:pt x="7284" y="6138"/>
                  </a:lnTo>
                  <a:lnTo>
                    <a:pt x="7282" y="6138"/>
                  </a:lnTo>
                  <a:cubicBezTo>
                    <a:pt x="6304" y="6103"/>
                    <a:pt x="5782" y="5881"/>
                    <a:pt x="5234" y="5648"/>
                  </a:cubicBezTo>
                  <a:cubicBezTo>
                    <a:pt x="4612" y="5384"/>
                    <a:pt x="3969" y="5110"/>
                    <a:pt x="2701" y="5110"/>
                  </a:cubicBezTo>
                  <a:cubicBezTo>
                    <a:pt x="1735" y="5110"/>
                    <a:pt x="1010" y="5268"/>
                    <a:pt x="545" y="5581"/>
                  </a:cubicBezTo>
                  <a:lnTo>
                    <a:pt x="545" y="1567"/>
                  </a:lnTo>
                  <a:cubicBezTo>
                    <a:pt x="550" y="1524"/>
                    <a:pt x="681" y="800"/>
                    <a:pt x="2701" y="800"/>
                  </a:cubicBezTo>
                  <a:close/>
                  <a:moveTo>
                    <a:pt x="272" y="1"/>
                  </a:moveTo>
                  <a:cubicBezTo>
                    <a:pt x="121" y="1"/>
                    <a:pt x="1" y="122"/>
                    <a:pt x="1" y="273"/>
                  </a:cubicBezTo>
                  <a:lnTo>
                    <a:pt x="1" y="6413"/>
                  </a:lnTo>
                  <a:lnTo>
                    <a:pt x="1" y="9018"/>
                  </a:lnTo>
                  <a:cubicBezTo>
                    <a:pt x="1" y="9157"/>
                    <a:pt x="104" y="9280"/>
                    <a:pt x="242" y="9297"/>
                  </a:cubicBezTo>
                  <a:cubicBezTo>
                    <a:pt x="253" y="9298"/>
                    <a:pt x="263" y="9298"/>
                    <a:pt x="273" y="9298"/>
                  </a:cubicBezTo>
                  <a:cubicBezTo>
                    <a:pt x="424" y="9298"/>
                    <a:pt x="545" y="9177"/>
                    <a:pt x="545" y="9025"/>
                  </a:cubicBezTo>
                  <a:lnTo>
                    <a:pt x="545" y="6413"/>
                  </a:lnTo>
                  <a:cubicBezTo>
                    <a:pt x="545" y="6405"/>
                    <a:pt x="638" y="5653"/>
                    <a:pt x="2701" y="5653"/>
                  </a:cubicBezTo>
                  <a:cubicBezTo>
                    <a:pt x="3858" y="5653"/>
                    <a:pt x="4422" y="5893"/>
                    <a:pt x="5022" y="6148"/>
                  </a:cubicBezTo>
                  <a:cubicBezTo>
                    <a:pt x="5643" y="6412"/>
                    <a:pt x="6286" y="6686"/>
                    <a:pt x="7555" y="6686"/>
                  </a:cubicBezTo>
                  <a:cubicBezTo>
                    <a:pt x="7706" y="6686"/>
                    <a:pt x="7828" y="6563"/>
                    <a:pt x="7828" y="6413"/>
                  </a:cubicBezTo>
                  <a:lnTo>
                    <a:pt x="7828" y="1559"/>
                  </a:lnTo>
                  <a:cubicBezTo>
                    <a:pt x="7827" y="1411"/>
                    <a:pt x="7706" y="1289"/>
                    <a:pt x="7555" y="1289"/>
                  </a:cubicBezTo>
                  <a:cubicBezTo>
                    <a:pt x="6397" y="1289"/>
                    <a:pt x="5833" y="1048"/>
                    <a:pt x="5234" y="794"/>
                  </a:cubicBezTo>
                  <a:cubicBezTo>
                    <a:pt x="4612" y="530"/>
                    <a:pt x="3969" y="256"/>
                    <a:pt x="2701" y="256"/>
                  </a:cubicBezTo>
                  <a:cubicBezTo>
                    <a:pt x="1734" y="256"/>
                    <a:pt x="1010" y="414"/>
                    <a:pt x="545" y="726"/>
                  </a:cubicBezTo>
                  <a:lnTo>
                    <a:pt x="545" y="281"/>
                  </a:lnTo>
                  <a:cubicBezTo>
                    <a:pt x="545" y="141"/>
                    <a:pt x="443" y="18"/>
                    <a:pt x="304" y="3"/>
                  </a:cubicBezTo>
                  <a:cubicBezTo>
                    <a:pt x="293" y="1"/>
                    <a:pt x="283" y="1"/>
                    <a:pt x="2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80"/>
            <p:cNvSpPr/>
            <p:nvPr/>
          </p:nvSpPr>
          <p:spPr>
            <a:xfrm>
              <a:off x="5681869" y="1590376"/>
              <a:ext cx="95409" cy="90905"/>
            </a:xfrm>
            <a:custGeom>
              <a:avLst/>
              <a:gdLst/>
              <a:ahLst/>
              <a:cxnLst/>
              <a:rect l="l" t="t" r="r" b="b"/>
              <a:pathLst>
                <a:path w="2351" h="2240" extrusionOk="0">
                  <a:moveTo>
                    <a:pt x="1177" y="690"/>
                  </a:moveTo>
                  <a:lnTo>
                    <a:pt x="1341" y="880"/>
                  </a:lnTo>
                  <a:cubicBezTo>
                    <a:pt x="1369" y="911"/>
                    <a:pt x="1403" y="937"/>
                    <a:pt x="1441" y="953"/>
                  </a:cubicBezTo>
                  <a:lnTo>
                    <a:pt x="1674" y="1050"/>
                  </a:lnTo>
                  <a:lnTo>
                    <a:pt x="1542" y="1265"/>
                  </a:lnTo>
                  <a:cubicBezTo>
                    <a:pt x="1521" y="1301"/>
                    <a:pt x="1507" y="1341"/>
                    <a:pt x="1504" y="1382"/>
                  </a:cubicBezTo>
                  <a:lnTo>
                    <a:pt x="1483" y="1633"/>
                  </a:lnTo>
                  <a:lnTo>
                    <a:pt x="1237" y="1576"/>
                  </a:lnTo>
                  <a:cubicBezTo>
                    <a:pt x="1217" y="1571"/>
                    <a:pt x="1196" y="1570"/>
                    <a:pt x="1174" y="1570"/>
                  </a:cubicBezTo>
                  <a:cubicBezTo>
                    <a:pt x="1153" y="1570"/>
                    <a:pt x="1134" y="1572"/>
                    <a:pt x="1113" y="1576"/>
                  </a:cubicBezTo>
                  <a:lnTo>
                    <a:pt x="867" y="1633"/>
                  </a:lnTo>
                  <a:lnTo>
                    <a:pt x="846" y="1382"/>
                  </a:lnTo>
                  <a:cubicBezTo>
                    <a:pt x="842" y="1340"/>
                    <a:pt x="829" y="1301"/>
                    <a:pt x="808" y="1265"/>
                  </a:cubicBezTo>
                  <a:lnTo>
                    <a:pt x="679" y="1050"/>
                  </a:lnTo>
                  <a:lnTo>
                    <a:pt x="911" y="953"/>
                  </a:lnTo>
                  <a:cubicBezTo>
                    <a:pt x="950" y="937"/>
                    <a:pt x="984" y="911"/>
                    <a:pt x="1011" y="880"/>
                  </a:cubicBezTo>
                  <a:lnTo>
                    <a:pt x="1177" y="690"/>
                  </a:lnTo>
                  <a:close/>
                  <a:moveTo>
                    <a:pt x="1176" y="1"/>
                  </a:moveTo>
                  <a:cubicBezTo>
                    <a:pt x="1096" y="1"/>
                    <a:pt x="1020" y="36"/>
                    <a:pt x="970" y="95"/>
                  </a:cubicBezTo>
                  <a:lnTo>
                    <a:pt x="641" y="475"/>
                  </a:lnTo>
                  <a:lnTo>
                    <a:pt x="178" y="670"/>
                  </a:lnTo>
                  <a:cubicBezTo>
                    <a:pt x="106" y="700"/>
                    <a:pt x="49" y="760"/>
                    <a:pt x="24" y="836"/>
                  </a:cubicBezTo>
                  <a:cubicBezTo>
                    <a:pt x="0" y="911"/>
                    <a:pt x="11" y="993"/>
                    <a:pt x="51" y="1060"/>
                  </a:cubicBezTo>
                  <a:lnTo>
                    <a:pt x="311" y="1491"/>
                  </a:lnTo>
                  <a:lnTo>
                    <a:pt x="355" y="1992"/>
                  </a:lnTo>
                  <a:cubicBezTo>
                    <a:pt x="361" y="2071"/>
                    <a:pt x="402" y="2142"/>
                    <a:pt x="465" y="2188"/>
                  </a:cubicBezTo>
                  <a:cubicBezTo>
                    <a:pt x="512" y="2222"/>
                    <a:pt x="567" y="2240"/>
                    <a:pt x="624" y="2240"/>
                  </a:cubicBezTo>
                  <a:cubicBezTo>
                    <a:pt x="645" y="2240"/>
                    <a:pt x="666" y="2237"/>
                    <a:pt x="687" y="2232"/>
                  </a:cubicBezTo>
                  <a:lnTo>
                    <a:pt x="1177" y="2119"/>
                  </a:lnTo>
                  <a:lnTo>
                    <a:pt x="1665" y="2232"/>
                  </a:lnTo>
                  <a:cubicBezTo>
                    <a:pt x="1685" y="2238"/>
                    <a:pt x="1706" y="2240"/>
                    <a:pt x="1727" y="2240"/>
                  </a:cubicBezTo>
                  <a:cubicBezTo>
                    <a:pt x="1784" y="2240"/>
                    <a:pt x="1841" y="2221"/>
                    <a:pt x="1888" y="2188"/>
                  </a:cubicBezTo>
                  <a:cubicBezTo>
                    <a:pt x="1950" y="2142"/>
                    <a:pt x="1991" y="2069"/>
                    <a:pt x="1998" y="1992"/>
                  </a:cubicBezTo>
                  <a:lnTo>
                    <a:pt x="2042" y="1491"/>
                  </a:lnTo>
                  <a:lnTo>
                    <a:pt x="2301" y="1060"/>
                  </a:lnTo>
                  <a:cubicBezTo>
                    <a:pt x="2342" y="993"/>
                    <a:pt x="2351" y="910"/>
                    <a:pt x="2328" y="836"/>
                  </a:cubicBezTo>
                  <a:cubicBezTo>
                    <a:pt x="2301" y="760"/>
                    <a:pt x="2244" y="700"/>
                    <a:pt x="2173" y="670"/>
                  </a:cubicBezTo>
                  <a:lnTo>
                    <a:pt x="1709" y="475"/>
                  </a:lnTo>
                  <a:lnTo>
                    <a:pt x="1381" y="95"/>
                  </a:lnTo>
                  <a:cubicBezTo>
                    <a:pt x="1330" y="36"/>
                    <a:pt x="1255" y="1"/>
                    <a:pt x="117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80"/>
            <p:cNvSpPr/>
            <p:nvPr/>
          </p:nvSpPr>
          <p:spPr>
            <a:xfrm>
              <a:off x="5781337" y="1576415"/>
              <a:ext cx="22767" cy="22239"/>
            </a:xfrm>
            <a:custGeom>
              <a:avLst/>
              <a:gdLst/>
              <a:ahLst/>
              <a:cxnLst/>
              <a:rect l="l" t="t" r="r" b="b"/>
              <a:pathLst>
                <a:path w="561" h="548" extrusionOk="0">
                  <a:moveTo>
                    <a:pt x="281" y="1"/>
                  </a:moveTo>
                  <a:cubicBezTo>
                    <a:pt x="138" y="1"/>
                    <a:pt x="0" y="126"/>
                    <a:pt x="7" y="274"/>
                  </a:cubicBezTo>
                  <a:cubicBezTo>
                    <a:pt x="14" y="422"/>
                    <a:pt x="128" y="547"/>
                    <a:pt x="281" y="547"/>
                  </a:cubicBezTo>
                  <a:cubicBezTo>
                    <a:pt x="422" y="547"/>
                    <a:pt x="560" y="422"/>
                    <a:pt x="553" y="274"/>
                  </a:cubicBezTo>
                  <a:cubicBezTo>
                    <a:pt x="547" y="126"/>
                    <a:pt x="434" y="1"/>
                    <a:pt x="2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80"/>
            <p:cNvSpPr/>
            <p:nvPr/>
          </p:nvSpPr>
          <p:spPr>
            <a:xfrm>
              <a:off x="5797448" y="1608679"/>
              <a:ext cx="22767" cy="22158"/>
            </a:xfrm>
            <a:custGeom>
              <a:avLst/>
              <a:gdLst/>
              <a:ahLst/>
              <a:cxnLst/>
              <a:rect l="l" t="t" r="r" b="b"/>
              <a:pathLst>
                <a:path w="561" h="546" extrusionOk="0">
                  <a:moveTo>
                    <a:pt x="280" y="0"/>
                  </a:moveTo>
                  <a:cubicBezTo>
                    <a:pt x="138" y="0"/>
                    <a:pt x="1" y="125"/>
                    <a:pt x="7" y="273"/>
                  </a:cubicBezTo>
                  <a:cubicBezTo>
                    <a:pt x="14" y="420"/>
                    <a:pt x="127" y="546"/>
                    <a:pt x="280" y="546"/>
                  </a:cubicBezTo>
                  <a:cubicBezTo>
                    <a:pt x="423" y="546"/>
                    <a:pt x="560" y="420"/>
                    <a:pt x="554" y="273"/>
                  </a:cubicBezTo>
                  <a:cubicBezTo>
                    <a:pt x="545" y="125"/>
                    <a:pt x="433" y="0"/>
                    <a:pt x="2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80"/>
            <p:cNvSpPr/>
            <p:nvPr/>
          </p:nvSpPr>
          <p:spPr>
            <a:xfrm>
              <a:off x="5797448" y="1640861"/>
              <a:ext cx="22767" cy="22239"/>
            </a:xfrm>
            <a:custGeom>
              <a:avLst/>
              <a:gdLst/>
              <a:ahLst/>
              <a:cxnLst/>
              <a:rect l="l" t="t" r="r" b="b"/>
              <a:pathLst>
                <a:path w="561" h="548" extrusionOk="0">
                  <a:moveTo>
                    <a:pt x="280" y="1"/>
                  </a:moveTo>
                  <a:cubicBezTo>
                    <a:pt x="138" y="1"/>
                    <a:pt x="1" y="126"/>
                    <a:pt x="7" y="274"/>
                  </a:cubicBezTo>
                  <a:cubicBezTo>
                    <a:pt x="14" y="422"/>
                    <a:pt x="127" y="547"/>
                    <a:pt x="280" y="547"/>
                  </a:cubicBezTo>
                  <a:cubicBezTo>
                    <a:pt x="423" y="547"/>
                    <a:pt x="560" y="422"/>
                    <a:pt x="554" y="274"/>
                  </a:cubicBezTo>
                  <a:cubicBezTo>
                    <a:pt x="545" y="126"/>
                    <a:pt x="433"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80"/>
            <p:cNvSpPr/>
            <p:nvPr/>
          </p:nvSpPr>
          <p:spPr>
            <a:xfrm>
              <a:off x="5781337" y="1673124"/>
              <a:ext cx="22767" cy="22158"/>
            </a:xfrm>
            <a:custGeom>
              <a:avLst/>
              <a:gdLst/>
              <a:ahLst/>
              <a:cxnLst/>
              <a:rect l="l" t="t" r="r" b="b"/>
              <a:pathLst>
                <a:path w="561" h="546" extrusionOk="0">
                  <a:moveTo>
                    <a:pt x="281" y="0"/>
                  </a:moveTo>
                  <a:cubicBezTo>
                    <a:pt x="138" y="0"/>
                    <a:pt x="0" y="125"/>
                    <a:pt x="7" y="272"/>
                  </a:cubicBezTo>
                  <a:cubicBezTo>
                    <a:pt x="14" y="420"/>
                    <a:pt x="128" y="546"/>
                    <a:pt x="281" y="546"/>
                  </a:cubicBezTo>
                  <a:cubicBezTo>
                    <a:pt x="422" y="546"/>
                    <a:pt x="560" y="420"/>
                    <a:pt x="553" y="272"/>
                  </a:cubicBezTo>
                  <a:cubicBezTo>
                    <a:pt x="546" y="125"/>
                    <a:pt x="434" y="0"/>
                    <a:pt x="2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94" name="Google Shape;1994;p80"/>
          <p:cNvSpPr/>
          <p:nvPr/>
        </p:nvSpPr>
        <p:spPr>
          <a:xfrm>
            <a:off x="4055630" y="2021048"/>
            <a:ext cx="268623" cy="354694"/>
          </a:xfrm>
          <a:custGeom>
            <a:avLst/>
            <a:gdLst/>
            <a:ahLst/>
            <a:cxnLst/>
            <a:rect l="l" t="t" r="r" b="b"/>
            <a:pathLst>
              <a:path w="7044" h="9301" extrusionOk="0">
                <a:moveTo>
                  <a:pt x="3827" y="545"/>
                </a:moveTo>
                <a:cubicBezTo>
                  <a:pt x="3915" y="1022"/>
                  <a:pt x="4236" y="1432"/>
                  <a:pt x="4694" y="1632"/>
                </a:cubicBezTo>
                <a:cubicBezTo>
                  <a:pt x="5254" y="1879"/>
                  <a:pt x="5528" y="2239"/>
                  <a:pt x="5528" y="2735"/>
                </a:cubicBezTo>
                <a:cubicBezTo>
                  <a:pt x="5528" y="3099"/>
                  <a:pt x="5378" y="3454"/>
                  <a:pt x="5106" y="3741"/>
                </a:cubicBezTo>
                <a:cubicBezTo>
                  <a:pt x="4942" y="3797"/>
                  <a:pt x="4386" y="3959"/>
                  <a:pt x="3525" y="3959"/>
                </a:cubicBezTo>
                <a:cubicBezTo>
                  <a:pt x="2673" y="3959"/>
                  <a:pt x="2110" y="3795"/>
                  <a:pt x="1945" y="3740"/>
                </a:cubicBezTo>
                <a:cubicBezTo>
                  <a:pt x="1673" y="3452"/>
                  <a:pt x="1523" y="3098"/>
                  <a:pt x="1523" y="2734"/>
                </a:cubicBezTo>
                <a:cubicBezTo>
                  <a:pt x="1524" y="2239"/>
                  <a:pt x="1796" y="1878"/>
                  <a:pt x="2359" y="1631"/>
                </a:cubicBezTo>
                <a:cubicBezTo>
                  <a:pt x="2817" y="1432"/>
                  <a:pt x="3138" y="1022"/>
                  <a:pt x="3227" y="545"/>
                </a:cubicBezTo>
                <a:close/>
                <a:moveTo>
                  <a:pt x="1820" y="4272"/>
                </a:moveTo>
                <a:cubicBezTo>
                  <a:pt x="2022" y="4335"/>
                  <a:pt x="2456" y="4449"/>
                  <a:pt x="3081" y="4489"/>
                </a:cubicBezTo>
                <a:lnTo>
                  <a:pt x="2742" y="5133"/>
                </a:lnTo>
                <a:cubicBezTo>
                  <a:pt x="2671" y="5266"/>
                  <a:pt x="2722" y="5430"/>
                  <a:pt x="2855" y="5501"/>
                </a:cubicBezTo>
                <a:cubicBezTo>
                  <a:pt x="2896" y="5522"/>
                  <a:pt x="2939" y="5533"/>
                  <a:pt x="2982" y="5533"/>
                </a:cubicBezTo>
                <a:cubicBezTo>
                  <a:pt x="3080" y="5533"/>
                  <a:pt x="3175" y="5480"/>
                  <a:pt x="3223" y="5387"/>
                </a:cubicBezTo>
                <a:lnTo>
                  <a:pt x="3525" y="4813"/>
                </a:lnTo>
                <a:lnTo>
                  <a:pt x="3831" y="5388"/>
                </a:lnTo>
                <a:cubicBezTo>
                  <a:pt x="3881" y="5481"/>
                  <a:pt x="3975" y="5533"/>
                  <a:pt x="4072" y="5533"/>
                </a:cubicBezTo>
                <a:cubicBezTo>
                  <a:pt x="4115" y="5533"/>
                  <a:pt x="4159" y="5523"/>
                  <a:pt x="4199" y="5501"/>
                </a:cubicBezTo>
                <a:cubicBezTo>
                  <a:pt x="4332" y="5429"/>
                  <a:pt x="4382" y="5265"/>
                  <a:pt x="4311" y="5133"/>
                </a:cubicBezTo>
                <a:lnTo>
                  <a:pt x="3969" y="4490"/>
                </a:lnTo>
                <a:cubicBezTo>
                  <a:pt x="4592" y="4451"/>
                  <a:pt x="5026" y="4337"/>
                  <a:pt x="5229" y="4273"/>
                </a:cubicBezTo>
                <a:cubicBezTo>
                  <a:pt x="6027" y="4736"/>
                  <a:pt x="6500" y="5482"/>
                  <a:pt x="6500" y="6290"/>
                </a:cubicBezTo>
                <a:cubicBezTo>
                  <a:pt x="6499" y="7646"/>
                  <a:pt x="5165" y="8752"/>
                  <a:pt x="3524" y="8752"/>
                </a:cubicBezTo>
                <a:cubicBezTo>
                  <a:pt x="1883" y="8752"/>
                  <a:pt x="549" y="7646"/>
                  <a:pt x="549" y="6289"/>
                </a:cubicBezTo>
                <a:cubicBezTo>
                  <a:pt x="549" y="5481"/>
                  <a:pt x="1021" y="4734"/>
                  <a:pt x="1820" y="4272"/>
                </a:cubicBezTo>
                <a:close/>
                <a:moveTo>
                  <a:pt x="2976" y="1"/>
                </a:moveTo>
                <a:cubicBezTo>
                  <a:pt x="2824" y="1"/>
                  <a:pt x="2705" y="125"/>
                  <a:pt x="2703" y="276"/>
                </a:cubicBezTo>
                <a:cubicBezTo>
                  <a:pt x="2702" y="646"/>
                  <a:pt x="2481" y="982"/>
                  <a:pt x="2138" y="1133"/>
                </a:cubicBezTo>
                <a:cubicBezTo>
                  <a:pt x="1377" y="1465"/>
                  <a:pt x="975" y="2019"/>
                  <a:pt x="975" y="2737"/>
                </a:cubicBezTo>
                <a:cubicBezTo>
                  <a:pt x="975" y="3155"/>
                  <a:pt x="1113" y="3561"/>
                  <a:pt x="1372" y="3910"/>
                </a:cubicBezTo>
                <a:cubicBezTo>
                  <a:pt x="1004" y="4153"/>
                  <a:pt x="693" y="4457"/>
                  <a:pt x="463" y="4800"/>
                </a:cubicBezTo>
                <a:cubicBezTo>
                  <a:pt x="159" y="5253"/>
                  <a:pt x="0" y="5768"/>
                  <a:pt x="0" y="6293"/>
                </a:cubicBezTo>
                <a:cubicBezTo>
                  <a:pt x="0" y="7106"/>
                  <a:pt x="371" y="7867"/>
                  <a:pt x="1049" y="8435"/>
                </a:cubicBezTo>
                <a:cubicBezTo>
                  <a:pt x="1710" y="8993"/>
                  <a:pt x="2589" y="9300"/>
                  <a:pt x="3521" y="9300"/>
                </a:cubicBezTo>
                <a:cubicBezTo>
                  <a:pt x="4452" y="9300"/>
                  <a:pt x="5330" y="8993"/>
                  <a:pt x="5994" y="8435"/>
                </a:cubicBezTo>
                <a:cubicBezTo>
                  <a:pt x="6670" y="7865"/>
                  <a:pt x="7043" y="7105"/>
                  <a:pt x="7043" y="6293"/>
                </a:cubicBezTo>
                <a:cubicBezTo>
                  <a:pt x="7044" y="5767"/>
                  <a:pt x="6884" y="5250"/>
                  <a:pt x="6581" y="4799"/>
                </a:cubicBezTo>
                <a:cubicBezTo>
                  <a:pt x="6350" y="4454"/>
                  <a:pt x="6040" y="4152"/>
                  <a:pt x="5672" y="3909"/>
                </a:cubicBezTo>
                <a:cubicBezTo>
                  <a:pt x="5930" y="3561"/>
                  <a:pt x="6069" y="3155"/>
                  <a:pt x="6069" y="2735"/>
                </a:cubicBezTo>
                <a:cubicBezTo>
                  <a:pt x="6069" y="2020"/>
                  <a:pt x="5668" y="1466"/>
                  <a:pt x="4910" y="1134"/>
                </a:cubicBezTo>
                <a:cubicBezTo>
                  <a:pt x="4567" y="983"/>
                  <a:pt x="4344" y="646"/>
                  <a:pt x="4344" y="276"/>
                </a:cubicBezTo>
                <a:lnTo>
                  <a:pt x="4344" y="274"/>
                </a:lnTo>
                <a:cubicBezTo>
                  <a:pt x="4344" y="123"/>
                  <a:pt x="4222" y="1"/>
                  <a:pt x="40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95" name="Google Shape;1995;p80"/>
          <p:cNvGrpSpPr/>
          <p:nvPr/>
        </p:nvGrpSpPr>
        <p:grpSpPr>
          <a:xfrm>
            <a:off x="4012134" y="2615712"/>
            <a:ext cx="355879" cy="286092"/>
            <a:chOff x="3976106" y="2760451"/>
            <a:chExt cx="378716" cy="304450"/>
          </a:xfrm>
        </p:grpSpPr>
        <p:sp>
          <p:nvSpPr>
            <p:cNvPr id="1996" name="Google Shape;1996;p80"/>
            <p:cNvSpPr/>
            <p:nvPr/>
          </p:nvSpPr>
          <p:spPr>
            <a:xfrm>
              <a:off x="3976106" y="2760451"/>
              <a:ext cx="378716" cy="304450"/>
            </a:xfrm>
            <a:custGeom>
              <a:avLst/>
              <a:gdLst/>
              <a:ahLst/>
              <a:cxnLst/>
              <a:rect l="l" t="t" r="r" b="b"/>
              <a:pathLst>
                <a:path w="9332" h="7502" extrusionOk="0">
                  <a:moveTo>
                    <a:pt x="5708" y="656"/>
                  </a:moveTo>
                  <a:cubicBezTo>
                    <a:pt x="5821" y="785"/>
                    <a:pt x="5960" y="984"/>
                    <a:pt x="6033" y="1233"/>
                  </a:cubicBezTo>
                  <a:cubicBezTo>
                    <a:pt x="6012" y="1252"/>
                    <a:pt x="5991" y="1271"/>
                    <a:pt x="5971" y="1291"/>
                  </a:cubicBezTo>
                  <a:cubicBezTo>
                    <a:pt x="5702" y="1560"/>
                    <a:pt x="5565" y="1880"/>
                    <a:pt x="5495" y="2161"/>
                  </a:cubicBezTo>
                  <a:cubicBezTo>
                    <a:pt x="5406" y="1994"/>
                    <a:pt x="5336" y="1791"/>
                    <a:pt x="5336" y="1561"/>
                  </a:cubicBezTo>
                  <a:cubicBezTo>
                    <a:pt x="5336" y="1162"/>
                    <a:pt x="5549" y="841"/>
                    <a:pt x="5708" y="656"/>
                  </a:cubicBezTo>
                  <a:close/>
                  <a:moveTo>
                    <a:pt x="7261" y="1300"/>
                  </a:moveTo>
                  <a:lnTo>
                    <a:pt x="7261" y="1300"/>
                  </a:lnTo>
                  <a:cubicBezTo>
                    <a:pt x="7243" y="1541"/>
                    <a:pt x="7167" y="1918"/>
                    <a:pt x="6883" y="2203"/>
                  </a:cubicBezTo>
                  <a:cubicBezTo>
                    <a:pt x="6600" y="2484"/>
                    <a:pt x="6220" y="2561"/>
                    <a:pt x="5977" y="2580"/>
                  </a:cubicBezTo>
                  <a:cubicBezTo>
                    <a:pt x="5995" y="2339"/>
                    <a:pt x="6071" y="1961"/>
                    <a:pt x="6356" y="1676"/>
                  </a:cubicBezTo>
                  <a:cubicBezTo>
                    <a:pt x="6638" y="1395"/>
                    <a:pt x="7018" y="1318"/>
                    <a:pt x="7261" y="1300"/>
                  </a:cubicBezTo>
                  <a:close/>
                  <a:moveTo>
                    <a:pt x="7129" y="3126"/>
                  </a:moveTo>
                  <a:lnTo>
                    <a:pt x="7129" y="5868"/>
                  </a:lnTo>
                  <a:lnTo>
                    <a:pt x="2099" y="5868"/>
                  </a:lnTo>
                  <a:lnTo>
                    <a:pt x="2099" y="3126"/>
                  </a:lnTo>
                  <a:close/>
                  <a:moveTo>
                    <a:pt x="8167" y="6414"/>
                  </a:moveTo>
                  <a:cubicBezTo>
                    <a:pt x="8055" y="6730"/>
                    <a:pt x="7750" y="6959"/>
                    <a:pt x="7393" y="6959"/>
                  </a:cubicBezTo>
                  <a:lnTo>
                    <a:pt x="1923" y="6959"/>
                  </a:lnTo>
                  <a:cubicBezTo>
                    <a:pt x="1565" y="6959"/>
                    <a:pt x="1260" y="6730"/>
                    <a:pt x="1146" y="6414"/>
                  </a:cubicBezTo>
                  <a:close/>
                  <a:moveTo>
                    <a:pt x="5707" y="0"/>
                  </a:moveTo>
                  <a:cubicBezTo>
                    <a:pt x="5648" y="0"/>
                    <a:pt x="5588" y="19"/>
                    <a:pt x="5538" y="58"/>
                  </a:cubicBezTo>
                  <a:cubicBezTo>
                    <a:pt x="5508" y="82"/>
                    <a:pt x="4790" y="661"/>
                    <a:pt x="4790" y="1560"/>
                  </a:cubicBezTo>
                  <a:cubicBezTo>
                    <a:pt x="4790" y="1979"/>
                    <a:pt x="4944" y="2328"/>
                    <a:pt x="5113" y="2598"/>
                  </a:cubicBezTo>
                  <a:lnTo>
                    <a:pt x="1818" y="2598"/>
                  </a:lnTo>
                  <a:cubicBezTo>
                    <a:pt x="1814" y="2598"/>
                    <a:pt x="1810" y="2598"/>
                    <a:pt x="1806" y="2598"/>
                  </a:cubicBezTo>
                  <a:cubicBezTo>
                    <a:pt x="1662" y="2598"/>
                    <a:pt x="1555" y="2857"/>
                    <a:pt x="1555" y="2857"/>
                  </a:cubicBezTo>
                  <a:lnTo>
                    <a:pt x="1555" y="5868"/>
                  </a:lnTo>
                  <a:lnTo>
                    <a:pt x="297" y="5868"/>
                  </a:lnTo>
                  <a:cubicBezTo>
                    <a:pt x="158" y="5868"/>
                    <a:pt x="35" y="5970"/>
                    <a:pt x="19" y="6109"/>
                  </a:cubicBezTo>
                  <a:cubicBezTo>
                    <a:pt x="0" y="6274"/>
                    <a:pt x="128" y="6412"/>
                    <a:pt x="289" y="6412"/>
                  </a:cubicBezTo>
                  <a:lnTo>
                    <a:pt x="600" y="6412"/>
                  </a:lnTo>
                  <a:cubicBezTo>
                    <a:pt x="726" y="7034"/>
                    <a:pt x="1276" y="7501"/>
                    <a:pt x="1932" y="7501"/>
                  </a:cubicBezTo>
                  <a:lnTo>
                    <a:pt x="7381" y="7501"/>
                  </a:lnTo>
                  <a:cubicBezTo>
                    <a:pt x="8039" y="7501"/>
                    <a:pt x="8589" y="7034"/>
                    <a:pt x="8714" y="6412"/>
                  </a:cubicBezTo>
                  <a:lnTo>
                    <a:pt x="9035" y="6412"/>
                  </a:lnTo>
                  <a:cubicBezTo>
                    <a:pt x="9174" y="6412"/>
                    <a:pt x="9297" y="6309"/>
                    <a:pt x="9313" y="6171"/>
                  </a:cubicBezTo>
                  <a:cubicBezTo>
                    <a:pt x="9331" y="6007"/>
                    <a:pt x="9204" y="5868"/>
                    <a:pt x="9042" y="5868"/>
                  </a:cubicBezTo>
                  <a:lnTo>
                    <a:pt x="7674" y="5868"/>
                  </a:lnTo>
                  <a:lnTo>
                    <a:pt x="7674" y="2857"/>
                  </a:lnTo>
                  <a:cubicBezTo>
                    <a:pt x="7674" y="2857"/>
                    <a:pt x="7543" y="2584"/>
                    <a:pt x="7393" y="2582"/>
                  </a:cubicBezTo>
                  <a:lnTo>
                    <a:pt x="7270" y="2582"/>
                  </a:lnTo>
                  <a:cubicBezTo>
                    <a:pt x="7903" y="1948"/>
                    <a:pt x="7806" y="1036"/>
                    <a:pt x="7802" y="996"/>
                  </a:cubicBezTo>
                  <a:cubicBezTo>
                    <a:pt x="7787" y="871"/>
                    <a:pt x="7688" y="772"/>
                    <a:pt x="7563" y="757"/>
                  </a:cubicBezTo>
                  <a:cubicBezTo>
                    <a:pt x="7553" y="756"/>
                    <a:pt x="7489" y="749"/>
                    <a:pt x="7389" y="749"/>
                  </a:cubicBezTo>
                  <a:cubicBezTo>
                    <a:pt x="7190" y="749"/>
                    <a:pt x="6850" y="776"/>
                    <a:pt x="6504" y="928"/>
                  </a:cubicBezTo>
                  <a:cubicBezTo>
                    <a:pt x="6298" y="399"/>
                    <a:pt x="5899" y="77"/>
                    <a:pt x="5876" y="58"/>
                  </a:cubicBezTo>
                  <a:cubicBezTo>
                    <a:pt x="5826" y="19"/>
                    <a:pt x="5767" y="0"/>
                    <a:pt x="57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80"/>
            <p:cNvSpPr/>
            <p:nvPr/>
          </p:nvSpPr>
          <p:spPr>
            <a:xfrm>
              <a:off x="4109338" y="2909754"/>
              <a:ext cx="22726" cy="22239"/>
            </a:xfrm>
            <a:custGeom>
              <a:avLst/>
              <a:gdLst/>
              <a:ahLst/>
              <a:cxnLst/>
              <a:rect l="l" t="t" r="r" b="b"/>
              <a:pathLst>
                <a:path w="560" h="548" extrusionOk="0">
                  <a:moveTo>
                    <a:pt x="280" y="1"/>
                  </a:moveTo>
                  <a:cubicBezTo>
                    <a:pt x="138" y="1"/>
                    <a:pt x="1" y="126"/>
                    <a:pt x="7" y="274"/>
                  </a:cubicBezTo>
                  <a:cubicBezTo>
                    <a:pt x="13" y="422"/>
                    <a:pt x="127" y="547"/>
                    <a:pt x="280" y="547"/>
                  </a:cubicBezTo>
                  <a:cubicBezTo>
                    <a:pt x="423" y="547"/>
                    <a:pt x="560" y="422"/>
                    <a:pt x="553" y="274"/>
                  </a:cubicBezTo>
                  <a:cubicBezTo>
                    <a:pt x="545" y="124"/>
                    <a:pt x="431"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80"/>
            <p:cNvSpPr/>
            <p:nvPr/>
          </p:nvSpPr>
          <p:spPr>
            <a:xfrm>
              <a:off x="4087139" y="2939379"/>
              <a:ext cx="22726" cy="22239"/>
            </a:xfrm>
            <a:custGeom>
              <a:avLst/>
              <a:gdLst/>
              <a:ahLst/>
              <a:cxnLst/>
              <a:rect l="l" t="t" r="r" b="b"/>
              <a:pathLst>
                <a:path w="560" h="548" extrusionOk="0">
                  <a:moveTo>
                    <a:pt x="280" y="1"/>
                  </a:moveTo>
                  <a:cubicBezTo>
                    <a:pt x="137" y="1"/>
                    <a:pt x="0" y="126"/>
                    <a:pt x="7" y="274"/>
                  </a:cubicBezTo>
                  <a:cubicBezTo>
                    <a:pt x="13" y="422"/>
                    <a:pt x="127" y="547"/>
                    <a:pt x="280" y="547"/>
                  </a:cubicBezTo>
                  <a:cubicBezTo>
                    <a:pt x="422" y="547"/>
                    <a:pt x="559" y="422"/>
                    <a:pt x="553" y="274"/>
                  </a:cubicBezTo>
                  <a:cubicBezTo>
                    <a:pt x="545" y="125"/>
                    <a:pt x="433"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99" name="Google Shape;1999;p80"/>
          <p:cNvGrpSpPr/>
          <p:nvPr/>
        </p:nvGrpSpPr>
        <p:grpSpPr>
          <a:xfrm>
            <a:off x="4012744" y="1450982"/>
            <a:ext cx="354621" cy="354659"/>
            <a:chOff x="3976755" y="1520980"/>
            <a:chExt cx="377377" cy="377417"/>
          </a:xfrm>
        </p:grpSpPr>
        <p:sp>
          <p:nvSpPr>
            <p:cNvPr id="2000" name="Google Shape;2000;p80"/>
            <p:cNvSpPr/>
            <p:nvPr/>
          </p:nvSpPr>
          <p:spPr>
            <a:xfrm>
              <a:off x="3976755" y="1520980"/>
              <a:ext cx="377377" cy="377417"/>
            </a:xfrm>
            <a:custGeom>
              <a:avLst/>
              <a:gdLst/>
              <a:ahLst/>
              <a:cxnLst/>
              <a:rect l="l" t="t" r="r" b="b"/>
              <a:pathLst>
                <a:path w="9299" h="9300" extrusionOk="0">
                  <a:moveTo>
                    <a:pt x="7386" y="1634"/>
                  </a:moveTo>
                  <a:cubicBezTo>
                    <a:pt x="7467" y="1634"/>
                    <a:pt x="7665" y="1827"/>
                    <a:pt x="7665" y="2188"/>
                  </a:cubicBezTo>
                  <a:cubicBezTo>
                    <a:pt x="7665" y="2405"/>
                    <a:pt x="7594" y="2561"/>
                    <a:pt x="7517" y="2653"/>
                  </a:cubicBezTo>
                  <a:cubicBezTo>
                    <a:pt x="7400" y="2446"/>
                    <a:pt x="7264" y="2258"/>
                    <a:pt x="7111" y="2090"/>
                  </a:cubicBezTo>
                  <a:cubicBezTo>
                    <a:pt x="7143" y="1793"/>
                    <a:pt x="7312" y="1634"/>
                    <a:pt x="7386" y="1634"/>
                  </a:cubicBezTo>
                  <a:close/>
                  <a:moveTo>
                    <a:pt x="1915" y="1634"/>
                  </a:moveTo>
                  <a:cubicBezTo>
                    <a:pt x="1989" y="1634"/>
                    <a:pt x="2160" y="1794"/>
                    <a:pt x="2189" y="2094"/>
                  </a:cubicBezTo>
                  <a:cubicBezTo>
                    <a:pt x="2037" y="2263"/>
                    <a:pt x="1903" y="2449"/>
                    <a:pt x="1786" y="2655"/>
                  </a:cubicBezTo>
                  <a:cubicBezTo>
                    <a:pt x="1709" y="2565"/>
                    <a:pt x="1636" y="2407"/>
                    <a:pt x="1636" y="2188"/>
                  </a:cubicBezTo>
                  <a:cubicBezTo>
                    <a:pt x="1636" y="1827"/>
                    <a:pt x="1834" y="1634"/>
                    <a:pt x="1915" y="1634"/>
                  </a:cubicBezTo>
                  <a:close/>
                  <a:moveTo>
                    <a:pt x="1915" y="545"/>
                  </a:moveTo>
                  <a:cubicBezTo>
                    <a:pt x="2437" y="545"/>
                    <a:pt x="2893" y="898"/>
                    <a:pt x="3123" y="1415"/>
                  </a:cubicBezTo>
                  <a:cubicBezTo>
                    <a:pt x="3042" y="1453"/>
                    <a:pt x="2960" y="1497"/>
                    <a:pt x="2880" y="1542"/>
                  </a:cubicBezTo>
                  <a:cubicBezTo>
                    <a:pt x="2800" y="1588"/>
                    <a:pt x="2722" y="1637"/>
                    <a:pt x="2648" y="1690"/>
                  </a:cubicBezTo>
                  <a:cubicBezTo>
                    <a:pt x="2614" y="1598"/>
                    <a:pt x="2566" y="1510"/>
                    <a:pt x="2510" y="1433"/>
                  </a:cubicBezTo>
                  <a:cubicBezTo>
                    <a:pt x="2352" y="1215"/>
                    <a:pt x="2136" y="1090"/>
                    <a:pt x="1915" y="1090"/>
                  </a:cubicBezTo>
                  <a:cubicBezTo>
                    <a:pt x="1696" y="1090"/>
                    <a:pt x="1479" y="1215"/>
                    <a:pt x="1321" y="1433"/>
                  </a:cubicBezTo>
                  <a:cubicBezTo>
                    <a:pt x="1173" y="1637"/>
                    <a:pt x="1091" y="1906"/>
                    <a:pt x="1091" y="2188"/>
                  </a:cubicBezTo>
                  <a:cubicBezTo>
                    <a:pt x="1091" y="2469"/>
                    <a:pt x="1173" y="2737"/>
                    <a:pt x="1321" y="2942"/>
                  </a:cubicBezTo>
                  <a:cubicBezTo>
                    <a:pt x="1390" y="3035"/>
                    <a:pt x="1469" y="3113"/>
                    <a:pt x="1553" y="3170"/>
                  </a:cubicBezTo>
                  <a:cubicBezTo>
                    <a:pt x="1534" y="3221"/>
                    <a:pt x="1517" y="3273"/>
                    <a:pt x="1501" y="3326"/>
                  </a:cubicBezTo>
                  <a:cubicBezTo>
                    <a:pt x="1458" y="3461"/>
                    <a:pt x="1417" y="3586"/>
                    <a:pt x="1376" y="3698"/>
                  </a:cubicBezTo>
                  <a:cubicBezTo>
                    <a:pt x="889" y="3445"/>
                    <a:pt x="546" y="2864"/>
                    <a:pt x="546" y="2188"/>
                  </a:cubicBezTo>
                  <a:cubicBezTo>
                    <a:pt x="547" y="1281"/>
                    <a:pt x="1160" y="545"/>
                    <a:pt x="1915" y="545"/>
                  </a:cubicBezTo>
                  <a:close/>
                  <a:moveTo>
                    <a:pt x="7385" y="545"/>
                  </a:moveTo>
                  <a:cubicBezTo>
                    <a:pt x="8139" y="545"/>
                    <a:pt x="8754" y="1282"/>
                    <a:pt x="8754" y="2189"/>
                  </a:cubicBezTo>
                  <a:cubicBezTo>
                    <a:pt x="8754" y="2864"/>
                    <a:pt x="8412" y="3445"/>
                    <a:pt x="7927" y="3698"/>
                  </a:cubicBezTo>
                  <a:cubicBezTo>
                    <a:pt x="7887" y="3586"/>
                    <a:pt x="7847" y="3462"/>
                    <a:pt x="7805" y="3328"/>
                  </a:cubicBezTo>
                  <a:cubicBezTo>
                    <a:pt x="7787" y="3273"/>
                    <a:pt x="7770" y="3221"/>
                    <a:pt x="7750" y="3170"/>
                  </a:cubicBezTo>
                  <a:cubicBezTo>
                    <a:pt x="7834" y="3113"/>
                    <a:pt x="7912" y="3036"/>
                    <a:pt x="7980" y="2944"/>
                  </a:cubicBezTo>
                  <a:cubicBezTo>
                    <a:pt x="8127" y="2740"/>
                    <a:pt x="8209" y="2470"/>
                    <a:pt x="8209" y="2190"/>
                  </a:cubicBezTo>
                  <a:cubicBezTo>
                    <a:pt x="8209" y="1908"/>
                    <a:pt x="8127" y="1640"/>
                    <a:pt x="7980" y="1435"/>
                  </a:cubicBezTo>
                  <a:cubicBezTo>
                    <a:pt x="7821" y="1218"/>
                    <a:pt x="7605" y="1093"/>
                    <a:pt x="7385" y="1093"/>
                  </a:cubicBezTo>
                  <a:cubicBezTo>
                    <a:pt x="7164" y="1093"/>
                    <a:pt x="6948" y="1218"/>
                    <a:pt x="6790" y="1435"/>
                  </a:cubicBezTo>
                  <a:cubicBezTo>
                    <a:pt x="6735" y="1512"/>
                    <a:pt x="6688" y="1598"/>
                    <a:pt x="6652" y="1690"/>
                  </a:cubicBezTo>
                  <a:cubicBezTo>
                    <a:pt x="6580" y="1639"/>
                    <a:pt x="6504" y="1590"/>
                    <a:pt x="6426" y="1545"/>
                  </a:cubicBezTo>
                  <a:cubicBezTo>
                    <a:pt x="6344" y="1498"/>
                    <a:pt x="6261" y="1456"/>
                    <a:pt x="6178" y="1418"/>
                  </a:cubicBezTo>
                  <a:cubicBezTo>
                    <a:pt x="6409" y="897"/>
                    <a:pt x="6863" y="545"/>
                    <a:pt x="7385" y="545"/>
                  </a:cubicBezTo>
                  <a:close/>
                  <a:moveTo>
                    <a:pt x="4651" y="1639"/>
                  </a:moveTo>
                  <a:cubicBezTo>
                    <a:pt x="5417" y="1639"/>
                    <a:pt x="6777" y="1879"/>
                    <a:pt x="7283" y="3491"/>
                  </a:cubicBezTo>
                  <a:cubicBezTo>
                    <a:pt x="7472" y="4090"/>
                    <a:pt x="7638" y="4462"/>
                    <a:pt x="7771" y="4763"/>
                  </a:cubicBezTo>
                  <a:cubicBezTo>
                    <a:pt x="7998" y="5271"/>
                    <a:pt x="8122" y="5550"/>
                    <a:pt x="8122" y="6472"/>
                  </a:cubicBezTo>
                  <a:cubicBezTo>
                    <a:pt x="8123" y="7162"/>
                    <a:pt x="7847" y="7711"/>
                    <a:pt x="7298" y="8101"/>
                  </a:cubicBezTo>
                  <a:cubicBezTo>
                    <a:pt x="6702" y="8527"/>
                    <a:pt x="5786" y="8752"/>
                    <a:pt x="4650" y="8752"/>
                  </a:cubicBezTo>
                  <a:cubicBezTo>
                    <a:pt x="3514" y="8752"/>
                    <a:pt x="2597" y="8527"/>
                    <a:pt x="2001" y="8101"/>
                  </a:cubicBezTo>
                  <a:cubicBezTo>
                    <a:pt x="1454" y="7709"/>
                    <a:pt x="1176" y="7162"/>
                    <a:pt x="1176" y="6472"/>
                  </a:cubicBezTo>
                  <a:cubicBezTo>
                    <a:pt x="1176" y="5551"/>
                    <a:pt x="1301" y="5272"/>
                    <a:pt x="1528" y="4765"/>
                  </a:cubicBezTo>
                  <a:cubicBezTo>
                    <a:pt x="1662" y="4467"/>
                    <a:pt x="1830" y="4092"/>
                    <a:pt x="2019" y="3491"/>
                  </a:cubicBezTo>
                  <a:cubicBezTo>
                    <a:pt x="2523" y="1880"/>
                    <a:pt x="3884" y="1639"/>
                    <a:pt x="4651" y="1639"/>
                  </a:cubicBezTo>
                  <a:close/>
                  <a:moveTo>
                    <a:pt x="7385" y="1"/>
                  </a:moveTo>
                  <a:cubicBezTo>
                    <a:pt x="6630" y="1"/>
                    <a:pt x="5977" y="502"/>
                    <a:pt x="5666" y="1229"/>
                  </a:cubicBezTo>
                  <a:cubicBezTo>
                    <a:pt x="5285" y="1124"/>
                    <a:pt x="4927" y="1096"/>
                    <a:pt x="4652" y="1096"/>
                  </a:cubicBezTo>
                  <a:cubicBezTo>
                    <a:pt x="4376" y="1096"/>
                    <a:pt x="4017" y="1124"/>
                    <a:pt x="3634" y="1230"/>
                  </a:cubicBezTo>
                  <a:cubicBezTo>
                    <a:pt x="3323" y="503"/>
                    <a:pt x="2668" y="2"/>
                    <a:pt x="1914" y="2"/>
                  </a:cubicBezTo>
                  <a:cubicBezTo>
                    <a:pt x="859" y="2"/>
                    <a:pt x="0" y="983"/>
                    <a:pt x="0" y="2190"/>
                  </a:cubicBezTo>
                  <a:cubicBezTo>
                    <a:pt x="0" y="3098"/>
                    <a:pt x="488" y="3879"/>
                    <a:pt x="1179" y="4209"/>
                  </a:cubicBezTo>
                  <a:cubicBezTo>
                    <a:pt x="1126" y="4335"/>
                    <a:pt x="1076" y="4443"/>
                    <a:pt x="1031" y="4546"/>
                  </a:cubicBezTo>
                  <a:cubicBezTo>
                    <a:pt x="789" y="5082"/>
                    <a:pt x="631" y="5437"/>
                    <a:pt x="631" y="6474"/>
                  </a:cubicBezTo>
                  <a:cubicBezTo>
                    <a:pt x="631" y="7339"/>
                    <a:pt x="995" y="8055"/>
                    <a:pt x="1685" y="8547"/>
                  </a:cubicBezTo>
                  <a:cubicBezTo>
                    <a:pt x="2384" y="9047"/>
                    <a:pt x="3381" y="9300"/>
                    <a:pt x="4650" y="9300"/>
                  </a:cubicBezTo>
                  <a:cubicBezTo>
                    <a:pt x="5918" y="9300"/>
                    <a:pt x="6915" y="9047"/>
                    <a:pt x="7615" y="8547"/>
                  </a:cubicBezTo>
                  <a:cubicBezTo>
                    <a:pt x="8303" y="8055"/>
                    <a:pt x="8668" y="7338"/>
                    <a:pt x="8668" y="6474"/>
                  </a:cubicBezTo>
                  <a:cubicBezTo>
                    <a:pt x="8668" y="5435"/>
                    <a:pt x="8509" y="5081"/>
                    <a:pt x="8270" y="4543"/>
                  </a:cubicBezTo>
                  <a:cubicBezTo>
                    <a:pt x="8224" y="4440"/>
                    <a:pt x="8176" y="4331"/>
                    <a:pt x="8123" y="4206"/>
                  </a:cubicBezTo>
                  <a:cubicBezTo>
                    <a:pt x="8813" y="3876"/>
                    <a:pt x="9299" y="3096"/>
                    <a:pt x="9299" y="2189"/>
                  </a:cubicBezTo>
                  <a:cubicBezTo>
                    <a:pt x="9299" y="982"/>
                    <a:pt x="8440" y="1"/>
                    <a:pt x="73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80"/>
            <p:cNvSpPr/>
            <p:nvPr/>
          </p:nvSpPr>
          <p:spPr>
            <a:xfrm>
              <a:off x="4050047" y="1645203"/>
              <a:ext cx="108842" cy="109410"/>
            </a:xfrm>
            <a:custGeom>
              <a:avLst/>
              <a:gdLst/>
              <a:ahLst/>
              <a:cxnLst/>
              <a:rect l="l" t="t" r="r" b="b"/>
              <a:pathLst>
                <a:path w="2682" h="2696" extrusionOk="0">
                  <a:moveTo>
                    <a:pt x="1774" y="546"/>
                  </a:moveTo>
                  <a:cubicBezTo>
                    <a:pt x="1848" y="546"/>
                    <a:pt x="1908" y="560"/>
                    <a:pt x="1948" y="589"/>
                  </a:cubicBezTo>
                  <a:cubicBezTo>
                    <a:pt x="1992" y="622"/>
                    <a:pt x="2128" y="721"/>
                    <a:pt x="2087" y="1016"/>
                  </a:cubicBezTo>
                  <a:cubicBezTo>
                    <a:pt x="2029" y="1450"/>
                    <a:pt x="1641" y="1962"/>
                    <a:pt x="1254" y="2110"/>
                  </a:cubicBezTo>
                  <a:cubicBezTo>
                    <a:pt x="1180" y="2139"/>
                    <a:pt x="1117" y="2150"/>
                    <a:pt x="1063" y="2150"/>
                  </a:cubicBezTo>
                  <a:cubicBezTo>
                    <a:pt x="931" y="2150"/>
                    <a:pt x="856" y="2086"/>
                    <a:pt x="826" y="2060"/>
                  </a:cubicBezTo>
                  <a:cubicBezTo>
                    <a:pt x="702" y="1956"/>
                    <a:pt x="324" y="1638"/>
                    <a:pt x="737" y="1113"/>
                  </a:cubicBezTo>
                  <a:cubicBezTo>
                    <a:pt x="1025" y="748"/>
                    <a:pt x="1496" y="546"/>
                    <a:pt x="1774" y="546"/>
                  </a:cubicBezTo>
                  <a:close/>
                  <a:moveTo>
                    <a:pt x="1767" y="0"/>
                  </a:moveTo>
                  <a:cubicBezTo>
                    <a:pt x="1262" y="0"/>
                    <a:pt x="658" y="335"/>
                    <a:pt x="310" y="776"/>
                  </a:cubicBezTo>
                  <a:cubicBezTo>
                    <a:pt x="104" y="1037"/>
                    <a:pt x="1" y="1321"/>
                    <a:pt x="7" y="1598"/>
                  </a:cubicBezTo>
                  <a:cubicBezTo>
                    <a:pt x="13" y="1823"/>
                    <a:pt x="99" y="2160"/>
                    <a:pt x="475" y="2477"/>
                  </a:cubicBezTo>
                  <a:cubicBezTo>
                    <a:pt x="646" y="2621"/>
                    <a:pt x="848" y="2695"/>
                    <a:pt x="1063" y="2695"/>
                  </a:cubicBezTo>
                  <a:cubicBezTo>
                    <a:pt x="1066" y="2695"/>
                    <a:pt x="1068" y="2695"/>
                    <a:pt x="1071" y="2695"/>
                  </a:cubicBezTo>
                  <a:cubicBezTo>
                    <a:pt x="1195" y="2695"/>
                    <a:pt x="1322" y="2671"/>
                    <a:pt x="1451" y="2620"/>
                  </a:cubicBezTo>
                  <a:cubicBezTo>
                    <a:pt x="2017" y="2403"/>
                    <a:pt x="2544" y="1715"/>
                    <a:pt x="2629" y="1090"/>
                  </a:cubicBezTo>
                  <a:cubicBezTo>
                    <a:pt x="2681" y="694"/>
                    <a:pt x="2555" y="359"/>
                    <a:pt x="2271" y="151"/>
                  </a:cubicBezTo>
                  <a:cubicBezTo>
                    <a:pt x="2129" y="47"/>
                    <a:pt x="1955" y="0"/>
                    <a:pt x="176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80"/>
            <p:cNvSpPr/>
            <p:nvPr/>
          </p:nvSpPr>
          <p:spPr>
            <a:xfrm>
              <a:off x="4172078" y="1645243"/>
              <a:ext cx="108883" cy="109492"/>
            </a:xfrm>
            <a:custGeom>
              <a:avLst/>
              <a:gdLst/>
              <a:ahLst/>
              <a:cxnLst/>
              <a:rect l="l" t="t" r="r" b="b"/>
              <a:pathLst>
                <a:path w="2683" h="2698" extrusionOk="0">
                  <a:moveTo>
                    <a:pt x="908" y="545"/>
                  </a:moveTo>
                  <a:cubicBezTo>
                    <a:pt x="1186" y="545"/>
                    <a:pt x="1656" y="749"/>
                    <a:pt x="1944" y="1115"/>
                  </a:cubicBezTo>
                  <a:cubicBezTo>
                    <a:pt x="2356" y="1637"/>
                    <a:pt x="1980" y="1955"/>
                    <a:pt x="1855" y="2060"/>
                  </a:cubicBezTo>
                  <a:cubicBezTo>
                    <a:pt x="1825" y="2086"/>
                    <a:pt x="1749" y="2150"/>
                    <a:pt x="1618" y="2150"/>
                  </a:cubicBezTo>
                  <a:cubicBezTo>
                    <a:pt x="1564" y="2150"/>
                    <a:pt x="1501" y="2139"/>
                    <a:pt x="1427" y="2111"/>
                  </a:cubicBezTo>
                  <a:cubicBezTo>
                    <a:pt x="1041" y="1962"/>
                    <a:pt x="651" y="1450"/>
                    <a:pt x="593" y="1016"/>
                  </a:cubicBezTo>
                  <a:cubicBezTo>
                    <a:pt x="554" y="721"/>
                    <a:pt x="689" y="622"/>
                    <a:pt x="734" y="589"/>
                  </a:cubicBezTo>
                  <a:cubicBezTo>
                    <a:pt x="774" y="560"/>
                    <a:pt x="834" y="545"/>
                    <a:pt x="908" y="545"/>
                  </a:cubicBezTo>
                  <a:close/>
                  <a:moveTo>
                    <a:pt x="913" y="1"/>
                  </a:moveTo>
                  <a:cubicBezTo>
                    <a:pt x="725" y="1"/>
                    <a:pt x="551" y="47"/>
                    <a:pt x="410" y="151"/>
                  </a:cubicBezTo>
                  <a:cubicBezTo>
                    <a:pt x="127" y="360"/>
                    <a:pt x="0" y="694"/>
                    <a:pt x="53" y="1090"/>
                  </a:cubicBezTo>
                  <a:cubicBezTo>
                    <a:pt x="138" y="1716"/>
                    <a:pt x="665" y="2403"/>
                    <a:pt x="1231" y="2620"/>
                  </a:cubicBezTo>
                  <a:cubicBezTo>
                    <a:pt x="1363" y="2672"/>
                    <a:pt x="1493" y="2697"/>
                    <a:pt x="1618" y="2697"/>
                  </a:cubicBezTo>
                  <a:cubicBezTo>
                    <a:pt x="1833" y="2697"/>
                    <a:pt x="2035" y="2623"/>
                    <a:pt x="2207" y="2478"/>
                  </a:cubicBezTo>
                  <a:cubicBezTo>
                    <a:pt x="2582" y="2160"/>
                    <a:pt x="2668" y="1825"/>
                    <a:pt x="2675" y="1600"/>
                  </a:cubicBezTo>
                  <a:cubicBezTo>
                    <a:pt x="2682" y="1320"/>
                    <a:pt x="2577" y="1036"/>
                    <a:pt x="2371" y="777"/>
                  </a:cubicBezTo>
                  <a:cubicBezTo>
                    <a:pt x="2024" y="335"/>
                    <a:pt x="1418" y="1"/>
                    <a:pt x="91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80"/>
            <p:cNvSpPr/>
            <p:nvPr/>
          </p:nvSpPr>
          <p:spPr>
            <a:xfrm>
              <a:off x="4100288" y="1679252"/>
              <a:ext cx="22726" cy="22199"/>
            </a:xfrm>
            <a:custGeom>
              <a:avLst/>
              <a:gdLst/>
              <a:ahLst/>
              <a:cxnLst/>
              <a:rect l="l" t="t" r="r" b="b"/>
              <a:pathLst>
                <a:path w="560" h="547" extrusionOk="0">
                  <a:moveTo>
                    <a:pt x="280" y="0"/>
                  </a:moveTo>
                  <a:cubicBezTo>
                    <a:pt x="136" y="2"/>
                    <a:pt x="0" y="127"/>
                    <a:pt x="7" y="273"/>
                  </a:cubicBezTo>
                  <a:cubicBezTo>
                    <a:pt x="14" y="421"/>
                    <a:pt x="127" y="547"/>
                    <a:pt x="280" y="547"/>
                  </a:cubicBezTo>
                  <a:cubicBezTo>
                    <a:pt x="422" y="547"/>
                    <a:pt x="559" y="421"/>
                    <a:pt x="553" y="273"/>
                  </a:cubicBezTo>
                  <a:cubicBezTo>
                    <a:pt x="547" y="126"/>
                    <a:pt x="433" y="0"/>
                    <a:pt x="2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80"/>
            <p:cNvSpPr/>
            <p:nvPr/>
          </p:nvSpPr>
          <p:spPr>
            <a:xfrm>
              <a:off x="4207953" y="1679333"/>
              <a:ext cx="22726" cy="22158"/>
            </a:xfrm>
            <a:custGeom>
              <a:avLst/>
              <a:gdLst/>
              <a:ahLst/>
              <a:cxnLst/>
              <a:rect l="l" t="t" r="r" b="b"/>
              <a:pathLst>
                <a:path w="560" h="546" extrusionOk="0">
                  <a:moveTo>
                    <a:pt x="280" y="0"/>
                  </a:moveTo>
                  <a:cubicBezTo>
                    <a:pt x="138" y="0"/>
                    <a:pt x="1" y="125"/>
                    <a:pt x="8" y="272"/>
                  </a:cubicBezTo>
                  <a:cubicBezTo>
                    <a:pt x="14" y="420"/>
                    <a:pt x="127" y="546"/>
                    <a:pt x="280" y="546"/>
                  </a:cubicBezTo>
                  <a:cubicBezTo>
                    <a:pt x="423" y="546"/>
                    <a:pt x="560" y="420"/>
                    <a:pt x="553" y="272"/>
                  </a:cubicBezTo>
                  <a:cubicBezTo>
                    <a:pt x="546" y="124"/>
                    <a:pt x="433" y="0"/>
                    <a:pt x="2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80"/>
            <p:cNvSpPr/>
            <p:nvPr/>
          </p:nvSpPr>
          <p:spPr>
            <a:xfrm>
              <a:off x="4081742" y="1755384"/>
              <a:ext cx="167322" cy="102998"/>
            </a:xfrm>
            <a:custGeom>
              <a:avLst/>
              <a:gdLst/>
              <a:ahLst/>
              <a:cxnLst/>
              <a:rect l="l" t="t" r="r" b="b"/>
              <a:pathLst>
                <a:path w="4123" h="2538" extrusionOk="0">
                  <a:moveTo>
                    <a:pt x="2064" y="543"/>
                  </a:moveTo>
                  <a:cubicBezTo>
                    <a:pt x="2267" y="543"/>
                    <a:pt x="2466" y="587"/>
                    <a:pt x="2654" y="672"/>
                  </a:cubicBezTo>
                  <a:cubicBezTo>
                    <a:pt x="2697" y="692"/>
                    <a:pt x="2708" y="729"/>
                    <a:pt x="2710" y="750"/>
                  </a:cubicBezTo>
                  <a:cubicBezTo>
                    <a:pt x="2713" y="771"/>
                    <a:pt x="2712" y="812"/>
                    <a:pt x="2673" y="843"/>
                  </a:cubicBezTo>
                  <a:lnTo>
                    <a:pt x="2064" y="1332"/>
                  </a:lnTo>
                  <a:lnTo>
                    <a:pt x="1454" y="843"/>
                  </a:lnTo>
                  <a:cubicBezTo>
                    <a:pt x="1416" y="812"/>
                    <a:pt x="1415" y="771"/>
                    <a:pt x="1417" y="750"/>
                  </a:cubicBezTo>
                  <a:cubicBezTo>
                    <a:pt x="1420" y="729"/>
                    <a:pt x="1431" y="692"/>
                    <a:pt x="1474" y="672"/>
                  </a:cubicBezTo>
                  <a:cubicBezTo>
                    <a:pt x="1662" y="587"/>
                    <a:pt x="1859" y="543"/>
                    <a:pt x="2064" y="543"/>
                  </a:cubicBezTo>
                  <a:close/>
                  <a:moveTo>
                    <a:pt x="2061" y="0"/>
                  </a:moveTo>
                  <a:cubicBezTo>
                    <a:pt x="1779" y="0"/>
                    <a:pt x="1505" y="59"/>
                    <a:pt x="1246" y="178"/>
                  </a:cubicBezTo>
                  <a:cubicBezTo>
                    <a:pt x="1042" y="271"/>
                    <a:pt x="903" y="460"/>
                    <a:pt x="874" y="685"/>
                  </a:cubicBezTo>
                  <a:cubicBezTo>
                    <a:pt x="846" y="908"/>
                    <a:pt x="935" y="1128"/>
                    <a:pt x="1110" y="1268"/>
                  </a:cubicBezTo>
                  <a:lnTo>
                    <a:pt x="1715" y="1754"/>
                  </a:lnTo>
                  <a:cubicBezTo>
                    <a:pt x="1628" y="1864"/>
                    <a:pt x="1468" y="1994"/>
                    <a:pt x="1182" y="1994"/>
                  </a:cubicBezTo>
                  <a:cubicBezTo>
                    <a:pt x="688" y="1994"/>
                    <a:pt x="566" y="1606"/>
                    <a:pt x="565" y="1603"/>
                  </a:cubicBezTo>
                  <a:cubicBezTo>
                    <a:pt x="528" y="1484"/>
                    <a:pt x="421" y="1409"/>
                    <a:pt x="304" y="1409"/>
                  </a:cubicBezTo>
                  <a:cubicBezTo>
                    <a:pt x="278" y="1409"/>
                    <a:pt x="251" y="1412"/>
                    <a:pt x="225" y="1420"/>
                  </a:cubicBezTo>
                  <a:cubicBezTo>
                    <a:pt x="81" y="1463"/>
                    <a:pt x="0" y="1615"/>
                    <a:pt x="44" y="1759"/>
                  </a:cubicBezTo>
                  <a:cubicBezTo>
                    <a:pt x="125" y="2028"/>
                    <a:pt x="468" y="2537"/>
                    <a:pt x="1182" y="2537"/>
                  </a:cubicBezTo>
                  <a:cubicBezTo>
                    <a:pt x="1588" y="2537"/>
                    <a:pt x="1873" y="2373"/>
                    <a:pt x="2059" y="2181"/>
                  </a:cubicBezTo>
                  <a:cubicBezTo>
                    <a:pt x="2244" y="2373"/>
                    <a:pt x="2530" y="2537"/>
                    <a:pt x="2935" y="2537"/>
                  </a:cubicBezTo>
                  <a:cubicBezTo>
                    <a:pt x="3649" y="2537"/>
                    <a:pt x="3992" y="2028"/>
                    <a:pt x="4074" y="1759"/>
                  </a:cubicBezTo>
                  <a:cubicBezTo>
                    <a:pt x="4122" y="1615"/>
                    <a:pt x="4042" y="1463"/>
                    <a:pt x="3897" y="1420"/>
                  </a:cubicBezTo>
                  <a:cubicBezTo>
                    <a:pt x="3871" y="1412"/>
                    <a:pt x="3844" y="1409"/>
                    <a:pt x="3818" y="1409"/>
                  </a:cubicBezTo>
                  <a:cubicBezTo>
                    <a:pt x="3701" y="1409"/>
                    <a:pt x="3593" y="1484"/>
                    <a:pt x="3558" y="1603"/>
                  </a:cubicBezTo>
                  <a:cubicBezTo>
                    <a:pt x="3557" y="1606"/>
                    <a:pt x="3435" y="1994"/>
                    <a:pt x="2941" y="1994"/>
                  </a:cubicBezTo>
                  <a:cubicBezTo>
                    <a:pt x="2655" y="1994"/>
                    <a:pt x="2493" y="1864"/>
                    <a:pt x="2408" y="1754"/>
                  </a:cubicBezTo>
                  <a:lnTo>
                    <a:pt x="3012" y="1268"/>
                  </a:lnTo>
                  <a:cubicBezTo>
                    <a:pt x="3189" y="1128"/>
                    <a:pt x="3277" y="908"/>
                    <a:pt x="3248" y="685"/>
                  </a:cubicBezTo>
                  <a:cubicBezTo>
                    <a:pt x="3220" y="461"/>
                    <a:pt x="3082" y="271"/>
                    <a:pt x="2876" y="178"/>
                  </a:cubicBezTo>
                  <a:cubicBezTo>
                    <a:pt x="2618" y="60"/>
                    <a:pt x="2344" y="0"/>
                    <a:pt x="206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06" name="Google Shape;2006;p80"/>
          <p:cNvGrpSpPr/>
          <p:nvPr/>
        </p:nvGrpSpPr>
        <p:grpSpPr>
          <a:xfrm>
            <a:off x="3338209" y="2021639"/>
            <a:ext cx="229194" cy="353553"/>
            <a:chOff x="3227724" y="2128256"/>
            <a:chExt cx="243901" cy="376240"/>
          </a:xfrm>
        </p:grpSpPr>
        <p:sp>
          <p:nvSpPr>
            <p:cNvPr id="2007" name="Google Shape;2007;p80"/>
            <p:cNvSpPr/>
            <p:nvPr/>
          </p:nvSpPr>
          <p:spPr>
            <a:xfrm>
              <a:off x="3227724" y="2128256"/>
              <a:ext cx="243901" cy="376240"/>
            </a:xfrm>
            <a:custGeom>
              <a:avLst/>
              <a:gdLst/>
              <a:ahLst/>
              <a:cxnLst/>
              <a:rect l="l" t="t" r="r" b="b"/>
              <a:pathLst>
                <a:path w="6010" h="9271" extrusionOk="0">
                  <a:moveTo>
                    <a:pt x="2992" y="518"/>
                  </a:moveTo>
                  <a:cubicBezTo>
                    <a:pt x="4350" y="518"/>
                    <a:pt x="5454" y="1622"/>
                    <a:pt x="5454" y="2979"/>
                  </a:cubicBezTo>
                  <a:cubicBezTo>
                    <a:pt x="5454" y="3637"/>
                    <a:pt x="5198" y="4256"/>
                    <a:pt x="4733" y="4720"/>
                  </a:cubicBezTo>
                  <a:cubicBezTo>
                    <a:pt x="4267" y="5186"/>
                    <a:pt x="3648" y="5442"/>
                    <a:pt x="2990" y="5442"/>
                  </a:cubicBezTo>
                  <a:cubicBezTo>
                    <a:pt x="2333" y="5442"/>
                    <a:pt x="1713" y="5186"/>
                    <a:pt x="1249" y="4720"/>
                  </a:cubicBezTo>
                  <a:cubicBezTo>
                    <a:pt x="1189" y="4660"/>
                    <a:pt x="1133" y="4598"/>
                    <a:pt x="1082" y="4535"/>
                  </a:cubicBezTo>
                  <a:lnTo>
                    <a:pt x="1078" y="4531"/>
                  </a:lnTo>
                  <a:cubicBezTo>
                    <a:pt x="720" y="4094"/>
                    <a:pt x="526" y="3552"/>
                    <a:pt x="526" y="2979"/>
                  </a:cubicBezTo>
                  <a:cubicBezTo>
                    <a:pt x="530" y="1622"/>
                    <a:pt x="1633" y="518"/>
                    <a:pt x="2992" y="518"/>
                  </a:cubicBezTo>
                  <a:close/>
                  <a:moveTo>
                    <a:pt x="4987" y="5230"/>
                  </a:moveTo>
                  <a:lnTo>
                    <a:pt x="4987" y="5230"/>
                  </a:lnTo>
                  <a:cubicBezTo>
                    <a:pt x="5014" y="5366"/>
                    <a:pt x="5009" y="5506"/>
                    <a:pt x="4971" y="5642"/>
                  </a:cubicBezTo>
                  <a:cubicBezTo>
                    <a:pt x="4933" y="5778"/>
                    <a:pt x="4863" y="5901"/>
                    <a:pt x="4770" y="6002"/>
                  </a:cubicBezTo>
                  <a:lnTo>
                    <a:pt x="4550" y="5552"/>
                  </a:lnTo>
                  <a:cubicBezTo>
                    <a:pt x="4704" y="5459"/>
                    <a:pt x="4851" y="5351"/>
                    <a:pt x="4987" y="5230"/>
                  </a:cubicBezTo>
                  <a:close/>
                  <a:moveTo>
                    <a:pt x="953" y="5192"/>
                  </a:moveTo>
                  <a:lnTo>
                    <a:pt x="953" y="5192"/>
                  </a:lnTo>
                  <a:cubicBezTo>
                    <a:pt x="1101" y="5329"/>
                    <a:pt x="1262" y="5448"/>
                    <a:pt x="1431" y="5551"/>
                  </a:cubicBezTo>
                  <a:lnTo>
                    <a:pt x="1202" y="6017"/>
                  </a:lnTo>
                  <a:cubicBezTo>
                    <a:pt x="1094" y="5912"/>
                    <a:pt x="1014" y="5780"/>
                    <a:pt x="969" y="5632"/>
                  </a:cubicBezTo>
                  <a:cubicBezTo>
                    <a:pt x="926" y="5485"/>
                    <a:pt x="921" y="5335"/>
                    <a:pt x="953" y="5192"/>
                  </a:cubicBezTo>
                  <a:close/>
                  <a:moveTo>
                    <a:pt x="1919" y="5791"/>
                  </a:moveTo>
                  <a:cubicBezTo>
                    <a:pt x="2257" y="5921"/>
                    <a:pt x="2620" y="5988"/>
                    <a:pt x="2992" y="5988"/>
                  </a:cubicBezTo>
                  <a:cubicBezTo>
                    <a:pt x="3363" y="5988"/>
                    <a:pt x="3725" y="5921"/>
                    <a:pt x="4061" y="5793"/>
                  </a:cubicBezTo>
                  <a:lnTo>
                    <a:pt x="4302" y="6287"/>
                  </a:lnTo>
                  <a:cubicBezTo>
                    <a:pt x="3886" y="6453"/>
                    <a:pt x="3446" y="6536"/>
                    <a:pt x="2990" y="6536"/>
                  </a:cubicBezTo>
                  <a:cubicBezTo>
                    <a:pt x="2534" y="6536"/>
                    <a:pt x="2093" y="6452"/>
                    <a:pt x="1676" y="6286"/>
                  </a:cubicBezTo>
                  <a:lnTo>
                    <a:pt x="1919" y="5791"/>
                  </a:lnTo>
                  <a:close/>
                  <a:moveTo>
                    <a:pt x="3274" y="7088"/>
                  </a:moveTo>
                  <a:lnTo>
                    <a:pt x="3274" y="7909"/>
                  </a:lnTo>
                  <a:cubicBezTo>
                    <a:pt x="3274" y="8059"/>
                    <a:pt x="3395" y="8183"/>
                    <a:pt x="3547" y="8183"/>
                  </a:cubicBezTo>
                  <a:lnTo>
                    <a:pt x="4630" y="8183"/>
                  </a:lnTo>
                  <a:cubicBezTo>
                    <a:pt x="4984" y="8183"/>
                    <a:pt x="5287" y="8411"/>
                    <a:pt x="5399" y="8727"/>
                  </a:cubicBezTo>
                  <a:lnTo>
                    <a:pt x="603" y="8727"/>
                  </a:lnTo>
                  <a:cubicBezTo>
                    <a:pt x="715" y="8411"/>
                    <a:pt x="1017" y="8183"/>
                    <a:pt x="1373" y="8183"/>
                  </a:cubicBezTo>
                  <a:lnTo>
                    <a:pt x="2455" y="8183"/>
                  </a:lnTo>
                  <a:cubicBezTo>
                    <a:pt x="2605" y="8183"/>
                    <a:pt x="2728" y="8061"/>
                    <a:pt x="2728" y="7909"/>
                  </a:cubicBezTo>
                  <a:lnTo>
                    <a:pt x="2728" y="7088"/>
                  </a:lnTo>
                  <a:cubicBezTo>
                    <a:pt x="2818" y="7093"/>
                    <a:pt x="2909" y="7097"/>
                    <a:pt x="3000" y="7097"/>
                  </a:cubicBezTo>
                  <a:cubicBezTo>
                    <a:pt x="3092" y="7097"/>
                    <a:pt x="3183" y="7093"/>
                    <a:pt x="3274" y="7088"/>
                  </a:cubicBezTo>
                  <a:close/>
                  <a:moveTo>
                    <a:pt x="3000" y="1"/>
                  </a:moveTo>
                  <a:cubicBezTo>
                    <a:pt x="1347" y="1"/>
                    <a:pt x="1" y="1346"/>
                    <a:pt x="1" y="2999"/>
                  </a:cubicBezTo>
                  <a:cubicBezTo>
                    <a:pt x="1" y="3633"/>
                    <a:pt x="197" y="4239"/>
                    <a:pt x="560" y="4744"/>
                  </a:cubicBezTo>
                  <a:cubicBezTo>
                    <a:pt x="394" y="5068"/>
                    <a:pt x="358" y="5447"/>
                    <a:pt x="462" y="5798"/>
                  </a:cubicBezTo>
                  <a:cubicBezTo>
                    <a:pt x="576" y="6179"/>
                    <a:pt x="845" y="6500"/>
                    <a:pt x="1202" y="6674"/>
                  </a:cubicBezTo>
                  <a:cubicBezTo>
                    <a:pt x="1516" y="6828"/>
                    <a:pt x="1844" y="6939"/>
                    <a:pt x="2183" y="7007"/>
                  </a:cubicBezTo>
                  <a:lnTo>
                    <a:pt x="2183" y="7636"/>
                  </a:lnTo>
                  <a:lnTo>
                    <a:pt x="1364" y="7636"/>
                  </a:lnTo>
                  <a:cubicBezTo>
                    <a:pt x="613" y="7636"/>
                    <a:pt x="1" y="8248"/>
                    <a:pt x="2" y="9000"/>
                  </a:cubicBezTo>
                  <a:cubicBezTo>
                    <a:pt x="2" y="9149"/>
                    <a:pt x="124" y="9271"/>
                    <a:pt x="275" y="9271"/>
                  </a:cubicBezTo>
                  <a:lnTo>
                    <a:pt x="5728" y="9271"/>
                  </a:lnTo>
                  <a:cubicBezTo>
                    <a:pt x="5878" y="9271"/>
                    <a:pt x="6000" y="9150"/>
                    <a:pt x="6001" y="9000"/>
                  </a:cubicBezTo>
                  <a:cubicBezTo>
                    <a:pt x="6000" y="8249"/>
                    <a:pt x="5388" y="7637"/>
                    <a:pt x="4636" y="7637"/>
                  </a:cubicBezTo>
                  <a:lnTo>
                    <a:pt x="3817" y="7637"/>
                  </a:lnTo>
                  <a:lnTo>
                    <a:pt x="3817" y="7008"/>
                  </a:lnTo>
                  <a:cubicBezTo>
                    <a:pt x="4132" y="6945"/>
                    <a:pt x="4437" y="6844"/>
                    <a:pt x="4731" y="6707"/>
                  </a:cubicBezTo>
                  <a:cubicBezTo>
                    <a:pt x="5105" y="6532"/>
                    <a:pt x="5385" y="6201"/>
                    <a:pt x="5498" y="5801"/>
                  </a:cubicBezTo>
                  <a:cubicBezTo>
                    <a:pt x="5593" y="5463"/>
                    <a:pt x="5559" y="5103"/>
                    <a:pt x="5406" y="4791"/>
                  </a:cubicBezTo>
                  <a:cubicBezTo>
                    <a:pt x="5801" y="4263"/>
                    <a:pt x="6010" y="3622"/>
                    <a:pt x="5999" y="2951"/>
                  </a:cubicBezTo>
                  <a:cubicBezTo>
                    <a:pt x="5973" y="1349"/>
                    <a:pt x="4677" y="43"/>
                    <a:pt x="3076" y="2"/>
                  </a:cubicBezTo>
                  <a:cubicBezTo>
                    <a:pt x="3051" y="1"/>
                    <a:pt x="3025" y="1"/>
                    <a:pt x="300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80"/>
            <p:cNvSpPr/>
            <p:nvPr/>
          </p:nvSpPr>
          <p:spPr>
            <a:xfrm>
              <a:off x="3271472" y="2171477"/>
              <a:ext cx="155309" cy="155390"/>
            </a:xfrm>
            <a:custGeom>
              <a:avLst/>
              <a:gdLst/>
              <a:ahLst/>
              <a:cxnLst/>
              <a:rect l="l" t="t" r="r" b="b"/>
              <a:pathLst>
                <a:path w="3827" h="3829" extrusionOk="0">
                  <a:moveTo>
                    <a:pt x="1914" y="546"/>
                  </a:moveTo>
                  <a:cubicBezTo>
                    <a:pt x="2668" y="546"/>
                    <a:pt x="3282" y="1160"/>
                    <a:pt x="3282" y="1914"/>
                  </a:cubicBezTo>
                  <a:cubicBezTo>
                    <a:pt x="3282" y="2280"/>
                    <a:pt x="3140" y="2624"/>
                    <a:pt x="2882" y="2883"/>
                  </a:cubicBezTo>
                  <a:cubicBezTo>
                    <a:pt x="2623" y="3141"/>
                    <a:pt x="2279" y="3284"/>
                    <a:pt x="1914" y="3284"/>
                  </a:cubicBezTo>
                  <a:cubicBezTo>
                    <a:pt x="1548" y="3284"/>
                    <a:pt x="1204" y="3141"/>
                    <a:pt x="945" y="2883"/>
                  </a:cubicBezTo>
                  <a:cubicBezTo>
                    <a:pt x="687" y="2624"/>
                    <a:pt x="545" y="2280"/>
                    <a:pt x="545" y="1914"/>
                  </a:cubicBezTo>
                  <a:cubicBezTo>
                    <a:pt x="545" y="1160"/>
                    <a:pt x="1160" y="546"/>
                    <a:pt x="1914" y="546"/>
                  </a:cubicBezTo>
                  <a:close/>
                  <a:moveTo>
                    <a:pt x="1914" y="0"/>
                  </a:moveTo>
                  <a:cubicBezTo>
                    <a:pt x="859" y="0"/>
                    <a:pt x="0" y="859"/>
                    <a:pt x="0" y="1914"/>
                  </a:cubicBezTo>
                  <a:cubicBezTo>
                    <a:pt x="0" y="2425"/>
                    <a:pt x="200" y="2906"/>
                    <a:pt x="560" y="3268"/>
                  </a:cubicBezTo>
                  <a:cubicBezTo>
                    <a:pt x="922" y="3629"/>
                    <a:pt x="1402" y="3828"/>
                    <a:pt x="1914" y="3828"/>
                  </a:cubicBezTo>
                  <a:cubicBezTo>
                    <a:pt x="2424" y="3828"/>
                    <a:pt x="2906" y="3629"/>
                    <a:pt x="3267" y="3268"/>
                  </a:cubicBezTo>
                  <a:cubicBezTo>
                    <a:pt x="3629" y="2906"/>
                    <a:pt x="3827" y="2426"/>
                    <a:pt x="3827" y="1914"/>
                  </a:cubicBezTo>
                  <a:cubicBezTo>
                    <a:pt x="3827" y="859"/>
                    <a:pt x="2969" y="0"/>
                    <a:pt x="191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09" name="Google Shape;2009;p80"/>
          <p:cNvGrpSpPr/>
          <p:nvPr/>
        </p:nvGrpSpPr>
        <p:grpSpPr>
          <a:xfrm>
            <a:off x="3265939" y="2581505"/>
            <a:ext cx="314655" cy="354583"/>
            <a:chOff x="3182028" y="2724048"/>
            <a:chExt cx="334846" cy="377336"/>
          </a:xfrm>
        </p:grpSpPr>
        <p:sp>
          <p:nvSpPr>
            <p:cNvPr id="2010" name="Google Shape;2010;p80"/>
            <p:cNvSpPr/>
            <p:nvPr/>
          </p:nvSpPr>
          <p:spPr>
            <a:xfrm>
              <a:off x="3182028" y="2724048"/>
              <a:ext cx="334846" cy="377336"/>
            </a:xfrm>
            <a:custGeom>
              <a:avLst/>
              <a:gdLst/>
              <a:ahLst/>
              <a:cxnLst/>
              <a:rect l="l" t="t" r="r" b="b"/>
              <a:pathLst>
                <a:path w="8251" h="9298" extrusionOk="0">
                  <a:moveTo>
                    <a:pt x="4125" y="545"/>
                  </a:moveTo>
                  <a:cubicBezTo>
                    <a:pt x="5451" y="545"/>
                    <a:pt x="6546" y="1554"/>
                    <a:pt x="6683" y="2844"/>
                  </a:cubicBezTo>
                  <a:lnTo>
                    <a:pt x="1568" y="2844"/>
                  </a:lnTo>
                  <a:cubicBezTo>
                    <a:pt x="1705" y="1554"/>
                    <a:pt x="2800" y="545"/>
                    <a:pt x="4125" y="545"/>
                  </a:cubicBezTo>
                  <a:close/>
                  <a:moveTo>
                    <a:pt x="7391" y="3388"/>
                  </a:moveTo>
                  <a:cubicBezTo>
                    <a:pt x="7493" y="3388"/>
                    <a:pt x="7543" y="3458"/>
                    <a:pt x="7559" y="3489"/>
                  </a:cubicBezTo>
                  <a:cubicBezTo>
                    <a:pt x="7574" y="3520"/>
                    <a:pt x="7604" y="3600"/>
                    <a:pt x="7545" y="3684"/>
                  </a:cubicBezTo>
                  <a:cubicBezTo>
                    <a:pt x="7502" y="3746"/>
                    <a:pt x="7486" y="3824"/>
                    <a:pt x="7503" y="3899"/>
                  </a:cubicBezTo>
                  <a:lnTo>
                    <a:pt x="7651" y="4576"/>
                  </a:lnTo>
                  <a:lnTo>
                    <a:pt x="7068" y="4948"/>
                  </a:lnTo>
                  <a:cubicBezTo>
                    <a:pt x="7004" y="4990"/>
                    <a:pt x="6959" y="5057"/>
                    <a:pt x="6947" y="5132"/>
                  </a:cubicBezTo>
                  <a:lnTo>
                    <a:pt x="6825" y="5815"/>
                  </a:lnTo>
                  <a:lnTo>
                    <a:pt x="6142" y="5937"/>
                  </a:lnTo>
                  <a:cubicBezTo>
                    <a:pt x="6067" y="5949"/>
                    <a:pt x="6001" y="5995"/>
                    <a:pt x="5960" y="6058"/>
                  </a:cubicBezTo>
                  <a:lnTo>
                    <a:pt x="5587" y="6643"/>
                  </a:lnTo>
                  <a:lnTo>
                    <a:pt x="4910" y="6493"/>
                  </a:lnTo>
                  <a:cubicBezTo>
                    <a:pt x="4891" y="6489"/>
                    <a:pt x="4872" y="6487"/>
                    <a:pt x="4852" y="6487"/>
                  </a:cubicBezTo>
                  <a:cubicBezTo>
                    <a:pt x="4797" y="6487"/>
                    <a:pt x="4742" y="6503"/>
                    <a:pt x="4695" y="6535"/>
                  </a:cubicBezTo>
                  <a:lnTo>
                    <a:pt x="4125" y="6933"/>
                  </a:lnTo>
                  <a:lnTo>
                    <a:pt x="3556" y="6535"/>
                  </a:lnTo>
                  <a:cubicBezTo>
                    <a:pt x="3509" y="6503"/>
                    <a:pt x="3455" y="6487"/>
                    <a:pt x="3400" y="6487"/>
                  </a:cubicBezTo>
                  <a:cubicBezTo>
                    <a:pt x="3381" y="6487"/>
                    <a:pt x="3361" y="6490"/>
                    <a:pt x="3340" y="6493"/>
                  </a:cubicBezTo>
                  <a:lnTo>
                    <a:pt x="2664" y="6643"/>
                  </a:lnTo>
                  <a:lnTo>
                    <a:pt x="2291" y="6058"/>
                  </a:lnTo>
                  <a:cubicBezTo>
                    <a:pt x="2250" y="5994"/>
                    <a:pt x="2184" y="5949"/>
                    <a:pt x="2109" y="5937"/>
                  </a:cubicBezTo>
                  <a:lnTo>
                    <a:pt x="1426" y="5815"/>
                  </a:lnTo>
                  <a:lnTo>
                    <a:pt x="1304" y="5132"/>
                  </a:lnTo>
                  <a:cubicBezTo>
                    <a:pt x="1292" y="5057"/>
                    <a:pt x="1246" y="4990"/>
                    <a:pt x="1183" y="4950"/>
                  </a:cubicBezTo>
                  <a:lnTo>
                    <a:pt x="598" y="4577"/>
                  </a:lnTo>
                  <a:lnTo>
                    <a:pt x="748" y="3906"/>
                  </a:lnTo>
                  <a:cubicBezTo>
                    <a:pt x="765" y="3831"/>
                    <a:pt x="751" y="3749"/>
                    <a:pt x="707" y="3685"/>
                  </a:cubicBezTo>
                  <a:cubicBezTo>
                    <a:pt x="648" y="3601"/>
                    <a:pt x="677" y="3521"/>
                    <a:pt x="693" y="3489"/>
                  </a:cubicBezTo>
                  <a:cubicBezTo>
                    <a:pt x="709" y="3458"/>
                    <a:pt x="759" y="3388"/>
                    <a:pt x="861" y="3388"/>
                  </a:cubicBezTo>
                  <a:close/>
                  <a:moveTo>
                    <a:pt x="3344" y="7060"/>
                  </a:moveTo>
                  <a:lnTo>
                    <a:pt x="3751" y="7344"/>
                  </a:lnTo>
                  <a:cubicBezTo>
                    <a:pt x="3670" y="7624"/>
                    <a:pt x="3524" y="7925"/>
                    <a:pt x="3270" y="8178"/>
                  </a:cubicBezTo>
                  <a:cubicBezTo>
                    <a:pt x="2781" y="8665"/>
                    <a:pt x="2110" y="8751"/>
                    <a:pt x="1761" y="8760"/>
                  </a:cubicBezTo>
                  <a:cubicBezTo>
                    <a:pt x="1768" y="8412"/>
                    <a:pt x="1853" y="7743"/>
                    <a:pt x="2346" y="7252"/>
                  </a:cubicBezTo>
                  <a:cubicBezTo>
                    <a:pt x="2365" y="7234"/>
                    <a:pt x="2385" y="7215"/>
                    <a:pt x="2405" y="7197"/>
                  </a:cubicBezTo>
                  <a:cubicBezTo>
                    <a:pt x="2445" y="7220"/>
                    <a:pt x="2490" y="7232"/>
                    <a:pt x="2537" y="7232"/>
                  </a:cubicBezTo>
                  <a:cubicBezTo>
                    <a:pt x="2557" y="7232"/>
                    <a:pt x="2577" y="7229"/>
                    <a:pt x="2597" y="7225"/>
                  </a:cubicBezTo>
                  <a:lnTo>
                    <a:pt x="3344" y="7060"/>
                  </a:lnTo>
                  <a:close/>
                  <a:moveTo>
                    <a:pt x="4909" y="7057"/>
                  </a:moveTo>
                  <a:lnTo>
                    <a:pt x="5655" y="7223"/>
                  </a:lnTo>
                  <a:cubicBezTo>
                    <a:pt x="5675" y="7227"/>
                    <a:pt x="5694" y="7229"/>
                    <a:pt x="5713" y="7229"/>
                  </a:cubicBezTo>
                  <a:cubicBezTo>
                    <a:pt x="5761" y="7229"/>
                    <a:pt x="5808" y="7217"/>
                    <a:pt x="5848" y="7193"/>
                  </a:cubicBezTo>
                  <a:cubicBezTo>
                    <a:pt x="5867" y="7212"/>
                    <a:pt x="5887" y="7230"/>
                    <a:pt x="5907" y="7250"/>
                  </a:cubicBezTo>
                  <a:cubicBezTo>
                    <a:pt x="6395" y="7741"/>
                    <a:pt x="6482" y="8411"/>
                    <a:pt x="6490" y="8760"/>
                  </a:cubicBezTo>
                  <a:cubicBezTo>
                    <a:pt x="6142" y="8753"/>
                    <a:pt x="5474" y="8668"/>
                    <a:pt x="4983" y="8176"/>
                  </a:cubicBezTo>
                  <a:cubicBezTo>
                    <a:pt x="4731" y="7925"/>
                    <a:pt x="4585" y="7622"/>
                    <a:pt x="4503" y="7341"/>
                  </a:cubicBezTo>
                  <a:lnTo>
                    <a:pt x="4909" y="7057"/>
                  </a:lnTo>
                  <a:close/>
                  <a:moveTo>
                    <a:pt x="4125" y="1"/>
                  </a:moveTo>
                  <a:cubicBezTo>
                    <a:pt x="2499" y="1"/>
                    <a:pt x="1160" y="1253"/>
                    <a:pt x="1021" y="2844"/>
                  </a:cubicBezTo>
                  <a:lnTo>
                    <a:pt x="874" y="2844"/>
                  </a:lnTo>
                  <a:cubicBezTo>
                    <a:pt x="617" y="2844"/>
                    <a:pt x="376" y="2969"/>
                    <a:pt x="241" y="3185"/>
                  </a:cubicBezTo>
                  <a:cubicBezTo>
                    <a:pt x="106" y="3400"/>
                    <a:pt x="91" y="3662"/>
                    <a:pt x="194" y="3884"/>
                  </a:cubicBezTo>
                  <a:lnTo>
                    <a:pt x="25" y="4645"/>
                  </a:lnTo>
                  <a:cubicBezTo>
                    <a:pt x="0" y="4757"/>
                    <a:pt x="48" y="4872"/>
                    <a:pt x="146" y="4935"/>
                  </a:cubicBezTo>
                  <a:lnTo>
                    <a:pt x="790" y="5346"/>
                  </a:lnTo>
                  <a:lnTo>
                    <a:pt x="923" y="6099"/>
                  </a:lnTo>
                  <a:cubicBezTo>
                    <a:pt x="943" y="6211"/>
                    <a:pt x="1032" y="6300"/>
                    <a:pt x="1144" y="6319"/>
                  </a:cubicBezTo>
                  <a:lnTo>
                    <a:pt x="1897" y="6453"/>
                  </a:lnTo>
                  <a:lnTo>
                    <a:pt x="2083" y="6744"/>
                  </a:lnTo>
                  <a:cubicBezTo>
                    <a:pt x="2041" y="6780"/>
                    <a:pt x="1999" y="6819"/>
                    <a:pt x="1958" y="6859"/>
                  </a:cubicBezTo>
                  <a:cubicBezTo>
                    <a:pt x="1085" y="7733"/>
                    <a:pt x="1220" y="8993"/>
                    <a:pt x="1225" y="9048"/>
                  </a:cubicBezTo>
                  <a:cubicBezTo>
                    <a:pt x="1240" y="9173"/>
                    <a:pt x="1339" y="9272"/>
                    <a:pt x="1465" y="9287"/>
                  </a:cubicBezTo>
                  <a:cubicBezTo>
                    <a:pt x="1477" y="9288"/>
                    <a:pt x="1566" y="9297"/>
                    <a:pt x="1704" y="9297"/>
                  </a:cubicBezTo>
                  <a:cubicBezTo>
                    <a:pt x="2122" y="9297"/>
                    <a:pt x="2997" y="9210"/>
                    <a:pt x="3654" y="8553"/>
                  </a:cubicBezTo>
                  <a:cubicBezTo>
                    <a:pt x="3863" y="8343"/>
                    <a:pt x="4016" y="8110"/>
                    <a:pt x="4124" y="7878"/>
                  </a:cubicBezTo>
                  <a:cubicBezTo>
                    <a:pt x="4234" y="8110"/>
                    <a:pt x="4385" y="8343"/>
                    <a:pt x="4595" y="8553"/>
                  </a:cubicBezTo>
                  <a:cubicBezTo>
                    <a:pt x="5252" y="9210"/>
                    <a:pt x="6126" y="9297"/>
                    <a:pt x="6545" y="9297"/>
                  </a:cubicBezTo>
                  <a:cubicBezTo>
                    <a:pt x="6683" y="9297"/>
                    <a:pt x="6772" y="9288"/>
                    <a:pt x="6784" y="9287"/>
                  </a:cubicBezTo>
                  <a:cubicBezTo>
                    <a:pt x="6910" y="9272"/>
                    <a:pt x="7009" y="9173"/>
                    <a:pt x="7023" y="9048"/>
                  </a:cubicBezTo>
                  <a:cubicBezTo>
                    <a:pt x="7030" y="8995"/>
                    <a:pt x="7165" y="7735"/>
                    <a:pt x="6289" y="6859"/>
                  </a:cubicBezTo>
                  <a:cubicBezTo>
                    <a:pt x="6249" y="6818"/>
                    <a:pt x="6208" y="6780"/>
                    <a:pt x="6166" y="6744"/>
                  </a:cubicBezTo>
                  <a:lnTo>
                    <a:pt x="6352" y="6453"/>
                  </a:lnTo>
                  <a:lnTo>
                    <a:pt x="7105" y="6319"/>
                  </a:lnTo>
                  <a:cubicBezTo>
                    <a:pt x="7217" y="6300"/>
                    <a:pt x="7305" y="6211"/>
                    <a:pt x="7325" y="6099"/>
                  </a:cubicBezTo>
                  <a:lnTo>
                    <a:pt x="7458" y="5346"/>
                  </a:lnTo>
                  <a:lnTo>
                    <a:pt x="8103" y="4935"/>
                  </a:lnTo>
                  <a:cubicBezTo>
                    <a:pt x="8203" y="4872"/>
                    <a:pt x="8251" y="4757"/>
                    <a:pt x="8225" y="4645"/>
                  </a:cubicBezTo>
                  <a:lnTo>
                    <a:pt x="8057" y="3884"/>
                  </a:lnTo>
                  <a:cubicBezTo>
                    <a:pt x="8160" y="3662"/>
                    <a:pt x="8145" y="3400"/>
                    <a:pt x="8011" y="3185"/>
                  </a:cubicBezTo>
                  <a:cubicBezTo>
                    <a:pt x="7875" y="2969"/>
                    <a:pt x="7632" y="2844"/>
                    <a:pt x="7378" y="2844"/>
                  </a:cubicBezTo>
                  <a:lnTo>
                    <a:pt x="7230" y="2844"/>
                  </a:lnTo>
                  <a:cubicBezTo>
                    <a:pt x="7091" y="1253"/>
                    <a:pt x="5753" y="1"/>
                    <a:pt x="412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80"/>
            <p:cNvSpPr/>
            <p:nvPr/>
          </p:nvSpPr>
          <p:spPr>
            <a:xfrm>
              <a:off x="3258363" y="2892993"/>
              <a:ext cx="22726" cy="22158"/>
            </a:xfrm>
            <a:custGeom>
              <a:avLst/>
              <a:gdLst/>
              <a:ahLst/>
              <a:cxnLst/>
              <a:rect l="l" t="t" r="r" b="b"/>
              <a:pathLst>
                <a:path w="560" h="546" extrusionOk="0">
                  <a:moveTo>
                    <a:pt x="280" y="0"/>
                  </a:moveTo>
                  <a:cubicBezTo>
                    <a:pt x="137" y="0"/>
                    <a:pt x="0" y="125"/>
                    <a:pt x="7" y="272"/>
                  </a:cubicBezTo>
                  <a:cubicBezTo>
                    <a:pt x="13" y="420"/>
                    <a:pt x="127" y="546"/>
                    <a:pt x="280" y="546"/>
                  </a:cubicBezTo>
                  <a:cubicBezTo>
                    <a:pt x="422" y="546"/>
                    <a:pt x="559" y="420"/>
                    <a:pt x="552" y="272"/>
                  </a:cubicBezTo>
                  <a:cubicBezTo>
                    <a:pt x="546" y="125"/>
                    <a:pt x="433" y="0"/>
                    <a:pt x="2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80"/>
            <p:cNvSpPr/>
            <p:nvPr/>
          </p:nvSpPr>
          <p:spPr>
            <a:xfrm>
              <a:off x="3417893" y="2892993"/>
              <a:ext cx="22726" cy="22158"/>
            </a:xfrm>
            <a:custGeom>
              <a:avLst/>
              <a:gdLst/>
              <a:ahLst/>
              <a:cxnLst/>
              <a:rect l="l" t="t" r="r" b="b"/>
              <a:pathLst>
                <a:path w="560" h="546" extrusionOk="0">
                  <a:moveTo>
                    <a:pt x="280" y="0"/>
                  </a:moveTo>
                  <a:cubicBezTo>
                    <a:pt x="138" y="0"/>
                    <a:pt x="0" y="125"/>
                    <a:pt x="7" y="272"/>
                  </a:cubicBezTo>
                  <a:cubicBezTo>
                    <a:pt x="13" y="420"/>
                    <a:pt x="127" y="546"/>
                    <a:pt x="280" y="546"/>
                  </a:cubicBezTo>
                  <a:cubicBezTo>
                    <a:pt x="423" y="546"/>
                    <a:pt x="560" y="420"/>
                    <a:pt x="553" y="272"/>
                  </a:cubicBezTo>
                  <a:cubicBezTo>
                    <a:pt x="545" y="125"/>
                    <a:pt x="433" y="0"/>
                    <a:pt x="2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80"/>
            <p:cNvSpPr/>
            <p:nvPr/>
          </p:nvSpPr>
          <p:spPr>
            <a:xfrm>
              <a:off x="3298378" y="2946115"/>
              <a:ext cx="22726" cy="22199"/>
            </a:xfrm>
            <a:custGeom>
              <a:avLst/>
              <a:gdLst/>
              <a:ahLst/>
              <a:cxnLst/>
              <a:rect l="l" t="t" r="r" b="b"/>
              <a:pathLst>
                <a:path w="560" h="547" extrusionOk="0">
                  <a:moveTo>
                    <a:pt x="280" y="1"/>
                  </a:moveTo>
                  <a:cubicBezTo>
                    <a:pt x="138" y="1"/>
                    <a:pt x="1" y="125"/>
                    <a:pt x="7" y="274"/>
                  </a:cubicBezTo>
                  <a:cubicBezTo>
                    <a:pt x="15" y="422"/>
                    <a:pt x="128" y="546"/>
                    <a:pt x="280" y="546"/>
                  </a:cubicBezTo>
                  <a:cubicBezTo>
                    <a:pt x="423" y="546"/>
                    <a:pt x="560" y="422"/>
                    <a:pt x="553" y="274"/>
                  </a:cubicBezTo>
                  <a:cubicBezTo>
                    <a:pt x="546" y="125"/>
                    <a:pt x="433"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80"/>
            <p:cNvSpPr/>
            <p:nvPr/>
          </p:nvSpPr>
          <p:spPr>
            <a:xfrm>
              <a:off x="3338067" y="2892912"/>
              <a:ext cx="22767" cy="22199"/>
            </a:xfrm>
            <a:custGeom>
              <a:avLst/>
              <a:gdLst/>
              <a:ahLst/>
              <a:cxnLst/>
              <a:rect l="l" t="t" r="r" b="b"/>
              <a:pathLst>
                <a:path w="561" h="547" extrusionOk="0">
                  <a:moveTo>
                    <a:pt x="280" y="0"/>
                  </a:moveTo>
                  <a:cubicBezTo>
                    <a:pt x="138" y="0"/>
                    <a:pt x="1" y="126"/>
                    <a:pt x="7" y="273"/>
                  </a:cubicBezTo>
                  <a:cubicBezTo>
                    <a:pt x="16" y="422"/>
                    <a:pt x="129" y="547"/>
                    <a:pt x="280" y="547"/>
                  </a:cubicBezTo>
                  <a:cubicBezTo>
                    <a:pt x="423" y="547"/>
                    <a:pt x="560" y="421"/>
                    <a:pt x="554" y="273"/>
                  </a:cubicBezTo>
                  <a:cubicBezTo>
                    <a:pt x="547" y="126"/>
                    <a:pt x="433" y="0"/>
                    <a:pt x="2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80"/>
            <p:cNvSpPr/>
            <p:nvPr/>
          </p:nvSpPr>
          <p:spPr>
            <a:xfrm>
              <a:off x="3377879" y="2946115"/>
              <a:ext cx="22726" cy="22199"/>
            </a:xfrm>
            <a:custGeom>
              <a:avLst/>
              <a:gdLst/>
              <a:ahLst/>
              <a:cxnLst/>
              <a:rect l="l" t="t" r="r" b="b"/>
              <a:pathLst>
                <a:path w="560" h="547" extrusionOk="0">
                  <a:moveTo>
                    <a:pt x="280" y="1"/>
                  </a:moveTo>
                  <a:cubicBezTo>
                    <a:pt x="137" y="1"/>
                    <a:pt x="0" y="125"/>
                    <a:pt x="6" y="274"/>
                  </a:cubicBezTo>
                  <a:cubicBezTo>
                    <a:pt x="13" y="422"/>
                    <a:pt x="127" y="546"/>
                    <a:pt x="280" y="546"/>
                  </a:cubicBezTo>
                  <a:cubicBezTo>
                    <a:pt x="422" y="546"/>
                    <a:pt x="559" y="422"/>
                    <a:pt x="553" y="274"/>
                  </a:cubicBezTo>
                  <a:cubicBezTo>
                    <a:pt x="545" y="125"/>
                    <a:pt x="433"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6" name="Google Shape;2016;p80"/>
          <p:cNvGrpSpPr/>
          <p:nvPr/>
        </p:nvGrpSpPr>
        <p:grpSpPr>
          <a:xfrm>
            <a:off x="2551701" y="2021106"/>
            <a:ext cx="229270" cy="354659"/>
            <a:chOff x="2421958" y="2127688"/>
            <a:chExt cx="243982" cy="377417"/>
          </a:xfrm>
        </p:grpSpPr>
        <p:sp>
          <p:nvSpPr>
            <p:cNvPr id="2017" name="Google Shape;2017;p80"/>
            <p:cNvSpPr/>
            <p:nvPr/>
          </p:nvSpPr>
          <p:spPr>
            <a:xfrm>
              <a:off x="2421958" y="2127688"/>
              <a:ext cx="243982" cy="377417"/>
            </a:xfrm>
            <a:custGeom>
              <a:avLst/>
              <a:gdLst/>
              <a:ahLst/>
              <a:cxnLst/>
              <a:rect l="l" t="t" r="r" b="b"/>
              <a:pathLst>
                <a:path w="6012" h="9300" extrusionOk="0">
                  <a:moveTo>
                    <a:pt x="5012" y="1270"/>
                  </a:moveTo>
                  <a:lnTo>
                    <a:pt x="5270" y="1411"/>
                  </a:lnTo>
                  <a:cubicBezTo>
                    <a:pt x="5391" y="1479"/>
                    <a:pt x="5466" y="1608"/>
                    <a:pt x="5466" y="1747"/>
                  </a:cubicBezTo>
                  <a:lnTo>
                    <a:pt x="5466" y="2180"/>
                  </a:lnTo>
                  <a:lnTo>
                    <a:pt x="5012" y="2180"/>
                  </a:lnTo>
                  <a:lnTo>
                    <a:pt x="5012" y="1270"/>
                  </a:lnTo>
                  <a:close/>
                  <a:moveTo>
                    <a:pt x="999" y="1271"/>
                  </a:moveTo>
                  <a:lnTo>
                    <a:pt x="999" y="2181"/>
                  </a:lnTo>
                  <a:lnTo>
                    <a:pt x="545" y="2181"/>
                  </a:lnTo>
                  <a:lnTo>
                    <a:pt x="545" y="1747"/>
                  </a:lnTo>
                  <a:cubicBezTo>
                    <a:pt x="545" y="1608"/>
                    <a:pt x="622" y="1479"/>
                    <a:pt x="743" y="1413"/>
                  </a:cubicBezTo>
                  <a:lnTo>
                    <a:pt x="999" y="1271"/>
                  </a:lnTo>
                  <a:close/>
                  <a:moveTo>
                    <a:pt x="3252" y="1636"/>
                  </a:moveTo>
                  <a:cubicBezTo>
                    <a:pt x="3293" y="1701"/>
                    <a:pt x="3349" y="1757"/>
                    <a:pt x="3415" y="1798"/>
                  </a:cubicBezTo>
                  <a:lnTo>
                    <a:pt x="3415" y="2181"/>
                  </a:lnTo>
                  <a:lnTo>
                    <a:pt x="2597" y="2181"/>
                  </a:lnTo>
                  <a:lnTo>
                    <a:pt x="2597" y="1798"/>
                  </a:lnTo>
                  <a:cubicBezTo>
                    <a:pt x="2664" y="1757"/>
                    <a:pt x="2718" y="1701"/>
                    <a:pt x="2760" y="1636"/>
                  </a:cubicBezTo>
                  <a:close/>
                  <a:moveTo>
                    <a:pt x="4468" y="545"/>
                  </a:moveTo>
                  <a:lnTo>
                    <a:pt x="4468" y="2199"/>
                  </a:lnTo>
                  <a:lnTo>
                    <a:pt x="3958" y="2199"/>
                  </a:lnTo>
                  <a:lnTo>
                    <a:pt x="3958" y="1610"/>
                  </a:lnTo>
                  <a:cubicBezTo>
                    <a:pt x="3958" y="1467"/>
                    <a:pt x="3853" y="1351"/>
                    <a:pt x="3716" y="1336"/>
                  </a:cubicBezTo>
                  <a:cubicBezTo>
                    <a:pt x="3701" y="1197"/>
                    <a:pt x="3585" y="1090"/>
                    <a:pt x="3445" y="1090"/>
                  </a:cubicBezTo>
                  <a:lnTo>
                    <a:pt x="2564" y="1090"/>
                  </a:lnTo>
                  <a:cubicBezTo>
                    <a:pt x="2424" y="1090"/>
                    <a:pt x="2308" y="1197"/>
                    <a:pt x="2294" y="1336"/>
                  </a:cubicBezTo>
                  <a:cubicBezTo>
                    <a:pt x="2158" y="1351"/>
                    <a:pt x="2052" y="1467"/>
                    <a:pt x="2052" y="1610"/>
                  </a:cubicBezTo>
                  <a:lnTo>
                    <a:pt x="2052" y="2199"/>
                  </a:lnTo>
                  <a:lnTo>
                    <a:pt x="1542" y="2199"/>
                  </a:lnTo>
                  <a:lnTo>
                    <a:pt x="1542" y="545"/>
                  </a:lnTo>
                  <a:close/>
                  <a:moveTo>
                    <a:pt x="5466" y="2725"/>
                  </a:moveTo>
                  <a:lnTo>
                    <a:pt x="5466" y="8754"/>
                  </a:lnTo>
                  <a:lnTo>
                    <a:pt x="545" y="8754"/>
                  </a:lnTo>
                  <a:lnTo>
                    <a:pt x="545" y="2725"/>
                  </a:lnTo>
                  <a:close/>
                  <a:moveTo>
                    <a:pt x="1272" y="1"/>
                  </a:moveTo>
                  <a:cubicBezTo>
                    <a:pt x="1121" y="1"/>
                    <a:pt x="999" y="122"/>
                    <a:pt x="999" y="274"/>
                  </a:cubicBezTo>
                  <a:lnTo>
                    <a:pt x="999" y="659"/>
                  </a:lnTo>
                  <a:lnTo>
                    <a:pt x="481" y="943"/>
                  </a:lnTo>
                  <a:cubicBezTo>
                    <a:pt x="184" y="1105"/>
                    <a:pt x="1" y="1416"/>
                    <a:pt x="1" y="1757"/>
                  </a:cubicBezTo>
                  <a:lnTo>
                    <a:pt x="1" y="2462"/>
                  </a:lnTo>
                  <a:lnTo>
                    <a:pt x="1" y="9026"/>
                  </a:lnTo>
                  <a:cubicBezTo>
                    <a:pt x="1" y="9176"/>
                    <a:pt x="122" y="9299"/>
                    <a:pt x="274" y="9299"/>
                  </a:cubicBezTo>
                  <a:lnTo>
                    <a:pt x="5739" y="9299"/>
                  </a:lnTo>
                  <a:cubicBezTo>
                    <a:pt x="5889" y="9299"/>
                    <a:pt x="6011" y="9178"/>
                    <a:pt x="6011" y="9026"/>
                  </a:cubicBezTo>
                  <a:lnTo>
                    <a:pt x="6011" y="2462"/>
                  </a:lnTo>
                  <a:lnTo>
                    <a:pt x="6011" y="1756"/>
                  </a:lnTo>
                  <a:cubicBezTo>
                    <a:pt x="6011" y="1416"/>
                    <a:pt x="5827" y="1105"/>
                    <a:pt x="5530" y="943"/>
                  </a:cubicBezTo>
                  <a:lnTo>
                    <a:pt x="5013" y="659"/>
                  </a:lnTo>
                  <a:lnTo>
                    <a:pt x="5013" y="274"/>
                  </a:lnTo>
                  <a:cubicBezTo>
                    <a:pt x="5013" y="123"/>
                    <a:pt x="4892" y="1"/>
                    <a:pt x="47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80"/>
            <p:cNvSpPr/>
            <p:nvPr/>
          </p:nvSpPr>
          <p:spPr>
            <a:xfrm>
              <a:off x="2471712" y="2284742"/>
              <a:ext cx="144474" cy="144433"/>
            </a:xfrm>
            <a:custGeom>
              <a:avLst/>
              <a:gdLst/>
              <a:ahLst/>
              <a:cxnLst/>
              <a:rect l="l" t="t" r="r" b="b"/>
              <a:pathLst>
                <a:path w="3560" h="3559" extrusionOk="0">
                  <a:moveTo>
                    <a:pt x="1781" y="546"/>
                  </a:moveTo>
                  <a:cubicBezTo>
                    <a:pt x="2461" y="546"/>
                    <a:pt x="3015" y="1100"/>
                    <a:pt x="3015" y="1781"/>
                  </a:cubicBezTo>
                  <a:cubicBezTo>
                    <a:pt x="3015" y="2461"/>
                    <a:pt x="2461" y="3015"/>
                    <a:pt x="1781" y="3015"/>
                  </a:cubicBezTo>
                  <a:cubicBezTo>
                    <a:pt x="1099" y="3015"/>
                    <a:pt x="546" y="2461"/>
                    <a:pt x="546" y="1781"/>
                  </a:cubicBezTo>
                  <a:cubicBezTo>
                    <a:pt x="546" y="1100"/>
                    <a:pt x="1099" y="546"/>
                    <a:pt x="1781" y="546"/>
                  </a:cubicBezTo>
                  <a:close/>
                  <a:moveTo>
                    <a:pt x="1781" y="1"/>
                  </a:moveTo>
                  <a:cubicBezTo>
                    <a:pt x="799" y="1"/>
                    <a:pt x="1" y="799"/>
                    <a:pt x="1" y="1780"/>
                  </a:cubicBezTo>
                  <a:cubicBezTo>
                    <a:pt x="1" y="2761"/>
                    <a:pt x="799" y="3559"/>
                    <a:pt x="1781" y="3559"/>
                  </a:cubicBezTo>
                  <a:cubicBezTo>
                    <a:pt x="2761" y="3559"/>
                    <a:pt x="3559" y="2761"/>
                    <a:pt x="3559" y="1780"/>
                  </a:cubicBezTo>
                  <a:cubicBezTo>
                    <a:pt x="3559" y="799"/>
                    <a:pt x="2761" y="1"/>
                    <a:pt x="17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80"/>
            <p:cNvSpPr/>
            <p:nvPr/>
          </p:nvSpPr>
          <p:spPr>
            <a:xfrm>
              <a:off x="2506694" y="2320820"/>
              <a:ext cx="74550" cy="72359"/>
            </a:xfrm>
            <a:custGeom>
              <a:avLst/>
              <a:gdLst/>
              <a:ahLst/>
              <a:cxnLst/>
              <a:rect l="l" t="t" r="r" b="b"/>
              <a:pathLst>
                <a:path w="1837" h="1783" extrusionOk="0">
                  <a:moveTo>
                    <a:pt x="919" y="659"/>
                  </a:moveTo>
                  <a:lnTo>
                    <a:pt x="1152" y="892"/>
                  </a:lnTo>
                  <a:lnTo>
                    <a:pt x="919" y="1125"/>
                  </a:lnTo>
                  <a:lnTo>
                    <a:pt x="684" y="892"/>
                  </a:lnTo>
                  <a:lnTo>
                    <a:pt x="919" y="659"/>
                  </a:lnTo>
                  <a:close/>
                  <a:moveTo>
                    <a:pt x="918" y="1"/>
                  </a:moveTo>
                  <a:cubicBezTo>
                    <a:pt x="848" y="1"/>
                    <a:pt x="779" y="27"/>
                    <a:pt x="725" y="80"/>
                  </a:cubicBezTo>
                  <a:lnTo>
                    <a:pt x="107" y="700"/>
                  </a:lnTo>
                  <a:cubicBezTo>
                    <a:pt x="1" y="806"/>
                    <a:pt x="1" y="977"/>
                    <a:pt x="107" y="1085"/>
                  </a:cubicBezTo>
                  <a:lnTo>
                    <a:pt x="725" y="1703"/>
                  </a:lnTo>
                  <a:cubicBezTo>
                    <a:pt x="778" y="1756"/>
                    <a:pt x="848" y="1782"/>
                    <a:pt x="919" y="1782"/>
                  </a:cubicBezTo>
                  <a:cubicBezTo>
                    <a:pt x="988" y="1782"/>
                    <a:pt x="1058" y="1756"/>
                    <a:pt x="1111" y="1703"/>
                  </a:cubicBezTo>
                  <a:lnTo>
                    <a:pt x="1729" y="1085"/>
                  </a:lnTo>
                  <a:cubicBezTo>
                    <a:pt x="1836" y="977"/>
                    <a:pt x="1836" y="806"/>
                    <a:pt x="1729" y="700"/>
                  </a:cubicBezTo>
                  <a:lnTo>
                    <a:pt x="1111" y="80"/>
                  </a:lnTo>
                  <a:cubicBezTo>
                    <a:pt x="1057" y="27"/>
                    <a:pt x="988" y="1"/>
                    <a:pt x="9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20" name="Google Shape;2020;p80"/>
          <p:cNvSpPr/>
          <p:nvPr/>
        </p:nvSpPr>
        <p:spPr>
          <a:xfrm>
            <a:off x="3249925" y="1451131"/>
            <a:ext cx="343711" cy="354083"/>
          </a:xfrm>
          <a:custGeom>
            <a:avLst/>
            <a:gdLst/>
            <a:ahLst/>
            <a:cxnLst/>
            <a:rect l="l" t="t" r="r" b="b"/>
            <a:pathLst>
              <a:path w="9013" h="9285" extrusionOk="0">
                <a:moveTo>
                  <a:pt x="6096" y="932"/>
                </a:moveTo>
                <a:cubicBezTo>
                  <a:pt x="6143" y="1176"/>
                  <a:pt x="6251" y="1400"/>
                  <a:pt x="6400" y="1587"/>
                </a:cubicBezTo>
                <a:lnTo>
                  <a:pt x="2682" y="1587"/>
                </a:lnTo>
                <a:cubicBezTo>
                  <a:pt x="2833" y="1400"/>
                  <a:pt x="2940" y="1177"/>
                  <a:pt x="2986" y="932"/>
                </a:cubicBezTo>
                <a:close/>
                <a:moveTo>
                  <a:pt x="6051" y="2132"/>
                </a:moveTo>
                <a:lnTo>
                  <a:pt x="6051" y="2786"/>
                </a:lnTo>
                <a:lnTo>
                  <a:pt x="5415" y="2786"/>
                </a:lnTo>
                <a:lnTo>
                  <a:pt x="5415" y="2766"/>
                </a:lnTo>
                <a:cubicBezTo>
                  <a:pt x="5415" y="2627"/>
                  <a:pt x="5313" y="2505"/>
                  <a:pt x="5174" y="2489"/>
                </a:cubicBezTo>
                <a:cubicBezTo>
                  <a:pt x="5163" y="2487"/>
                  <a:pt x="5152" y="2487"/>
                  <a:pt x="5142" y="2487"/>
                </a:cubicBezTo>
                <a:cubicBezTo>
                  <a:pt x="4991" y="2487"/>
                  <a:pt x="4871" y="2608"/>
                  <a:pt x="4871" y="2759"/>
                </a:cubicBezTo>
                <a:lnTo>
                  <a:pt x="4871" y="2786"/>
                </a:lnTo>
                <a:lnTo>
                  <a:pt x="4216" y="2786"/>
                </a:lnTo>
                <a:lnTo>
                  <a:pt x="4216" y="2766"/>
                </a:lnTo>
                <a:cubicBezTo>
                  <a:pt x="4216" y="2627"/>
                  <a:pt x="4114" y="2505"/>
                  <a:pt x="3975" y="2489"/>
                </a:cubicBezTo>
                <a:cubicBezTo>
                  <a:pt x="3964" y="2487"/>
                  <a:pt x="3953" y="2487"/>
                  <a:pt x="3942" y="2487"/>
                </a:cubicBezTo>
                <a:cubicBezTo>
                  <a:pt x="3792" y="2487"/>
                  <a:pt x="3672" y="2608"/>
                  <a:pt x="3672" y="2759"/>
                </a:cubicBezTo>
                <a:lnTo>
                  <a:pt x="3672" y="2786"/>
                </a:lnTo>
                <a:lnTo>
                  <a:pt x="3018" y="2786"/>
                </a:lnTo>
                <a:lnTo>
                  <a:pt x="3018" y="2132"/>
                </a:lnTo>
                <a:close/>
                <a:moveTo>
                  <a:pt x="6052" y="3312"/>
                </a:moveTo>
                <a:lnTo>
                  <a:pt x="6052" y="3966"/>
                </a:lnTo>
                <a:lnTo>
                  <a:pt x="3020" y="3966"/>
                </a:lnTo>
                <a:lnTo>
                  <a:pt x="3020" y="3312"/>
                </a:lnTo>
                <a:lnTo>
                  <a:pt x="3673" y="3312"/>
                </a:lnTo>
                <a:lnTo>
                  <a:pt x="3673" y="3331"/>
                </a:lnTo>
                <a:cubicBezTo>
                  <a:pt x="3673" y="3471"/>
                  <a:pt x="3776" y="3593"/>
                  <a:pt x="3915" y="3609"/>
                </a:cubicBezTo>
                <a:cubicBezTo>
                  <a:pt x="3925" y="3610"/>
                  <a:pt x="3936" y="3611"/>
                  <a:pt x="3947" y="3611"/>
                </a:cubicBezTo>
                <a:cubicBezTo>
                  <a:pt x="4097" y="3611"/>
                  <a:pt x="4217" y="3489"/>
                  <a:pt x="4217" y="3339"/>
                </a:cubicBezTo>
                <a:lnTo>
                  <a:pt x="4217" y="3312"/>
                </a:lnTo>
                <a:lnTo>
                  <a:pt x="4872" y="3312"/>
                </a:lnTo>
                <a:lnTo>
                  <a:pt x="4872" y="3331"/>
                </a:lnTo>
                <a:cubicBezTo>
                  <a:pt x="4872" y="3471"/>
                  <a:pt x="4975" y="3593"/>
                  <a:pt x="5113" y="3609"/>
                </a:cubicBezTo>
                <a:cubicBezTo>
                  <a:pt x="5124" y="3610"/>
                  <a:pt x="5135" y="3611"/>
                  <a:pt x="5145" y="3611"/>
                </a:cubicBezTo>
                <a:cubicBezTo>
                  <a:pt x="5296" y="3611"/>
                  <a:pt x="5417" y="3489"/>
                  <a:pt x="5417" y="3339"/>
                </a:cubicBezTo>
                <a:lnTo>
                  <a:pt x="5417" y="3312"/>
                </a:lnTo>
                <a:close/>
                <a:moveTo>
                  <a:pt x="7300" y="4510"/>
                </a:moveTo>
                <a:cubicBezTo>
                  <a:pt x="7346" y="4754"/>
                  <a:pt x="7453" y="4979"/>
                  <a:pt x="7603" y="5164"/>
                </a:cubicBezTo>
                <a:lnTo>
                  <a:pt x="1480" y="5164"/>
                </a:lnTo>
                <a:cubicBezTo>
                  <a:pt x="1630" y="4979"/>
                  <a:pt x="1737" y="4755"/>
                  <a:pt x="1783" y="4510"/>
                </a:cubicBezTo>
                <a:close/>
                <a:moveTo>
                  <a:pt x="4544" y="6546"/>
                </a:moveTo>
                <a:cubicBezTo>
                  <a:pt x="4724" y="6546"/>
                  <a:pt x="4871" y="6692"/>
                  <a:pt x="4871" y="6870"/>
                </a:cubicBezTo>
                <a:lnTo>
                  <a:pt x="4871" y="7544"/>
                </a:lnTo>
                <a:lnTo>
                  <a:pt x="4216" y="7544"/>
                </a:lnTo>
                <a:lnTo>
                  <a:pt x="4216" y="6878"/>
                </a:lnTo>
                <a:cubicBezTo>
                  <a:pt x="4216" y="6722"/>
                  <a:pt x="4323" y="6583"/>
                  <a:pt x="4476" y="6553"/>
                </a:cubicBezTo>
                <a:cubicBezTo>
                  <a:pt x="4499" y="6548"/>
                  <a:pt x="4522" y="6546"/>
                  <a:pt x="4544" y="6546"/>
                </a:cubicBezTo>
                <a:close/>
                <a:moveTo>
                  <a:pt x="7250" y="5709"/>
                </a:moveTo>
                <a:lnTo>
                  <a:pt x="7250" y="7544"/>
                </a:lnTo>
                <a:lnTo>
                  <a:pt x="6596" y="7544"/>
                </a:lnTo>
                <a:lnTo>
                  <a:pt x="6596" y="6630"/>
                </a:lnTo>
                <a:cubicBezTo>
                  <a:pt x="6596" y="6490"/>
                  <a:pt x="6492" y="6367"/>
                  <a:pt x="6354" y="6351"/>
                </a:cubicBezTo>
                <a:cubicBezTo>
                  <a:pt x="6343" y="6350"/>
                  <a:pt x="6332" y="6349"/>
                  <a:pt x="6322" y="6349"/>
                </a:cubicBezTo>
                <a:cubicBezTo>
                  <a:pt x="6172" y="6349"/>
                  <a:pt x="6051" y="6472"/>
                  <a:pt x="6051" y="6621"/>
                </a:cubicBezTo>
                <a:lnTo>
                  <a:pt x="6051" y="7542"/>
                </a:lnTo>
                <a:lnTo>
                  <a:pt x="5415" y="7542"/>
                </a:lnTo>
                <a:lnTo>
                  <a:pt x="5415" y="6883"/>
                </a:lnTo>
                <a:cubicBezTo>
                  <a:pt x="5415" y="6443"/>
                  <a:pt x="5093" y="6062"/>
                  <a:pt x="4657" y="6008"/>
                </a:cubicBezTo>
                <a:cubicBezTo>
                  <a:pt x="4619" y="6004"/>
                  <a:pt x="4581" y="6001"/>
                  <a:pt x="4543" y="6001"/>
                </a:cubicBezTo>
                <a:cubicBezTo>
                  <a:pt x="4062" y="6001"/>
                  <a:pt x="3672" y="6391"/>
                  <a:pt x="3672" y="6869"/>
                </a:cubicBezTo>
                <a:lnTo>
                  <a:pt x="3672" y="7542"/>
                </a:lnTo>
                <a:lnTo>
                  <a:pt x="3018" y="7542"/>
                </a:lnTo>
                <a:lnTo>
                  <a:pt x="3018" y="6628"/>
                </a:lnTo>
                <a:cubicBezTo>
                  <a:pt x="3018" y="6488"/>
                  <a:pt x="2914" y="6366"/>
                  <a:pt x="2776" y="6350"/>
                </a:cubicBezTo>
                <a:cubicBezTo>
                  <a:pt x="2765" y="6349"/>
                  <a:pt x="2754" y="6348"/>
                  <a:pt x="2744" y="6348"/>
                </a:cubicBezTo>
                <a:cubicBezTo>
                  <a:pt x="2594" y="6348"/>
                  <a:pt x="2472" y="6470"/>
                  <a:pt x="2472" y="6620"/>
                </a:cubicBezTo>
                <a:lnTo>
                  <a:pt x="2472" y="7540"/>
                </a:lnTo>
                <a:lnTo>
                  <a:pt x="1818" y="7540"/>
                </a:lnTo>
                <a:lnTo>
                  <a:pt x="1820" y="5709"/>
                </a:lnTo>
                <a:close/>
                <a:moveTo>
                  <a:pt x="5452" y="8087"/>
                </a:moveTo>
                <a:lnTo>
                  <a:pt x="5452" y="8741"/>
                </a:lnTo>
                <a:lnTo>
                  <a:pt x="3618" y="8741"/>
                </a:lnTo>
                <a:lnTo>
                  <a:pt x="3618" y="8087"/>
                </a:lnTo>
                <a:close/>
                <a:moveTo>
                  <a:pt x="7977" y="8087"/>
                </a:moveTo>
                <a:lnTo>
                  <a:pt x="8304" y="8741"/>
                </a:lnTo>
                <a:lnTo>
                  <a:pt x="6015" y="8741"/>
                </a:lnTo>
                <a:lnTo>
                  <a:pt x="6015" y="8087"/>
                </a:lnTo>
                <a:close/>
                <a:moveTo>
                  <a:pt x="3073" y="8088"/>
                </a:moveTo>
                <a:lnTo>
                  <a:pt x="3073" y="8742"/>
                </a:lnTo>
                <a:lnTo>
                  <a:pt x="785" y="8742"/>
                </a:lnTo>
                <a:lnTo>
                  <a:pt x="1112" y="8088"/>
                </a:lnTo>
                <a:close/>
                <a:moveTo>
                  <a:pt x="2746" y="0"/>
                </a:moveTo>
                <a:cubicBezTo>
                  <a:pt x="2596" y="0"/>
                  <a:pt x="2474" y="122"/>
                  <a:pt x="2474" y="271"/>
                </a:cubicBezTo>
                <a:lnTo>
                  <a:pt x="2474" y="671"/>
                </a:lnTo>
                <a:cubicBezTo>
                  <a:pt x="2474" y="1173"/>
                  <a:pt x="2065" y="1583"/>
                  <a:pt x="1562" y="1588"/>
                </a:cubicBezTo>
                <a:cubicBezTo>
                  <a:pt x="1416" y="1589"/>
                  <a:pt x="1291" y="1697"/>
                  <a:pt x="1282" y="1841"/>
                </a:cubicBezTo>
                <a:cubicBezTo>
                  <a:pt x="1272" y="1999"/>
                  <a:pt x="1398" y="2129"/>
                  <a:pt x="1553" y="2129"/>
                </a:cubicBezTo>
                <a:lnTo>
                  <a:pt x="2474" y="2129"/>
                </a:lnTo>
                <a:lnTo>
                  <a:pt x="2474" y="3964"/>
                </a:lnTo>
                <a:lnTo>
                  <a:pt x="1838" y="3964"/>
                </a:lnTo>
                <a:lnTo>
                  <a:pt x="1838" y="3781"/>
                </a:lnTo>
                <a:cubicBezTo>
                  <a:pt x="1838" y="3724"/>
                  <a:pt x="1812" y="3671"/>
                  <a:pt x="1769" y="3637"/>
                </a:cubicBezTo>
                <a:cubicBezTo>
                  <a:pt x="1701" y="3584"/>
                  <a:pt x="1631" y="3562"/>
                  <a:pt x="1567" y="3562"/>
                </a:cubicBezTo>
                <a:cubicBezTo>
                  <a:pt x="1416" y="3562"/>
                  <a:pt x="1294" y="3684"/>
                  <a:pt x="1294" y="3835"/>
                </a:cubicBezTo>
                <a:lnTo>
                  <a:pt x="1294" y="4237"/>
                </a:lnTo>
                <a:cubicBezTo>
                  <a:pt x="1294" y="4747"/>
                  <a:pt x="882" y="5160"/>
                  <a:pt x="375" y="5160"/>
                </a:cubicBezTo>
                <a:cubicBezTo>
                  <a:pt x="360" y="5160"/>
                  <a:pt x="344" y="5160"/>
                  <a:pt x="328" y="5159"/>
                </a:cubicBezTo>
                <a:cubicBezTo>
                  <a:pt x="325" y="5159"/>
                  <a:pt x="322" y="5159"/>
                  <a:pt x="319" y="5159"/>
                </a:cubicBezTo>
                <a:cubicBezTo>
                  <a:pt x="264" y="5159"/>
                  <a:pt x="213" y="5184"/>
                  <a:pt x="180" y="5227"/>
                </a:cubicBezTo>
                <a:cubicBezTo>
                  <a:pt x="0" y="5453"/>
                  <a:pt x="158" y="5707"/>
                  <a:pt x="373" y="5707"/>
                </a:cubicBezTo>
                <a:lnTo>
                  <a:pt x="1294" y="5707"/>
                </a:lnTo>
                <a:lnTo>
                  <a:pt x="1294" y="7540"/>
                </a:lnTo>
                <a:lnTo>
                  <a:pt x="968" y="7540"/>
                </a:lnTo>
                <a:cubicBezTo>
                  <a:pt x="865" y="7540"/>
                  <a:pt x="771" y="7598"/>
                  <a:pt x="724" y="7692"/>
                </a:cubicBezTo>
                <a:lnTo>
                  <a:pt x="126" y="8890"/>
                </a:lnTo>
                <a:cubicBezTo>
                  <a:pt x="69" y="9004"/>
                  <a:pt x="96" y="9147"/>
                  <a:pt x="205" y="9231"/>
                </a:cubicBezTo>
                <a:cubicBezTo>
                  <a:pt x="252" y="9268"/>
                  <a:pt x="313" y="9284"/>
                  <a:pt x="372" y="9284"/>
                </a:cubicBezTo>
                <a:lnTo>
                  <a:pt x="8710" y="9284"/>
                </a:lnTo>
                <a:cubicBezTo>
                  <a:pt x="8783" y="9284"/>
                  <a:pt x="8853" y="9258"/>
                  <a:pt x="8905" y="9207"/>
                </a:cubicBezTo>
                <a:cubicBezTo>
                  <a:pt x="8992" y="9122"/>
                  <a:pt x="9012" y="8994"/>
                  <a:pt x="8959" y="8889"/>
                </a:cubicBezTo>
                <a:lnTo>
                  <a:pt x="8364" y="7693"/>
                </a:lnTo>
                <a:cubicBezTo>
                  <a:pt x="8318" y="7602"/>
                  <a:pt x="8224" y="7544"/>
                  <a:pt x="8120" y="7544"/>
                </a:cubicBezTo>
                <a:lnTo>
                  <a:pt x="7794" y="7544"/>
                </a:lnTo>
                <a:lnTo>
                  <a:pt x="7794" y="5709"/>
                </a:lnTo>
                <a:lnTo>
                  <a:pt x="8709" y="5709"/>
                </a:lnTo>
                <a:cubicBezTo>
                  <a:pt x="8842" y="5709"/>
                  <a:pt x="8960" y="5617"/>
                  <a:pt x="8983" y="5485"/>
                </a:cubicBezTo>
                <a:cubicBezTo>
                  <a:pt x="9013" y="5312"/>
                  <a:pt x="8881" y="5163"/>
                  <a:pt x="8715" y="5163"/>
                </a:cubicBezTo>
                <a:cubicBezTo>
                  <a:pt x="8208" y="5163"/>
                  <a:pt x="7794" y="4749"/>
                  <a:pt x="7794" y="4240"/>
                </a:cubicBezTo>
                <a:lnTo>
                  <a:pt x="7794" y="3844"/>
                </a:lnTo>
                <a:cubicBezTo>
                  <a:pt x="7794" y="3704"/>
                  <a:pt x="7692" y="3582"/>
                  <a:pt x="7554" y="3566"/>
                </a:cubicBezTo>
                <a:cubicBezTo>
                  <a:pt x="7543" y="3565"/>
                  <a:pt x="7532" y="3564"/>
                  <a:pt x="7521" y="3564"/>
                </a:cubicBezTo>
                <a:cubicBezTo>
                  <a:pt x="7370" y="3564"/>
                  <a:pt x="7250" y="3687"/>
                  <a:pt x="7250" y="3837"/>
                </a:cubicBezTo>
                <a:lnTo>
                  <a:pt x="7250" y="3967"/>
                </a:lnTo>
                <a:lnTo>
                  <a:pt x="6596" y="3967"/>
                </a:lnTo>
                <a:lnTo>
                  <a:pt x="6596" y="2132"/>
                </a:lnTo>
                <a:lnTo>
                  <a:pt x="7508" y="2132"/>
                </a:lnTo>
                <a:cubicBezTo>
                  <a:pt x="7655" y="2132"/>
                  <a:pt x="7781" y="2020"/>
                  <a:pt x="7788" y="1874"/>
                </a:cubicBezTo>
                <a:cubicBezTo>
                  <a:pt x="7794" y="1718"/>
                  <a:pt x="7671" y="1590"/>
                  <a:pt x="7516" y="1590"/>
                </a:cubicBezTo>
                <a:cubicBezTo>
                  <a:pt x="7008" y="1590"/>
                  <a:pt x="6596" y="1178"/>
                  <a:pt x="6596" y="674"/>
                </a:cubicBezTo>
                <a:lnTo>
                  <a:pt x="6596" y="281"/>
                </a:lnTo>
                <a:cubicBezTo>
                  <a:pt x="6596" y="142"/>
                  <a:pt x="6492" y="20"/>
                  <a:pt x="6354" y="4"/>
                </a:cubicBezTo>
                <a:cubicBezTo>
                  <a:pt x="6343" y="3"/>
                  <a:pt x="6332" y="2"/>
                  <a:pt x="6321" y="2"/>
                </a:cubicBezTo>
                <a:cubicBezTo>
                  <a:pt x="6172" y="2"/>
                  <a:pt x="6051" y="123"/>
                  <a:pt x="6051" y="273"/>
                </a:cubicBezTo>
                <a:lnTo>
                  <a:pt x="6051" y="389"/>
                </a:lnTo>
                <a:lnTo>
                  <a:pt x="3019" y="389"/>
                </a:lnTo>
                <a:lnTo>
                  <a:pt x="3019" y="280"/>
                </a:lnTo>
                <a:cubicBezTo>
                  <a:pt x="3019" y="141"/>
                  <a:pt x="2915" y="18"/>
                  <a:pt x="2777" y="2"/>
                </a:cubicBezTo>
                <a:cubicBezTo>
                  <a:pt x="2767" y="1"/>
                  <a:pt x="2757" y="0"/>
                  <a:pt x="274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21" name="Google Shape;2021;p80"/>
          <p:cNvGrpSpPr/>
          <p:nvPr/>
        </p:nvGrpSpPr>
        <p:grpSpPr>
          <a:xfrm>
            <a:off x="1738465" y="2021144"/>
            <a:ext cx="321596" cy="354621"/>
            <a:chOff x="1556536" y="2127729"/>
            <a:chExt cx="342232" cy="377377"/>
          </a:xfrm>
        </p:grpSpPr>
        <p:sp>
          <p:nvSpPr>
            <p:cNvPr id="2022" name="Google Shape;2022;p80"/>
            <p:cNvSpPr/>
            <p:nvPr/>
          </p:nvSpPr>
          <p:spPr>
            <a:xfrm>
              <a:off x="1556536" y="2127729"/>
              <a:ext cx="342232" cy="377377"/>
            </a:xfrm>
            <a:custGeom>
              <a:avLst/>
              <a:gdLst/>
              <a:ahLst/>
              <a:cxnLst/>
              <a:rect l="l" t="t" r="r" b="b"/>
              <a:pathLst>
                <a:path w="8433" h="9299" extrusionOk="0">
                  <a:moveTo>
                    <a:pt x="5568" y="546"/>
                  </a:moveTo>
                  <a:cubicBezTo>
                    <a:pt x="6188" y="546"/>
                    <a:pt x="6687" y="1075"/>
                    <a:pt x="6636" y="1704"/>
                  </a:cubicBezTo>
                  <a:cubicBezTo>
                    <a:pt x="6592" y="2262"/>
                    <a:pt x="6114" y="2688"/>
                    <a:pt x="5552" y="2688"/>
                  </a:cubicBezTo>
                  <a:lnTo>
                    <a:pt x="2895" y="2688"/>
                  </a:lnTo>
                  <a:cubicBezTo>
                    <a:pt x="2334" y="2688"/>
                    <a:pt x="1856" y="2262"/>
                    <a:pt x="1812" y="1704"/>
                  </a:cubicBezTo>
                  <a:cubicBezTo>
                    <a:pt x="1762" y="1074"/>
                    <a:pt x="2261" y="546"/>
                    <a:pt x="2880" y="546"/>
                  </a:cubicBezTo>
                  <a:close/>
                  <a:moveTo>
                    <a:pt x="6464" y="2958"/>
                  </a:moveTo>
                  <a:cubicBezTo>
                    <a:pt x="6881" y="3184"/>
                    <a:pt x="7163" y="3625"/>
                    <a:pt x="7163" y="4132"/>
                  </a:cubicBezTo>
                  <a:cubicBezTo>
                    <a:pt x="7163" y="4865"/>
                    <a:pt x="6544" y="5466"/>
                    <a:pt x="5811" y="5466"/>
                  </a:cubicBezTo>
                  <a:lnTo>
                    <a:pt x="2618" y="5466"/>
                  </a:lnTo>
                  <a:cubicBezTo>
                    <a:pt x="1882" y="5466"/>
                    <a:pt x="1284" y="4868"/>
                    <a:pt x="1284" y="4132"/>
                  </a:cubicBezTo>
                  <a:cubicBezTo>
                    <a:pt x="1284" y="3625"/>
                    <a:pt x="1566" y="3184"/>
                    <a:pt x="1983" y="2958"/>
                  </a:cubicBezTo>
                  <a:cubicBezTo>
                    <a:pt x="2241" y="3131"/>
                    <a:pt x="2550" y="3233"/>
                    <a:pt x="2883" y="3233"/>
                  </a:cubicBezTo>
                  <a:lnTo>
                    <a:pt x="5564" y="3233"/>
                  </a:lnTo>
                  <a:cubicBezTo>
                    <a:pt x="5896" y="3233"/>
                    <a:pt x="6207" y="3131"/>
                    <a:pt x="6464" y="2958"/>
                  </a:cubicBezTo>
                  <a:close/>
                  <a:moveTo>
                    <a:pt x="7034" y="5579"/>
                  </a:moveTo>
                  <a:cubicBezTo>
                    <a:pt x="7583" y="5893"/>
                    <a:pt x="7941" y="6504"/>
                    <a:pt x="7886" y="7193"/>
                  </a:cubicBezTo>
                  <a:cubicBezTo>
                    <a:pt x="7817" y="8078"/>
                    <a:pt x="7063" y="8753"/>
                    <a:pt x="6177" y="8753"/>
                  </a:cubicBezTo>
                  <a:lnTo>
                    <a:pt x="2252" y="8753"/>
                  </a:lnTo>
                  <a:cubicBezTo>
                    <a:pt x="1316" y="8753"/>
                    <a:pt x="555" y="7991"/>
                    <a:pt x="555" y="7054"/>
                  </a:cubicBezTo>
                  <a:cubicBezTo>
                    <a:pt x="555" y="6423"/>
                    <a:pt x="902" y="5871"/>
                    <a:pt x="1413" y="5579"/>
                  </a:cubicBezTo>
                  <a:cubicBezTo>
                    <a:pt x="1739" y="5848"/>
                    <a:pt x="2157" y="6010"/>
                    <a:pt x="2612" y="6010"/>
                  </a:cubicBezTo>
                  <a:lnTo>
                    <a:pt x="5834" y="6010"/>
                  </a:lnTo>
                  <a:cubicBezTo>
                    <a:pt x="6290" y="6010"/>
                    <a:pt x="6708" y="5848"/>
                    <a:pt x="7034" y="5579"/>
                  </a:cubicBezTo>
                  <a:close/>
                  <a:moveTo>
                    <a:pt x="2900" y="1"/>
                  </a:moveTo>
                  <a:cubicBezTo>
                    <a:pt x="2034" y="1"/>
                    <a:pt x="1289" y="710"/>
                    <a:pt x="1266" y="1575"/>
                  </a:cubicBezTo>
                  <a:cubicBezTo>
                    <a:pt x="1257" y="1945"/>
                    <a:pt x="1372" y="2289"/>
                    <a:pt x="1575" y="2567"/>
                  </a:cubicBezTo>
                  <a:cubicBezTo>
                    <a:pt x="1068" y="2905"/>
                    <a:pt x="733" y="3481"/>
                    <a:pt x="733" y="4134"/>
                  </a:cubicBezTo>
                  <a:cubicBezTo>
                    <a:pt x="733" y="4517"/>
                    <a:pt x="849" y="4873"/>
                    <a:pt x="1045" y="5171"/>
                  </a:cubicBezTo>
                  <a:cubicBezTo>
                    <a:pt x="416" y="5576"/>
                    <a:pt x="1" y="6287"/>
                    <a:pt x="14" y="7093"/>
                  </a:cubicBezTo>
                  <a:cubicBezTo>
                    <a:pt x="33" y="8307"/>
                    <a:pt x="1064" y="9298"/>
                    <a:pt x="2277" y="9298"/>
                  </a:cubicBezTo>
                  <a:lnTo>
                    <a:pt x="6192" y="9298"/>
                  </a:lnTo>
                  <a:cubicBezTo>
                    <a:pt x="7427" y="9298"/>
                    <a:pt x="8433" y="8293"/>
                    <a:pt x="8433" y="7057"/>
                  </a:cubicBezTo>
                  <a:cubicBezTo>
                    <a:pt x="8433" y="6266"/>
                    <a:pt x="8021" y="5571"/>
                    <a:pt x="7401" y="5171"/>
                  </a:cubicBezTo>
                  <a:cubicBezTo>
                    <a:pt x="7599" y="4873"/>
                    <a:pt x="7714" y="4517"/>
                    <a:pt x="7714" y="4134"/>
                  </a:cubicBezTo>
                  <a:cubicBezTo>
                    <a:pt x="7714" y="3481"/>
                    <a:pt x="7379" y="2905"/>
                    <a:pt x="6872" y="2567"/>
                  </a:cubicBezTo>
                  <a:cubicBezTo>
                    <a:pt x="7074" y="2289"/>
                    <a:pt x="7191" y="1945"/>
                    <a:pt x="7181" y="1575"/>
                  </a:cubicBezTo>
                  <a:cubicBezTo>
                    <a:pt x="7158" y="708"/>
                    <a:pt x="6413" y="1"/>
                    <a:pt x="554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80"/>
            <p:cNvSpPr/>
            <p:nvPr/>
          </p:nvSpPr>
          <p:spPr>
            <a:xfrm>
              <a:off x="1616761" y="2405070"/>
              <a:ext cx="22726" cy="22199"/>
            </a:xfrm>
            <a:custGeom>
              <a:avLst/>
              <a:gdLst/>
              <a:ahLst/>
              <a:cxnLst/>
              <a:rect l="l" t="t" r="r" b="b"/>
              <a:pathLst>
                <a:path w="560" h="547" extrusionOk="0">
                  <a:moveTo>
                    <a:pt x="280" y="1"/>
                  </a:moveTo>
                  <a:cubicBezTo>
                    <a:pt x="137" y="1"/>
                    <a:pt x="0" y="125"/>
                    <a:pt x="6" y="273"/>
                  </a:cubicBezTo>
                  <a:cubicBezTo>
                    <a:pt x="13" y="421"/>
                    <a:pt x="127" y="546"/>
                    <a:pt x="280" y="546"/>
                  </a:cubicBezTo>
                  <a:cubicBezTo>
                    <a:pt x="422" y="546"/>
                    <a:pt x="559" y="421"/>
                    <a:pt x="552" y="273"/>
                  </a:cubicBezTo>
                  <a:cubicBezTo>
                    <a:pt x="544" y="124"/>
                    <a:pt x="430"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80"/>
            <p:cNvSpPr/>
            <p:nvPr/>
          </p:nvSpPr>
          <p:spPr>
            <a:xfrm>
              <a:off x="1638838" y="2436846"/>
              <a:ext cx="22726" cy="22239"/>
            </a:xfrm>
            <a:custGeom>
              <a:avLst/>
              <a:gdLst/>
              <a:ahLst/>
              <a:cxnLst/>
              <a:rect l="l" t="t" r="r" b="b"/>
              <a:pathLst>
                <a:path w="560" h="548" extrusionOk="0">
                  <a:moveTo>
                    <a:pt x="280" y="1"/>
                  </a:moveTo>
                  <a:cubicBezTo>
                    <a:pt x="138" y="1"/>
                    <a:pt x="0" y="126"/>
                    <a:pt x="7" y="274"/>
                  </a:cubicBezTo>
                  <a:cubicBezTo>
                    <a:pt x="13" y="422"/>
                    <a:pt x="127" y="547"/>
                    <a:pt x="280" y="547"/>
                  </a:cubicBezTo>
                  <a:cubicBezTo>
                    <a:pt x="422" y="547"/>
                    <a:pt x="560" y="422"/>
                    <a:pt x="552" y="274"/>
                  </a:cubicBezTo>
                  <a:cubicBezTo>
                    <a:pt x="545" y="126"/>
                    <a:pt x="432" y="1"/>
                    <a:pt x="28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5" name="Google Shape;2025;p80"/>
          <p:cNvGrpSpPr/>
          <p:nvPr/>
        </p:nvGrpSpPr>
        <p:grpSpPr>
          <a:xfrm>
            <a:off x="2530574" y="1450982"/>
            <a:ext cx="271486" cy="354545"/>
            <a:chOff x="2399475" y="1520980"/>
            <a:chExt cx="288907" cy="377296"/>
          </a:xfrm>
        </p:grpSpPr>
        <p:sp>
          <p:nvSpPr>
            <p:cNvPr id="2026" name="Google Shape;2026;p80"/>
            <p:cNvSpPr/>
            <p:nvPr/>
          </p:nvSpPr>
          <p:spPr>
            <a:xfrm>
              <a:off x="2399475" y="1520980"/>
              <a:ext cx="288907" cy="377296"/>
            </a:xfrm>
            <a:custGeom>
              <a:avLst/>
              <a:gdLst/>
              <a:ahLst/>
              <a:cxnLst/>
              <a:rect l="l" t="t" r="r" b="b"/>
              <a:pathLst>
                <a:path w="7119" h="9297" extrusionOk="0">
                  <a:moveTo>
                    <a:pt x="4980" y="545"/>
                  </a:moveTo>
                  <a:cubicBezTo>
                    <a:pt x="5249" y="545"/>
                    <a:pt x="5466" y="763"/>
                    <a:pt x="5466" y="1032"/>
                  </a:cubicBezTo>
                  <a:lnTo>
                    <a:pt x="5466" y="8266"/>
                  </a:lnTo>
                  <a:cubicBezTo>
                    <a:pt x="5466" y="8535"/>
                    <a:pt x="5249" y="8752"/>
                    <a:pt x="4980" y="8752"/>
                  </a:cubicBezTo>
                  <a:lnTo>
                    <a:pt x="1032" y="8752"/>
                  </a:lnTo>
                  <a:cubicBezTo>
                    <a:pt x="765" y="8752"/>
                    <a:pt x="545" y="8534"/>
                    <a:pt x="545" y="8266"/>
                  </a:cubicBezTo>
                  <a:lnTo>
                    <a:pt x="545" y="1032"/>
                  </a:lnTo>
                  <a:cubicBezTo>
                    <a:pt x="545" y="763"/>
                    <a:pt x="762" y="545"/>
                    <a:pt x="1032" y="545"/>
                  </a:cubicBezTo>
                  <a:close/>
                  <a:moveTo>
                    <a:pt x="6069" y="545"/>
                  </a:moveTo>
                  <a:cubicBezTo>
                    <a:pt x="6338" y="545"/>
                    <a:pt x="6557" y="763"/>
                    <a:pt x="6557" y="1032"/>
                  </a:cubicBezTo>
                  <a:lnTo>
                    <a:pt x="6557" y="8266"/>
                  </a:lnTo>
                  <a:cubicBezTo>
                    <a:pt x="6557" y="8535"/>
                    <a:pt x="6337" y="8752"/>
                    <a:pt x="6069" y="8752"/>
                  </a:cubicBezTo>
                  <a:lnTo>
                    <a:pt x="5890" y="8752"/>
                  </a:lnTo>
                  <a:cubicBezTo>
                    <a:pt x="5968" y="8608"/>
                    <a:pt x="6011" y="8441"/>
                    <a:pt x="6011" y="8266"/>
                  </a:cubicBezTo>
                  <a:lnTo>
                    <a:pt x="6011" y="1032"/>
                  </a:lnTo>
                  <a:cubicBezTo>
                    <a:pt x="6011" y="856"/>
                    <a:pt x="5968" y="691"/>
                    <a:pt x="5890" y="545"/>
                  </a:cubicBezTo>
                  <a:close/>
                  <a:moveTo>
                    <a:pt x="1032" y="1"/>
                  </a:moveTo>
                  <a:cubicBezTo>
                    <a:pt x="462" y="1"/>
                    <a:pt x="1" y="463"/>
                    <a:pt x="1" y="1032"/>
                  </a:cubicBezTo>
                  <a:lnTo>
                    <a:pt x="1" y="8266"/>
                  </a:lnTo>
                  <a:cubicBezTo>
                    <a:pt x="1" y="8836"/>
                    <a:pt x="462" y="9297"/>
                    <a:pt x="1032" y="9297"/>
                  </a:cubicBezTo>
                  <a:lnTo>
                    <a:pt x="6087" y="9297"/>
                  </a:lnTo>
                  <a:cubicBezTo>
                    <a:pt x="6657" y="9297"/>
                    <a:pt x="7118" y="8836"/>
                    <a:pt x="7118" y="8266"/>
                  </a:cubicBezTo>
                  <a:lnTo>
                    <a:pt x="7118" y="1032"/>
                  </a:lnTo>
                  <a:cubicBezTo>
                    <a:pt x="7118" y="463"/>
                    <a:pt x="6655" y="1"/>
                    <a:pt x="60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80"/>
            <p:cNvSpPr/>
            <p:nvPr/>
          </p:nvSpPr>
          <p:spPr>
            <a:xfrm>
              <a:off x="2443670" y="1587332"/>
              <a:ext cx="155553" cy="244469"/>
            </a:xfrm>
            <a:custGeom>
              <a:avLst/>
              <a:gdLst/>
              <a:ahLst/>
              <a:cxnLst/>
              <a:rect l="l" t="t" r="r" b="b"/>
              <a:pathLst>
                <a:path w="3833" h="6024" extrusionOk="0">
                  <a:moveTo>
                    <a:pt x="3287" y="1678"/>
                  </a:moveTo>
                  <a:lnTo>
                    <a:pt x="3287" y="2765"/>
                  </a:lnTo>
                  <a:lnTo>
                    <a:pt x="2198" y="2885"/>
                  </a:lnTo>
                  <a:lnTo>
                    <a:pt x="2198" y="1799"/>
                  </a:lnTo>
                  <a:lnTo>
                    <a:pt x="3287" y="1678"/>
                  </a:lnTo>
                  <a:close/>
                  <a:moveTo>
                    <a:pt x="1635" y="1861"/>
                  </a:moveTo>
                  <a:lnTo>
                    <a:pt x="1635" y="2947"/>
                  </a:lnTo>
                  <a:lnTo>
                    <a:pt x="546" y="3067"/>
                  </a:lnTo>
                  <a:lnTo>
                    <a:pt x="546" y="1980"/>
                  </a:lnTo>
                  <a:lnTo>
                    <a:pt x="1635" y="1861"/>
                  </a:lnTo>
                  <a:close/>
                  <a:moveTo>
                    <a:pt x="1916" y="0"/>
                  </a:moveTo>
                  <a:cubicBezTo>
                    <a:pt x="1761" y="0"/>
                    <a:pt x="1635" y="126"/>
                    <a:pt x="1635" y="282"/>
                  </a:cubicBezTo>
                  <a:lnTo>
                    <a:pt x="1635" y="1314"/>
                  </a:lnTo>
                  <a:lnTo>
                    <a:pt x="243" y="1469"/>
                  </a:lnTo>
                  <a:cubicBezTo>
                    <a:pt x="105" y="1484"/>
                    <a:pt x="1" y="1600"/>
                    <a:pt x="1" y="1740"/>
                  </a:cubicBezTo>
                  <a:lnTo>
                    <a:pt x="1" y="3368"/>
                  </a:lnTo>
                  <a:cubicBezTo>
                    <a:pt x="1" y="3412"/>
                    <a:pt x="9" y="3455"/>
                    <a:pt x="28" y="3493"/>
                  </a:cubicBezTo>
                  <a:cubicBezTo>
                    <a:pt x="78" y="3589"/>
                    <a:pt x="173" y="3644"/>
                    <a:pt x="271" y="3644"/>
                  </a:cubicBezTo>
                  <a:cubicBezTo>
                    <a:pt x="281" y="3644"/>
                    <a:pt x="291" y="3644"/>
                    <a:pt x="301" y="3642"/>
                  </a:cubicBezTo>
                  <a:lnTo>
                    <a:pt x="1635" y="3493"/>
                  </a:lnTo>
                  <a:lnTo>
                    <a:pt x="1635" y="5744"/>
                  </a:lnTo>
                  <a:cubicBezTo>
                    <a:pt x="1635" y="5863"/>
                    <a:pt x="1712" y="5974"/>
                    <a:pt x="1826" y="6010"/>
                  </a:cubicBezTo>
                  <a:cubicBezTo>
                    <a:pt x="1857" y="6019"/>
                    <a:pt x="1887" y="6024"/>
                    <a:pt x="1916" y="6024"/>
                  </a:cubicBezTo>
                  <a:cubicBezTo>
                    <a:pt x="2072" y="6024"/>
                    <a:pt x="2198" y="5897"/>
                    <a:pt x="2198" y="5742"/>
                  </a:cubicBezTo>
                  <a:lnTo>
                    <a:pt x="2198" y="3431"/>
                  </a:lnTo>
                  <a:lnTo>
                    <a:pt x="3590" y="3277"/>
                  </a:lnTo>
                  <a:cubicBezTo>
                    <a:pt x="3728" y="3261"/>
                    <a:pt x="3833" y="3145"/>
                    <a:pt x="3833" y="3007"/>
                  </a:cubicBezTo>
                  <a:lnTo>
                    <a:pt x="3833" y="1378"/>
                  </a:lnTo>
                  <a:cubicBezTo>
                    <a:pt x="3833" y="1340"/>
                    <a:pt x="3825" y="1302"/>
                    <a:pt x="3809" y="1266"/>
                  </a:cubicBezTo>
                  <a:cubicBezTo>
                    <a:pt x="3763" y="1162"/>
                    <a:pt x="3664" y="1103"/>
                    <a:pt x="3561" y="1103"/>
                  </a:cubicBezTo>
                  <a:cubicBezTo>
                    <a:pt x="3551" y="1103"/>
                    <a:pt x="3541" y="1103"/>
                    <a:pt x="3531" y="1105"/>
                  </a:cubicBezTo>
                  <a:lnTo>
                    <a:pt x="2198" y="1252"/>
                  </a:lnTo>
                  <a:lnTo>
                    <a:pt x="2198" y="281"/>
                  </a:lnTo>
                  <a:cubicBezTo>
                    <a:pt x="2198" y="160"/>
                    <a:pt x="2121" y="49"/>
                    <a:pt x="2006" y="15"/>
                  </a:cubicBezTo>
                  <a:cubicBezTo>
                    <a:pt x="1975" y="5"/>
                    <a:pt x="1945" y="0"/>
                    <a:pt x="191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8" name="Google Shape;2028;p80"/>
          <p:cNvGrpSpPr/>
          <p:nvPr/>
        </p:nvGrpSpPr>
        <p:grpSpPr>
          <a:xfrm>
            <a:off x="2489083" y="2581505"/>
            <a:ext cx="354583" cy="354545"/>
            <a:chOff x="2355322" y="2724048"/>
            <a:chExt cx="377336" cy="377296"/>
          </a:xfrm>
        </p:grpSpPr>
        <p:sp>
          <p:nvSpPr>
            <p:cNvPr id="2029" name="Google Shape;2029;p80"/>
            <p:cNvSpPr/>
            <p:nvPr/>
          </p:nvSpPr>
          <p:spPr>
            <a:xfrm>
              <a:off x="2355322" y="2724048"/>
              <a:ext cx="377336" cy="377296"/>
            </a:xfrm>
            <a:custGeom>
              <a:avLst/>
              <a:gdLst/>
              <a:ahLst/>
              <a:cxnLst/>
              <a:rect l="l" t="t" r="r" b="b"/>
              <a:pathLst>
                <a:path w="9298" h="9297" extrusionOk="0">
                  <a:moveTo>
                    <a:pt x="4649" y="545"/>
                  </a:moveTo>
                  <a:cubicBezTo>
                    <a:pt x="5705" y="545"/>
                    <a:pt x="6565" y="1405"/>
                    <a:pt x="6565" y="2461"/>
                  </a:cubicBezTo>
                  <a:cubicBezTo>
                    <a:pt x="6565" y="3518"/>
                    <a:pt x="5705" y="4377"/>
                    <a:pt x="4649" y="4377"/>
                  </a:cubicBezTo>
                  <a:cubicBezTo>
                    <a:pt x="3291" y="4377"/>
                    <a:pt x="2187" y="5481"/>
                    <a:pt x="2187" y="6839"/>
                  </a:cubicBezTo>
                  <a:cubicBezTo>
                    <a:pt x="2187" y="7345"/>
                    <a:pt x="2341" y="7817"/>
                    <a:pt x="2605" y="8208"/>
                  </a:cubicBezTo>
                  <a:cubicBezTo>
                    <a:pt x="1375" y="7498"/>
                    <a:pt x="544" y="6169"/>
                    <a:pt x="544" y="4650"/>
                  </a:cubicBezTo>
                  <a:cubicBezTo>
                    <a:pt x="544" y="2387"/>
                    <a:pt x="2385" y="545"/>
                    <a:pt x="4649" y="545"/>
                  </a:cubicBezTo>
                  <a:close/>
                  <a:moveTo>
                    <a:pt x="6691" y="1089"/>
                  </a:moveTo>
                  <a:lnTo>
                    <a:pt x="6691" y="1089"/>
                  </a:lnTo>
                  <a:cubicBezTo>
                    <a:pt x="7921" y="1798"/>
                    <a:pt x="8753" y="3127"/>
                    <a:pt x="8753" y="4646"/>
                  </a:cubicBezTo>
                  <a:cubicBezTo>
                    <a:pt x="8753" y="6912"/>
                    <a:pt x="6912" y="8753"/>
                    <a:pt x="4649" y="8753"/>
                  </a:cubicBezTo>
                  <a:cubicBezTo>
                    <a:pt x="3591" y="8753"/>
                    <a:pt x="2731" y="7892"/>
                    <a:pt x="2731" y="6836"/>
                  </a:cubicBezTo>
                  <a:cubicBezTo>
                    <a:pt x="2731" y="5780"/>
                    <a:pt x="3591" y="4920"/>
                    <a:pt x="4649" y="4920"/>
                  </a:cubicBezTo>
                  <a:cubicBezTo>
                    <a:pt x="6005" y="4920"/>
                    <a:pt x="7109" y="3816"/>
                    <a:pt x="7109" y="2459"/>
                  </a:cubicBezTo>
                  <a:cubicBezTo>
                    <a:pt x="7109" y="1953"/>
                    <a:pt x="6955" y="1480"/>
                    <a:pt x="6691" y="1089"/>
                  </a:cubicBezTo>
                  <a:close/>
                  <a:moveTo>
                    <a:pt x="4649" y="1"/>
                  </a:moveTo>
                  <a:cubicBezTo>
                    <a:pt x="3407" y="1"/>
                    <a:pt x="2239" y="484"/>
                    <a:pt x="1362" y="1362"/>
                  </a:cubicBezTo>
                  <a:cubicBezTo>
                    <a:pt x="483" y="2240"/>
                    <a:pt x="1" y="3407"/>
                    <a:pt x="1" y="4649"/>
                  </a:cubicBezTo>
                  <a:cubicBezTo>
                    <a:pt x="1" y="5889"/>
                    <a:pt x="484" y="7057"/>
                    <a:pt x="1362" y="7935"/>
                  </a:cubicBezTo>
                  <a:cubicBezTo>
                    <a:pt x="2240" y="8813"/>
                    <a:pt x="3407" y="9296"/>
                    <a:pt x="4649" y="9296"/>
                  </a:cubicBezTo>
                  <a:cubicBezTo>
                    <a:pt x="5889" y="9296"/>
                    <a:pt x="7057" y="8812"/>
                    <a:pt x="7935" y="7935"/>
                  </a:cubicBezTo>
                  <a:cubicBezTo>
                    <a:pt x="8813" y="7056"/>
                    <a:pt x="9295" y="5889"/>
                    <a:pt x="9295" y="4649"/>
                  </a:cubicBezTo>
                  <a:cubicBezTo>
                    <a:pt x="9297" y="3407"/>
                    <a:pt x="8813" y="2240"/>
                    <a:pt x="7935" y="1362"/>
                  </a:cubicBezTo>
                  <a:cubicBezTo>
                    <a:pt x="7056" y="483"/>
                    <a:pt x="5889" y="1"/>
                    <a:pt x="464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80"/>
            <p:cNvSpPr/>
            <p:nvPr/>
          </p:nvSpPr>
          <p:spPr>
            <a:xfrm>
              <a:off x="2510671" y="2790684"/>
              <a:ext cx="66555" cy="66515"/>
            </a:xfrm>
            <a:custGeom>
              <a:avLst/>
              <a:gdLst/>
              <a:ahLst/>
              <a:cxnLst/>
              <a:rect l="l" t="t" r="r" b="b"/>
              <a:pathLst>
                <a:path w="1640" h="1639" extrusionOk="0">
                  <a:moveTo>
                    <a:pt x="821" y="544"/>
                  </a:moveTo>
                  <a:cubicBezTo>
                    <a:pt x="971" y="544"/>
                    <a:pt x="1095" y="666"/>
                    <a:pt x="1095" y="818"/>
                  </a:cubicBezTo>
                  <a:cubicBezTo>
                    <a:pt x="1095" y="970"/>
                    <a:pt x="971" y="1093"/>
                    <a:pt x="821" y="1093"/>
                  </a:cubicBezTo>
                  <a:cubicBezTo>
                    <a:pt x="669" y="1093"/>
                    <a:pt x="546" y="970"/>
                    <a:pt x="546" y="818"/>
                  </a:cubicBezTo>
                  <a:cubicBezTo>
                    <a:pt x="546" y="667"/>
                    <a:pt x="669" y="544"/>
                    <a:pt x="821" y="544"/>
                  </a:cubicBezTo>
                  <a:close/>
                  <a:moveTo>
                    <a:pt x="821" y="1"/>
                  </a:moveTo>
                  <a:cubicBezTo>
                    <a:pt x="369" y="1"/>
                    <a:pt x="1" y="368"/>
                    <a:pt x="1" y="819"/>
                  </a:cubicBezTo>
                  <a:cubicBezTo>
                    <a:pt x="1" y="1271"/>
                    <a:pt x="368" y="1638"/>
                    <a:pt x="821" y="1638"/>
                  </a:cubicBezTo>
                  <a:cubicBezTo>
                    <a:pt x="1272" y="1638"/>
                    <a:pt x="1639" y="1271"/>
                    <a:pt x="1639" y="819"/>
                  </a:cubicBezTo>
                  <a:cubicBezTo>
                    <a:pt x="1639" y="368"/>
                    <a:pt x="1271" y="1"/>
                    <a:pt x="82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80"/>
            <p:cNvSpPr/>
            <p:nvPr/>
          </p:nvSpPr>
          <p:spPr>
            <a:xfrm>
              <a:off x="2510671" y="2968233"/>
              <a:ext cx="66555" cy="66515"/>
            </a:xfrm>
            <a:custGeom>
              <a:avLst/>
              <a:gdLst/>
              <a:ahLst/>
              <a:cxnLst/>
              <a:rect l="l" t="t" r="r" b="b"/>
              <a:pathLst>
                <a:path w="1640" h="1639" extrusionOk="0">
                  <a:moveTo>
                    <a:pt x="821" y="547"/>
                  </a:moveTo>
                  <a:cubicBezTo>
                    <a:pt x="971" y="547"/>
                    <a:pt x="1095" y="669"/>
                    <a:pt x="1095" y="821"/>
                  </a:cubicBezTo>
                  <a:cubicBezTo>
                    <a:pt x="1095" y="971"/>
                    <a:pt x="971" y="1095"/>
                    <a:pt x="821" y="1095"/>
                  </a:cubicBezTo>
                  <a:cubicBezTo>
                    <a:pt x="669" y="1095"/>
                    <a:pt x="546" y="972"/>
                    <a:pt x="546" y="821"/>
                  </a:cubicBezTo>
                  <a:cubicBezTo>
                    <a:pt x="546" y="669"/>
                    <a:pt x="669" y="547"/>
                    <a:pt x="821" y="547"/>
                  </a:cubicBezTo>
                  <a:close/>
                  <a:moveTo>
                    <a:pt x="821" y="0"/>
                  </a:moveTo>
                  <a:cubicBezTo>
                    <a:pt x="368" y="0"/>
                    <a:pt x="1" y="368"/>
                    <a:pt x="1" y="819"/>
                  </a:cubicBezTo>
                  <a:cubicBezTo>
                    <a:pt x="1" y="1270"/>
                    <a:pt x="369" y="1639"/>
                    <a:pt x="821" y="1639"/>
                  </a:cubicBezTo>
                  <a:cubicBezTo>
                    <a:pt x="1271" y="1639"/>
                    <a:pt x="1639" y="1270"/>
                    <a:pt x="1639" y="819"/>
                  </a:cubicBezTo>
                  <a:cubicBezTo>
                    <a:pt x="1639" y="368"/>
                    <a:pt x="1271" y="0"/>
                    <a:pt x="8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32" name="Google Shape;2032;p80"/>
          <p:cNvSpPr/>
          <p:nvPr/>
        </p:nvSpPr>
        <p:spPr>
          <a:xfrm>
            <a:off x="1754865" y="1450941"/>
            <a:ext cx="289292" cy="354617"/>
          </a:xfrm>
          <a:custGeom>
            <a:avLst/>
            <a:gdLst/>
            <a:ahLst/>
            <a:cxnLst/>
            <a:rect l="l" t="t" r="r" b="b"/>
            <a:pathLst>
              <a:path w="7586" h="9299" extrusionOk="0">
                <a:moveTo>
                  <a:pt x="3523" y="545"/>
                </a:moveTo>
                <a:lnTo>
                  <a:pt x="3523" y="6574"/>
                </a:lnTo>
                <a:lnTo>
                  <a:pt x="1950" y="6574"/>
                </a:lnTo>
                <a:lnTo>
                  <a:pt x="643" y="1771"/>
                </a:lnTo>
                <a:cubicBezTo>
                  <a:pt x="562" y="1477"/>
                  <a:pt x="623" y="1167"/>
                  <a:pt x="807" y="927"/>
                </a:cubicBezTo>
                <a:cubicBezTo>
                  <a:pt x="992" y="684"/>
                  <a:pt x="1275" y="545"/>
                  <a:pt x="1578" y="545"/>
                </a:cubicBezTo>
                <a:close/>
                <a:moveTo>
                  <a:pt x="6012" y="545"/>
                </a:moveTo>
                <a:cubicBezTo>
                  <a:pt x="6316" y="545"/>
                  <a:pt x="6598" y="684"/>
                  <a:pt x="6783" y="926"/>
                </a:cubicBezTo>
                <a:cubicBezTo>
                  <a:pt x="6969" y="1170"/>
                  <a:pt x="7028" y="1477"/>
                  <a:pt x="6948" y="1771"/>
                </a:cubicBezTo>
                <a:lnTo>
                  <a:pt x="5640" y="6574"/>
                </a:lnTo>
                <a:lnTo>
                  <a:pt x="4067" y="6574"/>
                </a:lnTo>
                <a:lnTo>
                  <a:pt x="4067" y="545"/>
                </a:lnTo>
                <a:close/>
                <a:moveTo>
                  <a:pt x="3523" y="7100"/>
                </a:moveTo>
                <a:lnTo>
                  <a:pt x="3523" y="7645"/>
                </a:lnTo>
                <a:lnTo>
                  <a:pt x="2986" y="7645"/>
                </a:lnTo>
                <a:cubicBezTo>
                  <a:pt x="2897" y="7645"/>
                  <a:pt x="2815" y="7666"/>
                  <a:pt x="2742" y="7703"/>
                </a:cubicBezTo>
                <a:lnTo>
                  <a:pt x="2542" y="7100"/>
                </a:lnTo>
                <a:close/>
                <a:moveTo>
                  <a:pt x="5052" y="7100"/>
                </a:moveTo>
                <a:lnTo>
                  <a:pt x="4849" y="7703"/>
                </a:lnTo>
                <a:cubicBezTo>
                  <a:pt x="4775" y="7666"/>
                  <a:pt x="4693" y="7645"/>
                  <a:pt x="4605" y="7645"/>
                </a:cubicBezTo>
                <a:lnTo>
                  <a:pt x="4068" y="7645"/>
                </a:lnTo>
                <a:lnTo>
                  <a:pt x="4068" y="7100"/>
                </a:lnTo>
                <a:close/>
                <a:moveTo>
                  <a:pt x="4622" y="8206"/>
                </a:moveTo>
                <a:cubicBezTo>
                  <a:pt x="4627" y="8206"/>
                  <a:pt x="4631" y="8210"/>
                  <a:pt x="4631" y="8214"/>
                </a:cubicBezTo>
                <a:lnTo>
                  <a:pt x="4631" y="8474"/>
                </a:lnTo>
                <a:lnTo>
                  <a:pt x="4631" y="8476"/>
                </a:lnTo>
                <a:lnTo>
                  <a:pt x="4631" y="8745"/>
                </a:lnTo>
                <a:cubicBezTo>
                  <a:pt x="4631" y="8748"/>
                  <a:pt x="4628" y="8752"/>
                  <a:pt x="4622" y="8752"/>
                </a:cubicBezTo>
                <a:lnTo>
                  <a:pt x="2986" y="8752"/>
                </a:lnTo>
                <a:cubicBezTo>
                  <a:pt x="2982" y="8752"/>
                  <a:pt x="2979" y="8748"/>
                  <a:pt x="2979" y="8745"/>
                </a:cubicBezTo>
                <a:lnTo>
                  <a:pt x="2979" y="8476"/>
                </a:lnTo>
                <a:lnTo>
                  <a:pt x="2979" y="8474"/>
                </a:lnTo>
                <a:lnTo>
                  <a:pt x="2979" y="8214"/>
                </a:lnTo>
                <a:cubicBezTo>
                  <a:pt x="2979" y="8210"/>
                  <a:pt x="2982" y="8206"/>
                  <a:pt x="2986" y="8206"/>
                </a:cubicBezTo>
                <a:close/>
                <a:moveTo>
                  <a:pt x="1604" y="1"/>
                </a:moveTo>
                <a:cubicBezTo>
                  <a:pt x="1124" y="1"/>
                  <a:pt x="666" y="218"/>
                  <a:pt x="378" y="601"/>
                </a:cubicBezTo>
                <a:cubicBezTo>
                  <a:pt x="93" y="978"/>
                  <a:pt x="0" y="1454"/>
                  <a:pt x="125" y="1910"/>
                </a:cubicBezTo>
                <a:lnTo>
                  <a:pt x="1482" y="6901"/>
                </a:lnTo>
                <a:cubicBezTo>
                  <a:pt x="1514" y="7020"/>
                  <a:pt x="1623" y="7101"/>
                  <a:pt x="1745" y="7101"/>
                </a:cubicBezTo>
                <a:lnTo>
                  <a:pt x="1966" y="7101"/>
                </a:lnTo>
                <a:lnTo>
                  <a:pt x="2435" y="8520"/>
                </a:lnTo>
                <a:lnTo>
                  <a:pt x="2435" y="8746"/>
                </a:lnTo>
                <a:cubicBezTo>
                  <a:pt x="2435" y="9051"/>
                  <a:pt x="2683" y="9299"/>
                  <a:pt x="2987" y="9299"/>
                </a:cubicBezTo>
                <a:lnTo>
                  <a:pt x="4605" y="9299"/>
                </a:lnTo>
                <a:cubicBezTo>
                  <a:pt x="4910" y="9299"/>
                  <a:pt x="5158" y="9051"/>
                  <a:pt x="5158" y="8746"/>
                </a:cubicBezTo>
                <a:lnTo>
                  <a:pt x="5158" y="8513"/>
                </a:lnTo>
                <a:lnTo>
                  <a:pt x="5629" y="7101"/>
                </a:lnTo>
                <a:lnTo>
                  <a:pt x="5843" y="7101"/>
                </a:lnTo>
                <a:cubicBezTo>
                  <a:pt x="5965" y="7101"/>
                  <a:pt x="6073" y="7020"/>
                  <a:pt x="6105" y="6901"/>
                </a:cubicBezTo>
                <a:lnTo>
                  <a:pt x="7464" y="1910"/>
                </a:lnTo>
                <a:cubicBezTo>
                  <a:pt x="7586" y="1454"/>
                  <a:pt x="7494" y="977"/>
                  <a:pt x="7209" y="601"/>
                </a:cubicBezTo>
                <a:cubicBezTo>
                  <a:pt x="6920" y="218"/>
                  <a:pt x="6461" y="1"/>
                  <a:pt x="598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80"/>
          <p:cNvSpPr/>
          <p:nvPr/>
        </p:nvSpPr>
        <p:spPr>
          <a:xfrm>
            <a:off x="1722984" y="2581432"/>
            <a:ext cx="353168" cy="354579"/>
          </a:xfrm>
          <a:custGeom>
            <a:avLst/>
            <a:gdLst/>
            <a:ahLst/>
            <a:cxnLst/>
            <a:rect l="l" t="t" r="r" b="b"/>
            <a:pathLst>
              <a:path w="9261" h="9298" extrusionOk="0">
                <a:moveTo>
                  <a:pt x="4356" y="553"/>
                </a:moveTo>
                <a:lnTo>
                  <a:pt x="4356" y="2503"/>
                </a:lnTo>
                <a:lnTo>
                  <a:pt x="4355" y="2503"/>
                </a:lnTo>
                <a:cubicBezTo>
                  <a:pt x="3963" y="2552"/>
                  <a:pt x="3604" y="2707"/>
                  <a:pt x="3305" y="2939"/>
                </a:cubicBezTo>
                <a:lnTo>
                  <a:pt x="1927" y="1560"/>
                </a:lnTo>
                <a:cubicBezTo>
                  <a:pt x="2585" y="984"/>
                  <a:pt x="3429" y="614"/>
                  <a:pt x="4356" y="553"/>
                </a:cubicBezTo>
                <a:close/>
                <a:moveTo>
                  <a:pt x="4901" y="552"/>
                </a:moveTo>
                <a:cubicBezTo>
                  <a:pt x="5828" y="613"/>
                  <a:pt x="6672" y="983"/>
                  <a:pt x="7330" y="1559"/>
                </a:cubicBezTo>
                <a:lnTo>
                  <a:pt x="5951" y="2939"/>
                </a:lnTo>
                <a:cubicBezTo>
                  <a:pt x="5652" y="2708"/>
                  <a:pt x="5293" y="2552"/>
                  <a:pt x="4901" y="2503"/>
                </a:cubicBezTo>
                <a:lnTo>
                  <a:pt x="4901" y="552"/>
                </a:lnTo>
                <a:close/>
                <a:moveTo>
                  <a:pt x="4899" y="3053"/>
                </a:moveTo>
                <a:cubicBezTo>
                  <a:pt x="5142" y="3094"/>
                  <a:pt x="5368" y="3190"/>
                  <a:pt x="5561" y="3328"/>
                </a:cubicBezTo>
                <a:lnTo>
                  <a:pt x="4899" y="3988"/>
                </a:lnTo>
                <a:lnTo>
                  <a:pt x="4899" y="3053"/>
                </a:lnTo>
                <a:close/>
                <a:moveTo>
                  <a:pt x="4355" y="3053"/>
                </a:moveTo>
                <a:lnTo>
                  <a:pt x="4355" y="3989"/>
                </a:lnTo>
                <a:lnTo>
                  <a:pt x="3694" y="3328"/>
                </a:lnTo>
                <a:cubicBezTo>
                  <a:pt x="3887" y="3190"/>
                  <a:pt x="4112" y="3094"/>
                  <a:pt x="4355" y="3053"/>
                </a:cubicBezTo>
                <a:close/>
                <a:moveTo>
                  <a:pt x="1539" y="1948"/>
                </a:moveTo>
                <a:lnTo>
                  <a:pt x="2919" y="3327"/>
                </a:lnTo>
                <a:cubicBezTo>
                  <a:pt x="2688" y="3625"/>
                  <a:pt x="2532" y="3985"/>
                  <a:pt x="2482" y="4376"/>
                </a:cubicBezTo>
                <a:lnTo>
                  <a:pt x="531" y="4376"/>
                </a:lnTo>
                <a:cubicBezTo>
                  <a:pt x="592" y="3449"/>
                  <a:pt x="963" y="2605"/>
                  <a:pt x="1539" y="1948"/>
                </a:cubicBezTo>
                <a:close/>
                <a:moveTo>
                  <a:pt x="3308" y="3716"/>
                </a:moveTo>
                <a:lnTo>
                  <a:pt x="3969" y="4376"/>
                </a:lnTo>
                <a:lnTo>
                  <a:pt x="3034" y="4376"/>
                </a:lnTo>
                <a:cubicBezTo>
                  <a:pt x="3074" y="4134"/>
                  <a:pt x="3171" y="3908"/>
                  <a:pt x="3308" y="3716"/>
                </a:cubicBezTo>
                <a:close/>
                <a:moveTo>
                  <a:pt x="5944" y="3716"/>
                </a:moveTo>
                <a:cubicBezTo>
                  <a:pt x="6081" y="3910"/>
                  <a:pt x="6178" y="4134"/>
                  <a:pt x="6218" y="4376"/>
                </a:cubicBezTo>
                <a:lnTo>
                  <a:pt x="5283" y="4376"/>
                </a:lnTo>
                <a:lnTo>
                  <a:pt x="5944" y="3716"/>
                </a:lnTo>
                <a:close/>
                <a:moveTo>
                  <a:pt x="7713" y="1948"/>
                </a:moveTo>
                <a:cubicBezTo>
                  <a:pt x="8289" y="2605"/>
                  <a:pt x="8659" y="3449"/>
                  <a:pt x="8722" y="4376"/>
                </a:cubicBezTo>
                <a:lnTo>
                  <a:pt x="6770" y="4376"/>
                </a:lnTo>
                <a:cubicBezTo>
                  <a:pt x="6719" y="3985"/>
                  <a:pt x="6565" y="3625"/>
                  <a:pt x="6333" y="3327"/>
                </a:cubicBezTo>
                <a:lnTo>
                  <a:pt x="7713" y="1948"/>
                </a:lnTo>
                <a:close/>
                <a:moveTo>
                  <a:pt x="4898" y="4921"/>
                </a:moveTo>
                <a:lnTo>
                  <a:pt x="4898" y="5195"/>
                </a:lnTo>
                <a:lnTo>
                  <a:pt x="4899" y="5195"/>
                </a:lnTo>
                <a:cubicBezTo>
                  <a:pt x="4899" y="5347"/>
                  <a:pt x="4778" y="5470"/>
                  <a:pt x="4628" y="5470"/>
                </a:cubicBezTo>
                <a:cubicBezTo>
                  <a:pt x="4618" y="5470"/>
                  <a:pt x="4607" y="5470"/>
                  <a:pt x="4596" y="5468"/>
                </a:cubicBezTo>
                <a:cubicBezTo>
                  <a:pt x="4458" y="5453"/>
                  <a:pt x="4355" y="5330"/>
                  <a:pt x="4355" y="5190"/>
                </a:cubicBezTo>
                <a:lnTo>
                  <a:pt x="4355" y="4921"/>
                </a:lnTo>
                <a:close/>
                <a:moveTo>
                  <a:pt x="4628" y="7110"/>
                </a:moveTo>
                <a:cubicBezTo>
                  <a:pt x="4778" y="7110"/>
                  <a:pt x="4899" y="7234"/>
                  <a:pt x="4899" y="7384"/>
                </a:cubicBezTo>
                <a:lnTo>
                  <a:pt x="4899" y="8753"/>
                </a:lnTo>
                <a:lnTo>
                  <a:pt x="4355" y="8753"/>
                </a:lnTo>
                <a:lnTo>
                  <a:pt x="4355" y="7390"/>
                </a:lnTo>
                <a:cubicBezTo>
                  <a:pt x="4355" y="7250"/>
                  <a:pt x="4456" y="7126"/>
                  <a:pt x="4596" y="7112"/>
                </a:cubicBezTo>
                <a:cubicBezTo>
                  <a:pt x="4607" y="7111"/>
                  <a:pt x="4618" y="7110"/>
                  <a:pt x="4628" y="7110"/>
                </a:cubicBezTo>
                <a:close/>
                <a:moveTo>
                  <a:pt x="4629" y="1"/>
                </a:moveTo>
                <a:cubicBezTo>
                  <a:pt x="3392" y="1"/>
                  <a:pt x="2230" y="484"/>
                  <a:pt x="1356" y="1362"/>
                </a:cubicBezTo>
                <a:cubicBezTo>
                  <a:pt x="482" y="2240"/>
                  <a:pt x="0" y="3407"/>
                  <a:pt x="0" y="4650"/>
                </a:cubicBezTo>
                <a:cubicBezTo>
                  <a:pt x="0" y="4799"/>
                  <a:pt x="123" y="4921"/>
                  <a:pt x="273" y="4921"/>
                </a:cubicBezTo>
                <a:lnTo>
                  <a:pt x="3811" y="4921"/>
                </a:lnTo>
                <a:lnTo>
                  <a:pt x="3811" y="5195"/>
                </a:lnTo>
                <a:cubicBezTo>
                  <a:pt x="3811" y="5552"/>
                  <a:pt x="4039" y="5857"/>
                  <a:pt x="4356" y="5968"/>
                </a:cubicBezTo>
                <a:lnTo>
                  <a:pt x="4356" y="6611"/>
                </a:lnTo>
                <a:cubicBezTo>
                  <a:pt x="4039" y="6723"/>
                  <a:pt x="3811" y="7028"/>
                  <a:pt x="3811" y="7383"/>
                </a:cubicBezTo>
                <a:lnTo>
                  <a:pt x="3811" y="9024"/>
                </a:lnTo>
                <a:cubicBezTo>
                  <a:pt x="3811" y="9175"/>
                  <a:pt x="3933" y="9297"/>
                  <a:pt x="4085" y="9297"/>
                </a:cubicBezTo>
                <a:lnTo>
                  <a:pt x="5173" y="9297"/>
                </a:lnTo>
                <a:cubicBezTo>
                  <a:pt x="5324" y="9297"/>
                  <a:pt x="5447" y="9176"/>
                  <a:pt x="5447" y="9024"/>
                </a:cubicBezTo>
                <a:lnTo>
                  <a:pt x="5447" y="7383"/>
                </a:lnTo>
                <a:cubicBezTo>
                  <a:pt x="5447" y="7028"/>
                  <a:pt x="5219" y="6723"/>
                  <a:pt x="4902" y="6611"/>
                </a:cubicBezTo>
                <a:lnTo>
                  <a:pt x="4902" y="5968"/>
                </a:lnTo>
                <a:cubicBezTo>
                  <a:pt x="5219" y="5857"/>
                  <a:pt x="5447" y="5552"/>
                  <a:pt x="5447" y="5195"/>
                </a:cubicBezTo>
                <a:lnTo>
                  <a:pt x="5447" y="4921"/>
                </a:lnTo>
                <a:lnTo>
                  <a:pt x="8988" y="4921"/>
                </a:lnTo>
                <a:cubicBezTo>
                  <a:pt x="9138" y="4921"/>
                  <a:pt x="9260" y="4799"/>
                  <a:pt x="9261" y="4650"/>
                </a:cubicBezTo>
                <a:cubicBezTo>
                  <a:pt x="9259" y="3408"/>
                  <a:pt x="8776" y="2240"/>
                  <a:pt x="7903" y="1362"/>
                </a:cubicBezTo>
                <a:cubicBezTo>
                  <a:pt x="7028" y="483"/>
                  <a:pt x="5867" y="1"/>
                  <a:pt x="462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80"/>
          <p:cNvSpPr/>
          <p:nvPr/>
        </p:nvSpPr>
        <p:spPr>
          <a:xfrm>
            <a:off x="954461" y="2082139"/>
            <a:ext cx="356562" cy="232433"/>
          </a:xfrm>
          <a:custGeom>
            <a:avLst/>
            <a:gdLst/>
            <a:ahLst/>
            <a:cxnLst/>
            <a:rect l="l" t="t" r="r" b="b"/>
            <a:pathLst>
              <a:path w="9350" h="6095" extrusionOk="0">
                <a:moveTo>
                  <a:pt x="4676" y="554"/>
                </a:moveTo>
                <a:cubicBezTo>
                  <a:pt x="5595" y="554"/>
                  <a:pt x="6388" y="1215"/>
                  <a:pt x="6575" y="2096"/>
                </a:cubicBezTo>
                <a:cubicBezTo>
                  <a:pt x="6049" y="2182"/>
                  <a:pt x="5420" y="2239"/>
                  <a:pt x="4676" y="2239"/>
                </a:cubicBezTo>
                <a:cubicBezTo>
                  <a:pt x="3930" y="2239"/>
                  <a:pt x="3301" y="2182"/>
                  <a:pt x="2776" y="2096"/>
                </a:cubicBezTo>
                <a:cubicBezTo>
                  <a:pt x="2961" y="1216"/>
                  <a:pt x="3755" y="554"/>
                  <a:pt x="4676" y="554"/>
                </a:cubicBezTo>
                <a:close/>
                <a:moveTo>
                  <a:pt x="8545" y="2091"/>
                </a:moveTo>
                <a:cubicBezTo>
                  <a:pt x="8611" y="2091"/>
                  <a:pt x="8660" y="2120"/>
                  <a:pt x="8683" y="2137"/>
                </a:cubicBezTo>
                <a:cubicBezTo>
                  <a:pt x="8717" y="2160"/>
                  <a:pt x="8790" y="2229"/>
                  <a:pt x="8777" y="2349"/>
                </a:cubicBezTo>
                <a:cubicBezTo>
                  <a:pt x="8632" y="3672"/>
                  <a:pt x="8195" y="4516"/>
                  <a:pt x="7855" y="4992"/>
                </a:cubicBezTo>
                <a:cubicBezTo>
                  <a:pt x="7604" y="5341"/>
                  <a:pt x="7198" y="5550"/>
                  <a:pt x="6768" y="5550"/>
                </a:cubicBezTo>
                <a:lnTo>
                  <a:pt x="2582" y="5550"/>
                </a:lnTo>
                <a:cubicBezTo>
                  <a:pt x="2152" y="5550"/>
                  <a:pt x="1746" y="5341"/>
                  <a:pt x="1496" y="4992"/>
                </a:cubicBezTo>
                <a:cubicBezTo>
                  <a:pt x="1155" y="4517"/>
                  <a:pt x="719" y="3673"/>
                  <a:pt x="574" y="2349"/>
                </a:cubicBezTo>
                <a:cubicBezTo>
                  <a:pt x="561" y="2229"/>
                  <a:pt x="635" y="2160"/>
                  <a:pt x="667" y="2137"/>
                </a:cubicBezTo>
                <a:cubicBezTo>
                  <a:pt x="690" y="2119"/>
                  <a:pt x="740" y="2091"/>
                  <a:pt x="806" y="2091"/>
                </a:cubicBezTo>
                <a:cubicBezTo>
                  <a:pt x="836" y="2091"/>
                  <a:pt x="869" y="2097"/>
                  <a:pt x="904" y="2113"/>
                </a:cubicBezTo>
                <a:cubicBezTo>
                  <a:pt x="1575" y="2415"/>
                  <a:pt x="2773" y="2776"/>
                  <a:pt x="4676" y="2776"/>
                </a:cubicBezTo>
                <a:cubicBezTo>
                  <a:pt x="6577" y="2776"/>
                  <a:pt x="7775" y="2415"/>
                  <a:pt x="8447" y="2113"/>
                </a:cubicBezTo>
                <a:cubicBezTo>
                  <a:pt x="8483" y="2097"/>
                  <a:pt x="8516" y="2091"/>
                  <a:pt x="8545" y="2091"/>
                </a:cubicBezTo>
                <a:close/>
                <a:moveTo>
                  <a:pt x="4676" y="1"/>
                </a:moveTo>
                <a:cubicBezTo>
                  <a:pt x="4050" y="1"/>
                  <a:pt x="3452" y="234"/>
                  <a:pt x="2993" y="657"/>
                </a:cubicBezTo>
                <a:cubicBezTo>
                  <a:pt x="2607" y="1011"/>
                  <a:pt x="2346" y="1474"/>
                  <a:pt x="2242" y="1981"/>
                </a:cubicBezTo>
                <a:cubicBezTo>
                  <a:pt x="1766" y="1870"/>
                  <a:pt x="1400" y="1738"/>
                  <a:pt x="1127" y="1616"/>
                </a:cubicBezTo>
                <a:cubicBezTo>
                  <a:pt x="1023" y="1569"/>
                  <a:pt x="913" y="1545"/>
                  <a:pt x="803" y="1545"/>
                </a:cubicBezTo>
                <a:cubicBezTo>
                  <a:pt x="643" y="1545"/>
                  <a:pt x="484" y="1596"/>
                  <a:pt x="347" y="1696"/>
                </a:cubicBezTo>
                <a:cubicBezTo>
                  <a:pt x="119" y="1863"/>
                  <a:pt x="1" y="2129"/>
                  <a:pt x="31" y="2408"/>
                </a:cubicBezTo>
                <a:cubicBezTo>
                  <a:pt x="189" y="3848"/>
                  <a:pt x="674" y="4781"/>
                  <a:pt x="1053" y="5309"/>
                </a:cubicBezTo>
                <a:cubicBezTo>
                  <a:pt x="1405" y="5800"/>
                  <a:pt x="1977" y="6095"/>
                  <a:pt x="2582" y="6095"/>
                </a:cubicBezTo>
                <a:lnTo>
                  <a:pt x="6768" y="6095"/>
                </a:lnTo>
                <a:cubicBezTo>
                  <a:pt x="7373" y="6095"/>
                  <a:pt x="7944" y="5800"/>
                  <a:pt x="8298" y="5309"/>
                </a:cubicBezTo>
                <a:cubicBezTo>
                  <a:pt x="8676" y="4781"/>
                  <a:pt x="9161" y="3848"/>
                  <a:pt x="9319" y="2408"/>
                </a:cubicBezTo>
                <a:cubicBezTo>
                  <a:pt x="9350" y="2129"/>
                  <a:pt x="9231" y="1863"/>
                  <a:pt x="9003" y="1696"/>
                </a:cubicBezTo>
                <a:cubicBezTo>
                  <a:pt x="8867" y="1596"/>
                  <a:pt x="8708" y="1546"/>
                  <a:pt x="8547" y="1546"/>
                </a:cubicBezTo>
                <a:cubicBezTo>
                  <a:pt x="8438" y="1546"/>
                  <a:pt x="8327" y="1569"/>
                  <a:pt x="8223" y="1616"/>
                </a:cubicBezTo>
                <a:cubicBezTo>
                  <a:pt x="7952" y="1738"/>
                  <a:pt x="7585" y="1870"/>
                  <a:pt x="7109" y="1981"/>
                </a:cubicBezTo>
                <a:cubicBezTo>
                  <a:pt x="7004" y="1474"/>
                  <a:pt x="6742" y="1011"/>
                  <a:pt x="6357" y="657"/>
                </a:cubicBezTo>
                <a:cubicBezTo>
                  <a:pt x="5897" y="234"/>
                  <a:pt x="5300" y="1"/>
                  <a:pt x="467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80"/>
          <p:cNvSpPr/>
          <p:nvPr/>
        </p:nvSpPr>
        <p:spPr>
          <a:xfrm>
            <a:off x="955529" y="1455326"/>
            <a:ext cx="355533" cy="345808"/>
          </a:xfrm>
          <a:custGeom>
            <a:avLst/>
            <a:gdLst/>
            <a:ahLst/>
            <a:cxnLst/>
            <a:rect l="l" t="t" r="r" b="b"/>
            <a:pathLst>
              <a:path w="9323" h="9068" extrusionOk="0">
                <a:moveTo>
                  <a:pt x="4649" y="2519"/>
                </a:moveTo>
                <a:cubicBezTo>
                  <a:pt x="4750" y="2522"/>
                  <a:pt x="4833" y="2613"/>
                  <a:pt x="4833" y="2722"/>
                </a:cubicBezTo>
                <a:cubicBezTo>
                  <a:pt x="4832" y="3341"/>
                  <a:pt x="4744" y="3712"/>
                  <a:pt x="4643" y="4037"/>
                </a:cubicBezTo>
                <a:cubicBezTo>
                  <a:pt x="4542" y="3711"/>
                  <a:pt x="4453" y="3337"/>
                  <a:pt x="4453" y="2710"/>
                </a:cubicBezTo>
                <a:cubicBezTo>
                  <a:pt x="4452" y="2658"/>
                  <a:pt x="4472" y="2611"/>
                  <a:pt x="4510" y="2574"/>
                </a:cubicBezTo>
                <a:cubicBezTo>
                  <a:pt x="4545" y="2539"/>
                  <a:pt x="4593" y="2519"/>
                  <a:pt x="4643" y="2519"/>
                </a:cubicBezTo>
                <a:close/>
                <a:moveTo>
                  <a:pt x="4645" y="545"/>
                </a:moveTo>
                <a:cubicBezTo>
                  <a:pt x="6552" y="545"/>
                  <a:pt x="8236" y="1893"/>
                  <a:pt x="8648" y="3751"/>
                </a:cubicBezTo>
                <a:cubicBezTo>
                  <a:pt x="8713" y="4044"/>
                  <a:pt x="8747" y="4344"/>
                  <a:pt x="8747" y="4645"/>
                </a:cubicBezTo>
                <a:cubicBezTo>
                  <a:pt x="8747" y="4977"/>
                  <a:pt x="8706" y="5308"/>
                  <a:pt x="8627" y="5626"/>
                </a:cubicBezTo>
                <a:cubicBezTo>
                  <a:pt x="8330" y="6829"/>
                  <a:pt x="7514" y="7824"/>
                  <a:pt x="6390" y="8354"/>
                </a:cubicBezTo>
                <a:cubicBezTo>
                  <a:pt x="6356" y="8370"/>
                  <a:pt x="6320" y="8377"/>
                  <a:pt x="6285" y="8377"/>
                </a:cubicBezTo>
                <a:cubicBezTo>
                  <a:pt x="6217" y="8377"/>
                  <a:pt x="6151" y="8349"/>
                  <a:pt x="6106" y="8296"/>
                </a:cubicBezTo>
                <a:cubicBezTo>
                  <a:pt x="5283" y="7341"/>
                  <a:pt x="4917" y="6442"/>
                  <a:pt x="4917" y="5380"/>
                </a:cubicBezTo>
                <a:cubicBezTo>
                  <a:pt x="4917" y="4962"/>
                  <a:pt x="5003" y="4697"/>
                  <a:pt x="5103" y="4389"/>
                </a:cubicBezTo>
                <a:cubicBezTo>
                  <a:pt x="5233" y="3994"/>
                  <a:pt x="5378" y="3547"/>
                  <a:pt x="5379" y="2722"/>
                </a:cubicBezTo>
                <a:cubicBezTo>
                  <a:pt x="5379" y="2322"/>
                  <a:pt x="5060" y="1986"/>
                  <a:pt x="4667" y="1975"/>
                </a:cubicBezTo>
                <a:lnTo>
                  <a:pt x="4644" y="1975"/>
                </a:lnTo>
                <a:cubicBezTo>
                  <a:pt x="4452" y="1975"/>
                  <a:pt x="4271" y="2048"/>
                  <a:pt x="4133" y="2184"/>
                </a:cubicBezTo>
                <a:cubicBezTo>
                  <a:pt x="3989" y="2323"/>
                  <a:pt x="3910" y="2511"/>
                  <a:pt x="3910" y="2711"/>
                </a:cubicBezTo>
                <a:cubicBezTo>
                  <a:pt x="3910" y="3542"/>
                  <a:pt x="4057" y="3993"/>
                  <a:pt x="4185" y="4390"/>
                </a:cubicBezTo>
                <a:cubicBezTo>
                  <a:pt x="4286" y="4698"/>
                  <a:pt x="4373" y="4964"/>
                  <a:pt x="4373" y="5381"/>
                </a:cubicBezTo>
                <a:cubicBezTo>
                  <a:pt x="4373" y="6443"/>
                  <a:pt x="4006" y="7343"/>
                  <a:pt x="3183" y="8298"/>
                </a:cubicBezTo>
                <a:cubicBezTo>
                  <a:pt x="3137" y="8351"/>
                  <a:pt x="3071" y="8379"/>
                  <a:pt x="3003" y="8379"/>
                </a:cubicBezTo>
                <a:cubicBezTo>
                  <a:pt x="2968" y="8379"/>
                  <a:pt x="2933" y="8371"/>
                  <a:pt x="2899" y="8356"/>
                </a:cubicBezTo>
                <a:cubicBezTo>
                  <a:pt x="1470" y="7681"/>
                  <a:pt x="546" y="6225"/>
                  <a:pt x="546" y="4645"/>
                </a:cubicBezTo>
                <a:cubicBezTo>
                  <a:pt x="546" y="2385"/>
                  <a:pt x="2386" y="545"/>
                  <a:pt x="4645" y="545"/>
                </a:cubicBezTo>
                <a:close/>
                <a:moveTo>
                  <a:pt x="8362" y="7427"/>
                </a:moveTo>
                <a:lnTo>
                  <a:pt x="8638" y="7703"/>
                </a:lnTo>
                <a:lnTo>
                  <a:pt x="7929" y="8411"/>
                </a:lnTo>
                <a:lnTo>
                  <a:pt x="7678" y="8160"/>
                </a:lnTo>
                <a:cubicBezTo>
                  <a:pt x="7878" y="7987"/>
                  <a:pt x="8063" y="7799"/>
                  <a:pt x="8231" y="7596"/>
                </a:cubicBezTo>
                <a:cubicBezTo>
                  <a:pt x="8275" y="7540"/>
                  <a:pt x="8320" y="7483"/>
                  <a:pt x="8362" y="7427"/>
                </a:cubicBezTo>
                <a:close/>
                <a:moveTo>
                  <a:pt x="4643" y="1"/>
                </a:moveTo>
                <a:cubicBezTo>
                  <a:pt x="3403" y="1"/>
                  <a:pt x="2237" y="483"/>
                  <a:pt x="1359" y="1361"/>
                </a:cubicBezTo>
                <a:cubicBezTo>
                  <a:pt x="482" y="2237"/>
                  <a:pt x="0" y="3404"/>
                  <a:pt x="0" y="4644"/>
                </a:cubicBezTo>
                <a:cubicBezTo>
                  <a:pt x="0" y="5542"/>
                  <a:pt x="256" y="6412"/>
                  <a:pt x="742" y="7165"/>
                </a:cubicBezTo>
                <a:cubicBezTo>
                  <a:pt x="1215" y="7895"/>
                  <a:pt x="1880" y="8478"/>
                  <a:pt x="2666" y="8847"/>
                </a:cubicBezTo>
                <a:cubicBezTo>
                  <a:pt x="2773" y="8898"/>
                  <a:pt x="2888" y="8922"/>
                  <a:pt x="3001" y="8922"/>
                </a:cubicBezTo>
                <a:cubicBezTo>
                  <a:pt x="3224" y="8922"/>
                  <a:pt x="3444" y="8828"/>
                  <a:pt x="3595" y="8652"/>
                </a:cubicBezTo>
                <a:cubicBezTo>
                  <a:pt x="4086" y="8082"/>
                  <a:pt x="4429" y="7523"/>
                  <a:pt x="4644" y="6944"/>
                </a:cubicBezTo>
                <a:cubicBezTo>
                  <a:pt x="4860" y="7523"/>
                  <a:pt x="5203" y="8081"/>
                  <a:pt x="5694" y="8652"/>
                </a:cubicBezTo>
                <a:cubicBezTo>
                  <a:pt x="5846" y="8827"/>
                  <a:pt x="6065" y="8922"/>
                  <a:pt x="6287" y="8922"/>
                </a:cubicBezTo>
                <a:cubicBezTo>
                  <a:pt x="6401" y="8922"/>
                  <a:pt x="6516" y="8897"/>
                  <a:pt x="6623" y="8847"/>
                </a:cubicBezTo>
                <a:cubicBezTo>
                  <a:pt x="6838" y="8746"/>
                  <a:pt x="7045" y="8627"/>
                  <a:pt x="7243" y="8494"/>
                </a:cubicBezTo>
                <a:lnTo>
                  <a:pt x="7737" y="8989"/>
                </a:lnTo>
                <a:cubicBezTo>
                  <a:pt x="7789" y="9039"/>
                  <a:pt x="7857" y="9068"/>
                  <a:pt x="7930" y="9068"/>
                </a:cubicBezTo>
                <a:cubicBezTo>
                  <a:pt x="8002" y="9068"/>
                  <a:pt x="8071" y="9038"/>
                  <a:pt x="8122" y="8989"/>
                </a:cubicBezTo>
                <a:lnTo>
                  <a:pt x="9217" y="7894"/>
                </a:lnTo>
                <a:cubicBezTo>
                  <a:pt x="9323" y="7787"/>
                  <a:pt x="9323" y="7614"/>
                  <a:pt x="9216" y="7508"/>
                </a:cubicBezTo>
                <a:lnTo>
                  <a:pt x="8668" y="6961"/>
                </a:lnTo>
                <a:cubicBezTo>
                  <a:pt x="8886" y="6584"/>
                  <a:pt x="9050" y="6177"/>
                  <a:pt x="9154" y="5756"/>
                </a:cubicBezTo>
                <a:cubicBezTo>
                  <a:pt x="9242" y="5394"/>
                  <a:pt x="9288" y="5020"/>
                  <a:pt x="9288" y="4644"/>
                </a:cubicBezTo>
                <a:cubicBezTo>
                  <a:pt x="9288" y="4304"/>
                  <a:pt x="9251" y="3963"/>
                  <a:pt x="9177" y="3632"/>
                </a:cubicBezTo>
                <a:cubicBezTo>
                  <a:pt x="8952" y="2617"/>
                  <a:pt x="8380" y="1695"/>
                  <a:pt x="7568" y="1037"/>
                </a:cubicBezTo>
                <a:cubicBezTo>
                  <a:pt x="6744" y="369"/>
                  <a:pt x="5706" y="1"/>
                  <a:pt x="46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80"/>
          <p:cNvSpPr/>
          <p:nvPr/>
        </p:nvSpPr>
        <p:spPr>
          <a:xfrm>
            <a:off x="997400" y="2581355"/>
            <a:ext cx="270797" cy="354846"/>
          </a:xfrm>
          <a:custGeom>
            <a:avLst/>
            <a:gdLst/>
            <a:ahLst/>
            <a:cxnLst/>
            <a:rect l="l" t="t" r="r" b="b"/>
            <a:pathLst>
              <a:path w="7101" h="9305" extrusionOk="0">
                <a:moveTo>
                  <a:pt x="5246" y="1093"/>
                </a:moveTo>
                <a:lnTo>
                  <a:pt x="5246" y="1638"/>
                </a:lnTo>
                <a:lnTo>
                  <a:pt x="1851" y="1638"/>
                </a:lnTo>
                <a:lnTo>
                  <a:pt x="1851" y="1093"/>
                </a:lnTo>
                <a:close/>
                <a:moveTo>
                  <a:pt x="2271" y="2183"/>
                </a:moveTo>
                <a:cubicBezTo>
                  <a:pt x="2036" y="2717"/>
                  <a:pt x="1906" y="3390"/>
                  <a:pt x="1906" y="4098"/>
                </a:cubicBezTo>
                <a:cubicBezTo>
                  <a:pt x="1906" y="4856"/>
                  <a:pt x="2054" y="5574"/>
                  <a:pt x="2322" y="6123"/>
                </a:cubicBezTo>
                <a:lnTo>
                  <a:pt x="1841" y="6123"/>
                </a:lnTo>
                <a:cubicBezTo>
                  <a:pt x="1056" y="5679"/>
                  <a:pt x="541" y="4937"/>
                  <a:pt x="541" y="4098"/>
                </a:cubicBezTo>
                <a:cubicBezTo>
                  <a:pt x="543" y="3324"/>
                  <a:pt x="981" y="2633"/>
                  <a:pt x="1662" y="2183"/>
                </a:cubicBezTo>
                <a:close/>
                <a:moveTo>
                  <a:pt x="4223" y="2183"/>
                </a:moveTo>
                <a:cubicBezTo>
                  <a:pt x="4473" y="2619"/>
                  <a:pt x="4652" y="3291"/>
                  <a:pt x="4652" y="4098"/>
                </a:cubicBezTo>
                <a:cubicBezTo>
                  <a:pt x="4652" y="4976"/>
                  <a:pt x="4439" y="5693"/>
                  <a:pt x="4156" y="6123"/>
                </a:cubicBezTo>
                <a:lnTo>
                  <a:pt x="2948" y="6123"/>
                </a:lnTo>
                <a:cubicBezTo>
                  <a:pt x="2664" y="5695"/>
                  <a:pt x="2452" y="4978"/>
                  <a:pt x="2452" y="4098"/>
                </a:cubicBezTo>
                <a:cubicBezTo>
                  <a:pt x="2452" y="3291"/>
                  <a:pt x="2632" y="2619"/>
                  <a:pt x="2881" y="2183"/>
                </a:cubicBezTo>
                <a:close/>
                <a:moveTo>
                  <a:pt x="5440" y="2183"/>
                </a:moveTo>
                <a:cubicBezTo>
                  <a:pt x="6123" y="2633"/>
                  <a:pt x="6560" y="3324"/>
                  <a:pt x="6560" y="4098"/>
                </a:cubicBezTo>
                <a:cubicBezTo>
                  <a:pt x="6562" y="4937"/>
                  <a:pt x="6046" y="5677"/>
                  <a:pt x="5261" y="6123"/>
                </a:cubicBezTo>
                <a:lnTo>
                  <a:pt x="4781" y="6123"/>
                </a:lnTo>
                <a:cubicBezTo>
                  <a:pt x="5049" y="5573"/>
                  <a:pt x="5197" y="4856"/>
                  <a:pt x="5197" y="4098"/>
                </a:cubicBezTo>
                <a:cubicBezTo>
                  <a:pt x="5197" y="3389"/>
                  <a:pt x="5067" y="2717"/>
                  <a:pt x="4830" y="2183"/>
                </a:cubicBezTo>
                <a:close/>
                <a:moveTo>
                  <a:pt x="5246" y="6668"/>
                </a:moveTo>
                <a:lnTo>
                  <a:pt x="5246" y="7212"/>
                </a:lnTo>
                <a:lnTo>
                  <a:pt x="1851" y="7212"/>
                </a:lnTo>
                <a:lnTo>
                  <a:pt x="1851" y="6668"/>
                </a:lnTo>
                <a:close/>
                <a:moveTo>
                  <a:pt x="3558" y="7770"/>
                </a:moveTo>
                <a:cubicBezTo>
                  <a:pt x="3568" y="7770"/>
                  <a:pt x="3578" y="7770"/>
                  <a:pt x="3589" y="7771"/>
                </a:cubicBezTo>
                <a:cubicBezTo>
                  <a:pt x="3729" y="7787"/>
                  <a:pt x="3830" y="7911"/>
                  <a:pt x="3830" y="8050"/>
                </a:cubicBezTo>
                <a:lnTo>
                  <a:pt x="3830" y="8756"/>
                </a:lnTo>
                <a:lnTo>
                  <a:pt x="3286" y="8756"/>
                </a:lnTo>
                <a:lnTo>
                  <a:pt x="3286" y="8045"/>
                </a:lnTo>
                <a:cubicBezTo>
                  <a:pt x="3286" y="7892"/>
                  <a:pt x="3408" y="7770"/>
                  <a:pt x="3558" y="7770"/>
                </a:cubicBezTo>
                <a:close/>
                <a:moveTo>
                  <a:pt x="3548" y="0"/>
                </a:moveTo>
                <a:cubicBezTo>
                  <a:pt x="3393" y="0"/>
                  <a:pt x="3268" y="122"/>
                  <a:pt x="3268" y="273"/>
                </a:cubicBezTo>
                <a:lnTo>
                  <a:pt x="3268" y="547"/>
                </a:lnTo>
                <a:lnTo>
                  <a:pt x="1580" y="547"/>
                </a:lnTo>
                <a:cubicBezTo>
                  <a:pt x="1430" y="547"/>
                  <a:pt x="1308" y="669"/>
                  <a:pt x="1308" y="820"/>
                </a:cubicBezTo>
                <a:lnTo>
                  <a:pt x="1308" y="1768"/>
                </a:lnTo>
                <a:cubicBezTo>
                  <a:pt x="1220" y="1829"/>
                  <a:pt x="1136" y="1893"/>
                  <a:pt x="1055" y="1961"/>
                </a:cubicBezTo>
                <a:cubicBezTo>
                  <a:pt x="375" y="2531"/>
                  <a:pt x="0" y="3293"/>
                  <a:pt x="0" y="4106"/>
                </a:cubicBezTo>
                <a:cubicBezTo>
                  <a:pt x="0" y="4921"/>
                  <a:pt x="375" y="5682"/>
                  <a:pt x="1055" y="6252"/>
                </a:cubicBezTo>
                <a:cubicBezTo>
                  <a:pt x="1136" y="6320"/>
                  <a:pt x="1220" y="6384"/>
                  <a:pt x="1308" y="6445"/>
                </a:cubicBezTo>
                <a:lnTo>
                  <a:pt x="1308" y="7503"/>
                </a:lnTo>
                <a:cubicBezTo>
                  <a:pt x="1308" y="7654"/>
                  <a:pt x="1429" y="7777"/>
                  <a:pt x="1580" y="7777"/>
                </a:cubicBezTo>
                <a:lnTo>
                  <a:pt x="2790" y="7777"/>
                </a:lnTo>
                <a:cubicBezTo>
                  <a:pt x="2759" y="7863"/>
                  <a:pt x="2742" y="7955"/>
                  <a:pt x="2742" y="8051"/>
                </a:cubicBezTo>
                <a:lnTo>
                  <a:pt x="2742" y="9031"/>
                </a:lnTo>
                <a:cubicBezTo>
                  <a:pt x="2742" y="9181"/>
                  <a:pt x="2864" y="9304"/>
                  <a:pt x="3015" y="9304"/>
                </a:cubicBezTo>
                <a:lnTo>
                  <a:pt x="4105" y="9304"/>
                </a:lnTo>
                <a:cubicBezTo>
                  <a:pt x="4254" y="9304"/>
                  <a:pt x="4378" y="9183"/>
                  <a:pt x="4378" y="9031"/>
                </a:cubicBezTo>
                <a:lnTo>
                  <a:pt x="4378" y="8052"/>
                </a:lnTo>
                <a:cubicBezTo>
                  <a:pt x="4378" y="7956"/>
                  <a:pt x="4360" y="7864"/>
                  <a:pt x="4330" y="7778"/>
                </a:cubicBezTo>
                <a:lnTo>
                  <a:pt x="5520" y="7778"/>
                </a:lnTo>
                <a:cubicBezTo>
                  <a:pt x="5671" y="7778"/>
                  <a:pt x="5794" y="7656"/>
                  <a:pt x="5794" y="7506"/>
                </a:cubicBezTo>
                <a:lnTo>
                  <a:pt x="5794" y="6446"/>
                </a:lnTo>
                <a:cubicBezTo>
                  <a:pt x="5881" y="6385"/>
                  <a:pt x="5966" y="6322"/>
                  <a:pt x="6046" y="6253"/>
                </a:cubicBezTo>
                <a:cubicBezTo>
                  <a:pt x="6726" y="5683"/>
                  <a:pt x="7101" y="4922"/>
                  <a:pt x="7101" y="4108"/>
                </a:cubicBezTo>
                <a:cubicBezTo>
                  <a:pt x="7101" y="3294"/>
                  <a:pt x="6723" y="2531"/>
                  <a:pt x="6043" y="1961"/>
                </a:cubicBezTo>
                <a:cubicBezTo>
                  <a:pt x="5963" y="1894"/>
                  <a:pt x="5878" y="1829"/>
                  <a:pt x="5792" y="1768"/>
                </a:cubicBezTo>
                <a:lnTo>
                  <a:pt x="5792" y="821"/>
                </a:lnTo>
                <a:cubicBezTo>
                  <a:pt x="5792" y="670"/>
                  <a:pt x="5670" y="547"/>
                  <a:pt x="5518" y="547"/>
                </a:cubicBezTo>
                <a:lnTo>
                  <a:pt x="3830" y="547"/>
                </a:lnTo>
                <a:lnTo>
                  <a:pt x="3830" y="280"/>
                </a:lnTo>
                <a:cubicBezTo>
                  <a:pt x="3830" y="153"/>
                  <a:pt x="3745" y="39"/>
                  <a:pt x="3621" y="9"/>
                </a:cubicBezTo>
                <a:cubicBezTo>
                  <a:pt x="3597" y="3"/>
                  <a:pt x="3572" y="0"/>
                  <a:pt x="35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040"/>
        <p:cNvGrpSpPr/>
        <p:nvPr/>
      </p:nvGrpSpPr>
      <p:grpSpPr>
        <a:xfrm>
          <a:off x="0" y="0"/>
          <a:ext cx="0" cy="0"/>
          <a:chOff x="0" y="0"/>
          <a:chExt cx="0" cy="0"/>
        </a:xfrm>
      </p:grpSpPr>
      <p:sp>
        <p:nvSpPr>
          <p:cNvPr id="2041" name="Google Shape;2041;p81"/>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ALTERNATIVE </a:t>
            </a:r>
            <a:r>
              <a:rPr lang="en">
                <a:solidFill>
                  <a:schemeClr val="accent3"/>
                </a:solidFill>
              </a:rPr>
              <a:t>RESOURCES</a:t>
            </a:r>
            <a:endParaRPr>
              <a:solidFill>
                <a:schemeClr val="accent3"/>
              </a:solidFill>
            </a:endParaRPr>
          </a:p>
        </p:txBody>
      </p:sp>
      <p:grpSp>
        <p:nvGrpSpPr>
          <p:cNvPr id="2042" name="Google Shape;2042;p81"/>
          <p:cNvGrpSpPr/>
          <p:nvPr/>
        </p:nvGrpSpPr>
        <p:grpSpPr>
          <a:xfrm>
            <a:off x="3530215" y="3495652"/>
            <a:ext cx="860544" cy="829755"/>
            <a:chOff x="10436343" y="254513"/>
            <a:chExt cx="1502084" cy="1448341"/>
          </a:xfrm>
        </p:grpSpPr>
        <p:sp>
          <p:nvSpPr>
            <p:cNvPr id="2043" name="Google Shape;2043;p81"/>
            <p:cNvSpPr/>
            <p:nvPr/>
          </p:nvSpPr>
          <p:spPr>
            <a:xfrm>
              <a:off x="11034487" y="980585"/>
              <a:ext cx="629833" cy="722269"/>
            </a:xfrm>
            <a:custGeom>
              <a:avLst/>
              <a:gdLst/>
              <a:ahLst/>
              <a:cxnLst/>
              <a:rect l="l" t="t" r="r" b="b"/>
              <a:pathLst>
                <a:path w="2153" h="2469" extrusionOk="0">
                  <a:moveTo>
                    <a:pt x="677" y="1"/>
                  </a:moveTo>
                  <a:cubicBezTo>
                    <a:pt x="614" y="1"/>
                    <a:pt x="554" y="12"/>
                    <a:pt x="497" y="36"/>
                  </a:cubicBezTo>
                  <a:cubicBezTo>
                    <a:pt x="53" y="222"/>
                    <a:pt x="1" y="1104"/>
                    <a:pt x="276" y="1757"/>
                  </a:cubicBezTo>
                  <a:cubicBezTo>
                    <a:pt x="482" y="2248"/>
                    <a:pt x="814" y="2468"/>
                    <a:pt x="1154" y="2468"/>
                  </a:cubicBezTo>
                  <a:cubicBezTo>
                    <a:pt x="1266" y="2468"/>
                    <a:pt x="1380" y="2444"/>
                    <a:pt x="1489" y="2398"/>
                  </a:cubicBezTo>
                  <a:cubicBezTo>
                    <a:pt x="1931" y="2212"/>
                    <a:pt x="2153" y="1735"/>
                    <a:pt x="1879" y="1083"/>
                  </a:cubicBezTo>
                  <a:cubicBezTo>
                    <a:pt x="1641" y="515"/>
                    <a:pt x="1104" y="1"/>
                    <a:pt x="67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81"/>
            <p:cNvSpPr/>
            <p:nvPr/>
          </p:nvSpPr>
          <p:spPr>
            <a:xfrm>
              <a:off x="11167591" y="698874"/>
              <a:ext cx="770836" cy="511351"/>
            </a:xfrm>
            <a:custGeom>
              <a:avLst/>
              <a:gdLst/>
              <a:ahLst/>
              <a:cxnLst/>
              <a:rect l="l" t="t" r="r" b="b"/>
              <a:pathLst>
                <a:path w="2635" h="1748" extrusionOk="0">
                  <a:moveTo>
                    <a:pt x="1612" y="1"/>
                  </a:moveTo>
                  <a:cubicBezTo>
                    <a:pt x="1564" y="1"/>
                    <a:pt x="1515" y="3"/>
                    <a:pt x="1463" y="7"/>
                  </a:cubicBezTo>
                  <a:cubicBezTo>
                    <a:pt x="757" y="66"/>
                    <a:pt x="0" y="521"/>
                    <a:pt x="40" y="999"/>
                  </a:cubicBezTo>
                  <a:cubicBezTo>
                    <a:pt x="77" y="1439"/>
                    <a:pt x="777" y="1747"/>
                    <a:pt x="1438" y="1747"/>
                  </a:cubicBezTo>
                  <a:cubicBezTo>
                    <a:pt x="1496" y="1747"/>
                    <a:pt x="1553" y="1745"/>
                    <a:pt x="1609" y="1740"/>
                  </a:cubicBezTo>
                  <a:cubicBezTo>
                    <a:pt x="2315" y="1682"/>
                    <a:pt x="2634" y="1263"/>
                    <a:pt x="2593" y="786"/>
                  </a:cubicBezTo>
                  <a:cubicBezTo>
                    <a:pt x="2556" y="342"/>
                    <a:pt x="2223" y="1"/>
                    <a:pt x="161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81"/>
            <p:cNvSpPr/>
            <p:nvPr/>
          </p:nvSpPr>
          <p:spPr>
            <a:xfrm>
              <a:off x="10985048" y="254513"/>
              <a:ext cx="589756" cy="740406"/>
            </a:xfrm>
            <a:custGeom>
              <a:avLst/>
              <a:gdLst/>
              <a:ahLst/>
              <a:cxnLst/>
              <a:rect l="l" t="t" r="r" b="b"/>
              <a:pathLst>
                <a:path w="2016" h="2531" extrusionOk="0">
                  <a:moveTo>
                    <a:pt x="1046" y="0"/>
                  </a:moveTo>
                  <a:cubicBezTo>
                    <a:pt x="655" y="0"/>
                    <a:pt x="300" y="272"/>
                    <a:pt x="163" y="860"/>
                  </a:cubicBezTo>
                  <a:cubicBezTo>
                    <a:pt x="0" y="1548"/>
                    <a:pt x="198" y="2410"/>
                    <a:pt x="665" y="2519"/>
                  </a:cubicBezTo>
                  <a:cubicBezTo>
                    <a:pt x="698" y="2527"/>
                    <a:pt x="732" y="2531"/>
                    <a:pt x="766" y="2531"/>
                  </a:cubicBezTo>
                  <a:cubicBezTo>
                    <a:pt x="1211" y="2531"/>
                    <a:pt x="1704" y="1895"/>
                    <a:pt x="1854" y="1256"/>
                  </a:cubicBezTo>
                  <a:cubicBezTo>
                    <a:pt x="2015" y="568"/>
                    <a:pt x="1718" y="134"/>
                    <a:pt x="1251" y="24"/>
                  </a:cubicBezTo>
                  <a:cubicBezTo>
                    <a:pt x="1182" y="8"/>
                    <a:pt x="1114" y="0"/>
                    <a:pt x="104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81"/>
            <p:cNvSpPr/>
            <p:nvPr/>
          </p:nvSpPr>
          <p:spPr>
            <a:xfrm>
              <a:off x="10436343" y="475798"/>
              <a:ext cx="787511" cy="586533"/>
            </a:xfrm>
            <a:custGeom>
              <a:avLst/>
              <a:gdLst/>
              <a:ahLst/>
              <a:cxnLst/>
              <a:rect l="l" t="t" r="r" b="b"/>
              <a:pathLst>
                <a:path w="2692" h="2005" extrusionOk="0">
                  <a:moveTo>
                    <a:pt x="950" y="0"/>
                  </a:moveTo>
                  <a:cubicBezTo>
                    <a:pt x="646" y="0"/>
                    <a:pt x="401" y="153"/>
                    <a:pt x="249" y="402"/>
                  </a:cubicBezTo>
                  <a:cubicBezTo>
                    <a:pt x="1" y="812"/>
                    <a:pt x="102" y="1329"/>
                    <a:pt x="707" y="1695"/>
                  </a:cubicBezTo>
                  <a:cubicBezTo>
                    <a:pt x="1031" y="1891"/>
                    <a:pt x="1434" y="2004"/>
                    <a:pt x="1777" y="2004"/>
                  </a:cubicBezTo>
                  <a:cubicBezTo>
                    <a:pt x="2074" y="2004"/>
                    <a:pt x="2326" y="1919"/>
                    <a:pt x="2442" y="1729"/>
                  </a:cubicBezTo>
                  <a:cubicBezTo>
                    <a:pt x="2691" y="1319"/>
                    <a:pt x="2213" y="575"/>
                    <a:pt x="1608" y="209"/>
                  </a:cubicBezTo>
                  <a:cubicBezTo>
                    <a:pt x="1370" y="65"/>
                    <a:pt x="1148" y="0"/>
                    <a:pt x="95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81"/>
            <p:cNvSpPr/>
            <p:nvPr/>
          </p:nvSpPr>
          <p:spPr>
            <a:xfrm>
              <a:off x="10519915" y="938460"/>
              <a:ext cx="750944" cy="628365"/>
            </a:xfrm>
            <a:custGeom>
              <a:avLst/>
              <a:gdLst/>
              <a:ahLst/>
              <a:cxnLst/>
              <a:rect l="l" t="t" r="r" b="b"/>
              <a:pathLst>
                <a:path w="2567" h="2148" extrusionOk="0">
                  <a:moveTo>
                    <a:pt x="1772" y="1"/>
                  </a:moveTo>
                  <a:cubicBezTo>
                    <a:pt x="1389" y="1"/>
                    <a:pt x="901" y="201"/>
                    <a:pt x="550" y="504"/>
                  </a:cubicBezTo>
                  <a:cubicBezTo>
                    <a:pt x="14" y="966"/>
                    <a:pt x="1" y="1491"/>
                    <a:pt x="314" y="1856"/>
                  </a:cubicBezTo>
                  <a:cubicBezTo>
                    <a:pt x="473" y="2040"/>
                    <a:pt x="686" y="2147"/>
                    <a:pt x="928" y="2147"/>
                  </a:cubicBezTo>
                  <a:cubicBezTo>
                    <a:pt x="1161" y="2147"/>
                    <a:pt x="1421" y="2047"/>
                    <a:pt x="1685" y="1820"/>
                  </a:cubicBezTo>
                  <a:cubicBezTo>
                    <a:pt x="2221" y="1358"/>
                    <a:pt x="2567" y="545"/>
                    <a:pt x="2254" y="181"/>
                  </a:cubicBezTo>
                  <a:cubicBezTo>
                    <a:pt x="2146" y="56"/>
                    <a:pt x="1974" y="1"/>
                    <a:pt x="177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81"/>
            <p:cNvSpPr/>
            <p:nvPr/>
          </p:nvSpPr>
          <p:spPr>
            <a:xfrm>
              <a:off x="10839365" y="636564"/>
              <a:ext cx="678394" cy="708520"/>
            </a:xfrm>
            <a:custGeom>
              <a:avLst/>
              <a:gdLst/>
              <a:ahLst/>
              <a:cxnLst/>
              <a:rect l="l" t="t" r="r" b="b"/>
              <a:pathLst>
                <a:path w="2319" h="2422" extrusionOk="0">
                  <a:moveTo>
                    <a:pt x="1289" y="0"/>
                  </a:moveTo>
                  <a:cubicBezTo>
                    <a:pt x="1205" y="0"/>
                    <a:pt x="1132" y="63"/>
                    <a:pt x="1120" y="149"/>
                  </a:cubicBezTo>
                  <a:cubicBezTo>
                    <a:pt x="1112" y="223"/>
                    <a:pt x="1151" y="289"/>
                    <a:pt x="1214" y="321"/>
                  </a:cubicBezTo>
                  <a:lnTo>
                    <a:pt x="1159" y="746"/>
                  </a:lnTo>
                  <a:cubicBezTo>
                    <a:pt x="1117" y="746"/>
                    <a:pt x="1075" y="754"/>
                    <a:pt x="1033" y="766"/>
                  </a:cubicBezTo>
                  <a:lnTo>
                    <a:pt x="996" y="677"/>
                  </a:lnTo>
                  <a:cubicBezTo>
                    <a:pt x="1048" y="631"/>
                    <a:pt x="1067" y="554"/>
                    <a:pt x="1038" y="486"/>
                  </a:cubicBezTo>
                  <a:cubicBezTo>
                    <a:pt x="1011" y="421"/>
                    <a:pt x="948" y="382"/>
                    <a:pt x="882" y="382"/>
                  </a:cubicBezTo>
                  <a:cubicBezTo>
                    <a:pt x="859" y="382"/>
                    <a:pt x="837" y="386"/>
                    <a:pt x="816" y="396"/>
                  </a:cubicBezTo>
                  <a:cubicBezTo>
                    <a:pt x="730" y="432"/>
                    <a:pt x="688" y="533"/>
                    <a:pt x="725" y="618"/>
                  </a:cubicBezTo>
                  <a:cubicBezTo>
                    <a:pt x="754" y="683"/>
                    <a:pt x="816" y="723"/>
                    <a:pt x="881" y="723"/>
                  </a:cubicBezTo>
                  <a:cubicBezTo>
                    <a:pt x="884" y="723"/>
                    <a:pt x="888" y="723"/>
                    <a:pt x="891" y="723"/>
                  </a:cubicBezTo>
                  <a:lnTo>
                    <a:pt x="928" y="812"/>
                  </a:lnTo>
                  <a:cubicBezTo>
                    <a:pt x="890" y="833"/>
                    <a:pt x="856" y="857"/>
                    <a:pt x="826" y="888"/>
                  </a:cubicBezTo>
                  <a:lnTo>
                    <a:pt x="485" y="629"/>
                  </a:lnTo>
                  <a:cubicBezTo>
                    <a:pt x="507" y="563"/>
                    <a:pt x="485" y="488"/>
                    <a:pt x="427" y="442"/>
                  </a:cubicBezTo>
                  <a:cubicBezTo>
                    <a:pt x="396" y="419"/>
                    <a:pt x="360" y="407"/>
                    <a:pt x="324" y="407"/>
                  </a:cubicBezTo>
                  <a:cubicBezTo>
                    <a:pt x="272" y="407"/>
                    <a:pt x="221" y="431"/>
                    <a:pt x="188" y="475"/>
                  </a:cubicBezTo>
                  <a:cubicBezTo>
                    <a:pt x="131" y="549"/>
                    <a:pt x="146" y="658"/>
                    <a:pt x="221" y="714"/>
                  </a:cubicBezTo>
                  <a:cubicBezTo>
                    <a:pt x="251" y="738"/>
                    <a:pt x="287" y="749"/>
                    <a:pt x="323" y="749"/>
                  </a:cubicBezTo>
                  <a:cubicBezTo>
                    <a:pt x="356" y="749"/>
                    <a:pt x="389" y="740"/>
                    <a:pt x="417" y="721"/>
                  </a:cubicBezTo>
                  <a:lnTo>
                    <a:pt x="759" y="982"/>
                  </a:lnTo>
                  <a:cubicBezTo>
                    <a:pt x="738" y="1019"/>
                    <a:pt x="722" y="1058"/>
                    <a:pt x="711" y="1099"/>
                  </a:cubicBezTo>
                  <a:lnTo>
                    <a:pt x="618" y="1088"/>
                  </a:lnTo>
                  <a:cubicBezTo>
                    <a:pt x="603" y="1019"/>
                    <a:pt x="547" y="964"/>
                    <a:pt x="473" y="955"/>
                  </a:cubicBezTo>
                  <a:cubicBezTo>
                    <a:pt x="465" y="954"/>
                    <a:pt x="457" y="953"/>
                    <a:pt x="450" y="953"/>
                  </a:cubicBezTo>
                  <a:cubicBezTo>
                    <a:pt x="367" y="953"/>
                    <a:pt x="294" y="1017"/>
                    <a:pt x="284" y="1102"/>
                  </a:cubicBezTo>
                  <a:cubicBezTo>
                    <a:pt x="271" y="1195"/>
                    <a:pt x="338" y="1280"/>
                    <a:pt x="430" y="1292"/>
                  </a:cubicBezTo>
                  <a:cubicBezTo>
                    <a:pt x="437" y="1293"/>
                    <a:pt x="445" y="1293"/>
                    <a:pt x="452" y="1293"/>
                  </a:cubicBezTo>
                  <a:cubicBezTo>
                    <a:pt x="516" y="1293"/>
                    <a:pt x="574" y="1255"/>
                    <a:pt x="603" y="1199"/>
                  </a:cubicBezTo>
                  <a:lnTo>
                    <a:pt x="696" y="1211"/>
                  </a:lnTo>
                  <a:cubicBezTo>
                    <a:pt x="696" y="1253"/>
                    <a:pt x="704" y="1296"/>
                    <a:pt x="716" y="1337"/>
                  </a:cubicBezTo>
                  <a:lnTo>
                    <a:pt x="319" y="1504"/>
                  </a:lnTo>
                  <a:cubicBezTo>
                    <a:pt x="287" y="1468"/>
                    <a:pt x="241" y="1448"/>
                    <a:pt x="193" y="1448"/>
                  </a:cubicBezTo>
                  <a:cubicBezTo>
                    <a:pt x="171" y="1448"/>
                    <a:pt x="149" y="1452"/>
                    <a:pt x="128" y="1461"/>
                  </a:cubicBezTo>
                  <a:cubicBezTo>
                    <a:pt x="42" y="1498"/>
                    <a:pt x="0" y="1598"/>
                    <a:pt x="38" y="1684"/>
                  </a:cubicBezTo>
                  <a:cubicBezTo>
                    <a:pt x="67" y="1749"/>
                    <a:pt x="130" y="1788"/>
                    <a:pt x="196" y="1788"/>
                  </a:cubicBezTo>
                  <a:cubicBezTo>
                    <a:pt x="218" y="1788"/>
                    <a:pt x="241" y="1784"/>
                    <a:pt x="262" y="1775"/>
                  </a:cubicBezTo>
                  <a:cubicBezTo>
                    <a:pt x="330" y="1746"/>
                    <a:pt x="370" y="1678"/>
                    <a:pt x="365" y="1609"/>
                  </a:cubicBezTo>
                  <a:lnTo>
                    <a:pt x="762" y="1441"/>
                  </a:lnTo>
                  <a:cubicBezTo>
                    <a:pt x="784" y="1481"/>
                    <a:pt x="809" y="1515"/>
                    <a:pt x="839" y="1544"/>
                  </a:cubicBezTo>
                  <a:lnTo>
                    <a:pt x="783" y="1619"/>
                  </a:lnTo>
                  <a:cubicBezTo>
                    <a:pt x="766" y="1613"/>
                    <a:pt x="748" y="1611"/>
                    <a:pt x="731" y="1611"/>
                  </a:cubicBezTo>
                  <a:cubicBezTo>
                    <a:pt x="679" y="1611"/>
                    <a:pt x="629" y="1633"/>
                    <a:pt x="595" y="1677"/>
                  </a:cubicBezTo>
                  <a:cubicBezTo>
                    <a:pt x="538" y="1751"/>
                    <a:pt x="552" y="1858"/>
                    <a:pt x="629" y="1916"/>
                  </a:cubicBezTo>
                  <a:cubicBezTo>
                    <a:pt x="660" y="1939"/>
                    <a:pt x="696" y="1950"/>
                    <a:pt x="732" y="1950"/>
                  </a:cubicBezTo>
                  <a:cubicBezTo>
                    <a:pt x="783" y="1950"/>
                    <a:pt x="834" y="1927"/>
                    <a:pt x="868" y="1882"/>
                  </a:cubicBezTo>
                  <a:cubicBezTo>
                    <a:pt x="912" y="1823"/>
                    <a:pt x="912" y="1746"/>
                    <a:pt x="874" y="1685"/>
                  </a:cubicBezTo>
                  <a:lnTo>
                    <a:pt x="932" y="1610"/>
                  </a:lnTo>
                  <a:cubicBezTo>
                    <a:pt x="969" y="1631"/>
                    <a:pt x="1009" y="1647"/>
                    <a:pt x="1050" y="1658"/>
                  </a:cubicBezTo>
                  <a:lnTo>
                    <a:pt x="996" y="2086"/>
                  </a:lnTo>
                  <a:cubicBezTo>
                    <a:pt x="927" y="2099"/>
                    <a:pt x="873" y="2156"/>
                    <a:pt x="863" y="2230"/>
                  </a:cubicBezTo>
                  <a:cubicBezTo>
                    <a:pt x="852" y="2322"/>
                    <a:pt x="917" y="2407"/>
                    <a:pt x="1011" y="2420"/>
                  </a:cubicBezTo>
                  <a:cubicBezTo>
                    <a:pt x="1018" y="2421"/>
                    <a:pt x="1025" y="2421"/>
                    <a:pt x="1032" y="2421"/>
                  </a:cubicBezTo>
                  <a:cubicBezTo>
                    <a:pt x="1116" y="2421"/>
                    <a:pt x="1189" y="2358"/>
                    <a:pt x="1200" y="2273"/>
                  </a:cubicBezTo>
                  <a:cubicBezTo>
                    <a:pt x="1209" y="2199"/>
                    <a:pt x="1170" y="2131"/>
                    <a:pt x="1107" y="2099"/>
                  </a:cubicBezTo>
                  <a:lnTo>
                    <a:pt x="1161" y="1675"/>
                  </a:lnTo>
                  <a:cubicBezTo>
                    <a:pt x="1203" y="1675"/>
                    <a:pt x="1245" y="1667"/>
                    <a:pt x="1287" y="1656"/>
                  </a:cubicBezTo>
                  <a:lnTo>
                    <a:pt x="1324" y="1744"/>
                  </a:lnTo>
                  <a:cubicBezTo>
                    <a:pt x="1272" y="1792"/>
                    <a:pt x="1252" y="1868"/>
                    <a:pt x="1282" y="1935"/>
                  </a:cubicBezTo>
                  <a:cubicBezTo>
                    <a:pt x="1308" y="2000"/>
                    <a:pt x="1371" y="2039"/>
                    <a:pt x="1437" y="2039"/>
                  </a:cubicBezTo>
                  <a:cubicBezTo>
                    <a:pt x="1460" y="2039"/>
                    <a:pt x="1483" y="2035"/>
                    <a:pt x="1505" y="2025"/>
                  </a:cubicBezTo>
                  <a:cubicBezTo>
                    <a:pt x="1591" y="1990"/>
                    <a:pt x="1632" y="1889"/>
                    <a:pt x="1595" y="1802"/>
                  </a:cubicBezTo>
                  <a:cubicBezTo>
                    <a:pt x="1566" y="1739"/>
                    <a:pt x="1504" y="1699"/>
                    <a:pt x="1438" y="1699"/>
                  </a:cubicBezTo>
                  <a:cubicBezTo>
                    <a:pt x="1435" y="1699"/>
                    <a:pt x="1431" y="1699"/>
                    <a:pt x="1428" y="1699"/>
                  </a:cubicBezTo>
                  <a:lnTo>
                    <a:pt x="1391" y="1610"/>
                  </a:lnTo>
                  <a:cubicBezTo>
                    <a:pt x="1430" y="1589"/>
                    <a:pt x="1464" y="1563"/>
                    <a:pt x="1494" y="1534"/>
                  </a:cubicBezTo>
                  <a:lnTo>
                    <a:pt x="1835" y="1792"/>
                  </a:lnTo>
                  <a:cubicBezTo>
                    <a:pt x="1813" y="1858"/>
                    <a:pt x="1835" y="1934"/>
                    <a:pt x="1893" y="1980"/>
                  </a:cubicBezTo>
                  <a:cubicBezTo>
                    <a:pt x="1924" y="2003"/>
                    <a:pt x="1960" y="2014"/>
                    <a:pt x="1995" y="2014"/>
                  </a:cubicBezTo>
                  <a:cubicBezTo>
                    <a:pt x="2047" y="2014"/>
                    <a:pt x="2098" y="1991"/>
                    <a:pt x="2132" y="1946"/>
                  </a:cubicBezTo>
                  <a:cubicBezTo>
                    <a:pt x="2189" y="1871"/>
                    <a:pt x="2174" y="1764"/>
                    <a:pt x="2099" y="1707"/>
                  </a:cubicBezTo>
                  <a:cubicBezTo>
                    <a:pt x="2069" y="1684"/>
                    <a:pt x="2033" y="1672"/>
                    <a:pt x="1997" y="1672"/>
                  </a:cubicBezTo>
                  <a:cubicBezTo>
                    <a:pt x="1964" y="1672"/>
                    <a:pt x="1931" y="1682"/>
                    <a:pt x="1903" y="1700"/>
                  </a:cubicBezTo>
                  <a:lnTo>
                    <a:pt x="1560" y="1440"/>
                  </a:lnTo>
                  <a:cubicBezTo>
                    <a:pt x="1581" y="1403"/>
                    <a:pt x="1597" y="1364"/>
                    <a:pt x="1607" y="1322"/>
                  </a:cubicBezTo>
                  <a:lnTo>
                    <a:pt x="1702" y="1334"/>
                  </a:lnTo>
                  <a:cubicBezTo>
                    <a:pt x="1717" y="1403"/>
                    <a:pt x="1772" y="1457"/>
                    <a:pt x="1846" y="1467"/>
                  </a:cubicBezTo>
                  <a:cubicBezTo>
                    <a:pt x="1854" y="1468"/>
                    <a:pt x="1861" y="1468"/>
                    <a:pt x="1868" y="1468"/>
                  </a:cubicBezTo>
                  <a:cubicBezTo>
                    <a:pt x="1952" y="1468"/>
                    <a:pt x="2026" y="1405"/>
                    <a:pt x="2036" y="1319"/>
                  </a:cubicBezTo>
                  <a:cubicBezTo>
                    <a:pt x="2048" y="1227"/>
                    <a:pt x="1982" y="1142"/>
                    <a:pt x="1889" y="1130"/>
                  </a:cubicBezTo>
                  <a:cubicBezTo>
                    <a:pt x="1881" y="1129"/>
                    <a:pt x="1874" y="1129"/>
                    <a:pt x="1867" y="1129"/>
                  </a:cubicBezTo>
                  <a:cubicBezTo>
                    <a:pt x="1802" y="1129"/>
                    <a:pt x="1745" y="1166"/>
                    <a:pt x="1717" y="1223"/>
                  </a:cubicBezTo>
                  <a:lnTo>
                    <a:pt x="1623" y="1211"/>
                  </a:lnTo>
                  <a:cubicBezTo>
                    <a:pt x="1623" y="1168"/>
                    <a:pt x="1616" y="1126"/>
                    <a:pt x="1603" y="1085"/>
                  </a:cubicBezTo>
                  <a:lnTo>
                    <a:pt x="2000" y="918"/>
                  </a:lnTo>
                  <a:cubicBezTo>
                    <a:pt x="2032" y="953"/>
                    <a:pt x="2079" y="973"/>
                    <a:pt x="2127" y="973"/>
                  </a:cubicBezTo>
                  <a:cubicBezTo>
                    <a:pt x="2148" y="973"/>
                    <a:pt x="2170" y="969"/>
                    <a:pt x="2191" y="960"/>
                  </a:cubicBezTo>
                  <a:cubicBezTo>
                    <a:pt x="2277" y="924"/>
                    <a:pt x="2319" y="823"/>
                    <a:pt x="2282" y="737"/>
                  </a:cubicBezTo>
                  <a:cubicBezTo>
                    <a:pt x="2254" y="672"/>
                    <a:pt x="2191" y="633"/>
                    <a:pt x="2125" y="633"/>
                  </a:cubicBezTo>
                  <a:cubicBezTo>
                    <a:pt x="2103" y="633"/>
                    <a:pt x="2080" y="638"/>
                    <a:pt x="2059" y="647"/>
                  </a:cubicBezTo>
                  <a:cubicBezTo>
                    <a:pt x="1991" y="676"/>
                    <a:pt x="1951" y="744"/>
                    <a:pt x="1956" y="813"/>
                  </a:cubicBezTo>
                  <a:lnTo>
                    <a:pt x="1559" y="979"/>
                  </a:lnTo>
                  <a:cubicBezTo>
                    <a:pt x="1537" y="941"/>
                    <a:pt x="1512" y="907"/>
                    <a:pt x="1481" y="878"/>
                  </a:cubicBezTo>
                  <a:lnTo>
                    <a:pt x="1538" y="803"/>
                  </a:lnTo>
                  <a:cubicBezTo>
                    <a:pt x="1555" y="809"/>
                    <a:pt x="1573" y="811"/>
                    <a:pt x="1590" y="811"/>
                  </a:cubicBezTo>
                  <a:cubicBezTo>
                    <a:pt x="1642" y="811"/>
                    <a:pt x="1692" y="788"/>
                    <a:pt x="1725" y="745"/>
                  </a:cubicBezTo>
                  <a:cubicBezTo>
                    <a:pt x="1783" y="671"/>
                    <a:pt x="1768" y="563"/>
                    <a:pt x="1692" y="506"/>
                  </a:cubicBezTo>
                  <a:cubicBezTo>
                    <a:pt x="1662" y="482"/>
                    <a:pt x="1626" y="471"/>
                    <a:pt x="1590" y="471"/>
                  </a:cubicBezTo>
                  <a:cubicBezTo>
                    <a:pt x="1538" y="471"/>
                    <a:pt x="1487" y="494"/>
                    <a:pt x="1454" y="539"/>
                  </a:cubicBezTo>
                  <a:cubicBezTo>
                    <a:pt x="1409" y="597"/>
                    <a:pt x="1409" y="676"/>
                    <a:pt x="1447" y="735"/>
                  </a:cubicBezTo>
                  <a:lnTo>
                    <a:pt x="1389" y="812"/>
                  </a:lnTo>
                  <a:cubicBezTo>
                    <a:pt x="1352" y="790"/>
                    <a:pt x="1311" y="775"/>
                    <a:pt x="1271" y="764"/>
                  </a:cubicBezTo>
                  <a:lnTo>
                    <a:pt x="1325" y="336"/>
                  </a:lnTo>
                  <a:cubicBezTo>
                    <a:pt x="1394" y="321"/>
                    <a:pt x="1448" y="266"/>
                    <a:pt x="1458" y="192"/>
                  </a:cubicBezTo>
                  <a:cubicBezTo>
                    <a:pt x="1469" y="98"/>
                    <a:pt x="1404" y="13"/>
                    <a:pt x="1310" y="2"/>
                  </a:cubicBezTo>
                  <a:cubicBezTo>
                    <a:pt x="1303" y="1"/>
                    <a:pt x="1296" y="0"/>
                    <a:pt x="128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49" name="Google Shape;2049;p81"/>
          <p:cNvGrpSpPr/>
          <p:nvPr/>
        </p:nvGrpSpPr>
        <p:grpSpPr>
          <a:xfrm>
            <a:off x="6910514" y="2200063"/>
            <a:ext cx="1018095" cy="2403342"/>
            <a:chOff x="7862875" y="5537647"/>
            <a:chExt cx="213218" cy="503328"/>
          </a:xfrm>
        </p:grpSpPr>
        <p:sp>
          <p:nvSpPr>
            <p:cNvPr id="2050" name="Google Shape;2050;p81"/>
            <p:cNvSpPr/>
            <p:nvPr/>
          </p:nvSpPr>
          <p:spPr>
            <a:xfrm>
              <a:off x="7864268" y="5676945"/>
              <a:ext cx="210293" cy="210246"/>
            </a:xfrm>
            <a:custGeom>
              <a:avLst/>
              <a:gdLst/>
              <a:ahLst/>
              <a:cxnLst/>
              <a:rect l="l" t="t" r="r" b="b"/>
              <a:pathLst>
                <a:path w="4529" h="4528" extrusionOk="0">
                  <a:moveTo>
                    <a:pt x="2265" y="0"/>
                  </a:moveTo>
                  <a:cubicBezTo>
                    <a:pt x="1014" y="0"/>
                    <a:pt x="0" y="1014"/>
                    <a:pt x="0" y="2263"/>
                  </a:cubicBezTo>
                  <a:cubicBezTo>
                    <a:pt x="0" y="3514"/>
                    <a:pt x="1014" y="4528"/>
                    <a:pt x="2265" y="4528"/>
                  </a:cubicBezTo>
                  <a:cubicBezTo>
                    <a:pt x="3515" y="4528"/>
                    <a:pt x="4528" y="3514"/>
                    <a:pt x="4528" y="2263"/>
                  </a:cubicBezTo>
                  <a:cubicBezTo>
                    <a:pt x="4528" y="1014"/>
                    <a:pt x="3515" y="0"/>
                    <a:pt x="226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81"/>
            <p:cNvSpPr/>
            <p:nvPr/>
          </p:nvSpPr>
          <p:spPr>
            <a:xfrm>
              <a:off x="7862875" y="5675505"/>
              <a:ext cx="213218" cy="213125"/>
            </a:xfrm>
            <a:custGeom>
              <a:avLst/>
              <a:gdLst/>
              <a:ahLst/>
              <a:cxnLst/>
              <a:rect l="l" t="t" r="r" b="b"/>
              <a:pathLst>
                <a:path w="4592" h="4590" extrusionOk="0">
                  <a:moveTo>
                    <a:pt x="2295" y="63"/>
                  </a:moveTo>
                  <a:cubicBezTo>
                    <a:pt x="3526" y="63"/>
                    <a:pt x="4527" y="1065"/>
                    <a:pt x="4527" y="2294"/>
                  </a:cubicBezTo>
                  <a:cubicBezTo>
                    <a:pt x="4527" y="3525"/>
                    <a:pt x="3525" y="4527"/>
                    <a:pt x="2295" y="4527"/>
                  </a:cubicBezTo>
                  <a:cubicBezTo>
                    <a:pt x="1064" y="4527"/>
                    <a:pt x="62" y="3525"/>
                    <a:pt x="62" y="2294"/>
                  </a:cubicBezTo>
                  <a:cubicBezTo>
                    <a:pt x="62" y="1065"/>
                    <a:pt x="1063" y="63"/>
                    <a:pt x="2295" y="63"/>
                  </a:cubicBezTo>
                  <a:close/>
                  <a:moveTo>
                    <a:pt x="2295" y="0"/>
                  </a:moveTo>
                  <a:cubicBezTo>
                    <a:pt x="1030" y="0"/>
                    <a:pt x="1" y="1029"/>
                    <a:pt x="1" y="2294"/>
                  </a:cubicBezTo>
                  <a:cubicBezTo>
                    <a:pt x="1" y="3560"/>
                    <a:pt x="1029" y="4590"/>
                    <a:pt x="2295" y="4590"/>
                  </a:cubicBezTo>
                  <a:cubicBezTo>
                    <a:pt x="3561" y="4590"/>
                    <a:pt x="4591" y="3561"/>
                    <a:pt x="4589" y="2294"/>
                  </a:cubicBezTo>
                  <a:cubicBezTo>
                    <a:pt x="4589" y="1030"/>
                    <a:pt x="3561" y="0"/>
                    <a:pt x="229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81"/>
            <p:cNvSpPr/>
            <p:nvPr/>
          </p:nvSpPr>
          <p:spPr>
            <a:xfrm>
              <a:off x="7951932" y="5910918"/>
              <a:ext cx="34964" cy="34964"/>
            </a:xfrm>
            <a:custGeom>
              <a:avLst/>
              <a:gdLst/>
              <a:ahLst/>
              <a:cxnLst/>
              <a:rect l="l" t="t" r="r" b="b"/>
              <a:pathLst>
                <a:path w="753" h="753" extrusionOk="0">
                  <a:moveTo>
                    <a:pt x="377" y="1"/>
                  </a:moveTo>
                  <a:cubicBezTo>
                    <a:pt x="170" y="1"/>
                    <a:pt x="1" y="169"/>
                    <a:pt x="1" y="376"/>
                  </a:cubicBezTo>
                  <a:cubicBezTo>
                    <a:pt x="1" y="583"/>
                    <a:pt x="170" y="752"/>
                    <a:pt x="377" y="752"/>
                  </a:cubicBezTo>
                  <a:cubicBezTo>
                    <a:pt x="584" y="752"/>
                    <a:pt x="753" y="583"/>
                    <a:pt x="753" y="376"/>
                  </a:cubicBezTo>
                  <a:cubicBezTo>
                    <a:pt x="753" y="169"/>
                    <a:pt x="584" y="1"/>
                    <a:pt x="37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81"/>
            <p:cNvSpPr/>
            <p:nvPr/>
          </p:nvSpPr>
          <p:spPr>
            <a:xfrm>
              <a:off x="7944410" y="5941656"/>
              <a:ext cx="50194" cy="24609"/>
            </a:xfrm>
            <a:custGeom>
              <a:avLst/>
              <a:gdLst/>
              <a:ahLst/>
              <a:cxnLst/>
              <a:rect l="l" t="t" r="r" b="b"/>
              <a:pathLst>
                <a:path w="1081" h="530" extrusionOk="0">
                  <a:moveTo>
                    <a:pt x="540" y="0"/>
                  </a:moveTo>
                  <a:cubicBezTo>
                    <a:pt x="246" y="0"/>
                    <a:pt x="7" y="236"/>
                    <a:pt x="1" y="530"/>
                  </a:cubicBezTo>
                  <a:lnTo>
                    <a:pt x="1080" y="530"/>
                  </a:lnTo>
                  <a:cubicBezTo>
                    <a:pt x="1074" y="236"/>
                    <a:pt x="835" y="0"/>
                    <a:pt x="54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81"/>
            <p:cNvSpPr/>
            <p:nvPr/>
          </p:nvSpPr>
          <p:spPr>
            <a:xfrm>
              <a:off x="7944410" y="5642399"/>
              <a:ext cx="50194" cy="24656"/>
            </a:xfrm>
            <a:custGeom>
              <a:avLst/>
              <a:gdLst/>
              <a:ahLst/>
              <a:cxnLst/>
              <a:rect l="l" t="t" r="r" b="b"/>
              <a:pathLst>
                <a:path w="1081" h="531" extrusionOk="0">
                  <a:moveTo>
                    <a:pt x="540" y="1"/>
                  </a:moveTo>
                  <a:cubicBezTo>
                    <a:pt x="246" y="1"/>
                    <a:pt x="7" y="237"/>
                    <a:pt x="1" y="531"/>
                  </a:cubicBezTo>
                  <a:lnTo>
                    <a:pt x="1080" y="531"/>
                  </a:lnTo>
                  <a:cubicBezTo>
                    <a:pt x="1074" y="237"/>
                    <a:pt x="835" y="1"/>
                    <a:pt x="54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81"/>
            <p:cNvSpPr/>
            <p:nvPr/>
          </p:nvSpPr>
          <p:spPr>
            <a:xfrm>
              <a:off x="7890595" y="5676945"/>
              <a:ext cx="157685" cy="210246"/>
            </a:xfrm>
            <a:custGeom>
              <a:avLst/>
              <a:gdLst/>
              <a:ahLst/>
              <a:cxnLst/>
              <a:rect l="l" t="t" r="r" b="b"/>
              <a:pathLst>
                <a:path w="3396" h="4528" extrusionOk="0">
                  <a:moveTo>
                    <a:pt x="1698" y="0"/>
                  </a:moveTo>
                  <a:cubicBezTo>
                    <a:pt x="760" y="0"/>
                    <a:pt x="0" y="1014"/>
                    <a:pt x="0" y="2263"/>
                  </a:cubicBezTo>
                  <a:cubicBezTo>
                    <a:pt x="0" y="3514"/>
                    <a:pt x="760" y="4528"/>
                    <a:pt x="1698" y="4528"/>
                  </a:cubicBezTo>
                  <a:cubicBezTo>
                    <a:pt x="2635" y="4528"/>
                    <a:pt x="3395" y="3514"/>
                    <a:pt x="3395" y="2263"/>
                  </a:cubicBezTo>
                  <a:cubicBezTo>
                    <a:pt x="3395" y="1014"/>
                    <a:pt x="2635" y="0"/>
                    <a:pt x="169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81"/>
            <p:cNvSpPr/>
            <p:nvPr/>
          </p:nvSpPr>
          <p:spPr>
            <a:xfrm>
              <a:off x="7889155" y="5675505"/>
              <a:ext cx="160564" cy="213125"/>
            </a:xfrm>
            <a:custGeom>
              <a:avLst/>
              <a:gdLst/>
              <a:ahLst/>
              <a:cxnLst/>
              <a:rect l="l" t="t" r="r" b="b"/>
              <a:pathLst>
                <a:path w="3458" h="4590" extrusionOk="0">
                  <a:moveTo>
                    <a:pt x="1729" y="63"/>
                  </a:moveTo>
                  <a:cubicBezTo>
                    <a:pt x="2647" y="63"/>
                    <a:pt x="3395" y="1065"/>
                    <a:pt x="3395" y="2294"/>
                  </a:cubicBezTo>
                  <a:cubicBezTo>
                    <a:pt x="3395" y="3525"/>
                    <a:pt x="2647" y="4527"/>
                    <a:pt x="1729" y="4527"/>
                  </a:cubicBezTo>
                  <a:cubicBezTo>
                    <a:pt x="811" y="4527"/>
                    <a:pt x="63" y="3525"/>
                    <a:pt x="63" y="2294"/>
                  </a:cubicBezTo>
                  <a:cubicBezTo>
                    <a:pt x="63" y="1065"/>
                    <a:pt x="811" y="63"/>
                    <a:pt x="1729" y="63"/>
                  </a:cubicBezTo>
                  <a:close/>
                  <a:moveTo>
                    <a:pt x="1729" y="0"/>
                  </a:moveTo>
                  <a:cubicBezTo>
                    <a:pt x="775" y="0"/>
                    <a:pt x="0" y="1029"/>
                    <a:pt x="0" y="2294"/>
                  </a:cubicBezTo>
                  <a:cubicBezTo>
                    <a:pt x="0" y="3560"/>
                    <a:pt x="777" y="4590"/>
                    <a:pt x="1729" y="4590"/>
                  </a:cubicBezTo>
                  <a:cubicBezTo>
                    <a:pt x="2682" y="4590"/>
                    <a:pt x="3457" y="3561"/>
                    <a:pt x="3457" y="2294"/>
                  </a:cubicBezTo>
                  <a:cubicBezTo>
                    <a:pt x="3457" y="1030"/>
                    <a:pt x="2682" y="0"/>
                    <a:pt x="172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81"/>
            <p:cNvSpPr/>
            <p:nvPr/>
          </p:nvSpPr>
          <p:spPr>
            <a:xfrm>
              <a:off x="7917758" y="5676945"/>
              <a:ext cx="103312" cy="210246"/>
            </a:xfrm>
            <a:custGeom>
              <a:avLst/>
              <a:gdLst/>
              <a:ahLst/>
              <a:cxnLst/>
              <a:rect l="l" t="t" r="r" b="b"/>
              <a:pathLst>
                <a:path w="2225" h="4528" extrusionOk="0">
                  <a:moveTo>
                    <a:pt x="1113" y="0"/>
                  </a:moveTo>
                  <a:cubicBezTo>
                    <a:pt x="498" y="0"/>
                    <a:pt x="0" y="1014"/>
                    <a:pt x="0" y="2263"/>
                  </a:cubicBezTo>
                  <a:cubicBezTo>
                    <a:pt x="0" y="3514"/>
                    <a:pt x="498" y="4528"/>
                    <a:pt x="1113" y="4528"/>
                  </a:cubicBezTo>
                  <a:cubicBezTo>
                    <a:pt x="1728" y="4528"/>
                    <a:pt x="2224" y="3514"/>
                    <a:pt x="2224" y="2263"/>
                  </a:cubicBezTo>
                  <a:cubicBezTo>
                    <a:pt x="2224" y="1014"/>
                    <a:pt x="1728" y="0"/>
                    <a:pt x="111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81"/>
            <p:cNvSpPr/>
            <p:nvPr/>
          </p:nvSpPr>
          <p:spPr>
            <a:xfrm>
              <a:off x="7916365" y="5675505"/>
              <a:ext cx="106238" cy="213125"/>
            </a:xfrm>
            <a:custGeom>
              <a:avLst/>
              <a:gdLst/>
              <a:ahLst/>
              <a:cxnLst/>
              <a:rect l="l" t="t" r="r" b="b"/>
              <a:pathLst>
                <a:path w="2288" h="4590" extrusionOk="0">
                  <a:moveTo>
                    <a:pt x="1143" y="63"/>
                  </a:moveTo>
                  <a:cubicBezTo>
                    <a:pt x="1738" y="63"/>
                    <a:pt x="2224" y="1065"/>
                    <a:pt x="2224" y="2294"/>
                  </a:cubicBezTo>
                  <a:cubicBezTo>
                    <a:pt x="2224" y="3525"/>
                    <a:pt x="1738" y="4527"/>
                    <a:pt x="1143" y="4527"/>
                  </a:cubicBezTo>
                  <a:cubicBezTo>
                    <a:pt x="547" y="4527"/>
                    <a:pt x="63" y="3525"/>
                    <a:pt x="63" y="2294"/>
                  </a:cubicBezTo>
                  <a:cubicBezTo>
                    <a:pt x="63" y="1065"/>
                    <a:pt x="547" y="63"/>
                    <a:pt x="1143" y="63"/>
                  </a:cubicBezTo>
                  <a:close/>
                  <a:moveTo>
                    <a:pt x="1143" y="0"/>
                  </a:moveTo>
                  <a:cubicBezTo>
                    <a:pt x="512" y="0"/>
                    <a:pt x="0" y="1029"/>
                    <a:pt x="0" y="2294"/>
                  </a:cubicBezTo>
                  <a:cubicBezTo>
                    <a:pt x="0" y="3560"/>
                    <a:pt x="512" y="4590"/>
                    <a:pt x="1143" y="4590"/>
                  </a:cubicBezTo>
                  <a:cubicBezTo>
                    <a:pt x="1773" y="4590"/>
                    <a:pt x="2287" y="3561"/>
                    <a:pt x="2285" y="2294"/>
                  </a:cubicBezTo>
                  <a:cubicBezTo>
                    <a:pt x="2285" y="1030"/>
                    <a:pt x="1773" y="0"/>
                    <a:pt x="11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81"/>
            <p:cNvSpPr/>
            <p:nvPr/>
          </p:nvSpPr>
          <p:spPr>
            <a:xfrm>
              <a:off x="7947753" y="5676945"/>
              <a:ext cx="43322" cy="210246"/>
            </a:xfrm>
            <a:custGeom>
              <a:avLst/>
              <a:gdLst/>
              <a:ahLst/>
              <a:cxnLst/>
              <a:rect l="l" t="t" r="r" b="b"/>
              <a:pathLst>
                <a:path w="933" h="4528" extrusionOk="0">
                  <a:moveTo>
                    <a:pt x="467" y="0"/>
                  </a:moveTo>
                  <a:cubicBezTo>
                    <a:pt x="210" y="0"/>
                    <a:pt x="1" y="1014"/>
                    <a:pt x="1" y="2263"/>
                  </a:cubicBezTo>
                  <a:cubicBezTo>
                    <a:pt x="1" y="3514"/>
                    <a:pt x="210" y="4528"/>
                    <a:pt x="467" y="4528"/>
                  </a:cubicBezTo>
                  <a:cubicBezTo>
                    <a:pt x="724" y="4528"/>
                    <a:pt x="933" y="3514"/>
                    <a:pt x="933" y="2263"/>
                  </a:cubicBezTo>
                  <a:cubicBezTo>
                    <a:pt x="933" y="1014"/>
                    <a:pt x="724" y="0"/>
                    <a:pt x="4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81"/>
            <p:cNvSpPr/>
            <p:nvPr/>
          </p:nvSpPr>
          <p:spPr>
            <a:xfrm>
              <a:off x="7946407" y="5675505"/>
              <a:ext cx="46107" cy="213125"/>
            </a:xfrm>
            <a:custGeom>
              <a:avLst/>
              <a:gdLst/>
              <a:ahLst/>
              <a:cxnLst/>
              <a:rect l="l" t="t" r="r" b="b"/>
              <a:pathLst>
                <a:path w="993" h="4590" extrusionOk="0">
                  <a:moveTo>
                    <a:pt x="496" y="63"/>
                  </a:moveTo>
                  <a:cubicBezTo>
                    <a:pt x="702" y="63"/>
                    <a:pt x="930" y="980"/>
                    <a:pt x="930" y="2294"/>
                  </a:cubicBezTo>
                  <a:cubicBezTo>
                    <a:pt x="930" y="3610"/>
                    <a:pt x="702" y="4527"/>
                    <a:pt x="496" y="4527"/>
                  </a:cubicBezTo>
                  <a:cubicBezTo>
                    <a:pt x="290" y="4527"/>
                    <a:pt x="62" y="3610"/>
                    <a:pt x="62" y="2294"/>
                  </a:cubicBezTo>
                  <a:cubicBezTo>
                    <a:pt x="62" y="980"/>
                    <a:pt x="290" y="63"/>
                    <a:pt x="496" y="63"/>
                  </a:cubicBezTo>
                  <a:close/>
                  <a:moveTo>
                    <a:pt x="496" y="0"/>
                  </a:moveTo>
                  <a:cubicBezTo>
                    <a:pt x="173" y="0"/>
                    <a:pt x="0" y="1183"/>
                    <a:pt x="0" y="2294"/>
                  </a:cubicBezTo>
                  <a:cubicBezTo>
                    <a:pt x="0" y="3407"/>
                    <a:pt x="173" y="4590"/>
                    <a:pt x="496" y="4590"/>
                  </a:cubicBezTo>
                  <a:cubicBezTo>
                    <a:pt x="819" y="4590"/>
                    <a:pt x="993" y="3407"/>
                    <a:pt x="993" y="2294"/>
                  </a:cubicBezTo>
                  <a:cubicBezTo>
                    <a:pt x="993" y="1183"/>
                    <a:pt x="819" y="0"/>
                    <a:pt x="4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81"/>
            <p:cNvSpPr/>
            <p:nvPr/>
          </p:nvSpPr>
          <p:spPr>
            <a:xfrm>
              <a:off x="7929180" y="5666265"/>
              <a:ext cx="80514" cy="18666"/>
            </a:xfrm>
            <a:custGeom>
              <a:avLst/>
              <a:gdLst/>
              <a:ahLst/>
              <a:cxnLst/>
              <a:rect l="l" t="t" r="r" b="b"/>
              <a:pathLst>
                <a:path w="1734" h="402" extrusionOk="0">
                  <a:moveTo>
                    <a:pt x="1" y="1"/>
                  </a:moveTo>
                  <a:lnTo>
                    <a:pt x="1" y="402"/>
                  </a:lnTo>
                  <a:lnTo>
                    <a:pt x="1733" y="402"/>
                  </a:lnTo>
                  <a:lnTo>
                    <a:pt x="17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81"/>
            <p:cNvSpPr/>
            <p:nvPr/>
          </p:nvSpPr>
          <p:spPr>
            <a:xfrm>
              <a:off x="7929180" y="5877812"/>
              <a:ext cx="80514" cy="18666"/>
            </a:xfrm>
            <a:custGeom>
              <a:avLst/>
              <a:gdLst/>
              <a:ahLst/>
              <a:cxnLst/>
              <a:rect l="l" t="t" r="r" b="b"/>
              <a:pathLst>
                <a:path w="1734" h="402" extrusionOk="0">
                  <a:moveTo>
                    <a:pt x="1" y="0"/>
                  </a:moveTo>
                  <a:lnTo>
                    <a:pt x="1" y="402"/>
                  </a:lnTo>
                  <a:lnTo>
                    <a:pt x="1733" y="402"/>
                  </a:lnTo>
                  <a:lnTo>
                    <a:pt x="173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81"/>
            <p:cNvSpPr/>
            <p:nvPr/>
          </p:nvSpPr>
          <p:spPr>
            <a:xfrm>
              <a:off x="7966140" y="5889188"/>
              <a:ext cx="6733" cy="32363"/>
            </a:xfrm>
            <a:custGeom>
              <a:avLst/>
              <a:gdLst/>
              <a:ahLst/>
              <a:cxnLst/>
              <a:rect l="l" t="t" r="r" b="b"/>
              <a:pathLst>
                <a:path w="145" h="697" extrusionOk="0">
                  <a:moveTo>
                    <a:pt x="1" y="0"/>
                  </a:moveTo>
                  <a:lnTo>
                    <a:pt x="1" y="697"/>
                  </a:lnTo>
                  <a:lnTo>
                    <a:pt x="144" y="697"/>
                  </a:lnTo>
                  <a:lnTo>
                    <a:pt x="14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81"/>
            <p:cNvSpPr/>
            <p:nvPr/>
          </p:nvSpPr>
          <p:spPr>
            <a:xfrm>
              <a:off x="7944317" y="5966219"/>
              <a:ext cx="2600" cy="52933"/>
            </a:xfrm>
            <a:custGeom>
              <a:avLst/>
              <a:gdLst/>
              <a:ahLst/>
              <a:cxnLst/>
              <a:rect l="l" t="t" r="r" b="b"/>
              <a:pathLst>
                <a:path w="56" h="1140" extrusionOk="0">
                  <a:moveTo>
                    <a:pt x="0" y="1"/>
                  </a:moveTo>
                  <a:lnTo>
                    <a:pt x="0" y="1086"/>
                  </a:lnTo>
                  <a:lnTo>
                    <a:pt x="56" y="1140"/>
                  </a:lnTo>
                  <a:lnTo>
                    <a:pt x="5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81"/>
            <p:cNvSpPr/>
            <p:nvPr/>
          </p:nvSpPr>
          <p:spPr>
            <a:xfrm>
              <a:off x="7948682" y="5966219"/>
              <a:ext cx="2600" cy="57344"/>
            </a:xfrm>
            <a:custGeom>
              <a:avLst/>
              <a:gdLst/>
              <a:ahLst/>
              <a:cxnLst/>
              <a:rect l="l" t="t" r="r" b="b"/>
              <a:pathLst>
                <a:path w="56" h="1235" extrusionOk="0">
                  <a:moveTo>
                    <a:pt x="1" y="1"/>
                  </a:moveTo>
                  <a:lnTo>
                    <a:pt x="1" y="1180"/>
                  </a:lnTo>
                  <a:lnTo>
                    <a:pt x="55" y="1234"/>
                  </a:lnTo>
                  <a:lnTo>
                    <a:pt x="5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81"/>
            <p:cNvSpPr/>
            <p:nvPr/>
          </p:nvSpPr>
          <p:spPr>
            <a:xfrm>
              <a:off x="7953047" y="5966219"/>
              <a:ext cx="2600" cy="61709"/>
            </a:xfrm>
            <a:custGeom>
              <a:avLst/>
              <a:gdLst/>
              <a:ahLst/>
              <a:cxnLst/>
              <a:rect l="l" t="t" r="r" b="b"/>
              <a:pathLst>
                <a:path w="56" h="1329" extrusionOk="0">
                  <a:moveTo>
                    <a:pt x="0" y="1"/>
                  </a:moveTo>
                  <a:lnTo>
                    <a:pt x="0" y="1273"/>
                  </a:lnTo>
                  <a:lnTo>
                    <a:pt x="56" y="1329"/>
                  </a:lnTo>
                  <a:lnTo>
                    <a:pt x="5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81"/>
            <p:cNvSpPr/>
            <p:nvPr/>
          </p:nvSpPr>
          <p:spPr>
            <a:xfrm>
              <a:off x="7957365" y="5966219"/>
              <a:ext cx="2600" cy="66027"/>
            </a:xfrm>
            <a:custGeom>
              <a:avLst/>
              <a:gdLst/>
              <a:ahLst/>
              <a:cxnLst/>
              <a:rect l="l" t="t" r="r" b="b"/>
              <a:pathLst>
                <a:path w="56" h="1422" extrusionOk="0">
                  <a:moveTo>
                    <a:pt x="1" y="1"/>
                  </a:moveTo>
                  <a:lnTo>
                    <a:pt x="1" y="1367"/>
                  </a:lnTo>
                  <a:lnTo>
                    <a:pt x="56" y="1421"/>
                  </a:lnTo>
                  <a:lnTo>
                    <a:pt x="5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81"/>
            <p:cNvSpPr/>
            <p:nvPr/>
          </p:nvSpPr>
          <p:spPr>
            <a:xfrm>
              <a:off x="7961729" y="5966219"/>
              <a:ext cx="2554" cy="70345"/>
            </a:xfrm>
            <a:custGeom>
              <a:avLst/>
              <a:gdLst/>
              <a:ahLst/>
              <a:cxnLst/>
              <a:rect l="l" t="t" r="r" b="b"/>
              <a:pathLst>
                <a:path w="55" h="1515" extrusionOk="0">
                  <a:moveTo>
                    <a:pt x="0" y="1"/>
                  </a:moveTo>
                  <a:lnTo>
                    <a:pt x="0" y="1461"/>
                  </a:lnTo>
                  <a:lnTo>
                    <a:pt x="54" y="1515"/>
                  </a:lnTo>
                  <a:lnTo>
                    <a:pt x="5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81"/>
            <p:cNvSpPr/>
            <p:nvPr/>
          </p:nvSpPr>
          <p:spPr>
            <a:xfrm>
              <a:off x="7966001" y="5966219"/>
              <a:ext cx="2647" cy="74756"/>
            </a:xfrm>
            <a:custGeom>
              <a:avLst/>
              <a:gdLst/>
              <a:ahLst/>
              <a:cxnLst/>
              <a:rect l="l" t="t" r="r" b="b"/>
              <a:pathLst>
                <a:path w="57" h="1610" extrusionOk="0">
                  <a:moveTo>
                    <a:pt x="1" y="1"/>
                  </a:moveTo>
                  <a:lnTo>
                    <a:pt x="1" y="1553"/>
                  </a:lnTo>
                  <a:lnTo>
                    <a:pt x="57" y="1609"/>
                  </a:lnTo>
                  <a:lnTo>
                    <a:pt x="5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81"/>
            <p:cNvSpPr/>
            <p:nvPr/>
          </p:nvSpPr>
          <p:spPr>
            <a:xfrm>
              <a:off x="7970273" y="5966219"/>
              <a:ext cx="2600" cy="74663"/>
            </a:xfrm>
            <a:custGeom>
              <a:avLst/>
              <a:gdLst/>
              <a:ahLst/>
              <a:cxnLst/>
              <a:rect l="l" t="t" r="r" b="b"/>
              <a:pathLst>
                <a:path w="56" h="1608" extrusionOk="0">
                  <a:moveTo>
                    <a:pt x="1" y="1"/>
                  </a:moveTo>
                  <a:lnTo>
                    <a:pt x="1" y="1607"/>
                  </a:lnTo>
                  <a:lnTo>
                    <a:pt x="55" y="1553"/>
                  </a:lnTo>
                  <a:lnTo>
                    <a:pt x="5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81"/>
            <p:cNvSpPr/>
            <p:nvPr/>
          </p:nvSpPr>
          <p:spPr>
            <a:xfrm>
              <a:off x="7974638" y="5966219"/>
              <a:ext cx="2600" cy="70299"/>
            </a:xfrm>
            <a:custGeom>
              <a:avLst/>
              <a:gdLst/>
              <a:ahLst/>
              <a:cxnLst/>
              <a:rect l="l" t="t" r="r" b="b"/>
              <a:pathLst>
                <a:path w="56" h="1514" extrusionOk="0">
                  <a:moveTo>
                    <a:pt x="0" y="1"/>
                  </a:moveTo>
                  <a:lnTo>
                    <a:pt x="0" y="1514"/>
                  </a:lnTo>
                  <a:lnTo>
                    <a:pt x="56" y="1461"/>
                  </a:lnTo>
                  <a:lnTo>
                    <a:pt x="5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81"/>
            <p:cNvSpPr/>
            <p:nvPr/>
          </p:nvSpPr>
          <p:spPr>
            <a:xfrm>
              <a:off x="7978956" y="5966219"/>
              <a:ext cx="2554" cy="65981"/>
            </a:xfrm>
            <a:custGeom>
              <a:avLst/>
              <a:gdLst/>
              <a:ahLst/>
              <a:cxnLst/>
              <a:rect l="l" t="t" r="r" b="b"/>
              <a:pathLst>
                <a:path w="55" h="1421" extrusionOk="0">
                  <a:moveTo>
                    <a:pt x="1" y="1"/>
                  </a:moveTo>
                  <a:lnTo>
                    <a:pt x="1" y="1420"/>
                  </a:lnTo>
                  <a:lnTo>
                    <a:pt x="55" y="1366"/>
                  </a:lnTo>
                  <a:lnTo>
                    <a:pt x="5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81"/>
            <p:cNvSpPr/>
            <p:nvPr/>
          </p:nvSpPr>
          <p:spPr>
            <a:xfrm>
              <a:off x="7983274" y="5966219"/>
              <a:ext cx="2647" cy="61662"/>
            </a:xfrm>
            <a:custGeom>
              <a:avLst/>
              <a:gdLst/>
              <a:ahLst/>
              <a:cxnLst/>
              <a:rect l="l" t="t" r="r" b="b"/>
              <a:pathLst>
                <a:path w="57" h="1328" extrusionOk="0">
                  <a:moveTo>
                    <a:pt x="0" y="1"/>
                  </a:moveTo>
                  <a:lnTo>
                    <a:pt x="0" y="1328"/>
                  </a:lnTo>
                  <a:lnTo>
                    <a:pt x="56" y="1272"/>
                  </a:lnTo>
                  <a:lnTo>
                    <a:pt x="5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81"/>
            <p:cNvSpPr/>
            <p:nvPr/>
          </p:nvSpPr>
          <p:spPr>
            <a:xfrm>
              <a:off x="7987639" y="5966219"/>
              <a:ext cx="2554" cy="57298"/>
            </a:xfrm>
            <a:custGeom>
              <a:avLst/>
              <a:gdLst/>
              <a:ahLst/>
              <a:cxnLst/>
              <a:rect l="l" t="t" r="r" b="b"/>
              <a:pathLst>
                <a:path w="55" h="1234" extrusionOk="0">
                  <a:moveTo>
                    <a:pt x="1" y="1"/>
                  </a:moveTo>
                  <a:lnTo>
                    <a:pt x="1" y="1233"/>
                  </a:lnTo>
                  <a:lnTo>
                    <a:pt x="55" y="1179"/>
                  </a:lnTo>
                  <a:lnTo>
                    <a:pt x="5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81"/>
            <p:cNvSpPr/>
            <p:nvPr/>
          </p:nvSpPr>
          <p:spPr>
            <a:xfrm>
              <a:off x="7992050" y="5966219"/>
              <a:ext cx="2507" cy="52933"/>
            </a:xfrm>
            <a:custGeom>
              <a:avLst/>
              <a:gdLst/>
              <a:ahLst/>
              <a:cxnLst/>
              <a:rect l="l" t="t" r="r" b="b"/>
              <a:pathLst>
                <a:path w="54" h="1140" extrusionOk="0">
                  <a:moveTo>
                    <a:pt x="0" y="1"/>
                  </a:moveTo>
                  <a:lnTo>
                    <a:pt x="0" y="1140"/>
                  </a:lnTo>
                  <a:lnTo>
                    <a:pt x="53" y="1086"/>
                  </a:lnTo>
                  <a:lnTo>
                    <a:pt x="5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81"/>
            <p:cNvSpPr/>
            <p:nvPr/>
          </p:nvSpPr>
          <p:spPr>
            <a:xfrm>
              <a:off x="7967116" y="5537647"/>
              <a:ext cx="2925" cy="117056"/>
            </a:xfrm>
            <a:custGeom>
              <a:avLst/>
              <a:gdLst/>
              <a:ahLst/>
              <a:cxnLst/>
              <a:rect l="l" t="t" r="r" b="b"/>
              <a:pathLst>
                <a:path w="63" h="2521" extrusionOk="0">
                  <a:moveTo>
                    <a:pt x="1" y="1"/>
                  </a:moveTo>
                  <a:lnTo>
                    <a:pt x="1" y="2520"/>
                  </a:lnTo>
                  <a:lnTo>
                    <a:pt x="63" y="2520"/>
                  </a:lnTo>
                  <a:lnTo>
                    <a:pt x="6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77" name="Google Shape;2077;p81"/>
          <p:cNvGrpSpPr/>
          <p:nvPr/>
        </p:nvGrpSpPr>
        <p:grpSpPr>
          <a:xfrm>
            <a:off x="1276656" y="2173546"/>
            <a:ext cx="1261224" cy="1072545"/>
            <a:chOff x="3962452" y="5599031"/>
            <a:chExt cx="324656" cy="276088"/>
          </a:xfrm>
        </p:grpSpPr>
        <p:sp>
          <p:nvSpPr>
            <p:cNvPr id="2078" name="Google Shape;2078;p81"/>
            <p:cNvSpPr/>
            <p:nvPr/>
          </p:nvSpPr>
          <p:spPr>
            <a:xfrm>
              <a:off x="4094413" y="5848559"/>
              <a:ext cx="48661" cy="5711"/>
            </a:xfrm>
            <a:custGeom>
              <a:avLst/>
              <a:gdLst/>
              <a:ahLst/>
              <a:cxnLst/>
              <a:rect l="l" t="t" r="r" b="b"/>
              <a:pathLst>
                <a:path w="1048" h="123" extrusionOk="0">
                  <a:moveTo>
                    <a:pt x="35" y="0"/>
                  </a:moveTo>
                  <a:cubicBezTo>
                    <a:pt x="22" y="0"/>
                    <a:pt x="8" y="8"/>
                    <a:pt x="5" y="24"/>
                  </a:cubicBezTo>
                  <a:cubicBezTo>
                    <a:pt x="1" y="40"/>
                    <a:pt x="10" y="57"/>
                    <a:pt x="27" y="61"/>
                  </a:cubicBezTo>
                  <a:cubicBezTo>
                    <a:pt x="218" y="107"/>
                    <a:pt x="392" y="123"/>
                    <a:pt x="540" y="123"/>
                  </a:cubicBezTo>
                  <a:cubicBezTo>
                    <a:pt x="826" y="123"/>
                    <a:pt x="1012" y="63"/>
                    <a:pt x="1023" y="62"/>
                  </a:cubicBezTo>
                  <a:cubicBezTo>
                    <a:pt x="1039" y="57"/>
                    <a:pt x="1047" y="38"/>
                    <a:pt x="1042" y="22"/>
                  </a:cubicBezTo>
                  <a:cubicBezTo>
                    <a:pt x="1038" y="9"/>
                    <a:pt x="1025" y="1"/>
                    <a:pt x="1012" y="1"/>
                  </a:cubicBezTo>
                  <a:cubicBezTo>
                    <a:pt x="1009" y="1"/>
                    <a:pt x="1006" y="2"/>
                    <a:pt x="1003" y="3"/>
                  </a:cubicBezTo>
                  <a:cubicBezTo>
                    <a:pt x="1000" y="3"/>
                    <a:pt x="819" y="61"/>
                    <a:pt x="539" y="61"/>
                  </a:cubicBezTo>
                  <a:cubicBezTo>
                    <a:pt x="396" y="61"/>
                    <a:pt x="226" y="46"/>
                    <a:pt x="42" y="1"/>
                  </a:cubicBezTo>
                  <a:cubicBezTo>
                    <a:pt x="40" y="0"/>
                    <a:pt x="37" y="0"/>
                    <a:pt x="3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81"/>
            <p:cNvSpPr/>
            <p:nvPr/>
          </p:nvSpPr>
          <p:spPr>
            <a:xfrm>
              <a:off x="4122737" y="5750354"/>
              <a:ext cx="154574" cy="124764"/>
            </a:xfrm>
            <a:custGeom>
              <a:avLst/>
              <a:gdLst/>
              <a:ahLst/>
              <a:cxnLst/>
              <a:rect l="l" t="t" r="r" b="b"/>
              <a:pathLst>
                <a:path w="3329" h="2687" extrusionOk="0">
                  <a:moveTo>
                    <a:pt x="3265" y="0"/>
                  </a:moveTo>
                  <a:cubicBezTo>
                    <a:pt x="3263" y="0"/>
                    <a:pt x="3261" y="0"/>
                    <a:pt x="3259" y="1"/>
                  </a:cubicBezTo>
                  <a:cubicBezTo>
                    <a:pt x="3242" y="3"/>
                    <a:pt x="3232" y="19"/>
                    <a:pt x="3234" y="37"/>
                  </a:cubicBezTo>
                  <a:cubicBezTo>
                    <a:pt x="3234" y="38"/>
                    <a:pt x="3262" y="196"/>
                    <a:pt x="3168" y="310"/>
                  </a:cubicBezTo>
                  <a:cubicBezTo>
                    <a:pt x="3103" y="389"/>
                    <a:pt x="2992" y="430"/>
                    <a:pt x="2840" y="430"/>
                  </a:cubicBezTo>
                  <a:cubicBezTo>
                    <a:pt x="2358" y="430"/>
                    <a:pt x="2239" y="616"/>
                    <a:pt x="2220" y="651"/>
                  </a:cubicBezTo>
                  <a:cubicBezTo>
                    <a:pt x="2130" y="754"/>
                    <a:pt x="2074" y="915"/>
                    <a:pt x="2016" y="1086"/>
                  </a:cubicBezTo>
                  <a:cubicBezTo>
                    <a:pt x="1937" y="1317"/>
                    <a:pt x="1856" y="1554"/>
                    <a:pt x="1684" y="1669"/>
                  </a:cubicBezTo>
                  <a:cubicBezTo>
                    <a:pt x="1609" y="1718"/>
                    <a:pt x="1540" y="1757"/>
                    <a:pt x="1473" y="1795"/>
                  </a:cubicBezTo>
                  <a:cubicBezTo>
                    <a:pt x="1256" y="1918"/>
                    <a:pt x="1083" y="2015"/>
                    <a:pt x="1045" y="2299"/>
                  </a:cubicBezTo>
                  <a:cubicBezTo>
                    <a:pt x="1043" y="2308"/>
                    <a:pt x="1046" y="2317"/>
                    <a:pt x="1052" y="2324"/>
                  </a:cubicBezTo>
                  <a:cubicBezTo>
                    <a:pt x="1058" y="2330"/>
                    <a:pt x="1065" y="2334"/>
                    <a:pt x="1073" y="2334"/>
                  </a:cubicBezTo>
                  <a:cubicBezTo>
                    <a:pt x="1074" y="2334"/>
                    <a:pt x="1076" y="2334"/>
                    <a:pt x="1077" y="2333"/>
                  </a:cubicBezTo>
                  <a:cubicBezTo>
                    <a:pt x="1078" y="2333"/>
                    <a:pt x="1093" y="2332"/>
                    <a:pt x="1116" y="2332"/>
                  </a:cubicBezTo>
                  <a:cubicBezTo>
                    <a:pt x="1185" y="2332"/>
                    <a:pt x="1332" y="2343"/>
                    <a:pt x="1427" y="2428"/>
                  </a:cubicBezTo>
                  <a:cubicBezTo>
                    <a:pt x="1480" y="2476"/>
                    <a:pt x="1511" y="2541"/>
                    <a:pt x="1516" y="2624"/>
                  </a:cubicBezTo>
                  <a:lnTo>
                    <a:pt x="657" y="2624"/>
                  </a:lnTo>
                  <a:cubicBezTo>
                    <a:pt x="583" y="2534"/>
                    <a:pt x="112" y="1907"/>
                    <a:pt x="669" y="1037"/>
                  </a:cubicBezTo>
                  <a:cubicBezTo>
                    <a:pt x="678" y="1022"/>
                    <a:pt x="674" y="1003"/>
                    <a:pt x="659" y="994"/>
                  </a:cubicBezTo>
                  <a:cubicBezTo>
                    <a:pt x="655" y="990"/>
                    <a:pt x="649" y="988"/>
                    <a:pt x="643" y="988"/>
                  </a:cubicBezTo>
                  <a:cubicBezTo>
                    <a:pt x="633" y="988"/>
                    <a:pt x="623" y="994"/>
                    <a:pt x="617" y="1003"/>
                  </a:cubicBezTo>
                  <a:cubicBezTo>
                    <a:pt x="1" y="1966"/>
                    <a:pt x="614" y="2670"/>
                    <a:pt x="620" y="2676"/>
                  </a:cubicBezTo>
                  <a:cubicBezTo>
                    <a:pt x="626" y="2683"/>
                    <a:pt x="634" y="2687"/>
                    <a:pt x="643" y="2687"/>
                  </a:cubicBezTo>
                  <a:lnTo>
                    <a:pt x="1550" y="2687"/>
                  </a:lnTo>
                  <a:cubicBezTo>
                    <a:pt x="1567" y="2687"/>
                    <a:pt x="1581" y="2673"/>
                    <a:pt x="1581" y="2657"/>
                  </a:cubicBezTo>
                  <a:cubicBezTo>
                    <a:pt x="1581" y="2540"/>
                    <a:pt x="1544" y="2449"/>
                    <a:pt x="1470" y="2383"/>
                  </a:cubicBezTo>
                  <a:cubicBezTo>
                    <a:pt x="1365" y="2287"/>
                    <a:pt x="1212" y="2271"/>
                    <a:pt x="1130" y="2271"/>
                  </a:cubicBezTo>
                  <a:cubicBezTo>
                    <a:pt x="1124" y="2271"/>
                    <a:pt x="1119" y="2272"/>
                    <a:pt x="1114" y="2272"/>
                  </a:cubicBezTo>
                  <a:cubicBezTo>
                    <a:pt x="1157" y="2047"/>
                    <a:pt x="1305" y="1964"/>
                    <a:pt x="1505" y="1850"/>
                  </a:cubicBezTo>
                  <a:cubicBezTo>
                    <a:pt x="1574" y="1812"/>
                    <a:pt x="1644" y="1772"/>
                    <a:pt x="1720" y="1722"/>
                  </a:cubicBezTo>
                  <a:cubicBezTo>
                    <a:pt x="1909" y="1595"/>
                    <a:pt x="1994" y="1349"/>
                    <a:pt x="2075" y="1108"/>
                  </a:cubicBezTo>
                  <a:cubicBezTo>
                    <a:pt x="2133" y="941"/>
                    <a:pt x="2187" y="783"/>
                    <a:pt x="2271" y="691"/>
                  </a:cubicBezTo>
                  <a:cubicBezTo>
                    <a:pt x="2273" y="688"/>
                    <a:pt x="2275" y="686"/>
                    <a:pt x="2276" y="682"/>
                  </a:cubicBezTo>
                  <a:cubicBezTo>
                    <a:pt x="2276" y="681"/>
                    <a:pt x="2367" y="492"/>
                    <a:pt x="2840" y="492"/>
                  </a:cubicBezTo>
                  <a:cubicBezTo>
                    <a:pt x="3011" y="492"/>
                    <a:pt x="3137" y="445"/>
                    <a:pt x="3216" y="351"/>
                  </a:cubicBezTo>
                  <a:cubicBezTo>
                    <a:pt x="3328" y="214"/>
                    <a:pt x="3296" y="34"/>
                    <a:pt x="3295" y="25"/>
                  </a:cubicBezTo>
                  <a:cubicBezTo>
                    <a:pt x="3292" y="10"/>
                    <a:pt x="3280" y="0"/>
                    <a:pt x="326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81"/>
            <p:cNvSpPr/>
            <p:nvPr/>
          </p:nvSpPr>
          <p:spPr>
            <a:xfrm>
              <a:off x="4184074" y="5822325"/>
              <a:ext cx="57901" cy="52794"/>
            </a:xfrm>
            <a:custGeom>
              <a:avLst/>
              <a:gdLst/>
              <a:ahLst/>
              <a:cxnLst/>
              <a:rect l="l" t="t" r="r" b="b"/>
              <a:pathLst>
                <a:path w="1247" h="1137" extrusionOk="0">
                  <a:moveTo>
                    <a:pt x="502" y="0"/>
                  </a:moveTo>
                  <a:cubicBezTo>
                    <a:pt x="486" y="0"/>
                    <a:pt x="473" y="10"/>
                    <a:pt x="471" y="26"/>
                  </a:cubicBezTo>
                  <a:cubicBezTo>
                    <a:pt x="432" y="225"/>
                    <a:pt x="535" y="454"/>
                    <a:pt x="633" y="591"/>
                  </a:cubicBezTo>
                  <a:cubicBezTo>
                    <a:pt x="712" y="699"/>
                    <a:pt x="798" y="766"/>
                    <a:pt x="869" y="776"/>
                  </a:cubicBezTo>
                  <a:cubicBezTo>
                    <a:pt x="940" y="785"/>
                    <a:pt x="1164" y="831"/>
                    <a:pt x="1182" y="1075"/>
                  </a:cubicBezTo>
                  <a:lnTo>
                    <a:pt x="510" y="1075"/>
                  </a:lnTo>
                  <a:cubicBezTo>
                    <a:pt x="453" y="1035"/>
                    <a:pt x="96" y="761"/>
                    <a:pt x="64" y="348"/>
                  </a:cubicBezTo>
                  <a:cubicBezTo>
                    <a:pt x="63" y="333"/>
                    <a:pt x="51" y="319"/>
                    <a:pt x="36" y="319"/>
                  </a:cubicBezTo>
                  <a:cubicBezTo>
                    <a:pt x="35" y="319"/>
                    <a:pt x="33" y="319"/>
                    <a:pt x="31" y="319"/>
                  </a:cubicBezTo>
                  <a:cubicBezTo>
                    <a:pt x="14" y="320"/>
                    <a:pt x="1" y="335"/>
                    <a:pt x="2" y="352"/>
                  </a:cubicBezTo>
                  <a:cubicBezTo>
                    <a:pt x="39" y="829"/>
                    <a:pt x="463" y="1120"/>
                    <a:pt x="483" y="1132"/>
                  </a:cubicBezTo>
                  <a:cubicBezTo>
                    <a:pt x="488" y="1136"/>
                    <a:pt x="493" y="1137"/>
                    <a:pt x="500" y="1137"/>
                  </a:cubicBezTo>
                  <a:lnTo>
                    <a:pt x="1214" y="1137"/>
                  </a:lnTo>
                  <a:cubicBezTo>
                    <a:pt x="1231" y="1137"/>
                    <a:pt x="1246" y="1123"/>
                    <a:pt x="1247" y="1106"/>
                  </a:cubicBezTo>
                  <a:cubicBezTo>
                    <a:pt x="1247" y="850"/>
                    <a:pt x="1056" y="736"/>
                    <a:pt x="878" y="713"/>
                  </a:cubicBezTo>
                  <a:cubicBezTo>
                    <a:pt x="827" y="707"/>
                    <a:pt x="752" y="645"/>
                    <a:pt x="685" y="554"/>
                  </a:cubicBezTo>
                  <a:cubicBezTo>
                    <a:pt x="594" y="428"/>
                    <a:pt x="499" y="216"/>
                    <a:pt x="533" y="38"/>
                  </a:cubicBezTo>
                  <a:cubicBezTo>
                    <a:pt x="536" y="21"/>
                    <a:pt x="525" y="3"/>
                    <a:pt x="508" y="1"/>
                  </a:cubicBezTo>
                  <a:cubicBezTo>
                    <a:pt x="506" y="0"/>
                    <a:pt x="504" y="0"/>
                    <a:pt x="50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81"/>
            <p:cNvSpPr/>
            <p:nvPr/>
          </p:nvSpPr>
          <p:spPr>
            <a:xfrm>
              <a:off x="3962452" y="5723191"/>
              <a:ext cx="36589" cy="33014"/>
            </a:xfrm>
            <a:custGeom>
              <a:avLst/>
              <a:gdLst/>
              <a:ahLst/>
              <a:cxnLst/>
              <a:rect l="l" t="t" r="r" b="b"/>
              <a:pathLst>
                <a:path w="788" h="711" extrusionOk="0">
                  <a:moveTo>
                    <a:pt x="390" y="1"/>
                  </a:moveTo>
                  <a:cubicBezTo>
                    <a:pt x="374" y="1"/>
                    <a:pt x="358" y="2"/>
                    <a:pt x="341" y="4"/>
                  </a:cubicBezTo>
                  <a:cubicBezTo>
                    <a:pt x="246" y="18"/>
                    <a:pt x="165" y="71"/>
                    <a:pt x="102" y="161"/>
                  </a:cubicBezTo>
                  <a:cubicBezTo>
                    <a:pt x="0" y="310"/>
                    <a:pt x="10" y="481"/>
                    <a:pt x="127" y="599"/>
                  </a:cubicBezTo>
                  <a:cubicBezTo>
                    <a:pt x="192" y="664"/>
                    <a:pt x="292" y="710"/>
                    <a:pt x="406" y="710"/>
                  </a:cubicBezTo>
                  <a:cubicBezTo>
                    <a:pt x="493" y="710"/>
                    <a:pt x="587" y="686"/>
                    <a:pt x="677" y="620"/>
                  </a:cubicBezTo>
                  <a:cubicBezTo>
                    <a:pt x="692" y="609"/>
                    <a:pt x="695" y="591"/>
                    <a:pt x="685" y="576"/>
                  </a:cubicBezTo>
                  <a:cubicBezTo>
                    <a:pt x="679" y="567"/>
                    <a:pt x="670" y="563"/>
                    <a:pt x="660" y="563"/>
                  </a:cubicBezTo>
                  <a:cubicBezTo>
                    <a:pt x="654" y="563"/>
                    <a:pt x="647" y="565"/>
                    <a:pt x="642" y="569"/>
                  </a:cubicBezTo>
                  <a:cubicBezTo>
                    <a:pt x="560" y="625"/>
                    <a:pt x="479" y="647"/>
                    <a:pt x="405" y="647"/>
                  </a:cubicBezTo>
                  <a:cubicBezTo>
                    <a:pt x="308" y="647"/>
                    <a:pt x="224" y="609"/>
                    <a:pt x="169" y="554"/>
                  </a:cubicBezTo>
                  <a:cubicBezTo>
                    <a:pt x="93" y="478"/>
                    <a:pt x="49" y="344"/>
                    <a:pt x="153" y="195"/>
                  </a:cubicBezTo>
                  <a:cubicBezTo>
                    <a:pt x="204" y="120"/>
                    <a:pt x="271" y="76"/>
                    <a:pt x="350" y="66"/>
                  </a:cubicBezTo>
                  <a:cubicBezTo>
                    <a:pt x="363" y="64"/>
                    <a:pt x="377" y="63"/>
                    <a:pt x="391" y="63"/>
                  </a:cubicBezTo>
                  <a:cubicBezTo>
                    <a:pt x="563" y="63"/>
                    <a:pt x="732" y="201"/>
                    <a:pt x="733" y="202"/>
                  </a:cubicBezTo>
                  <a:cubicBezTo>
                    <a:pt x="739" y="207"/>
                    <a:pt x="746" y="209"/>
                    <a:pt x="753" y="209"/>
                  </a:cubicBezTo>
                  <a:cubicBezTo>
                    <a:pt x="762" y="209"/>
                    <a:pt x="771" y="205"/>
                    <a:pt x="777" y="198"/>
                  </a:cubicBezTo>
                  <a:cubicBezTo>
                    <a:pt x="787" y="185"/>
                    <a:pt x="786" y="165"/>
                    <a:pt x="772" y="155"/>
                  </a:cubicBezTo>
                  <a:cubicBezTo>
                    <a:pt x="764" y="147"/>
                    <a:pt x="584" y="1"/>
                    <a:pt x="39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81"/>
            <p:cNvSpPr/>
            <p:nvPr/>
          </p:nvSpPr>
          <p:spPr>
            <a:xfrm>
              <a:off x="4113404" y="5599077"/>
              <a:ext cx="96905" cy="112970"/>
            </a:xfrm>
            <a:custGeom>
              <a:avLst/>
              <a:gdLst/>
              <a:ahLst/>
              <a:cxnLst/>
              <a:rect l="l" t="t" r="r" b="b"/>
              <a:pathLst>
                <a:path w="2087" h="2433" extrusionOk="0">
                  <a:moveTo>
                    <a:pt x="194" y="1"/>
                  </a:moveTo>
                  <a:cubicBezTo>
                    <a:pt x="165" y="1"/>
                    <a:pt x="141" y="5"/>
                    <a:pt x="120" y="13"/>
                  </a:cubicBezTo>
                  <a:cubicBezTo>
                    <a:pt x="79" y="31"/>
                    <a:pt x="52" y="72"/>
                    <a:pt x="43" y="134"/>
                  </a:cubicBezTo>
                  <a:cubicBezTo>
                    <a:pt x="0" y="425"/>
                    <a:pt x="333" y="1153"/>
                    <a:pt x="554" y="1338"/>
                  </a:cubicBezTo>
                  <a:cubicBezTo>
                    <a:pt x="927" y="1650"/>
                    <a:pt x="1601" y="2415"/>
                    <a:pt x="1608" y="2422"/>
                  </a:cubicBezTo>
                  <a:cubicBezTo>
                    <a:pt x="1614" y="2430"/>
                    <a:pt x="1622" y="2433"/>
                    <a:pt x="1631" y="2433"/>
                  </a:cubicBezTo>
                  <a:cubicBezTo>
                    <a:pt x="1638" y="2433"/>
                    <a:pt x="1646" y="2431"/>
                    <a:pt x="1651" y="2427"/>
                  </a:cubicBezTo>
                  <a:cubicBezTo>
                    <a:pt x="1665" y="2416"/>
                    <a:pt x="1666" y="2396"/>
                    <a:pt x="1654" y="2383"/>
                  </a:cubicBezTo>
                  <a:cubicBezTo>
                    <a:pt x="1647" y="2375"/>
                    <a:pt x="970" y="1608"/>
                    <a:pt x="594" y="1292"/>
                  </a:cubicBezTo>
                  <a:cubicBezTo>
                    <a:pt x="368" y="1104"/>
                    <a:pt x="67" y="396"/>
                    <a:pt x="104" y="145"/>
                  </a:cubicBezTo>
                  <a:cubicBezTo>
                    <a:pt x="110" y="106"/>
                    <a:pt x="122" y="81"/>
                    <a:pt x="144" y="72"/>
                  </a:cubicBezTo>
                  <a:cubicBezTo>
                    <a:pt x="158" y="66"/>
                    <a:pt x="175" y="63"/>
                    <a:pt x="196" y="63"/>
                  </a:cubicBezTo>
                  <a:cubicBezTo>
                    <a:pt x="449" y="63"/>
                    <a:pt x="1149" y="490"/>
                    <a:pt x="1361" y="701"/>
                  </a:cubicBezTo>
                  <a:cubicBezTo>
                    <a:pt x="1479" y="818"/>
                    <a:pt x="1622" y="1238"/>
                    <a:pt x="1750" y="1606"/>
                  </a:cubicBezTo>
                  <a:cubicBezTo>
                    <a:pt x="1851" y="1900"/>
                    <a:pt x="1946" y="2177"/>
                    <a:pt x="2025" y="2296"/>
                  </a:cubicBezTo>
                  <a:cubicBezTo>
                    <a:pt x="2031" y="2305"/>
                    <a:pt x="2041" y="2311"/>
                    <a:pt x="2051" y="2311"/>
                  </a:cubicBezTo>
                  <a:cubicBezTo>
                    <a:pt x="2057" y="2311"/>
                    <a:pt x="2063" y="2309"/>
                    <a:pt x="2068" y="2306"/>
                  </a:cubicBezTo>
                  <a:cubicBezTo>
                    <a:pt x="2082" y="2295"/>
                    <a:pt x="2086" y="2277"/>
                    <a:pt x="2078" y="2262"/>
                  </a:cubicBezTo>
                  <a:cubicBezTo>
                    <a:pt x="2002" y="2149"/>
                    <a:pt x="1909" y="1876"/>
                    <a:pt x="1809" y="1585"/>
                  </a:cubicBezTo>
                  <a:cubicBezTo>
                    <a:pt x="1674" y="1191"/>
                    <a:pt x="1533" y="783"/>
                    <a:pt x="1406" y="656"/>
                  </a:cubicBezTo>
                  <a:cubicBezTo>
                    <a:pt x="1223" y="475"/>
                    <a:pt x="500" y="1"/>
                    <a:pt x="19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81"/>
            <p:cNvSpPr/>
            <p:nvPr/>
          </p:nvSpPr>
          <p:spPr>
            <a:xfrm>
              <a:off x="4166755" y="5599031"/>
              <a:ext cx="55208" cy="96255"/>
            </a:xfrm>
            <a:custGeom>
              <a:avLst/>
              <a:gdLst/>
              <a:ahLst/>
              <a:cxnLst/>
              <a:rect l="l" t="t" r="r" b="b"/>
              <a:pathLst>
                <a:path w="1189" h="2073" extrusionOk="0">
                  <a:moveTo>
                    <a:pt x="170" y="1"/>
                  </a:moveTo>
                  <a:cubicBezTo>
                    <a:pt x="165" y="1"/>
                    <a:pt x="160" y="1"/>
                    <a:pt x="156" y="2"/>
                  </a:cubicBezTo>
                  <a:cubicBezTo>
                    <a:pt x="1" y="20"/>
                    <a:pt x="12" y="373"/>
                    <a:pt x="22" y="524"/>
                  </a:cubicBezTo>
                  <a:cubicBezTo>
                    <a:pt x="23" y="541"/>
                    <a:pt x="37" y="554"/>
                    <a:pt x="53" y="554"/>
                  </a:cubicBezTo>
                  <a:cubicBezTo>
                    <a:pt x="54" y="554"/>
                    <a:pt x="54" y="554"/>
                    <a:pt x="55" y="554"/>
                  </a:cubicBezTo>
                  <a:cubicBezTo>
                    <a:pt x="72" y="553"/>
                    <a:pt x="86" y="538"/>
                    <a:pt x="85" y="521"/>
                  </a:cubicBezTo>
                  <a:cubicBezTo>
                    <a:pt x="62" y="217"/>
                    <a:pt x="109" y="71"/>
                    <a:pt x="164" y="64"/>
                  </a:cubicBezTo>
                  <a:cubicBezTo>
                    <a:pt x="168" y="64"/>
                    <a:pt x="171" y="64"/>
                    <a:pt x="175" y="64"/>
                  </a:cubicBezTo>
                  <a:cubicBezTo>
                    <a:pt x="356" y="64"/>
                    <a:pt x="875" y="632"/>
                    <a:pt x="1004" y="866"/>
                  </a:cubicBezTo>
                  <a:cubicBezTo>
                    <a:pt x="1070" y="988"/>
                    <a:pt x="1089" y="1363"/>
                    <a:pt x="1105" y="1695"/>
                  </a:cubicBezTo>
                  <a:cubicBezTo>
                    <a:pt x="1111" y="1820"/>
                    <a:pt x="1117" y="1938"/>
                    <a:pt x="1125" y="2043"/>
                  </a:cubicBezTo>
                  <a:cubicBezTo>
                    <a:pt x="1126" y="2060"/>
                    <a:pt x="1139" y="2072"/>
                    <a:pt x="1155" y="2072"/>
                  </a:cubicBezTo>
                  <a:cubicBezTo>
                    <a:pt x="1157" y="2072"/>
                    <a:pt x="1157" y="2072"/>
                    <a:pt x="1158" y="2073"/>
                  </a:cubicBezTo>
                  <a:cubicBezTo>
                    <a:pt x="1175" y="2072"/>
                    <a:pt x="1189" y="2057"/>
                    <a:pt x="1187" y="2040"/>
                  </a:cubicBezTo>
                  <a:cubicBezTo>
                    <a:pt x="1179" y="1936"/>
                    <a:pt x="1173" y="1818"/>
                    <a:pt x="1168" y="1694"/>
                  </a:cubicBezTo>
                  <a:cubicBezTo>
                    <a:pt x="1150" y="1338"/>
                    <a:pt x="1133" y="972"/>
                    <a:pt x="1058" y="836"/>
                  </a:cubicBezTo>
                  <a:cubicBezTo>
                    <a:pt x="945" y="629"/>
                    <a:pt x="404" y="1"/>
                    <a:pt x="17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81"/>
            <p:cNvSpPr/>
            <p:nvPr/>
          </p:nvSpPr>
          <p:spPr>
            <a:xfrm>
              <a:off x="4202740" y="5692314"/>
              <a:ext cx="84368" cy="60873"/>
            </a:xfrm>
            <a:custGeom>
              <a:avLst/>
              <a:gdLst/>
              <a:ahLst/>
              <a:cxnLst/>
              <a:rect l="l" t="t" r="r" b="b"/>
              <a:pathLst>
                <a:path w="1817" h="1311" extrusionOk="0">
                  <a:moveTo>
                    <a:pt x="371" y="1"/>
                  </a:moveTo>
                  <a:cubicBezTo>
                    <a:pt x="257" y="1"/>
                    <a:pt x="141" y="18"/>
                    <a:pt x="26" y="53"/>
                  </a:cubicBezTo>
                  <a:cubicBezTo>
                    <a:pt x="11" y="58"/>
                    <a:pt x="1" y="77"/>
                    <a:pt x="6" y="93"/>
                  </a:cubicBezTo>
                  <a:cubicBezTo>
                    <a:pt x="10" y="105"/>
                    <a:pt x="22" y="113"/>
                    <a:pt x="35" y="113"/>
                  </a:cubicBezTo>
                  <a:cubicBezTo>
                    <a:pt x="38" y="113"/>
                    <a:pt x="41" y="113"/>
                    <a:pt x="45" y="112"/>
                  </a:cubicBezTo>
                  <a:cubicBezTo>
                    <a:pt x="153" y="78"/>
                    <a:pt x="263" y="62"/>
                    <a:pt x="371" y="62"/>
                  </a:cubicBezTo>
                  <a:cubicBezTo>
                    <a:pt x="539" y="62"/>
                    <a:pt x="700" y="102"/>
                    <a:pt x="839" y="181"/>
                  </a:cubicBezTo>
                  <a:cubicBezTo>
                    <a:pt x="1091" y="326"/>
                    <a:pt x="1196" y="450"/>
                    <a:pt x="1297" y="570"/>
                  </a:cubicBezTo>
                  <a:cubicBezTo>
                    <a:pt x="1393" y="684"/>
                    <a:pt x="1493" y="802"/>
                    <a:pt x="1714" y="935"/>
                  </a:cubicBezTo>
                  <a:cubicBezTo>
                    <a:pt x="1721" y="982"/>
                    <a:pt x="1734" y="1139"/>
                    <a:pt x="1652" y="1211"/>
                  </a:cubicBezTo>
                  <a:cubicBezTo>
                    <a:pt x="1623" y="1236"/>
                    <a:pt x="1584" y="1248"/>
                    <a:pt x="1536" y="1248"/>
                  </a:cubicBezTo>
                  <a:cubicBezTo>
                    <a:pt x="1497" y="1248"/>
                    <a:pt x="1451" y="1240"/>
                    <a:pt x="1399" y="1223"/>
                  </a:cubicBezTo>
                  <a:cubicBezTo>
                    <a:pt x="1396" y="1222"/>
                    <a:pt x="1392" y="1222"/>
                    <a:pt x="1389" y="1222"/>
                  </a:cubicBezTo>
                  <a:cubicBezTo>
                    <a:pt x="1376" y="1222"/>
                    <a:pt x="1364" y="1230"/>
                    <a:pt x="1360" y="1242"/>
                  </a:cubicBezTo>
                  <a:cubicBezTo>
                    <a:pt x="1355" y="1260"/>
                    <a:pt x="1364" y="1277"/>
                    <a:pt x="1380" y="1283"/>
                  </a:cubicBezTo>
                  <a:cubicBezTo>
                    <a:pt x="1438" y="1301"/>
                    <a:pt x="1489" y="1310"/>
                    <a:pt x="1536" y="1310"/>
                  </a:cubicBezTo>
                  <a:cubicBezTo>
                    <a:pt x="1600" y="1310"/>
                    <a:pt x="1652" y="1293"/>
                    <a:pt x="1693" y="1258"/>
                  </a:cubicBezTo>
                  <a:cubicBezTo>
                    <a:pt x="1816" y="1151"/>
                    <a:pt x="1775" y="921"/>
                    <a:pt x="1774" y="911"/>
                  </a:cubicBezTo>
                  <a:cubicBezTo>
                    <a:pt x="1773" y="902"/>
                    <a:pt x="1768" y="894"/>
                    <a:pt x="1759" y="890"/>
                  </a:cubicBezTo>
                  <a:cubicBezTo>
                    <a:pt x="1537" y="759"/>
                    <a:pt x="1444" y="648"/>
                    <a:pt x="1345" y="531"/>
                  </a:cubicBezTo>
                  <a:cubicBezTo>
                    <a:pt x="1240" y="407"/>
                    <a:pt x="1133" y="279"/>
                    <a:pt x="868" y="128"/>
                  </a:cubicBezTo>
                  <a:cubicBezTo>
                    <a:pt x="721" y="43"/>
                    <a:pt x="549" y="1"/>
                    <a:pt x="37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81"/>
            <p:cNvSpPr/>
            <p:nvPr/>
          </p:nvSpPr>
          <p:spPr>
            <a:xfrm>
              <a:off x="3985064" y="5692407"/>
              <a:ext cx="202492" cy="182712"/>
            </a:xfrm>
            <a:custGeom>
              <a:avLst/>
              <a:gdLst/>
              <a:ahLst/>
              <a:cxnLst/>
              <a:rect l="l" t="t" r="r" b="b"/>
              <a:pathLst>
                <a:path w="4361" h="3935" extrusionOk="0">
                  <a:moveTo>
                    <a:pt x="1712" y="0"/>
                  </a:moveTo>
                  <a:cubicBezTo>
                    <a:pt x="1459" y="0"/>
                    <a:pt x="1193" y="43"/>
                    <a:pt x="948" y="144"/>
                  </a:cubicBezTo>
                  <a:cubicBezTo>
                    <a:pt x="645" y="267"/>
                    <a:pt x="266" y="527"/>
                    <a:pt x="171" y="1068"/>
                  </a:cubicBezTo>
                  <a:cubicBezTo>
                    <a:pt x="1" y="2026"/>
                    <a:pt x="252" y="2692"/>
                    <a:pt x="962" y="3160"/>
                  </a:cubicBezTo>
                  <a:cubicBezTo>
                    <a:pt x="1109" y="3258"/>
                    <a:pt x="1197" y="3374"/>
                    <a:pt x="1224" y="3509"/>
                  </a:cubicBezTo>
                  <a:cubicBezTo>
                    <a:pt x="1263" y="3711"/>
                    <a:pt x="1147" y="3884"/>
                    <a:pt x="1145" y="3886"/>
                  </a:cubicBezTo>
                  <a:cubicBezTo>
                    <a:pt x="1140" y="3894"/>
                    <a:pt x="1139" y="3907"/>
                    <a:pt x="1144" y="3918"/>
                  </a:cubicBezTo>
                  <a:cubicBezTo>
                    <a:pt x="1149" y="3928"/>
                    <a:pt x="1160" y="3935"/>
                    <a:pt x="1172" y="3935"/>
                  </a:cubicBezTo>
                  <a:lnTo>
                    <a:pt x="2860" y="3935"/>
                  </a:lnTo>
                  <a:cubicBezTo>
                    <a:pt x="2878" y="3935"/>
                    <a:pt x="2892" y="3921"/>
                    <a:pt x="2891" y="3905"/>
                  </a:cubicBezTo>
                  <a:cubicBezTo>
                    <a:pt x="2891" y="3810"/>
                    <a:pt x="2858" y="3730"/>
                    <a:pt x="2793" y="3670"/>
                  </a:cubicBezTo>
                  <a:cubicBezTo>
                    <a:pt x="2671" y="3558"/>
                    <a:pt x="2469" y="3544"/>
                    <a:pt x="2377" y="3544"/>
                  </a:cubicBezTo>
                  <a:cubicBezTo>
                    <a:pt x="2373" y="3544"/>
                    <a:pt x="2370" y="3544"/>
                    <a:pt x="2366" y="3544"/>
                  </a:cubicBezTo>
                  <a:cubicBezTo>
                    <a:pt x="2379" y="3439"/>
                    <a:pt x="2446" y="3364"/>
                    <a:pt x="2536" y="3261"/>
                  </a:cubicBezTo>
                  <a:cubicBezTo>
                    <a:pt x="2630" y="3152"/>
                    <a:pt x="2747" y="3020"/>
                    <a:pt x="2835" y="2811"/>
                  </a:cubicBezTo>
                  <a:cubicBezTo>
                    <a:pt x="3016" y="2376"/>
                    <a:pt x="2703" y="1813"/>
                    <a:pt x="2689" y="1788"/>
                  </a:cubicBezTo>
                  <a:cubicBezTo>
                    <a:pt x="2684" y="1779"/>
                    <a:pt x="2672" y="1773"/>
                    <a:pt x="2661" y="1773"/>
                  </a:cubicBezTo>
                  <a:cubicBezTo>
                    <a:pt x="2656" y="1773"/>
                    <a:pt x="2651" y="1774"/>
                    <a:pt x="2646" y="1777"/>
                  </a:cubicBezTo>
                  <a:cubicBezTo>
                    <a:pt x="2632" y="1785"/>
                    <a:pt x="2626" y="1804"/>
                    <a:pt x="2635" y="1819"/>
                  </a:cubicBezTo>
                  <a:cubicBezTo>
                    <a:pt x="2637" y="1824"/>
                    <a:pt x="2945" y="2380"/>
                    <a:pt x="2777" y="2785"/>
                  </a:cubicBezTo>
                  <a:cubicBezTo>
                    <a:pt x="2693" y="2986"/>
                    <a:pt x="2584" y="3109"/>
                    <a:pt x="2488" y="3218"/>
                  </a:cubicBezTo>
                  <a:cubicBezTo>
                    <a:pt x="2389" y="3332"/>
                    <a:pt x="2301" y="3431"/>
                    <a:pt x="2301" y="3575"/>
                  </a:cubicBezTo>
                  <a:cubicBezTo>
                    <a:pt x="2301" y="3582"/>
                    <a:pt x="2306" y="3592"/>
                    <a:pt x="2312" y="3597"/>
                  </a:cubicBezTo>
                  <a:cubicBezTo>
                    <a:pt x="2318" y="3602"/>
                    <a:pt x="2325" y="3606"/>
                    <a:pt x="2333" y="3606"/>
                  </a:cubicBezTo>
                  <a:cubicBezTo>
                    <a:pt x="2334" y="3606"/>
                    <a:pt x="2335" y="3606"/>
                    <a:pt x="2336" y="3606"/>
                  </a:cubicBezTo>
                  <a:cubicBezTo>
                    <a:pt x="2337" y="3606"/>
                    <a:pt x="2352" y="3605"/>
                    <a:pt x="2376" y="3605"/>
                  </a:cubicBezTo>
                  <a:cubicBezTo>
                    <a:pt x="2458" y="3605"/>
                    <a:pt x="2645" y="3616"/>
                    <a:pt x="2751" y="3714"/>
                  </a:cubicBezTo>
                  <a:cubicBezTo>
                    <a:pt x="2795" y="3755"/>
                    <a:pt x="2821" y="3808"/>
                    <a:pt x="2827" y="3872"/>
                  </a:cubicBezTo>
                  <a:lnTo>
                    <a:pt x="1225" y="3872"/>
                  </a:lnTo>
                  <a:cubicBezTo>
                    <a:pt x="1261" y="3800"/>
                    <a:pt x="1316" y="3660"/>
                    <a:pt x="1285" y="3497"/>
                  </a:cubicBezTo>
                  <a:cubicBezTo>
                    <a:pt x="1256" y="3347"/>
                    <a:pt x="1159" y="3215"/>
                    <a:pt x="996" y="3108"/>
                  </a:cubicBezTo>
                  <a:cubicBezTo>
                    <a:pt x="565" y="2822"/>
                    <a:pt x="15" y="2301"/>
                    <a:pt x="231" y="1079"/>
                  </a:cubicBezTo>
                  <a:cubicBezTo>
                    <a:pt x="321" y="565"/>
                    <a:pt x="682" y="317"/>
                    <a:pt x="970" y="200"/>
                  </a:cubicBezTo>
                  <a:cubicBezTo>
                    <a:pt x="1202" y="105"/>
                    <a:pt x="1460" y="64"/>
                    <a:pt x="1706" y="64"/>
                  </a:cubicBezTo>
                  <a:cubicBezTo>
                    <a:pt x="2066" y="64"/>
                    <a:pt x="2402" y="152"/>
                    <a:pt x="2594" y="289"/>
                  </a:cubicBezTo>
                  <a:cubicBezTo>
                    <a:pt x="2963" y="551"/>
                    <a:pt x="3478" y="772"/>
                    <a:pt x="3834" y="772"/>
                  </a:cubicBezTo>
                  <a:cubicBezTo>
                    <a:pt x="3906" y="772"/>
                    <a:pt x="3971" y="763"/>
                    <a:pt x="4028" y="744"/>
                  </a:cubicBezTo>
                  <a:cubicBezTo>
                    <a:pt x="4131" y="708"/>
                    <a:pt x="4195" y="641"/>
                    <a:pt x="4223" y="545"/>
                  </a:cubicBezTo>
                  <a:cubicBezTo>
                    <a:pt x="4245" y="471"/>
                    <a:pt x="4287" y="401"/>
                    <a:pt x="4349" y="336"/>
                  </a:cubicBezTo>
                  <a:cubicBezTo>
                    <a:pt x="4361" y="324"/>
                    <a:pt x="4360" y="304"/>
                    <a:pt x="4348" y="292"/>
                  </a:cubicBezTo>
                  <a:cubicBezTo>
                    <a:pt x="4342" y="286"/>
                    <a:pt x="4335" y="284"/>
                    <a:pt x="4327" y="284"/>
                  </a:cubicBezTo>
                  <a:cubicBezTo>
                    <a:pt x="4319" y="284"/>
                    <a:pt x="4310" y="287"/>
                    <a:pt x="4304" y="293"/>
                  </a:cubicBezTo>
                  <a:cubicBezTo>
                    <a:pt x="4235" y="365"/>
                    <a:pt x="4187" y="444"/>
                    <a:pt x="4163" y="528"/>
                  </a:cubicBezTo>
                  <a:cubicBezTo>
                    <a:pt x="4141" y="606"/>
                    <a:pt x="4090" y="655"/>
                    <a:pt x="4008" y="685"/>
                  </a:cubicBezTo>
                  <a:cubicBezTo>
                    <a:pt x="3958" y="702"/>
                    <a:pt x="3900" y="710"/>
                    <a:pt x="3835" y="710"/>
                  </a:cubicBezTo>
                  <a:cubicBezTo>
                    <a:pt x="3495" y="710"/>
                    <a:pt x="2983" y="490"/>
                    <a:pt x="2632" y="239"/>
                  </a:cubicBezTo>
                  <a:cubicBezTo>
                    <a:pt x="2431" y="95"/>
                    <a:pt x="2087" y="0"/>
                    <a:pt x="171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81"/>
            <p:cNvSpPr/>
            <p:nvPr/>
          </p:nvSpPr>
          <p:spPr>
            <a:xfrm>
              <a:off x="4228464" y="5718595"/>
              <a:ext cx="8636" cy="7847"/>
            </a:xfrm>
            <a:custGeom>
              <a:avLst/>
              <a:gdLst/>
              <a:ahLst/>
              <a:cxnLst/>
              <a:rect l="l" t="t" r="r" b="b"/>
              <a:pathLst>
                <a:path w="186" h="169" extrusionOk="0">
                  <a:moveTo>
                    <a:pt x="35" y="1"/>
                  </a:moveTo>
                  <a:cubicBezTo>
                    <a:pt x="21" y="1"/>
                    <a:pt x="10" y="10"/>
                    <a:pt x="5" y="23"/>
                  </a:cubicBezTo>
                  <a:cubicBezTo>
                    <a:pt x="0" y="39"/>
                    <a:pt x="11" y="57"/>
                    <a:pt x="27" y="63"/>
                  </a:cubicBezTo>
                  <a:cubicBezTo>
                    <a:pt x="29" y="64"/>
                    <a:pt x="92" y="84"/>
                    <a:pt x="122" y="150"/>
                  </a:cubicBezTo>
                  <a:cubicBezTo>
                    <a:pt x="127" y="161"/>
                    <a:pt x="139" y="169"/>
                    <a:pt x="152" y="169"/>
                  </a:cubicBezTo>
                  <a:cubicBezTo>
                    <a:pt x="155" y="169"/>
                    <a:pt x="159" y="169"/>
                    <a:pt x="164" y="166"/>
                  </a:cubicBezTo>
                  <a:cubicBezTo>
                    <a:pt x="180" y="159"/>
                    <a:pt x="186" y="140"/>
                    <a:pt x="180" y="124"/>
                  </a:cubicBezTo>
                  <a:cubicBezTo>
                    <a:pt x="138" y="31"/>
                    <a:pt x="48" y="4"/>
                    <a:pt x="44" y="2"/>
                  </a:cubicBezTo>
                  <a:cubicBezTo>
                    <a:pt x="41" y="1"/>
                    <a:pt x="38" y="1"/>
                    <a:pt x="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87" name="Google Shape;2087;p81"/>
          <p:cNvSpPr/>
          <p:nvPr/>
        </p:nvSpPr>
        <p:spPr>
          <a:xfrm>
            <a:off x="3530247" y="2214591"/>
            <a:ext cx="860477" cy="818247"/>
          </a:xfrm>
          <a:custGeom>
            <a:avLst/>
            <a:gdLst/>
            <a:ahLst/>
            <a:cxnLst/>
            <a:rect l="l" t="t" r="r" b="b"/>
            <a:pathLst>
              <a:path w="3304" h="3142" extrusionOk="0">
                <a:moveTo>
                  <a:pt x="1119" y="0"/>
                </a:moveTo>
                <a:lnTo>
                  <a:pt x="1119" y="0"/>
                </a:lnTo>
                <a:cubicBezTo>
                  <a:pt x="948" y="80"/>
                  <a:pt x="786" y="189"/>
                  <a:pt x="644" y="329"/>
                </a:cubicBezTo>
                <a:cubicBezTo>
                  <a:pt x="1" y="972"/>
                  <a:pt x="1" y="2016"/>
                  <a:pt x="644" y="2659"/>
                </a:cubicBezTo>
                <a:cubicBezTo>
                  <a:pt x="966" y="2981"/>
                  <a:pt x="1388" y="3142"/>
                  <a:pt x="1809" y="3142"/>
                </a:cubicBezTo>
                <a:cubicBezTo>
                  <a:pt x="2231" y="3142"/>
                  <a:pt x="2653" y="2981"/>
                  <a:pt x="2974" y="2659"/>
                </a:cubicBezTo>
                <a:cubicBezTo>
                  <a:pt x="3117" y="2517"/>
                  <a:pt x="3225" y="2356"/>
                  <a:pt x="3304" y="2185"/>
                </a:cubicBezTo>
                <a:lnTo>
                  <a:pt x="3304" y="2185"/>
                </a:lnTo>
                <a:cubicBezTo>
                  <a:pt x="3084" y="2286"/>
                  <a:pt x="2847" y="2337"/>
                  <a:pt x="2610" y="2337"/>
                </a:cubicBezTo>
                <a:cubicBezTo>
                  <a:pt x="2189" y="2337"/>
                  <a:pt x="1769" y="2177"/>
                  <a:pt x="1448" y="1856"/>
                </a:cubicBezTo>
                <a:cubicBezTo>
                  <a:pt x="947" y="1354"/>
                  <a:pt x="837" y="609"/>
                  <a:pt x="11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88" name="Google Shape;2088;p81"/>
          <p:cNvGrpSpPr/>
          <p:nvPr/>
        </p:nvGrpSpPr>
        <p:grpSpPr>
          <a:xfrm>
            <a:off x="5115357" y="2200160"/>
            <a:ext cx="789307" cy="2335597"/>
            <a:chOff x="5666896" y="4768957"/>
            <a:chExt cx="176583" cy="522505"/>
          </a:xfrm>
        </p:grpSpPr>
        <p:sp>
          <p:nvSpPr>
            <p:cNvPr id="2089" name="Google Shape;2089;p81"/>
            <p:cNvSpPr/>
            <p:nvPr/>
          </p:nvSpPr>
          <p:spPr>
            <a:xfrm>
              <a:off x="5726515" y="5049967"/>
              <a:ext cx="115153" cy="115106"/>
            </a:xfrm>
            <a:custGeom>
              <a:avLst/>
              <a:gdLst/>
              <a:ahLst/>
              <a:cxnLst/>
              <a:rect l="l" t="t" r="r" b="b"/>
              <a:pathLst>
                <a:path w="2480" h="2479" extrusionOk="0">
                  <a:moveTo>
                    <a:pt x="617" y="90"/>
                  </a:moveTo>
                  <a:lnTo>
                    <a:pt x="2304" y="1777"/>
                  </a:lnTo>
                  <a:cubicBezTo>
                    <a:pt x="2376" y="1847"/>
                    <a:pt x="2414" y="1942"/>
                    <a:pt x="2414" y="2043"/>
                  </a:cubicBezTo>
                  <a:cubicBezTo>
                    <a:pt x="2414" y="2142"/>
                    <a:pt x="2374" y="2238"/>
                    <a:pt x="2304" y="2308"/>
                  </a:cubicBezTo>
                  <a:cubicBezTo>
                    <a:pt x="2231" y="2381"/>
                    <a:pt x="2135" y="2417"/>
                    <a:pt x="2039" y="2417"/>
                  </a:cubicBezTo>
                  <a:cubicBezTo>
                    <a:pt x="1943" y="2417"/>
                    <a:pt x="1846" y="2381"/>
                    <a:pt x="1773" y="2308"/>
                  </a:cubicBezTo>
                  <a:lnTo>
                    <a:pt x="86" y="621"/>
                  </a:lnTo>
                  <a:lnTo>
                    <a:pt x="617" y="90"/>
                  </a:lnTo>
                  <a:close/>
                  <a:moveTo>
                    <a:pt x="620" y="0"/>
                  </a:moveTo>
                  <a:lnTo>
                    <a:pt x="0" y="620"/>
                  </a:lnTo>
                  <a:lnTo>
                    <a:pt x="1731" y="2350"/>
                  </a:lnTo>
                  <a:cubicBezTo>
                    <a:pt x="1816" y="2436"/>
                    <a:pt x="1928" y="2479"/>
                    <a:pt x="2040" y="2479"/>
                  </a:cubicBezTo>
                  <a:cubicBezTo>
                    <a:pt x="2151" y="2479"/>
                    <a:pt x="2265" y="2436"/>
                    <a:pt x="2351" y="2348"/>
                  </a:cubicBezTo>
                  <a:cubicBezTo>
                    <a:pt x="2435" y="2267"/>
                    <a:pt x="2479" y="2156"/>
                    <a:pt x="2479" y="2039"/>
                  </a:cubicBezTo>
                  <a:cubicBezTo>
                    <a:pt x="2479" y="1923"/>
                    <a:pt x="2432" y="1813"/>
                    <a:pt x="2351" y="1730"/>
                  </a:cubicBezTo>
                  <a:lnTo>
                    <a:pt x="62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81"/>
            <p:cNvSpPr/>
            <p:nvPr/>
          </p:nvSpPr>
          <p:spPr>
            <a:xfrm>
              <a:off x="5668893" y="5050013"/>
              <a:ext cx="115153" cy="115060"/>
            </a:xfrm>
            <a:custGeom>
              <a:avLst/>
              <a:gdLst/>
              <a:ahLst/>
              <a:cxnLst/>
              <a:rect l="l" t="t" r="r" b="b"/>
              <a:pathLst>
                <a:path w="2480" h="2478" extrusionOk="0">
                  <a:moveTo>
                    <a:pt x="1860" y="89"/>
                  </a:moveTo>
                  <a:lnTo>
                    <a:pt x="2391" y="620"/>
                  </a:lnTo>
                  <a:lnTo>
                    <a:pt x="704" y="2307"/>
                  </a:lnTo>
                  <a:cubicBezTo>
                    <a:pt x="631" y="2380"/>
                    <a:pt x="534" y="2416"/>
                    <a:pt x="438" y="2416"/>
                  </a:cubicBezTo>
                  <a:cubicBezTo>
                    <a:pt x="342" y="2416"/>
                    <a:pt x="246" y="2380"/>
                    <a:pt x="173" y="2307"/>
                  </a:cubicBezTo>
                  <a:cubicBezTo>
                    <a:pt x="101" y="2237"/>
                    <a:pt x="63" y="2142"/>
                    <a:pt x="63" y="2042"/>
                  </a:cubicBezTo>
                  <a:cubicBezTo>
                    <a:pt x="63" y="1942"/>
                    <a:pt x="103" y="1846"/>
                    <a:pt x="173" y="1776"/>
                  </a:cubicBezTo>
                  <a:lnTo>
                    <a:pt x="1860" y="89"/>
                  </a:lnTo>
                  <a:close/>
                  <a:moveTo>
                    <a:pt x="1860" y="0"/>
                  </a:moveTo>
                  <a:lnTo>
                    <a:pt x="130" y="1731"/>
                  </a:lnTo>
                  <a:cubicBezTo>
                    <a:pt x="46" y="1813"/>
                    <a:pt x="0" y="1924"/>
                    <a:pt x="0" y="2041"/>
                  </a:cubicBezTo>
                  <a:cubicBezTo>
                    <a:pt x="0" y="2157"/>
                    <a:pt x="47" y="2267"/>
                    <a:pt x="130" y="2349"/>
                  </a:cubicBezTo>
                  <a:cubicBezTo>
                    <a:pt x="215" y="2435"/>
                    <a:pt x="326" y="2478"/>
                    <a:pt x="439" y="2478"/>
                  </a:cubicBezTo>
                  <a:cubicBezTo>
                    <a:pt x="551" y="2478"/>
                    <a:pt x="663" y="2435"/>
                    <a:pt x="749" y="2351"/>
                  </a:cubicBezTo>
                  <a:lnTo>
                    <a:pt x="2479" y="620"/>
                  </a:lnTo>
                  <a:lnTo>
                    <a:pt x="186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81"/>
            <p:cNvSpPr/>
            <p:nvPr/>
          </p:nvSpPr>
          <p:spPr>
            <a:xfrm>
              <a:off x="5726469" y="5045741"/>
              <a:ext cx="117010" cy="115153"/>
            </a:xfrm>
            <a:custGeom>
              <a:avLst/>
              <a:gdLst/>
              <a:ahLst/>
              <a:cxnLst/>
              <a:rect l="l" t="t" r="r" b="b"/>
              <a:pathLst>
                <a:path w="2520" h="2480" extrusionOk="0">
                  <a:moveTo>
                    <a:pt x="2041" y="64"/>
                  </a:moveTo>
                  <a:cubicBezTo>
                    <a:pt x="2140" y="64"/>
                    <a:pt x="2236" y="105"/>
                    <a:pt x="2306" y="175"/>
                  </a:cubicBezTo>
                  <a:cubicBezTo>
                    <a:pt x="2453" y="320"/>
                    <a:pt x="2453" y="559"/>
                    <a:pt x="2306" y="706"/>
                  </a:cubicBezTo>
                  <a:lnTo>
                    <a:pt x="620" y="2393"/>
                  </a:lnTo>
                  <a:lnTo>
                    <a:pt x="89" y="1862"/>
                  </a:lnTo>
                  <a:lnTo>
                    <a:pt x="1775" y="175"/>
                  </a:lnTo>
                  <a:cubicBezTo>
                    <a:pt x="1846" y="103"/>
                    <a:pt x="1940" y="64"/>
                    <a:pt x="2041" y="64"/>
                  </a:cubicBezTo>
                  <a:close/>
                  <a:moveTo>
                    <a:pt x="2040" y="1"/>
                  </a:moveTo>
                  <a:cubicBezTo>
                    <a:pt x="1923" y="1"/>
                    <a:pt x="1812" y="47"/>
                    <a:pt x="1731" y="129"/>
                  </a:cubicBezTo>
                  <a:lnTo>
                    <a:pt x="0" y="1860"/>
                  </a:lnTo>
                  <a:lnTo>
                    <a:pt x="620" y="2480"/>
                  </a:lnTo>
                  <a:lnTo>
                    <a:pt x="2349" y="749"/>
                  </a:lnTo>
                  <a:cubicBezTo>
                    <a:pt x="2519" y="578"/>
                    <a:pt x="2519" y="300"/>
                    <a:pt x="2349" y="129"/>
                  </a:cubicBezTo>
                  <a:cubicBezTo>
                    <a:pt x="2267" y="45"/>
                    <a:pt x="2156" y="1"/>
                    <a:pt x="204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81"/>
            <p:cNvSpPr/>
            <p:nvPr/>
          </p:nvSpPr>
          <p:spPr>
            <a:xfrm>
              <a:off x="5666896" y="5045741"/>
              <a:ext cx="117103" cy="115153"/>
            </a:xfrm>
            <a:custGeom>
              <a:avLst/>
              <a:gdLst/>
              <a:ahLst/>
              <a:cxnLst/>
              <a:rect l="l" t="t" r="r" b="b"/>
              <a:pathLst>
                <a:path w="2522" h="2480" extrusionOk="0">
                  <a:moveTo>
                    <a:pt x="482" y="64"/>
                  </a:moveTo>
                  <a:cubicBezTo>
                    <a:pt x="583" y="64"/>
                    <a:pt x="677" y="103"/>
                    <a:pt x="747" y="175"/>
                  </a:cubicBezTo>
                  <a:lnTo>
                    <a:pt x="2434" y="1862"/>
                  </a:lnTo>
                  <a:lnTo>
                    <a:pt x="1903" y="2393"/>
                  </a:lnTo>
                  <a:lnTo>
                    <a:pt x="216" y="706"/>
                  </a:lnTo>
                  <a:cubicBezTo>
                    <a:pt x="70" y="559"/>
                    <a:pt x="70" y="320"/>
                    <a:pt x="216" y="175"/>
                  </a:cubicBezTo>
                  <a:cubicBezTo>
                    <a:pt x="286" y="103"/>
                    <a:pt x="381" y="64"/>
                    <a:pt x="482" y="64"/>
                  </a:cubicBezTo>
                  <a:close/>
                  <a:moveTo>
                    <a:pt x="482" y="1"/>
                  </a:moveTo>
                  <a:cubicBezTo>
                    <a:pt x="365" y="1"/>
                    <a:pt x="254" y="47"/>
                    <a:pt x="173" y="129"/>
                  </a:cubicBezTo>
                  <a:cubicBezTo>
                    <a:pt x="1" y="301"/>
                    <a:pt x="1" y="578"/>
                    <a:pt x="173" y="749"/>
                  </a:cubicBezTo>
                  <a:lnTo>
                    <a:pt x="1903" y="2480"/>
                  </a:lnTo>
                  <a:lnTo>
                    <a:pt x="2521" y="1860"/>
                  </a:lnTo>
                  <a:lnTo>
                    <a:pt x="791" y="129"/>
                  </a:lnTo>
                  <a:cubicBezTo>
                    <a:pt x="709" y="45"/>
                    <a:pt x="598" y="1"/>
                    <a:pt x="48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81"/>
            <p:cNvSpPr/>
            <p:nvPr/>
          </p:nvSpPr>
          <p:spPr>
            <a:xfrm>
              <a:off x="5726237" y="5014399"/>
              <a:ext cx="57994" cy="57948"/>
            </a:xfrm>
            <a:custGeom>
              <a:avLst/>
              <a:gdLst/>
              <a:ahLst/>
              <a:cxnLst/>
              <a:rect l="l" t="t" r="r" b="b"/>
              <a:pathLst>
                <a:path w="1249" h="1248" extrusionOk="0">
                  <a:moveTo>
                    <a:pt x="625" y="90"/>
                  </a:moveTo>
                  <a:lnTo>
                    <a:pt x="1159" y="624"/>
                  </a:lnTo>
                  <a:lnTo>
                    <a:pt x="625" y="1159"/>
                  </a:lnTo>
                  <a:lnTo>
                    <a:pt x="90" y="624"/>
                  </a:lnTo>
                  <a:lnTo>
                    <a:pt x="625" y="90"/>
                  </a:lnTo>
                  <a:close/>
                  <a:moveTo>
                    <a:pt x="625" y="1"/>
                  </a:moveTo>
                  <a:lnTo>
                    <a:pt x="1" y="624"/>
                  </a:lnTo>
                  <a:lnTo>
                    <a:pt x="625" y="1248"/>
                  </a:lnTo>
                  <a:lnTo>
                    <a:pt x="1248" y="624"/>
                  </a:lnTo>
                  <a:lnTo>
                    <a:pt x="62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81"/>
            <p:cNvSpPr/>
            <p:nvPr/>
          </p:nvSpPr>
          <p:spPr>
            <a:xfrm>
              <a:off x="5726237" y="5138560"/>
              <a:ext cx="57994" cy="57994"/>
            </a:xfrm>
            <a:custGeom>
              <a:avLst/>
              <a:gdLst/>
              <a:ahLst/>
              <a:cxnLst/>
              <a:rect l="l" t="t" r="r" b="b"/>
              <a:pathLst>
                <a:path w="1249" h="1249" extrusionOk="0">
                  <a:moveTo>
                    <a:pt x="625" y="91"/>
                  </a:moveTo>
                  <a:lnTo>
                    <a:pt x="1159" y="625"/>
                  </a:lnTo>
                  <a:lnTo>
                    <a:pt x="625" y="1160"/>
                  </a:lnTo>
                  <a:lnTo>
                    <a:pt x="90" y="625"/>
                  </a:lnTo>
                  <a:lnTo>
                    <a:pt x="625" y="91"/>
                  </a:lnTo>
                  <a:close/>
                  <a:moveTo>
                    <a:pt x="625" y="1"/>
                  </a:moveTo>
                  <a:lnTo>
                    <a:pt x="1" y="624"/>
                  </a:lnTo>
                  <a:lnTo>
                    <a:pt x="625" y="1248"/>
                  </a:lnTo>
                  <a:lnTo>
                    <a:pt x="1248" y="624"/>
                  </a:lnTo>
                  <a:lnTo>
                    <a:pt x="62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81"/>
            <p:cNvSpPr/>
            <p:nvPr/>
          </p:nvSpPr>
          <p:spPr>
            <a:xfrm>
              <a:off x="5724797" y="5178399"/>
              <a:ext cx="60919" cy="30506"/>
            </a:xfrm>
            <a:custGeom>
              <a:avLst/>
              <a:gdLst/>
              <a:ahLst/>
              <a:cxnLst/>
              <a:rect l="l" t="t" r="r" b="b"/>
              <a:pathLst>
                <a:path w="1312" h="657" extrusionOk="0">
                  <a:moveTo>
                    <a:pt x="656" y="1"/>
                  </a:moveTo>
                  <a:lnTo>
                    <a:pt x="0" y="657"/>
                  </a:lnTo>
                  <a:lnTo>
                    <a:pt x="1311" y="657"/>
                  </a:lnTo>
                  <a:lnTo>
                    <a:pt x="65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81"/>
            <p:cNvSpPr/>
            <p:nvPr/>
          </p:nvSpPr>
          <p:spPr>
            <a:xfrm>
              <a:off x="5724797" y="5208812"/>
              <a:ext cx="3111" cy="48754"/>
            </a:xfrm>
            <a:custGeom>
              <a:avLst/>
              <a:gdLst/>
              <a:ahLst/>
              <a:cxnLst/>
              <a:rect l="l" t="t" r="r" b="b"/>
              <a:pathLst>
                <a:path w="67" h="1050" extrusionOk="0">
                  <a:moveTo>
                    <a:pt x="0" y="1"/>
                  </a:moveTo>
                  <a:lnTo>
                    <a:pt x="0" y="964"/>
                  </a:lnTo>
                  <a:lnTo>
                    <a:pt x="67" y="1050"/>
                  </a:lnTo>
                  <a:lnTo>
                    <a:pt x="6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81"/>
            <p:cNvSpPr/>
            <p:nvPr/>
          </p:nvSpPr>
          <p:spPr>
            <a:xfrm>
              <a:off x="5729998" y="5208812"/>
              <a:ext cx="3157" cy="55533"/>
            </a:xfrm>
            <a:custGeom>
              <a:avLst/>
              <a:gdLst/>
              <a:ahLst/>
              <a:cxnLst/>
              <a:rect l="l" t="t" r="r" b="b"/>
              <a:pathLst>
                <a:path w="68" h="1196" extrusionOk="0">
                  <a:moveTo>
                    <a:pt x="1" y="1"/>
                  </a:moveTo>
                  <a:lnTo>
                    <a:pt x="1" y="1111"/>
                  </a:lnTo>
                  <a:lnTo>
                    <a:pt x="68" y="1195"/>
                  </a:lnTo>
                  <a:lnTo>
                    <a:pt x="6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81"/>
            <p:cNvSpPr/>
            <p:nvPr/>
          </p:nvSpPr>
          <p:spPr>
            <a:xfrm>
              <a:off x="5735337" y="5208812"/>
              <a:ext cx="3111" cy="62312"/>
            </a:xfrm>
            <a:custGeom>
              <a:avLst/>
              <a:gdLst/>
              <a:ahLst/>
              <a:cxnLst/>
              <a:rect l="l" t="t" r="r" b="b"/>
              <a:pathLst>
                <a:path w="67" h="1342" extrusionOk="0">
                  <a:moveTo>
                    <a:pt x="0" y="1"/>
                  </a:moveTo>
                  <a:lnTo>
                    <a:pt x="0" y="1256"/>
                  </a:lnTo>
                  <a:lnTo>
                    <a:pt x="66" y="1342"/>
                  </a:lnTo>
                  <a:lnTo>
                    <a:pt x="6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81"/>
            <p:cNvSpPr/>
            <p:nvPr/>
          </p:nvSpPr>
          <p:spPr>
            <a:xfrm>
              <a:off x="5740538" y="5208812"/>
              <a:ext cx="3157" cy="69138"/>
            </a:xfrm>
            <a:custGeom>
              <a:avLst/>
              <a:gdLst/>
              <a:ahLst/>
              <a:cxnLst/>
              <a:rect l="l" t="t" r="r" b="b"/>
              <a:pathLst>
                <a:path w="68" h="1489" extrusionOk="0">
                  <a:moveTo>
                    <a:pt x="1" y="1"/>
                  </a:moveTo>
                  <a:lnTo>
                    <a:pt x="1" y="1403"/>
                  </a:lnTo>
                  <a:lnTo>
                    <a:pt x="68" y="1488"/>
                  </a:lnTo>
                  <a:lnTo>
                    <a:pt x="6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81"/>
            <p:cNvSpPr/>
            <p:nvPr/>
          </p:nvSpPr>
          <p:spPr>
            <a:xfrm>
              <a:off x="5745878" y="5208812"/>
              <a:ext cx="3065" cy="75824"/>
            </a:xfrm>
            <a:custGeom>
              <a:avLst/>
              <a:gdLst/>
              <a:ahLst/>
              <a:cxnLst/>
              <a:rect l="l" t="t" r="r" b="b"/>
              <a:pathLst>
                <a:path w="66" h="1633" extrusionOk="0">
                  <a:moveTo>
                    <a:pt x="1" y="1"/>
                  </a:moveTo>
                  <a:lnTo>
                    <a:pt x="1" y="1547"/>
                  </a:lnTo>
                  <a:lnTo>
                    <a:pt x="65" y="1632"/>
                  </a:lnTo>
                  <a:lnTo>
                    <a:pt x="6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81"/>
            <p:cNvSpPr/>
            <p:nvPr/>
          </p:nvSpPr>
          <p:spPr>
            <a:xfrm>
              <a:off x="5751124" y="5208812"/>
              <a:ext cx="3065" cy="82650"/>
            </a:xfrm>
            <a:custGeom>
              <a:avLst/>
              <a:gdLst/>
              <a:ahLst/>
              <a:cxnLst/>
              <a:rect l="l" t="t" r="r" b="b"/>
              <a:pathLst>
                <a:path w="66" h="1780" extrusionOk="0">
                  <a:moveTo>
                    <a:pt x="0" y="1"/>
                  </a:moveTo>
                  <a:lnTo>
                    <a:pt x="0" y="1694"/>
                  </a:lnTo>
                  <a:lnTo>
                    <a:pt x="66" y="1780"/>
                  </a:lnTo>
                  <a:lnTo>
                    <a:pt x="6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81"/>
            <p:cNvSpPr/>
            <p:nvPr/>
          </p:nvSpPr>
          <p:spPr>
            <a:xfrm>
              <a:off x="5756232" y="5208812"/>
              <a:ext cx="3111" cy="82603"/>
            </a:xfrm>
            <a:custGeom>
              <a:avLst/>
              <a:gdLst/>
              <a:ahLst/>
              <a:cxnLst/>
              <a:rect l="l" t="t" r="r" b="b"/>
              <a:pathLst>
                <a:path w="67" h="1779" extrusionOk="0">
                  <a:moveTo>
                    <a:pt x="0" y="1"/>
                  </a:moveTo>
                  <a:lnTo>
                    <a:pt x="0" y="1779"/>
                  </a:lnTo>
                  <a:lnTo>
                    <a:pt x="66" y="1692"/>
                  </a:lnTo>
                  <a:lnTo>
                    <a:pt x="6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81"/>
            <p:cNvSpPr/>
            <p:nvPr/>
          </p:nvSpPr>
          <p:spPr>
            <a:xfrm>
              <a:off x="5761525" y="5208812"/>
              <a:ext cx="3018" cy="75778"/>
            </a:xfrm>
            <a:custGeom>
              <a:avLst/>
              <a:gdLst/>
              <a:ahLst/>
              <a:cxnLst/>
              <a:rect l="l" t="t" r="r" b="b"/>
              <a:pathLst>
                <a:path w="65" h="1632" extrusionOk="0">
                  <a:moveTo>
                    <a:pt x="0" y="1"/>
                  </a:moveTo>
                  <a:lnTo>
                    <a:pt x="0" y="1631"/>
                  </a:lnTo>
                  <a:lnTo>
                    <a:pt x="65" y="1547"/>
                  </a:lnTo>
                  <a:lnTo>
                    <a:pt x="6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81"/>
            <p:cNvSpPr/>
            <p:nvPr/>
          </p:nvSpPr>
          <p:spPr>
            <a:xfrm>
              <a:off x="5766726" y="5208812"/>
              <a:ext cx="3111" cy="69045"/>
            </a:xfrm>
            <a:custGeom>
              <a:avLst/>
              <a:gdLst/>
              <a:ahLst/>
              <a:cxnLst/>
              <a:rect l="l" t="t" r="r" b="b"/>
              <a:pathLst>
                <a:path w="67" h="1487" extrusionOk="0">
                  <a:moveTo>
                    <a:pt x="1" y="1"/>
                  </a:moveTo>
                  <a:lnTo>
                    <a:pt x="1" y="1487"/>
                  </a:lnTo>
                  <a:lnTo>
                    <a:pt x="66" y="1402"/>
                  </a:lnTo>
                  <a:lnTo>
                    <a:pt x="6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81"/>
            <p:cNvSpPr/>
            <p:nvPr/>
          </p:nvSpPr>
          <p:spPr>
            <a:xfrm>
              <a:off x="5772019" y="5208812"/>
              <a:ext cx="3065" cy="62266"/>
            </a:xfrm>
            <a:custGeom>
              <a:avLst/>
              <a:gdLst/>
              <a:ahLst/>
              <a:cxnLst/>
              <a:rect l="l" t="t" r="r" b="b"/>
              <a:pathLst>
                <a:path w="66" h="1341" extrusionOk="0">
                  <a:moveTo>
                    <a:pt x="0" y="1"/>
                  </a:moveTo>
                  <a:lnTo>
                    <a:pt x="0" y="1340"/>
                  </a:lnTo>
                  <a:lnTo>
                    <a:pt x="66" y="1254"/>
                  </a:lnTo>
                  <a:lnTo>
                    <a:pt x="6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81"/>
            <p:cNvSpPr/>
            <p:nvPr/>
          </p:nvSpPr>
          <p:spPr>
            <a:xfrm>
              <a:off x="5777266" y="5208812"/>
              <a:ext cx="3157" cy="55394"/>
            </a:xfrm>
            <a:custGeom>
              <a:avLst/>
              <a:gdLst/>
              <a:ahLst/>
              <a:cxnLst/>
              <a:rect l="l" t="t" r="r" b="b"/>
              <a:pathLst>
                <a:path w="68" h="1193" extrusionOk="0">
                  <a:moveTo>
                    <a:pt x="1" y="1"/>
                  </a:moveTo>
                  <a:lnTo>
                    <a:pt x="1" y="1193"/>
                  </a:lnTo>
                  <a:lnTo>
                    <a:pt x="68" y="1110"/>
                  </a:lnTo>
                  <a:lnTo>
                    <a:pt x="6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81"/>
            <p:cNvSpPr/>
            <p:nvPr/>
          </p:nvSpPr>
          <p:spPr>
            <a:xfrm>
              <a:off x="5782513" y="5208812"/>
              <a:ext cx="3157" cy="48708"/>
            </a:xfrm>
            <a:custGeom>
              <a:avLst/>
              <a:gdLst/>
              <a:ahLst/>
              <a:cxnLst/>
              <a:rect l="l" t="t" r="r" b="b"/>
              <a:pathLst>
                <a:path w="68" h="1049" extrusionOk="0">
                  <a:moveTo>
                    <a:pt x="0" y="1"/>
                  </a:moveTo>
                  <a:lnTo>
                    <a:pt x="0" y="1049"/>
                  </a:lnTo>
                  <a:lnTo>
                    <a:pt x="67" y="964"/>
                  </a:lnTo>
                  <a:lnTo>
                    <a:pt x="6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81"/>
            <p:cNvSpPr/>
            <p:nvPr/>
          </p:nvSpPr>
          <p:spPr>
            <a:xfrm>
              <a:off x="5753771" y="4768957"/>
              <a:ext cx="3018" cy="284631"/>
            </a:xfrm>
            <a:custGeom>
              <a:avLst/>
              <a:gdLst/>
              <a:ahLst/>
              <a:cxnLst/>
              <a:rect l="l" t="t" r="r" b="b"/>
              <a:pathLst>
                <a:path w="65" h="6130" extrusionOk="0">
                  <a:moveTo>
                    <a:pt x="32" y="1"/>
                  </a:moveTo>
                  <a:cubicBezTo>
                    <a:pt x="14" y="1"/>
                    <a:pt x="0" y="16"/>
                    <a:pt x="0" y="33"/>
                  </a:cubicBezTo>
                  <a:lnTo>
                    <a:pt x="0" y="6098"/>
                  </a:lnTo>
                  <a:cubicBezTo>
                    <a:pt x="0" y="6115"/>
                    <a:pt x="14" y="6130"/>
                    <a:pt x="32" y="6130"/>
                  </a:cubicBezTo>
                  <a:cubicBezTo>
                    <a:pt x="49" y="6130"/>
                    <a:pt x="62" y="6115"/>
                    <a:pt x="64" y="6098"/>
                  </a:cubicBezTo>
                  <a:lnTo>
                    <a:pt x="64" y="33"/>
                  </a:lnTo>
                  <a:cubicBezTo>
                    <a:pt x="64" y="16"/>
                    <a:pt x="49" y="1"/>
                    <a:pt x="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9" name="Google Shape;2109;p81"/>
          <p:cNvGrpSpPr/>
          <p:nvPr/>
        </p:nvGrpSpPr>
        <p:grpSpPr>
          <a:xfrm>
            <a:off x="1215401" y="3846629"/>
            <a:ext cx="1383527" cy="564300"/>
            <a:chOff x="4920029" y="4869669"/>
            <a:chExt cx="405263" cy="165300"/>
          </a:xfrm>
        </p:grpSpPr>
        <p:sp>
          <p:nvSpPr>
            <p:cNvPr id="2110" name="Google Shape;2110;p81"/>
            <p:cNvSpPr/>
            <p:nvPr/>
          </p:nvSpPr>
          <p:spPr>
            <a:xfrm>
              <a:off x="5105063" y="4950694"/>
              <a:ext cx="111067" cy="74199"/>
            </a:xfrm>
            <a:custGeom>
              <a:avLst/>
              <a:gdLst/>
              <a:ahLst/>
              <a:cxnLst/>
              <a:rect l="l" t="t" r="r" b="b"/>
              <a:pathLst>
                <a:path w="2392" h="1598" extrusionOk="0">
                  <a:moveTo>
                    <a:pt x="2116" y="1"/>
                  </a:moveTo>
                  <a:cubicBezTo>
                    <a:pt x="2112" y="1"/>
                    <a:pt x="2107" y="1"/>
                    <a:pt x="2103" y="3"/>
                  </a:cubicBezTo>
                  <a:cubicBezTo>
                    <a:pt x="2087" y="9"/>
                    <a:pt x="2081" y="29"/>
                    <a:pt x="2087" y="44"/>
                  </a:cubicBezTo>
                  <a:cubicBezTo>
                    <a:pt x="2321" y="560"/>
                    <a:pt x="2201" y="1039"/>
                    <a:pt x="1769" y="1326"/>
                  </a:cubicBezTo>
                  <a:cubicBezTo>
                    <a:pt x="1567" y="1460"/>
                    <a:pt x="1308" y="1536"/>
                    <a:pt x="1039" y="1536"/>
                  </a:cubicBezTo>
                  <a:cubicBezTo>
                    <a:pt x="692" y="1536"/>
                    <a:pt x="329" y="1409"/>
                    <a:pt x="56" y="1114"/>
                  </a:cubicBezTo>
                  <a:cubicBezTo>
                    <a:pt x="50" y="1107"/>
                    <a:pt x="43" y="1104"/>
                    <a:pt x="34" y="1104"/>
                  </a:cubicBezTo>
                  <a:cubicBezTo>
                    <a:pt x="27" y="1104"/>
                    <a:pt x="20" y="1107"/>
                    <a:pt x="13" y="1112"/>
                  </a:cubicBezTo>
                  <a:cubicBezTo>
                    <a:pt x="1" y="1124"/>
                    <a:pt x="0" y="1143"/>
                    <a:pt x="12" y="1156"/>
                  </a:cubicBezTo>
                  <a:cubicBezTo>
                    <a:pt x="297" y="1465"/>
                    <a:pt x="676" y="1598"/>
                    <a:pt x="1041" y="1598"/>
                  </a:cubicBezTo>
                  <a:cubicBezTo>
                    <a:pt x="1321" y="1598"/>
                    <a:pt x="1594" y="1518"/>
                    <a:pt x="1803" y="1379"/>
                  </a:cubicBezTo>
                  <a:cubicBezTo>
                    <a:pt x="2264" y="1074"/>
                    <a:pt x="2391" y="566"/>
                    <a:pt x="2145" y="19"/>
                  </a:cubicBezTo>
                  <a:cubicBezTo>
                    <a:pt x="2139" y="7"/>
                    <a:pt x="2128" y="1"/>
                    <a:pt x="211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81"/>
            <p:cNvSpPr/>
            <p:nvPr/>
          </p:nvSpPr>
          <p:spPr>
            <a:xfrm>
              <a:off x="5186180" y="4869669"/>
              <a:ext cx="100201" cy="99087"/>
            </a:xfrm>
            <a:custGeom>
              <a:avLst/>
              <a:gdLst/>
              <a:ahLst/>
              <a:cxnLst/>
              <a:rect l="l" t="t" r="r" b="b"/>
              <a:pathLst>
                <a:path w="2158" h="2134" extrusionOk="0">
                  <a:moveTo>
                    <a:pt x="993" y="0"/>
                  </a:moveTo>
                  <a:cubicBezTo>
                    <a:pt x="858" y="0"/>
                    <a:pt x="723" y="31"/>
                    <a:pt x="595" y="91"/>
                  </a:cubicBezTo>
                  <a:cubicBezTo>
                    <a:pt x="351" y="204"/>
                    <a:pt x="141" y="423"/>
                    <a:pt x="72" y="687"/>
                  </a:cubicBezTo>
                  <a:cubicBezTo>
                    <a:pt x="1" y="961"/>
                    <a:pt x="112" y="1264"/>
                    <a:pt x="340" y="1431"/>
                  </a:cubicBezTo>
                  <a:cubicBezTo>
                    <a:pt x="440" y="1504"/>
                    <a:pt x="575" y="1541"/>
                    <a:pt x="708" y="1541"/>
                  </a:cubicBezTo>
                  <a:cubicBezTo>
                    <a:pt x="788" y="1541"/>
                    <a:pt x="866" y="1527"/>
                    <a:pt x="936" y="1501"/>
                  </a:cubicBezTo>
                  <a:cubicBezTo>
                    <a:pt x="1033" y="1464"/>
                    <a:pt x="1118" y="1398"/>
                    <a:pt x="1162" y="1302"/>
                  </a:cubicBezTo>
                  <a:cubicBezTo>
                    <a:pt x="1211" y="1192"/>
                    <a:pt x="1208" y="1049"/>
                    <a:pt x="1159" y="940"/>
                  </a:cubicBezTo>
                  <a:cubicBezTo>
                    <a:pt x="1113" y="839"/>
                    <a:pt x="1017" y="771"/>
                    <a:pt x="906" y="766"/>
                  </a:cubicBezTo>
                  <a:cubicBezTo>
                    <a:pt x="901" y="766"/>
                    <a:pt x="897" y="766"/>
                    <a:pt x="892" y="766"/>
                  </a:cubicBezTo>
                  <a:cubicBezTo>
                    <a:pt x="800" y="766"/>
                    <a:pt x="706" y="813"/>
                    <a:pt x="661" y="894"/>
                  </a:cubicBezTo>
                  <a:cubicBezTo>
                    <a:pt x="636" y="940"/>
                    <a:pt x="628" y="993"/>
                    <a:pt x="633" y="1044"/>
                  </a:cubicBezTo>
                  <a:cubicBezTo>
                    <a:pt x="634" y="1064"/>
                    <a:pt x="651" y="1074"/>
                    <a:pt x="666" y="1074"/>
                  </a:cubicBezTo>
                  <a:cubicBezTo>
                    <a:pt x="682" y="1074"/>
                    <a:pt x="697" y="1064"/>
                    <a:pt x="696" y="1044"/>
                  </a:cubicBezTo>
                  <a:cubicBezTo>
                    <a:pt x="686" y="953"/>
                    <a:pt x="732" y="869"/>
                    <a:pt x="821" y="840"/>
                  </a:cubicBezTo>
                  <a:cubicBezTo>
                    <a:pt x="845" y="833"/>
                    <a:pt x="869" y="829"/>
                    <a:pt x="893" y="829"/>
                  </a:cubicBezTo>
                  <a:cubicBezTo>
                    <a:pt x="958" y="829"/>
                    <a:pt x="1021" y="856"/>
                    <a:pt x="1064" y="908"/>
                  </a:cubicBezTo>
                  <a:cubicBezTo>
                    <a:pt x="1138" y="994"/>
                    <a:pt x="1149" y="1133"/>
                    <a:pt x="1119" y="1238"/>
                  </a:cubicBezTo>
                  <a:cubicBezTo>
                    <a:pt x="1092" y="1330"/>
                    <a:pt x="1023" y="1398"/>
                    <a:pt x="937" y="1435"/>
                  </a:cubicBezTo>
                  <a:cubicBezTo>
                    <a:pt x="869" y="1465"/>
                    <a:pt x="791" y="1479"/>
                    <a:pt x="712" y="1479"/>
                  </a:cubicBezTo>
                  <a:cubicBezTo>
                    <a:pt x="597" y="1479"/>
                    <a:pt x="481" y="1449"/>
                    <a:pt x="390" y="1391"/>
                  </a:cubicBezTo>
                  <a:cubicBezTo>
                    <a:pt x="285" y="1322"/>
                    <a:pt x="198" y="1200"/>
                    <a:pt x="152" y="1083"/>
                  </a:cubicBezTo>
                  <a:cubicBezTo>
                    <a:pt x="108" y="968"/>
                    <a:pt x="99" y="841"/>
                    <a:pt x="128" y="720"/>
                  </a:cubicBezTo>
                  <a:cubicBezTo>
                    <a:pt x="186" y="473"/>
                    <a:pt x="378" y="269"/>
                    <a:pt x="600" y="157"/>
                  </a:cubicBezTo>
                  <a:cubicBezTo>
                    <a:pt x="725" y="94"/>
                    <a:pt x="859" y="62"/>
                    <a:pt x="994" y="62"/>
                  </a:cubicBezTo>
                  <a:cubicBezTo>
                    <a:pt x="1115" y="62"/>
                    <a:pt x="1236" y="88"/>
                    <a:pt x="1350" y="142"/>
                  </a:cubicBezTo>
                  <a:cubicBezTo>
                    <a:pt x="1753" y="333"/>
                    <a:pt x="2066" y="842"/>
                    <a:pt x="1919" y="1290"/>
                  </a:cubicBezTo>
                  <a:cubicBezTo>
                    <a:pt x="1843" y="1527"/>
                    <a:pt x="1628" y="1694"/>
                    <a:pt x="1389" y="1748"/>
                  </a:cubicBezTo>
                  <a:cubicBezTo>
                    <a:pt x="1133" y="1806"/>
                    <a:pt x="830" y="1766"/>
                    <a:pt x="609" y="1934"/>
                  </a:cubicBezTo>
                  <a:cubicBezTo>
                    <a:pt x="554" y="1975"/>
                    <a:pt x="510" y="2026"/>
                    <a:pt x="474" y="2087"/>
                  </a:cubicBezTo>
                  <a:cubicBezTo>
                    <a:pt x="459" y="2110"/>
                    <a:pt x="481" y="2133"/>
                    <a:pt x="503" y="2133"/>
                  </a:cubicBezTo>
                  <a:cubicBezTo>
                    <a:pt x="512" y="2133"/>
                    <a:pt x="522" y="2129"/>
                    <a:pt x="528" y="2119"/>
                  </a:cubicBezTo>
                  <a:cubicBezTo>
                    <a:pt x="698" y="1834"/>
                    <a:pt x="1060" y="1870"/>
                    <a:pt x="1345" y="1821"/>
                  </a:cubicBezTo>
                  <a:cubicBezTo>
                    <a:pt x="1610" y="1776"/>
                    <a:pt x="1854" y="1616"/>
                    <a:pt x="1960" y="1362"/>
                  </a:cubicBezTo>
                  <a:cubicBezTo>
                    <a:pt x="2158" y="885"/>
                    <a:pt x="1832" y="312"/>
                    <a:pt x="1398" y="96"/>
                  </a:cubicBezTo>
                  <a:cubicBezTo>
                    <a:pt x="1269" y="32"/>
                    <a:pt x="1131" y="0"/>
                    <a:pt x="9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81"/>
            <p:cNvSpPr/>
            <p:nvPr/>
          </p:nvSpPr>
          <p:spPr>
            <a:xfrm>
              <a:off x="5205403" y="4984218"/>
              <a:ext cx="35660" cy="24656"/>
            </a:xfrm>
            <a:custGeom>
              <a:avLst/>
              <a:gdLst/>
              <a:ahLst/>
              <a:cxnLst/>
              <a:rect l="l" t="t" r="r" b="b"/>
              <a:pathLst>
                <a:path w="768" h="531" extrusionOk="0">
                  <a:moveTo>
                    <a:pt x="599" y="1"/>
                  </a:moveTo>
                  <a:cubicBezTo>
                    <a:pt x="566" y="1"/>
                    <a:pt x="555" y="52"/>
                    <a:pt x="591" y="61"/>
                  </a:cubicBezTo>
                  <a:cubicBezTo>
                    <a:pt x="679" y="83"/>
                    <a:pt x="700" y="175"/>
                    <a:pt x="681" y="255"/>
                  </a:cubicBezTo>
                  <a:cubicBezTo>
                    <a:pt x="665" y="323"/>
                    <a:pt x="622" y="387"/>
                    <a:pt x="563" y="424"/>
                  </a:cubicBezTo>
                  <a:cubicBezTo>
                    <a:pt x="516" y="454"/>
                    <a:pt x="461" y="468"/>
                    <a:pt x="407" y="468"/>
                  </a:cubicBezTo>
                  <a:cubicBezTo>
                    <a:pt x="327" y="468"/>
                    <a:pt x="246" y="439"/>
                    <a:pt x="186" y="386"/>
                  </a:cubicBezTo>
                  <a:cubicBezTo>
                    <a:pt x="116" y="326"/>
                    <a:pt x="76" y="238"/>
                    <a:pt x="65" y="146"/>
                  </a:cubicBezTo>
                  <a:cubicBezTo>
                    <a:pt x="63" y="126"/>
                    <a:pt x="46" y="116"/>
                    <a:pt x="30" y="116"/>
                  </a:cubicBezTo>
                  <a:cubicBezTo>
                    <a:pt x="15" y="116"/>
                    <a:pt x="0" y="126"/>
                    <a:pt x="3" y="146"/>
                  </a:cubicBezTo>
                  <a:cubicBezTo>
                    <a:pt x="26" y="340"/>
                    <a:pt x="160" y="502"/>
                    <a:pt x="358" y="527"/>
                  </a:cubicBezTo>
                  <a:cubicBezTo>
                    <a:pt x="374" y="529"/>
                    <a:pt x="390" y="530"/>
                    <a:pt x="405" y="530"/>
                  </a:cubicBezTo>
                  <a:cubicBezTo>
                    <a:pt x="561" y="530"/>
                    <a:pt x="706" y="430"/>
                    <a:pt x="742" y="273"/>
                  </a:cubicBezTo>
                  <a:cubicBezTo>
                    <a:pt x="767" y="161"/>
                    <a:pt x="730" y="32"/>
                    <a:pt x="608" y="2"/>
                  </a:cubicBezTo>
                  <a:cubicBezTo>
                    <a:pt x="605" y="1"/>
                    <a:pt x="602" y="1"/>
                    <a:pt x="59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81"/>
            <p:cNvSpPr/>
            <p:nvPr/>
          </p:nvSpPr>
          <p:spPr>
            <a:xfrm>
              <a:off x="5192356" y="4952505"/>
              <a:ext cx="82186" cy="82464"/>
            </a:xfrm>
            <a:custGeom>
              <a:avLst/>
              <a:gdLst/>
              <a:ahLst/>
              <a:cxnLst/>
              <a:rect l="l" t="t" r="r" b="b"/>
              <a:pathLst>
                <a:path w="1770" h="1776" extrusionOk="0">
                  <a:moveTo>
                    <a:pt x="974" y="1"/>
                  </a:moveTo>
                  <a:cubicBezTo>
                    <a:pt x="944" y="1"/>
                    <a:pt x="934" y="52"/>
                    <a:pt x="969" y="62"/>
                  </a:cubicBezTo>
                  <a:cubicBezTo>
                    <a:pt x="1213" y="134"/>
                    <a:pt x="1458" y="262"/>
                    <a:pt x="1593" y="488"/>
                  </a:cubicBezTo>
                  <a:cubicBezTo>
                    <a:pt x="1694" y="659"/>
                    <a:pt x="1711" y="863"/>
                    <a:pt x="1658" y="1053"/>
                  </a:cubicBezTo>
                  <a:cubicBezTo>
                    <a:pt x="1605" y="1243"/>
                    <a:pt x="1488" y="1415"/>
                    <a:pt x="1333" y="1537"/>
                  </a:cubicBezTo>
                  <a:cubicBezTo>
                    <a:pt x="1193" y="1648"/>
                    <a:pt x="1020" y="1713"/>
                    <a:pt x="842" y="1713"/>
                  </a:cubicBezTo>
                  <a:cubicBezTo>
                    <a:pt x="821" y="1713"/>
                    <a:pt x="799" y="1712"/>
                    <a:pt x="777" y="1710"/>
                  </a:cubicBezTo>
                  <a:cubicBezTo>
                    <a:pt x="526" y="1686"/>
                    <a:pt x="309" y="1529"/>
                    <a:pt x="149" y="1341"/>
                  </a:cubicBezTo>
                  <a:cubicBezTo>
                    <a:pt x="122" y="1309"/>
                    <a:pt x="97" y="1277"/>
                    <a:pt x="72" y="1244"/>
                  </a:cubicBezTo>
                  <a:cubicBezTo>
                    <a:pt x="65" y="1235"/>
                    <a:pt x="55" y="1231"/>
                    <a:pt x="45" y="1231"/>
                  </a:cubicBezTo>
                  <a:cubicBezTo>
                    <a:pt x="23" y="1231"/>
                    <a:pt x="1" y="1253"/>
                    <a:pt x="17" y="1276"/>
                  </a:cubicBezTo>
                  <a:cubicBezTo>
                    <a:pt x="182" y="1499"/>
                    <a:pt x="405" y="1702"/>
                    <a:pt x="685" y="1759"/>
                  </a:cubicBezTo>
                  <a:cubicBezTo>
                    <a:pt x="737" y="1770"/>
                    <a:pt x="790" y="1775"/>
                    <a:pt x="843" y="1775"/>
                  </a:cubicBezTo>
                  <a:cubicBezTo>
                    <a:pt x="1005" y="1775"/>
                    <a:pt x="1165" y="1726"/>
                    <a:pt x="1302" y="1636"/>
                  </a:cubicBezTo>
                  <a:cubicBezTo>
                    <a:pt x="1481" y="1519"/>
                    <a:pt x="1619" y="1344"/>
                    <a:pt x="1694" y="1144"/>
                  </a:cubicBezTo>
                  <a:cubicBezTo>
                    <a:pt x="1768" y="945"/>
                    <a:pt x="1769" y="723"/>
                    <a:pt x="1682" y="528"/>
                  </a:cubicBezTo>
                  <a:cubicBezTo>
                    <a:pt x="1573" y="287"/>
                    <a:pt x="1343" y="131"/>
                    <a:pt x="1101" y="40"/>
                  </a:cubicBezTo>
                  <a:cubicBezTo>
                    <a:pt x="1063" y="27"/>
                    <a:pt x="1024" y="13"/>
                    <a:pt x="983" y="2"/>
                  </a:cubicBezTo>
                  <a:cubicBezTo>
                    <a:pt x="980" y="1"/>
                    <a:pt x="977" y="1"/>
                    <a:pt x="97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81"/>
            <p:cNvSpPr/>
            <p:nvPr/>
          </p:nvSpPr>
          <p:spPr>
            <a:xfrm>
              <a:off x="5270037" y="4939736"/>
              <a:ext cx="55255" cy="61244"/>
            </a:xfrm>
            <a:custGeom>
              <a:avLst/>
              <a:gdLst/>
              <a:ahLst/>
              <a:cxnLst/>
              <a:rect l="l" t="t" r="r" b="b"/>
              <a:pathLst>
                <a:path w="1190" h="1319" extrusionOk="0">
                  <a:moveTo>
                    <a:pt x="612" y="0"/>
                  </a:moveTo>
                  <a:cubicBezTo>
                    <a:pt x="557" y="0"/>
                    <a:pt x="502" y="8"/>
                    <a:pt x="447" y="22"/>
                  </a:cubicBezTo>
                  <a:cubicBezTo>
                    <a:pt x="305" y="63"/>
                    <a:pt x="198" y="182"/>
                    <a:pt x="186" y="330"/>
                  </a:cubicBezTo>
                  <a:cubicBezTo>
                    <a:pt x="176" y="462"/>
                    <a:pt x="254" y="588"/>
                    <a:pt x="384" y="621"/>
                  </a:cubicBezTo>
                  <a:cubicBezTo>
                    <a:pt x="412" y="629"/>
                    <a:pt x="441" y="632"/>
                    <a:pt x="470" y="632"/>
                  </a:cubicBezTo>
                  <a:cubicBezTo>
                    <a:pt x="481" y="632"/>
                    <a:pt x="491" y="631"/>
                    <a:pt x="502" y="631"/>
                  </a:cubicBezTo>
                  <a:cubicBezTo>
                    <a:pt x="540" y="628"/>
                    <a:pt x="542" y="569"/>
                    <a:pt x="504" y="569"/>
                  </a:cubicBezTo>
                  <a:cubicBezTo>
                    <a:pt x="503" y="569"/>
                    <a:pt x="502" y="569"/>
                    <a:pt x="501" y="569"/>
                  </a:cubicBezTo>
                  <a:cubicBezTo>
                    <a:pt x="493" y="570"/>
                    <a:pt x="485" y="570"/>
                    <a:pt x="477" y="570"/>
                  </a:cubicBezTo>
                  <a:cubicBezTo>
                    <a:pt x="361" y="570"/>
                    <a:pt x="259" y="504"/>
                    <a:pt x="248" y="378"/>
                  </a:cubicBezTo>
                  <a:cubicBezTo>
                    <a:pt x="237" y="246"/>
                    <a:pt x="323" y="130"/>
                    <a:pt x="446" y="89"/>
                  </a:cubicBezTo>
                  <a:cubicBezTo>
                    <a:pt x="500" y="72"/>
                    <a:pt x="556" y="63"/>
                    <a:pt x="611" y="63"/>
                  </a:cubicBezTo>
                  <a:cubicBezTo>
                    <a:pt x="737" y="63"/>
                    <a:pt x="860" y="109"/>
                    <a:pt x="950" y="204"/>
                  </a:cubicBezTo>
                  <a:cubicBezTo>
                    <a:pt x="1066" y="329"/>
                    <a:pt x="1116" y="509"/>
                    <a:pt x="1109" y="676"/>
                  </a:cubicBezTo>
                  <a:cubicBezTo>
                    <a:pt x="1099" y="854"/>
                    <a:pt x="1021" y="1027"/>
                    <a:pt x="876" y="1133"/>
                  </a:cubicBezTo>
                  <a:cubicBezTo>
                    <a:pt x="754" y="1222"/>
                    <a:pt x="608" y="1255"/>
                    <a:pt x="460" y="1255"/>
                  </a:cubicBezTo>
                  <a:cubicBezTo>
                    <a:pt x="363" y="1255"/>
                    <a:pt x="266" y="1241"/>
                    <a:pt x="175" y="1220"/>
                  </a:cubicBezTo>
                  <a:cubicBezTo>
                    <a:pt x="133" y="1210"/>
                    <a:pt x="94" y="1199"/>
                    <a:pt x="53" y="1186"/>
                  </a:cubicBezTo>
                  <a:cubicBezTo>
                    <a:pt x="49" y="1185"/>
                    <a:pt x="46" y="1185"/>
                    <a:pt x="43" y="1185"/>
                  </a:cubicBezTo>
                  <a:cubicBezTo>
                    <a:pt x="12" y="1185"/>
                    <a:pt x="1" y="1235"/>
                    <a:pt x="37" y="1247"/>
                  </a:cubicBezTo>
                  <a:cubicBezTo>
                    <a:pt x="171" y="1288"/>
                    <a:pt x="319" y="1318"/>
                    <a:pt x="464" y="1318"/>
                  </a:cubicBezTo>
                  <a:cubicBezTo>
                    <a:pt x="605" y="1318"/>
                    <a:pt x="743" y="1290"/>
                    <a:pt x="866" y="1216"/>
                  </a:cubicBezTo>
                  <a:cubicBezTo>
                    <a:pt x="1043" y="1109"/>
                    <a:pt x="1148" y="918"/>
                    <a:pt x="1169" y="714"/>
                  </a:cubicBezTo>
                  <a:cubicBezTo>
                    <a:pt x="1190" y="523"/>
                    <a:pt x="1135" y="319"/>
                    <a:pt x="1008" y="174"/>
                  </a:cubicBezTo>
                  <a:cubicBezTo>
                    <a:pt x="905" y="56"/>
                    <a:pt x="760" y="0"/>
                    <a:pt x="61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81"/>
            <p:cNvSpPr/>
            <p:nvPr/>
          </p:nvSpPr>
          <p:spPr>
            <a:xfrm>
              <a:off x="5276770" y="4902172"/>
              <a:ext cx="41975" cy="42764"/>
            </a:xfrm>
            <a:custGeom>
              <a:avLst/>
              <a:gdLst/>
              <a:ahLst/>
              <a:cxnLst/>
              <a:rect l="l" t="t" r="r" b="b"/>
              <a:pathLst>
                <a:path w="904" h="921" extrusionOk="0">
                  <a:moveTo>
                    <a:pt x="372" y="0"/>
                  </a:moveTo>
                  <a:cubicBezTo>
                    <a:pt x="368" y="0"/>
                    <a:pt x="363" y="0"/>
                    <a:pt x="359" y="0"/>
                  </a:cubicBezTo>
                  <a:cubicBezTo>
                    <a:pt x="228" y="4"/>
                    <a:pt x="111" y="70"/>
                    <a:pt x="23" y="163"/>
                  </a:cubicBezTo>
                  <a:cubicBezTo>
                    <a:pt x="1" y="185"/>
                    <a:pt x="21" y="216"/>
                    <a:pt x="45" y="216"/>
                  </a:cubicBezTo>
                  <a:cubicBezTo>
                    <a:pt x="52" y="216"/>
                    <a:pt x="60" y="213"/>
                    <a:pt x="67" y="206"/>
                  </a:cubicBezTo>
                  <a:cubicBezTo>
                    <a:pt x="138" y="134"/>
                    <a:pt x="227" y="76"/>
                    <a:pt x="330" y="65"/>
                  </a:cubicBezTo>
                  <a:cubicBezTo>
                    <a:pt x="344" y="64"/>
                    <a:pt x="357" y="63"/>
                    <a:pt x="371" y="63"/>
                  </a:cubicBezTo>
                  <a:cubicBezTo>
                    <a:pt x="446" y="63"/>
                    <a:pt x="520" y="85"/>
                    <a:pt x="584" y="124"/>
                  </a:cubicBezTo>
                  <a:cubicBezTo>
                    <a:pt x="738" y="216"/>
                    <a:pt x="844" y="393"/>
                    <a:pt x="830" y="576"/>
                  </a:cubicBezTo>
                  <a:cubicBezTo>
                    <a:pt x="821" y="692"/>
                    <a:pt x="757" y="791"/>
                    <a:pt x="671" y="869"/>
                  </a:cubicBezTo>
                  <a:cubicBezTo>
                    <a:pt x="647" y="889"/>
                    <a:pt x="669" y="920"/>
                    <a:pt x="694" y="920"/>
                  </a:cubicBezTo>
                  <a:cubicBezTo>
                    <a:pt x="701" y="920"/>
                    <a:pt x="708" y="918"/>
                    <a:pt x="714" y="912"/>
                  </a:cubicBezTo>
                  <a:cubicBezTo>
                    <a:pt x="801" y="836"/>
                    <a:pt x="868" y="735"/>
                    <a:pt x="886" y="618"/>
                  </a:cubicBezTo>
                  <a:cubicBezTo>
                    <a:pt x="903" y="515"/>
                    <a:pt x="885" y="412"/>
                    <a:pt x="842" y="318"/>
                  </a:cubicBezTo>
                  <a:cubicBezTo>
                    <a:pt x="757" y="140"/>
                    <a:pt x="573" y="0"/>
                    <a:pt x="3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81"/>
            <p:cNvSpPr/>
            <p:nvPr/>
          </p:nvSpPr>
          <p:spPr>
            <a:xfrm>
              <a:off x="5060720" y="4924552"/>
              <a:ext cx="50333" cy="46479"/>
            </a:xfrm>
            <a:custGeom>
              <a:avLst/>
              <a:gdLst/>
              <a:ahLst/>
              <a:cxnLst/>
              <a:rect l="l" t="t" r="r" b="b"/>
              <a:pathLst>
                <a:path w="1084" h="1001" extrusionOk="0">
                  <a:moveTo>
                    <a:pt x="545" y="0"/>
                  </a:moveTo>
                  <a:cubicBezTo>
                    <a:pt x="427" y="0"/>
                    <a:pt x="340" y="48"/>
                    <a:pt x="293" y="83"/>
                  </a:cubicBezTo>
                  <a:cubicBezTo>
                    <a:pt x="83" y="237"/>
                    <a:pt x="1" y="578"/>
                    <a:pt x="119" y="799"/>
                  </a:cubicBezTo>
                  <a:cubicBezTo>
                    <a:pt x="157" y="870"/>
                    <a:pt x="258" y="1000"/>
                    <a:pt x="489" y="1000"/>
                  </a:cubicBezTo>
                  <a:cubicBezTo>
                    <a:pt x="574" y="1000"/>
                    <a:pt x="677" y="981"/>
                    <a:pt x="804" y="937"/>
                  </a:cubicBezTo>
                  <a:cubicBezTo>
                    <a:pt x="820" y="931"/>
                    <a:pt x="829" y="912"/>
                    <a:pt x="824" y="896"/>
                  </a:cubicBezTo>
                  <a:cubicBezTo>
                    <a:pt x="819" y="884"/>
                    <a:pt x="807" y="876"/>
                    <a:pt x="794" y="876"/>
                  </a:cubicBezTo>
                  <a:cubicBezTo>
                    <a:pt x="790" y="876"/>
                    <a:pt x="787" y="877"/>
                    <a:pt x="783" y="878"/>
                  </a:cubicBezTo>
                  <a:cubicBezTo>
                    <a:pt x="674" y="918"/>
                    <a:pt x="576" y="938"/>
                    <a:pt x="490" y="938"/>
                  </a:cubicBezTo>
                  <a:cubicBezTo>
                    <a:pt x="345" y="938"/>
                    <a:pt x="236" y="881"/>
                    <a:pt x="176" y="769"/>
                  </a:cubicBezTo>
                  <a:cubicBezTo>
                    <a:pt x="71" y="573"/>
                    <a:pt x="145" y="271"/>
                    <a:pt x="331" y="133"/>
                  </a:cubicBezTo>
                  <a:cubicBezTo>
                    <a:pt x="379" y="97"/>
                    <a:pt x="452" y="61"/>
                    <a:pt x="547" y="61"/>
                  </a:cubicBezTo>
                  <a:cubicBezTo>
                    <a:pt x="670" y="61"/>
                    <a:pt x="831" y="121"/>
                    <a:pt x="1027" y="321"/>
                  </a:cubicBezTo>
                  <a:cubicBezTo>
                    <a:pt x="1034" y="327"/>
                    <a:pt x="1042" y="330"/>
                    <a:pt x="1050" y="330"/>
                  </a:cubicBezTo>
                  <a:cubicBezTo>
                    <a:pt x="1058" y="330"/>
                    <a:pt x="1066" y="327"/>
                    <a:pt x="1072" y="321"/>
                  </a:cubicBezTo>
                  <a:cubicBezTo>
                    <a:pt x="1084" y="308"/>
                    <a:pt x="1084" y="289"/>
                    <a:pt x="1072" y="276"/>
                  </a:cubicBezTo>
                  <a:cubicBezTo>
                    <a:pt x="860" y="63"/>
                    <a:pt x="681" y="0"/>
                    <a:pt x="54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81"/>
            <p:cNvSpPr/>
            <p:nvPr/>
          </p:nvSpPr>
          <p:spPr>
            <a:xfrm>
              <a:off x="4920029" y="4932771"/>
              <a:ext cx="231512" cy="72110"/>
            </a:xfrm>
            <a:custGeom>
              <a:avLst/>
              <a:gdLst/>
              <a:ahLst/>
              <a:cxnLst/>
              <a:rect l="l" t="t" r="r" b="b"/>
              <a:pathLst>
                <a:path w="4986" h="1553" extrusionOk="0">
                  <a:moveTo>
                    <a:pt x="2480" y="1"/>
                  </a:moveTo>
                  <a:cubicBezTo>
                    <a:pt x="2171" y="1"/>
                    <a:pt x="1844" y="154"/>
                    <a:pt x="1573" y="432"/>
                  </a:cubicBezTo>
                  <a:cubicBezTo>
                    <a:pt x="1434" y="573"/>
                    <a:pt x="1255" y="624"/>
                    <a:pt x="1070" y="624"/>
                  </a:cubicBezTo>
                  <a:cubicBezTo>
                    <a:pt x="589" y="624"/>
                    <a:pt x="61" y="281"/>
                    <a:pt x="53" y="277"/>
                  </a:cubicBezTo>
                  <a:cubicBezTo>
                    <a:pt x="48" y="273"/>
                    <a:pt x="41" y="271"/>
                    <a:pt x="35" y="271"/>
                  </a:cubicBezTo>
                  <a:cubicBezTo>
                    <a:pt x="27" y="271"/>
                    <a:pt x="20" y="273"/>
                    <a:pt x="15" y="279"/>
                  </a:cubicBezTo>
                  <a:cubicBezTo>
                    <a:pt x="4" y="288"/>
                    <a:pt x="1" y="303"/>
                    <a:pt x="7" y="316"/>
                  </a:cubicBezTo>
                  <a:cubicBezTo>
                    <a:pt x="347" y="995"/>
                    <a:pt x="713" y="1157"/>
                    <a:pt x="1081" y="1157"/>
                  </a:cubicBezTo>
                  <a:cubicBezTo>
                    <a:pt x="1250" y="1157"/>
                    <a:pt x="1419" y="1123"/>
                    <a:pt x="1586" y="1090"/>
                  </a:cubicBezTo>
                  <a:cubicBezTo>
                    <a:pt x="1752" y="1056"/>
                    <a:pt x="1922" y="1022"/>
                    <a:pt x="2092" y="1022"/>
                  </a:cubicBezTo>
                  <a:cubicBezTo>
                    <a:pt x="2195" y="1022"/>
                    <a:pt x="2298" y="1035"/>
                    <a:pt x="2399" y="1067"/>
                  </a:cubicBezTo>
                  <a:cubicBezTo>
                    <a:pt x="2548" y="1118"/>
                    <a:pt x="2702" y="1185"/>
                    <a:pt x="2850" y="1250"/>
                  </a:cubicBezTo>
                  <a:cubicBezTo>
                    <a:pt x="3192" y="1399"/>
                    <a:pt x="3545" y="1553"/>
                    <a:pt x="3913" y="1553"/>
                  </a:cubicBezTo>
                  <a:cubicBezTo>
                    <a:pt x="4036" y="1553"/>
                    <a:pt x="4161" y="1536"/>
                    <a:pt x="4289" y="1498"/>
                  </a:cubicBezTo>
                  <a:cubicBezTo>
                    <a:pt x="4678" y="1461"/>
                    <a:pt x="4900" y="1127"/>
                    <a:pt x="4941" y="831"/>
                  </a:cubicBezTo>
                  <a:cubicBezTo>
                    <a:pt x="4985" y="494"/>
                    <a:pt x="4822" y="204"/>
                    <a:pt x="4528" y="94"/>
                  </a:cubicBezTo>
                  <a:cubicBezTo>
                    <a:pt x="4452" y="57"/>
                    <a:pt x="4374" y="39"/>
                    <a:pt x="4296" y="39"/>
                  </a:cubicBezTo>
                  <a:cubicBezTo>
                    <a:pt x="4174" y="39"/>
                    <a:pt x="4055" y="84"/>
                    <a:pt x="3953" y="171"/>
                  </a:cubicBezTo>
                  <a:cubicBezTo>
                    <a:pt x="3799" y="304"/>
                    <a:pt x="3726" y="506"/>
                    <a:pt x="3775" y="661"/>
                  </a:cubicBezTo>
                  <a:cubicBezTo>
                    <a:pt x="3821" y="802"/>
                    <a:pt x="3955" y="889"/>
                    <a:pt x="4157" y="909"/>
                  </a:cubicBezTo>
                  <a:cubicBezTo>
                    <a:pt x="4158" y="909"/>
                    <a:pt x="4159" y="909"/>
                    <a:pt x="4160" y="909"/>
                  </a:cubicBezTo>
                  <a:cubicBezTo>
                    <a:pt x="4177" y="909"/>
                    <a:pt x="4190" y="898"/>
                    <a:pt x="4192" y="882"/>
                  </a:cubicBezTo>
                  <a:cubicBezTo>
                    <a:pt x="4193" y="864"/>
                    <a:pt x="4182" y="848"/>
                    <a:pt x="4164" y="847"/>
                  </a:cubicBezTo>
                  <a:cubicBezTo>
                    <a:pt x="3986" y="830"/>
                    <a:pt x="3872" y="760"/>
                    <a:pt x="3834" y="643"/>
                  </a:cubicBezTo>
                  <a:cubicBezTo>
                    <a:pt x="3792" y="511"/>
                    <a:pt x="3859" y="336"/>
                    <a:pt x="3994" y="219"/>
                  </a:cubicBezTo>
                  <a:cubicBezTo>
                    <a:pt x="4043" y="176"/>
                    <a:pt x="4151" y="100"/>
                    <a:pt x="4296" y="100"/>
                  </a:cubicBezTo>
                  <a:cubicBezTo>
                    <a:pt x="4359" y="100"/>
                    <a:pt x="4428" y="114"/>
                    <a:pt x="4503" y="151"/>
                  </a:cubicBezTo>
                  <a:cubicBezTo>
                    <a:pt x="4831" y="273"/>
                    <a:pt x="4912" y="579"/>
                    <a:pt x="4879" y="821"/>
                  </a:cubicBezTo>
                  <a:cubicBezTo>
                    <a:pt x="4842" y="1094"/>
                    <a:pt x="4639" y="1403"/>
                    <a:pt x="4280" y="1435"/>
                  </a:cubicBezTo>
                  <a:cubicBezTo>
                    <a:pt x="4278" y="1435"/>
                    <a:pt x="4277" y="1436"/>
                    <a:pt x="4274" y="1436"/>
                  </a:cubicBezTo>
                  <a:cubicBezTo>
                    <a:pt x="4153" y="1474"/>
                    <a:pt x="4034" y="1490"/>
                    <a:pt x="3916" y="1490"/>
                  </a:cubicBezTo>
                  <a:cubicBezTo>
                    <a:pt x="3557" y="1490"/>
                    <a:pt x="3212" y="1340"/>
                    <a:pt x="2876" y="1193"/>
                  </a:cubicBezTo>
                  <a:cubicBezTo>
                    <a:pt x="2725" y="1128"/>
                    <a:pt x="2571" y="1060"/>
                    <a:pt x="2419" y="1009"/>
                  </a:cubicBezTo>
                  <a:cubicBezTo>
                    <a:pt x="2310" y="973"/>
                    <a:pt x="2200" y="959"/>
                    <a:pt x="2091" y="959"/>
                  </a:cubicBezTo>
                  <a:cubicBezTo>
                    <a:pt x="1916" y="959"/>
                    <a:pt x="1743" y="994"/>
                    <a:pt x="1573" y="1028"/>
                  </a:cubicBezTo>
                  <a:cubicBezTo>
                    <a:pt x="1406" y="1062"/>
                    <a:pt x="1242" y="1095"/>
                    <a:pt x="1081" y="1095"/>
                  </a:cubicBezTo>
                  <a:cubicBezTo>
                    <a:pt x="747" y="1095"/>
                    <a:pt x="425" y="954"/>
                    <a:pt x="116" y="386"/>
                  </a:cubicBezTo>
                  <a:lnTo>
                    <a:pt x="116" y="386"/>
                  </a:lnTo>
                  <a:cubicBezTo>
                    <a:pt x="220" y="446"/>
                    <a:pt x="400" y="539"/>
                    <a:pt x="610" y="607"/>
                  </a:cubicBezTo>
                  <a:cubicBezTo>
                    <a:pt x="776" y="660"/>
                    <a:pt x="929" y="686"/>
                    <a:pt x="1067" y="686"/>
                  </a:cubicBezTo>
                  <a:cubicBezTo>
                    <a:pt x="1293" y="686"/>
                    <a:pt x="1480" y="615"/>
                    <a:pt x="1619" y="474"/>
                  </a:cubicBezTo>
                  <a:cubicBezTo>
                    <a:pt x="1878" y="210"/>
                    <a:pt x="2188" y="62"/>
                    <a:pt x="2478" y="62"/>
                  </a:cubicBezTo>
                  <a:cubicBezTo>
                    <a:pt x="2498" y="62"/>
                    <a:pt x="2517" y="63"/>
                    <a:pt x="2536" y="64"/>
                  </a:cubicBezTo>
                  <a:cubicBezTo>
                    <a:pt x="2762" y="80"/>
                    <a:pt x="2962" y="188"/>
                    <a:pt x="3097" y="370"/>
                  </a:cubicBezTo>
                  <a:cubicBezTo>
                    <a:pt x="3103" y="379"/>
                    <a:pt x="3113" y="384"/>
                    <a:pt x="3123" y="384"/>
                  </a:cubicBezTo>
                  <a:cubicBezTo>
                    <a:pt x="3129" y="384"/>
                    <a:pt x="3135" y="382"/>
                    <a:pt x="3140" y="377"/>
                  </a:cubicBezTo>
                  <a:cubicBezTo>
                    <a:pt x="3155" y="367"/>
                    <a:pt x="3158" y="347"/>
                    <a:pt x="3148" y="333"/>
                  </a:cubicBezTo>
                  <a:cubicBezTo>
                    <a:pt x="3000" y="136"/>
                    <a:pt x="2783" y="19"/>
                    <a:pt x="2539" y="3"/>
                  </a:cubicBezTo>
                  <a:cubicBezTo>
                    <a:pt x="2520" y="1"/>
                    <a:pt x="2500" y="1"/>
                    <a:pt x="248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81"/>
            <p:cNvSpPr/>
            <p:nvPr/>
          </p:nvSpPr>
          <p:spPr>
            <a:xfrm>
              <a:off x="5134408" y="4890517"/>
              <a:ext cx="57901" cy="51494"/>
            </a:xfrm>
            <a:custGeom>
              <a:avLst/>
              <a:gdLst/>
              <a:ahLst/>
              <a:cxnLst/>
              <a:rect l="l" t="t" r="r" b="b"/>
              <a:pathLst>
                <a:path w="1247" h="1109" extrusionOk="0">
                  <a:moveTo>
                    <a:pt x="674" y="0"/>
                  </a:moveTo>
                  <a:cubicBezTo>
                    <a:pt x="621" y="0"/>
                    <a:pt x="567" y="7"/>
                    <a:pt x="513" y="21"/>
                  </a:cubicBezTo>
                  <a:cubicBezTo>
                    <a:pt x="309" y="74"/>
                    <a:pt x="123" y="229"/>
                    <a:pt x="67" y="436"/>
                  </a:cubicBezTo>
                  <a:cubicBezTo>
                    <a:pt x="1" y="680"/>
                    <a:pt x="145" y="901"/>
                    <a:pt x="342" y="1034"/>
                  </a:cubicBezTo>
                  <a:cubicBezTo>
                    <a:pt x="407" y="1078"/>
                    <a:pt x="485" y="1108"/>
                    <a:pt x="563" y="1108"/>
                  </a:cubicBezTo>
                  <a:cubicBezTo>
                    <a:pt x="592" y="1108"/>
                    <a:pt x="622" y="1104"/>
                    <a:pt x="651" y="1094"/>
                  </a:cubicBezTo>
                  <a:cubicBezTo>
                    <a:pt x="740" y="1065"/>
                    <a:pt x="810" y="998"/>
                    <a:pt x="852" y="915"/>
                  </a:cubicBezTo>
                  <a:cubicBezTo>
                    <a:pt x="898" y="828"/>
                    <a:pt x="915" y="720"/>
                    <a:pt x="882" y="626"/>
                  </a:cubicBezTo>
                  <a:cubicBezTo>
                    <a:pt x="844" y="517"/>
                    <a:pt x="748" y="460"/>
                    <a:pt x="638" y="445"/>
                  </a:cubicBezTo>
                  <a:cubicBezTo>
                    <a:pt x="636" y="445"/>
                    <a:pt x="635" y="445"/>
                    <a:pt x="633" y="445"/>
                  </a:cubicBezTo>
                  <a:cubicBezTo>
                    <a:pt x="598" y="445"/>
                    <a:pt x="599" y="503"/>
                    <a:pt x="638" y="508"/>
                  </a:cubicBezTo>
                  <a:cubicBezTo>
                    <a:pt x="718" y="519"/>
                    <a:pt x="789" y="560"/>
                    <a:pt x="819" y="637"/>
                  </a:cubicBezTo>
                  <a:cubicBezTo>
                    <a:pt x="847" y="707"/>
                    <a:pt x="839" y="788"/>
                    <a:pt x="810" y="857"/>
                  </a:cubicBezTo>
                  <a:cubicBezTo>
                    <a:pt x="781" y="929"/>
                    <a:pt x="728" y="992"/>
                    <a:pt x="658" y="1025"/>
                  </a:cubicBezTo>
                  <a:cubicBezTo>
                    <a:pt x="627" y="1040"/>
                    <a:pt x="595" y="1046"/>
                    <a:pt x="563" y="1046"/>
                  </a:cubicBezTo>
                  <a:cubicBezTo>
                    <a:pt x="507" y="1046"/>
                    <a:pt x="452" y="1027"/>
                    <a:pt x="403" y="999"/>
                  </a:cubicBezTo>
                  <a:cubicBezTo>
                    <a:pt x="224" y="895"/>
                    <a:pt x="75" y="696"/>
                    <a:pt x="120" y="478"/>
                  </a:cubicBezTo>
                  <a:cubicBezTo>
                    <a:pt x="159" y="297"/>
                    <a:pt x="310" y="154"/>
                    <a:pt x="483" y="94"/>
                  </a:cubicBezTo>
                  <a:cubicBezTo>
                    <a:pt x="547" y="72"/>
                    <a:pt x="611" y="62"/>
                    <a:pt x="673" y="62"/>
                  </a:cubicBezTo>
                  <a:cubicBezTo>
                    <a:pt x="864" y="62"/>
                    <a:pt x="1045" y="156"/>
                    <a:pt x="1181" y="298"/>
                  </a:cubicBezTo>
                  <a:cubicBezTo>
                    <a:pt x="1188" y="305"/>
                    <a:pt x="1196" y="308"/>
                    <a:pt x="1204" y="308"/>
                  </a:cubicBezTo>
                  <a:cubicBezTo>
                    <a:pt x="1227" y="308"/>
                    <a:pt x="1247" y="278"/>
                    <a:pt x="1226" y="255"/>
                  </a:cubicBezTo>
                  <a:cubicBezTo>
                    <a:pt x="1079" y="102"/>
                    <a:pt x="883" y="0"/>
                    <a:pt x="6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81"/>
            <p:cNvSpPr/>
            <p:nvPr/>
          </p:nvSpPr>
          <p:spPr>
            <a:xfrm>
              <a:off x="5087604" y="4892096"/>
              <a:ext cx="58644" cy="33989"/>
            </a:xfrm>
            <a:custGeom>
              <a:avLst/>
              <a:gdLst/>
              <a:ahLst/>
              <a:cxnLst/>
              <a:rect l="l" t="t" r="r" b="b"/>
              <a:pathLst>
                <a:path w="1263" h="732" extrusionOk="0">
                  <a:moveTo>
                    <a:pt x="810" y="1"/>
                  </a:moveTo>
                  <a:cubicBezTo>
                    <a:pt x="757" y="1"/>
                    <a:pt x="705" y="6"/>
                    <a:pt x="653" y="17"/>
                  </a:cubicBezTo>
                  <a:cubicBezTo>
                    <a:pt x="437" y="59"/>
                    <a:pt x="222" y="182"/>
                    <a:pt x="98" y="368"/>
                  </a:cubicBezTo>
                  <a:cubicBezTo>
                    <a:pt x="33" y="466"/>
                    <a:pt x="0" y="585"/>
                    <a:pt x="12" y="702"/>
                  </a:cubicBezTo>
                  <a:cubicBezTo>
                    <a:pt x="14" y="722"/>
                    <a:pt x="31" y="732"/>
                    <a:pt x="47" y="732"/>
                  </a:cubicBezTo>
                  <a:cubicBezTo>
                    <a:pt x="62" y="732"/>
                    <a:pt x="77" y="722"/>
                    <a:pt x="75" y="702"/>
                  </a:cubicBezTo>
                  <a:cubicBezTo>
                    <a:pt x="34" y="325"/>
                    <a:pt x="464" y="62"/>
                    <a:pt x="813" y="62"/>
                  </a:cubicBezTo>
                  <a:cubicBezTo>
                    <a:pt x="851" y="62"/>
                    <a:pt x="889" y="65"/>
                    <a:pt x="924" y="72"/>
                  </a:cubicBezTo>
                  <a:cubicBezTo>
                    <a:pt x="1031" y="92"/>
                    <a:pt x="1127" y="142"/>
                    <a:pt x="1197" y="225"/>
                  </a:cubicBezTo>
                  <a:cubicBezTo>
                    <a:pt x="1204" y="232"/>
                    <a:pt x="1211" y="235"/>
                    <a:pt x="1219" y="235"/>
                  </a:cubicBezTo>
                  <a:cubicBezTo>
                    <a:pt x="1242" y="235"/>
                    <a:pt x="1263" y="204"/>
                    <a:pt x="1243" y="181"/>
                  </a:cubicBezTo>
                  <a:cubicBezTo>
                    <a:pt x="1134" y="53"/>
                    <a:pt x="973" y="1"/>
                    <a:pt x="81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20" name="Google Shape;2120;p81"/>
          <p:cNvSpPr txBox="1">
            <a:spLocks noGrp="1"/>
          </p:cNvSpPr>
          <p:nvPr>
            <p:ph type="body" idx="1"/>
          </p:nvPr>
        </p:nvSpPr>
        <p:spPr>
          <a:xfrm>
            <a:off x="720000" y="1253471"/>
            <a:ext cx="7704000" cy="67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Here’s an assortment of alternative resources whose style fits thathis template:</a:t>
            </a:r>
            <a:endParaRPr>
              <a:solidFill>
                <a:schemeClr val="dk1"/>
              </a:solidFill>
            </a:endParaRPr>
          </a:p>
          <a:p>
            <a:pPr marL="457200" lvl="0" indent="-304800" algn="l" rtl="0">
              <a:spcBef>
                <a:spcPts val="0"/>
              </a:spcBef>
              <a:spcAft>
                <a:spcPts val="0"/>
              </a:spcAft>
              <a:buSzPts val="1200"/>
              <a:buChar char="●"/>
            </a:pPr>
            <a:r>
              <a:rPr lang="en">
                <a:solidFill>
                  <a:schemeClr val="hlink"/>
                </a:solidFill>
                <a:uFill>
                  <a:noFill/>
                </a:uFill>
                <a:hlinkClick r:id="rId3"/>
              </a:rPr>
              <a:t>Flat chinese new year celebration ornaments collection</a:t>
            </a:r>
            <a:endParaRPr/>
          </a:p>
        </p:txBody>
      </p:sp>
      <p:sp>
        <p:nvSpPr>
          <p:cNvPr id="2121" name="Google Shape;2121;p81"/>
          <p:cNvSpPr/>
          <p:nvPr/>
        </p:nvSpPr>
        <p:spPr>
          <a:xfrm>
            <a:off x="7734706" y="729931"/>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125"/>
        <p:cNvGrpSpPr/>
        <p:nvPr/>
      </p:nvGrpSpPr>
      <p:grpSpPr>
        <a:xfrm>
          <a:off x="0" y="0"/>
          <a:ext cx="0" cy="0"/>
          <a:chOff x="0" y="0"/>
          <a:chExt cx="0" cy="0"/>
        </a:xfrm>
      </p:grpSpPr>
      <p:sp>
        <p:nvSpPr>
          <p:cNvPr id="2126" name="Google Shape;2126;p82"/>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RESOURCES</a:t>
            </a:r>
            <a:endParaRPr/>
          </a:p>
        </p:txBody>
      </p:sp>
      <p:sp>
        <p:nvSpPr>
          <p:cNvPr id="2127" name="Google Shape;2127;p82"/>
          <p:cNvSpPr txBox="1">
            <a:spLocks noGrp="1"/>
          </p:cNvSpPr>
          <p:nvPr>
            <p:ph type="body" idx="1"/>
          </p:nvPr>
        </p:nvSpPr>
        <p:spPr>
          <a:xfrm>
            <a:off x="720000" y="1237083"/>
            <a:ext cx="7704000" cy="33663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200">
                <a:solidFill>
                  <a:schemeClr val="dk1"/>
                </a:solidFill>
              </a:rPr>
              <a:t>Did you like the resources of this template? Get them for free at our other websites!</a:t>
            </a:r>
            <a:br>
              <a:rPr lang="en" sz="1200">
                <a:solidFill>
                  <a:schemeClr val="dk1"/>
                </a:solidFill>
              </a:rPr>
            </a:br>
            <a:br>
              <a:rPr lang="en" sz="1200">
                <a:solidFill>
                  <a:schemeClr val="dk1"/>
                </a:solidFill>
              </a:rPr>
            </a:br>
            <a:r>
              <a:rPr lang="en" sz="1200" b="1">
                <a:solidFill>
                  <a:schemeClr val="accent3"/>
                </a:solidFill>
              </a:rPr>
              <a:t>Photos:</a:t>
            </a:r>
            <a:endParaRPr sz="1200" b="1">
              <a:solidFill>
                <a:schemeClr val="accent3"/>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3"/>
              </a:rPr>
              <a:t>Touristic attraction place to visit I</a:t>
            </a:r>
            <a:endParaRPr sz="1200" u="sng">
              <a:solidFill>
                <a:schemeClr val="dk1"/>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4"/>
              </a:rPr>
              <a:t>Touristic attraction place to visit II</a:t>
            </a:r>
            <a:endParaRPr sz="1200" u="sng">
              <a:solidFill>
                <a:schemeClr val="dk1"/>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5"/>
              </a:rPr>
              <a:t>Medium shot woman in garden</a:t>
            </a:r>
            <a:endParaRPr sz="1200" u="sng">
              <a:solidFill>
                <a:schemeClr val="dk1"/>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6"/>
              </a:rPr>
              <a:t>Young man wearing ao dai costume</a:t>
            </a:r>
            <a:endParaRPr sz="1200" u="sng">
              <a:solidFill>
                <a:schemeClr val="dk1"/>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7"/>
              </a:rPr>
              <a:t>Young adult spending time together in the city</a:t>
            </a:r>
            <a:endParaRPr sz="1200" u="sng">
              <a:solidFill>
                <a:schemeClr val="dk1"/>
              </a:solidFill>
            </a:endParaRPr>
          </a:p>
          <a:p>
            <a:pPr marL="0" lvl="0" indent="0" algn="l" rtl="0">
              <a:lnSpc>
                <a:spcPct val="100000"/>
              </a:lnSpc>
              <a:spcBef>
                <a:spcPts val="0"/>
              </a:spcBef>
              <a:spcAft>
                <a:spcPts val="0"/>
              </a:spcAft>
              <a:buNone/>
            </a:pPr>
            <a:r>
              <a:rPr lang="en" sz="1200" b="1">
                <a:solidFill>
                  <a:schemeClr val="accent3"/>
                </a:solidFill>
              </a:rPr>
              <a:t>Vectors:</a:t>
            </a:r>
            <a:endParaRPr sz="1200" b="1">
              <a:solidFill>
                <a:schemeClr val="accent3"/>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8"/>
              </a:rPr>
              <a:t>Map of china with borders</a:t>
            </a:r>
            <a:endParaRPr sz="1200" u="sng">
              <a:solidFill>
                <a:schemeClr val="dk1"/>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9"/>
              </a:rPr>
              <a:t>China frame</a:t>
            </a:r>
            <a:endParaRPr sz="1200" u="sng">
              <a:solidFill>
                <a:schemeClr val="dk1"/>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10"/>
              </a:rPr>
              <a:t>Flat chinese new year celebration ornaments collection</a:t>
            </a:r>
            <a:endParaRPr sz="1200" u="sng">
              <a:solidFill>
                <a:schemeClr val="dk1"/>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11"/>
              </a:rPr>
              <a:t>Flat illustration for usa memorial day celebration</a:t>
            </a:r>
            <a:endParaRPr sz="1200" u="sng">
              <a:solidFill>
                <a:schemeClr val="dk1"/>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12"/>
              </a:rPr>
              <a:t>Flat background for usa memorial day celebration</a:t>
            </a:r>
            <a:endParaRPr sz="1200" u="sng">
              <a:solidFill>
                <a:schemeClr val="dk1"/>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13"/>
              </a:rPr>
              <a:t>Flat vertical poster template for usa memorial day celebration</a:t>
            </a:r>
            <a:endParaRPr sz="1200" u="sng">
              <a:solidFill>
                <a:schemeClr val="dk1"/>
              </a:solidFill>
            </a:endParaRPr>
          </a:p>
          <a:p>
            <a:pPr marL="0" lvl="0" indent="0" algn="l" rtl="0">
              <a:lnSpc>
                <a:spcPct val="100000"/>
              </a:lnSpc>
              <a:spcBef>
                <a:spcPts val="0"/>
              </a:spcBef>
              <a:spcAft>
                <a:spcPts val="0"/>
              </a:spcAft>
              <a:buNone/>
            </a:pPr>
            <a:r>
              <a:rPr lang="en" sz="1200" b="1">
                <a:solidFill>
                  <a:schemeClr val="accent3"/>
                </a:solidFill>
              </a:rPr>
              <a:t>Icons:</a:t>
            </a:r>
            <a:endParaRPr sz="1200" b="1">
              <a:solidFill>
                <a:schemeClr val="accent3"/>
              </a:solidFill>
            </a:endParaRPr>
          </a:p>
          <a:p>
            <a:pPr marL="457200" lvl="0" indent="-304800" algn="l" rtl="0">
              <a:lnSpc>
                <a:spcPct val="100000"/>
              </a:lnSpc>
              <a:spcBef>
                <a:spcPts val="0"/>
              </a:spcBef>
              <a:spcAft>
                <a:spcPts val="0"/>
              </a:spcAft>
              <a:buSzPts val="1200"/>
              <a:buChar char="●"/>
            </a:pPr>
            <a:r>
              <a:rPr lang="en" sz="1200" u="sng">
                <a:solidFill>
                  <a:schemeClr val="hlink"/>
                </a:solidFill>
                <a:hlinkClick r:id="rId14"/>
              </a:rPr>
              <a:t>Icon Pack: China | Lineal</a:t>
            </a:r>
            <a:endParaRPr sz="1200" u="sng">
              <a:solidFill>
                <a:schemeClr val="dk1"/>
              </a:solidFill>
            </a:endParaRPr>
          </a:p>
        </p:txBody>
      </p:sp>
      <p:grpSp>
        <p:nvGrpSpPr>
          <p:cNvPr id="2128" name="Google Shape;2128;p82"/>
          <p:cNvGrpSpPr/>
          <p:nvPr/>
        </p:nvGrpSpPr>
        <p:grpSpPr>
          <a:xfrm rot="-788599" flipH="1">
            <a:off x="6534377" y="3005810"/>
            <a:ext cx="2551491" cy="2434624"/>
            <a:chOff x="2994693" y="1912198"/>
            <a:chExt cx="827997" cy="790122"/>
          </a:xfrm>
        </p:grpSpPr>
        <p:sp>
          <p:nvSpPr>
            <p:cNvPr id="2129" name="Google Shape;2129;p82"/>
            <p:cNvSpPr/>
            <p:nvPr/>
          </p:nvSpPr>
          <p:spPr>
            <a:xfrm>
              <a:off x="2994693" y="1950552"/>
              <a:ext cx="273933" cy="667587"/>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82"/>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82"/>
            <p:cNvSpPr/>
            <p:nvPr/>
          </p:nvSpPr>
          <p:spPr>
            <a:xfrm>
              <a:off x="3140956" y="2024424"/>
              <a:ext cx="440342" cy="677895"/>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82"/>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82"/>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82"/>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35" name="Google Shape;2135;p82"/>
          <p:cNvGrpSpPr/>
          <p:nvPr/>
        </p:nvGrpSpPr>
        <p:grpSpPr>
          <a:xfrm>
            <a:off x="7299550" y="1064442"/>
            <a:ext cx="1686620" cy="719586"/>
            <a:chOff x="6311580" y="-176328"/>
            <a:chExt cx="1743456" cy="743836"/>
          </a:xfrm>
        </p:grpSpPr>
        <p:sp>
          <p:nvSpPr>
            <p:cNvPr id="2136" name="Google Shape;2136;p82"/>
            <p:cNvSpPr/>
            <p:nvPr/>
          </p:nvSpPr>
          <p:spPr>
            <a:xfrm>
              <a:off x="7086360" y="-176328"/>
              <a:ext cx="616755" cy="179113"/>
            </a:xfrm>
            <a:custGeom>
              <a:avLst/>
              <a:gdLst/>
              <a:ahLst/>
              <a:cxnLst/>
              <a:rect l="l" t="t" r="r" b="b"/>
              <a:pathLst>
                <a:path w="2252" h="654" extrusionOk="0">
                  <a:moveTo>
                    <a:pt x="326" y="0"/>
                  </a:moveTo>
                  <a:cubicBezTo>
                    <a:pt x="146" y="0"/>
                    <a:pt x="0" y="146"/>
                    <a:pt x="0" y="326"/>
                  </a:cubicBezTo>
                  <a:cubicBezTo>
                    <a:pt x="0" y="507"/>
                    <a:pt x="146" y="653"/>
                    <a:pt x="326" y="653"/>
                  </a:cubicBezTo>
                  <a:lnTo>
                    <a:pt x="1924" y="653"/>
                  </a:lnTo>
                  <a:cubicBezTo>
                    <a:pt x="2105" y="653"/>
                    <a:pt x="2251" y="507"/>
                    <a:pt x="2251" y="326"/>
                  </a:cubicBezTo>
                  <a:cubicBezTo>
                    <a:pt x="2251" y="146"/>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82"/>
            <p:cNvSpPr/>
            <p:nvPr/>
          </p:nvSpPr>
          <p:spPr>
            <a:xfrm>
              <a:off x="6311580" y="106033"/>
              <a:ext cx="1743456" cy="179113"/>
            </a:xfrm>
            <a:custGeom>
              <a:avLst/>
              <a:gdLst/>
              <a:ahLst/>
              <a:cxnLst/>
              <a:rect l="l" t="t" r="r" b="b"/>
              <a:pathLst>
                <a:path w="6366" h="654" extrusionOk="0">
                  <a:moveTo>
                    <a:pt x="326" y="0"/>
                  </a:moveTo>
                  <a:cubicBezTo>
                    <a:pt x="146" y="0"/>
                    <a:pt x="0" y="147"/>
                    <a:pt x="0" y="327"/>
                  </a:cubicBezTo>
                  <a:cubicBezTo>
                    <a:pt x="0" y="508"/>
                    <a:pt x="146" y="653"/>
                    <a:pt x="326" y="653"/>
                  </a:cubicBezTo>
                  <a:lnTo>
                    <a:pt x="6039" y="653"/>
                  </a:lnTo>
                  <a:cubicBezTo>
                    <a:pt x="6219" y="653"/>
                    <a:pt x="6366" y="508"/>
                    <a:pt x="6366" y="327"/>
                  </a:cubicBezTo>
                  <a:cubicBezTo>
                    <a:pt x="6366" y="147"/>
                    <a:pt x="6219" y="0"/>
                    <a:pt x="6039"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82"/>
            <p:cNvSpPr/>
            <p:nvPr/>
          </p:nvSpPr>
          <p:spPr>
            <a:xfrm>
              <a:off x="7189884" y="2784"/>
              <a:ext cx="429702" cy="103524"/>
            </a:xfrm>
            <a:custGeom>
              <a:avLst/>
              <a:gdLst/>
              <a:ahLst/>
              <a:cxnLst/>
              <a:rect l="l" t="t" r="r" b="b"/>
              <a:pathLst>
                <a:path w="1569" h="378" extrusionOk="0">
                  <a:moveTo>
                    <a:pt x="0" y="0"/>
                  </a:moveTo>
                  <a:cubicBezTo>
                    <a:pt x="105" y="0"/>
                    <a:pt x="188" y="85"/>
                    <a:pt x="188" y="189"/>
                  </a:cubicBezTo>
                  <a:cubicBezTo>
                    <a:pt x="188" y="293"/>
                    <a:pt x="103" y="377"/>
                    <a:pt x="0" y="377"/>
                  </a:cubicBezTo>
                  <a:lnTo>
                    <a:pt x="1568" y="377"/>
                  </a:lnTo>
                  <a:cubicBezTo>
                    <a:pt x="1465" y="377"/>
                    <a:pt x="1380" y="293"/>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82"/>
            <p:cNvSpPr/>
            <p:nvPr/>
          </p:nvSpPr>
          <p:spPr>
            <a:xfrm>
              <a:off x="6384155" y="388395"/>
              <a:ext cx="616755" cy="179113"/>
            </a:xfrm>
            <a:custGeom>
              <a:avLst/>
              <a:gdLst/>
              <a:ahLst/>
              <a:cxnLst/>
              <a:rect l="l" t="t" r="r" b="b"/>
              <a:pathLst>
                <a:path w="2252" h="654" extrusionOk="0">
                  <a:moveTo>
                    <a:pt x="326" y="0"/>
                  </a:moveTo>
                  <a:cubicBezTo>
                    <a:pt x="146" y="0"/>
                    <a:pt x="1" y="147"/>
                    <a:pt x="1" y="327"/>
                  </a:cubicBezTo>
                  <a:cubicBezTo>
                    <a:pt x="1" y="508"/>
                    <a:pt x="146" y="653"/>
                    <a:pt x="326" y="653"/>
                  </a:cubicBezTo>
                  <a:lnTo>
                    <a:pt x="1924" y="653"/>
                  </a:lnTo>
                  <a:cubicBezTo>
                    <a:pt x="2105" y="653"/>
                    <a:pt x="2251" y="508"/>
                    <a:pt x="2251" y="327"/>
                  </a:cubicBezTo>
                  <a:cubicBezTo>
                    <a:pt x="2251" y="147"/>
                    <a:pt x="2105" y="0"/>
                    <a:pt x="192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82"/>
            <p:cNvSpPr/>
            <p:nvPr/>
          </p:nvSpPr>
          <p:spPr>
            <a:xfrm>
              <a:off x="6467138" y="284871"/>
              <a:ext cx="429702" cy="103524"/>
            </a:xfrm>
            <a:custGeom>
              <a:avLst/>
              <a:gdLst/>
              <a:ahLst/>
              <a:cxnLst/>
              <a:rect l="l" t="t" r="r" b="b"/>
              <a:pathLst>
                <a:path w="1569" h="378" extrusionOk="0">
                  <a:moveTo>
                    <a:pt x="0" y="0"/>
                  </a:moveTo>
                  <a:cubicBezTo>
                    <a:pt x="103" y="0"/>
                    <a:pt x="188" y="85"/>
                    <a:pt x="188" y="189"/>
                  </a:cubicBezTo>
                  <a:cubicBezTo>
                    <a:pt x="188" y="293"/>
                    <a:pt x="103" y="377"/>
                    <a:pt x="0" y="377"/>
                  </a:cubicBezTo>
                  <a:lnTo>
                    <a:pt x="1568" y="377"/>
                  </a:lnTo>
                  <a:cubicBezTo>
                    <a:pt x="1463" y="377"/>
                    <a:pt x="1380" y="292"/>
                    <a:pt x="1380" y="189"/>
                  </a:cubicBezTo>
                  <a:cubicBezTo>
                    <a:pt x="1380" y="84"/>
                    <a:pt x="1465" y="0"/>
                    <a:pt x="1568"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82"/>
            <p:cNvSpPr/>
            <p:nvPr/>
          </p:nvSpPr>
          <p:spPr>
            <a:xfrm>
              <a:off x="7058699" y="388395"/>
              <a:ext cx="397659" cy="179113"/>
            </a:xfrm>
            <a:custGeom>
              <a:avLst/>
              <a:gdLst/>
              <a:ahLst/>
              <a:cxnLst/>
              <a:rect l="l" t="t" r="r" b="b"/>
              <a:pathLst>
                <a:path w="1452" h="654" extrusionOk="0">
                  <a:moveTo>
                    <a:pt x="326" y="0"/>
                  </a:moveTo>
                  <a:cubicBezTo>
                    <a:pt x="146" y="0"/>
                    <a:pt x="1" y="147"/>
                    <a:pt x="1" y="327"/>
                  </a:cubicBezTo>
                  <a:cubicBezTo>
                    <a:pt x="1" y="508"/>
                    <a:pt x="146" y="653"/>
                    <a:pt x="326" y="653"/>
                  </a:cubicBezTo>
                  <a:lnTo>
                    <a:pt x="1126" y="653"/>
                  </a:lnTo>
                  <a:cubicBezTo>
                    <a:pt x="1306" y="653"/>
                    <a:pt x="1452" y="508"/>
                    <a:pt x="1452" y="327"/>
                  </a:cubicBezTo>
                  <a:cubicBezTo>
                    <a:pt x="1452" y="147"/>
                    <a:pt x="1306" y="0"/>
                    <a:pt x="1126"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82"/>
            <p:cNvSpPr/>
            <p:nvPr/>
          </p:nvSpPr>
          <p:spPr>
            <a:xfrm>
              <a:off x="7150172" y="284871"/>
              <a:ext cx="214988" cy="103524"/>
            </a:xfrm>
            <a:custGeom>
              <a:avLst/>
              <a:gdLst/>
              <a:ahLst/>
              <a:cxnLst/>
              <a:rect l="l" t="t" r="r" b="b"/>
              <a:pathLst>
                <a:path w="785" h="378" extrusionOk="0">
                  <a:moveTo>
                    <a:pt x="1" y="0"/>
                  </a:moveTo>
                  <a:cubicBezTo>
                    <a:pt x="104" y="0"/>
                    <a:pt x="189" y="85"/>
                    <a:pt x="189" y="189"/>
                  </a:cubicBezTo>
                  <a:cubicBezTo>
                    <a:pt x="189" y="293"/>
                    <a:pt x="104" y="377"/>
                    <a:pt x="1" y="377"/>
                  </a:cubicBezTo>
                  <a:lnTo>
                    <a:pt x="784" y="377"/>
                  </a:lnTo>
                  <a:cubicBezTo>
                    <a:pt x="680" y="377"/>
                    <a:pt x="597" y="292"/>
                    <a:pt x="597" y="189"/>
                  </a:cubicBezTo>
                  <a:cubicBezTo>
                    <a:pt x="597" y="84"/>
                    <a:pt x="681" y="0"/>
                    <a:pt x="784"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3" name="Google Shape;2143;p82"/>
          <p:cNvGrpSpPr/>
          <p:nvPr/>
        </p:nvGrpSpPr>
        <p:grpSpPr>
          <a:xfrm>
            <a:off x="6805396" y="371906"/>
            <a:ext cx="854172" cy="446695"/>
            <a:chOff x="6482201" y="670208"/>
            <a:chExt cx="882957" cy="461748"/>
          </a:xfrm>
        </p:grpSpPr>
        <p:sp>
          <p:nvSpPr>
            <p:cNvPr id="2144" name="Google Shape;2144;p82"/>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82"/>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82"/>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6"/>
        <p:cNvGrpSpPr/>
        <p:nvPr/>
      </p:nvGrpSpPr>
      <p:grpSpPr>
        <a:xfrm>
          <a:off x="0" y="0"/>
          <a:ext cx="0" cy="0"/>
          <a:chOff x="0" y="0"/>
          <a:chExt cx="0" cy="0"/>
        </a:xfrm>
      </p:grpSpPr>
      <p:sp>
        <p:nvSpPr>
          <p:cNvPr id="897" name="Google Shape;897;p48"/>
          <p:cNvSpPr txBox="1">
            <a:spLocks noGrp="1"/>
          </p:cNvSpPr>
          <p:nvPr>
            <p:ph type="subTitle" idx="1"/>
          </p:nvPr>
        </p:nvSpPr>
        <p:spPr>
          <a:xfrm rot="234">
            <a:off x="2371750" y="3035125"/>
            <a:ext cx="4400400" cy="630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t>This can be the part of the presentation where you introduce yourself, write your email…</a:t>
            </a:r>
            <a:endParaRPr/>
          </a:p>
        </p:txBody>
      </p:sp>
      <p:sp>
        <p:nvSpPr>
          <p:cNvPr id="898" name="Google Shape;898;p48"/>
          <p:cNvSpPr txBox="1">
            <a:spLocks noGrp="1"/>
          </p:cNvSpPr>
          <p:nvPr>
            <p:ph type="title"/>
          </p:nvPr>
        </p:nvSpPr>
        <p:spPr>
          <a:xfrm>
            <a:off x="2371865" y="1477625"/>
            <a:ext cx="4400400" cy="1643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WHOA</a:t>
            </a:r>
            <a:endParaRPr/>
          </a:p>
        </p:txBody>
      </p:sp>
      <p:cxnSp>
        <p:nvCxnSpPr>
          <p:cNvPr id="899" name="Google Shape;899;p48"/>
          <p:cNvCxnSpPr>
            <a:endCxn id="898" idx="0"/>
          </p:cNvCxnSpPr>
          <p:nvPr/>
        </p:nvCxnSpPr>
        <p:spPr>
          <a:xfrm>
            <a:off x="4572065" y="-263575"/>
            <a:ext cx="0" cy="1741200"/>
          </a:xfrm>
          <a:prstGeom prst="straightConnector1">
            <a:avLst/>
          </a:prstGeom>
          <a:noFill/>
          <a:ln w="19050" cap="flat" cmpd="sng">
            <a:solidFill>
              <a:schemeClr val="accent3"/>
            </a:solidFill>
            <a:prstDash val="solid"/>
            <a:round/>
            <a:headEnd type="none" w="med" len="med"/>
            <a:tailEnd type="none" w="med" len="med"/>
          </a:ln>
        </p:spPr>
      </p:cxnSp>
      <p:cxnSp>
        <p:nvCxnSpPr>
          <p:cNvPr id="900" name="Google Shape;900;p48"/>
          <p:cNvCxnSpPr>
            <a:stCxn id="897" idx="2"/>
          </p:cNvCxnSpPr>
          <p:nvPr/>
        </p:nvCxnSpPr>
        <p:spPr>
          <a:xfrm>
            <a:off x="4571950" y="3665725"/>
            <a:ext cx="0" cy="1839600"/>
          </a:xfrm>
          <a:prstGeom prst="straightConnector1">
            <a:avLst/>
          </a:prstGeom>
          <a:noFill/>
          <a:ln w="19050" cap="flat" cmpd="sng">
            <a:solidFill>
              <a:schemeClr val="accent3"/>
            </a:solidFill>
            <a:prstDash val="solid"/>
            <a:round/>
            <a:headEnd type="none" w="med" len="med"/>
            <a:tailEnd type="none" w="med" len="med"/>
          </a:ln>
        </p:spPr>
      </p:cxnSp>
      <p:grpSp>
        <p:nvGrpSpPr>
          <p:cNvPr id="901" name="Google Shape;901;p48"/>
          <p:cNvGrpSpPr/>
          <p:nvPr/>
        </p:nvGrpSpPr>
        <p:grpSpPr>
          <a:xfrm>
            <a:off x="4257242" y="315550"/>
            <a:ext cx="630635" cy="630865"/>
            <a:chOff x="7201834" y="3920663"/>
            <a:chExt cx="1380248" cy="1380750"/>
          </a:xfrm>
        </p:grpSpPr>
        <p:sp>
          <p:nvSpPr>
            <p:cNvPr id="902" name="Google Shape;902;p48"/>
            <p:cNvSpPr/>
            <p:nvPr/>
          </p:nvSpPr>
          <p:spPr>
            <a:xfrm>
              <a:off x="7215781" y="3935091"/>
              <a:ext cx="1351873" cy="1352375"/>
            </a:xfrm>
            <a:custGeom>
              <a:avLst/>
              <a:gdLst/>
              <a:ahLst/>
              <a:cxnLst/>
              <a:rect l="l" t="t" r="r" b="b"/>
              <a:pathLst>
                <a:path w="2811" h="2812" extrusionOk="0">
                  <a:moveTo>
                    <a:pt x="1406" y="0"/>
                  </a:moveTo>
                  <a:cubicBezTo>
                    <a:pt x="630" y="0"/>
                    <a:pt x="1" y="630"/>
                    <a:pt x="1" y="1406"/>
                  </a:cubicBezTo>
                  <a:cubicBezTo>
                    <a:pt x="1" y="2182"/>
                    <a:pt x="630" y="2812"/>
                    <a:pt x="1406" y="2812"/>
                  </a:cubicBezTo>
                  <a:cubicBezTo>
                    <a:pt x="2182" y="2812"/>
                    <a:pt x="2811" y="2182"/>
                    <a:pt x="2811" y="1406"/>
                  </a:cubicBezTo>
                  <a:cubicBezTo>
                    <a:pt x="2811" y="630"/>
                    <a:pt x="2182" y="0"/>
                    <a:pt x="14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48"/>
            <p:cNvSpPr/>
            <p:nvPr/>
          </p:nvSpPr>
          <p:spPr>
            <a:xfrm>
              <a:off x="7201834" y="3920663"/>
              <a:ext cx="1380248" cy="1380750"/>
            </a:xfrm>
            <a:custGeom>
              <a:avLst/>
              <a:gdLst/>
              <a:ahLst/>
              <a:cxnLst/>
              <a:rect l="l" t="t" r="r" b="b"/>
              <a:pathLst>
                <a:path w="2870" h="2871" extrusionOk="0">
                  <a:moveTo>
                    <a:pt x="1435" y="61"/>
                  </a:moveTo>
                  <a:cubicBezTo>
                    <a:pt x="2194" y="61"/>
                    <a:pt x="2810" y="678"/>
                    <a:pt x="2810" y="1436"/>
                  </a:cubicBezTo>
                  <a:cubicBezTo>
                    <a:pt x="2810" y="2194"/>
                    <a:pt x="2193" y="2811"/>
                    <a:pt x="1435" y="2811"/>
                  </a:cubicBezTo>
                  <a:cubicBezTo>
                    <a:pt x="677" y="2811"/>
                    <a:pt x="60" y="2195"/>
                    <a:pt x="60" y="1436"/>
                  </a:cubicBezTo>
                  <a:cubicBezTo>
                    <a:pt x="60" y="678"/>
                    <a:pt x="676" y="61"/>
                    <a:pt x="1435" y="61"/>
                  </a:cubicBezTo>
                  <a:close/>
                  <a:moveTo>
                    <a:pt x="1435" y="1"/>
                  </a:moveTo>
                  <a:cubicBezTo>
                    <a:pt x="644" y="1"/>
                    <a:pt x="1" y="645"/>
                    <a:pt x="1" y="1436"/>
                  </a:cubicBezTo>
                  <a:cubicBezTo>
                    <a:pt x="1" y="2227"/>
                    <a:pt x="644" y="2870"/>
                    <a:pt x="1435" y="2870"/>
                  </a:cubicBezTo>
                  <a:cubicBezTo>
                    <a:pt x="2226" y="2870"/>
                    <a:pt x="2870" y="2227"/>
                    <a:pt x="2870" y="1436"/>
                  </a:cubicBezTo>
                  <a:cubicBezTo>
                    <a:pt x="2870" y="645"/>
                    <a:pt x="2226" y="1"/>
                    <a:pt x="14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48"/>
            <p:cNvSpPr/>
            <p:nvPr/>
          </p:nvSpPr>
          <p:spPr>
            <a:xfrm>
              <a:off x="7379295" y="4098607"/>
              <a:ext cx="1025327" cy="1025343"/>
            </a:xfrm>
            <a:custGeom>
              <a:avLst/>
              <a:gdLst/>
              <a:ahLst/>
              <a:cxnLst/>
              <a:rect l="l" t="t" r="r" b="b"/>
              <a:pathLst>
                <a:path w="2132" h="2132" extrusionOk="0">
                  <a:moveTo>
                    <a:pt x="1066" y="0"/>
                  </a:moveTo>
                  <a:cubicBezTo>
                    <a:pt x="477" y="0"/>
                    <a:pt x="0" y="477"/>
                    <a:pt x="0" y="1066"/>
                  </a:cubicBezTo>
                  <a:cubicBezTo>
                    <a:pt x="0" y="1654"/>
                    <a:pt x="477" y="2132"/>
                    <a:pt x="1066" y="2132"/>
                  </a:cubicBezTo>
                  <a:cubicBezTo>
                    <a:pt x="1654" y="2132"/>
                    <a:pt x="2131" y="1654"/>
                    <a:pt x="2131" y="1066"/>
                  </a:cubicBezTo>
                  <a:cubicBezTo>
                    <a:pt x="2131" y="477"/>
                    <a:pt x="1654" y="0"/>
                    <a:pt x="106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48"/>
            <p:cNvSpPr/>
            <p:nvPr/>
          </p:nvSpPr>
          <p:spPr>
            <a:xfrm>
              <a:off x="7365348" y="4085141"/>
              <a:ext cx="1053220" cy="1053237"/>
            </a:xfrm>
            <a:custGeom>
              <a:avLst/>
              <a:gdLst/>
              <a:ahLst/>
              <a:cxnLst/>
              <a:rect l="l" t="t" r="r" b="b"/>
              <a:pathLst>
                <a:path w="2190" h="2190" extrusionOk="0">
                  <a:moveTo>
                    <a:pt x="1095" y="58"/>
                  </a:moveTo>
                  <a:cubicBezTo>
                    <a:pt x="1667" y="58"/>
                    <a:pt x="2131" y="523"/>
                    <a:pt x="2131" y="1094"/>
                  </a:cubicBezTo>
                  <a:cubicBezTo>
                    <a:pt x="2131" y="1666"/>
                    <a:pt x="1667" y="2130"/>
                    <a:pt x="1095" y="2130"/>
                  </a:cubicBezTo>
                  <a:cubicBezTo>
                    <a:pt x="523" y="2130"/>
                    <a:pt x="59" y="1666"/>
                    <a:pt x="59" y="1094"/>
                  </a:cubicBezTo>
                  <a:cubicBezTo>
                    <a:pt x="59" y="522"/>
                    <a:pt x="523" y="58"/>
                    <a:pt x="1095" y="58"/>
                  </a:cubicBezTo>
                  <a:close/>
                  <a:moveTo>
                    <a:pt x="1095" y="1"/>
                  </a:moveTo>
                  <a:cubicBezTo>
                    <a:pt x="491" y="1"/>
                    <a:pt x="1" y="491"/>
                    <a:pt x="1" y="1095"/>
                  </a:cubicBezTo>
                  <a:cubicBezTo>
                    <a:pt x="1" y="1699"/>
                    <a:pt x="491" y="2190"/>
                    <a:pt x="1095" y="2190"/>
                  </a:cubicBezTo>
                  <a:cubicBezTo>
                    <a:pt x="1699" y="2190"/>
                    <a:pt x="2190" y="1698"/>
                    <a:pt x="2190" y="1095"/>
                  </a:cubicBezTo>
                  <a:cubicBezTo>
                    <a:pt x="2190" y="491"/>
                    <a:pt x="1699" y="1"/>
                    <a:pt x="1095" y="1"/>
                  </a:cubicBezTo>
                  <a:close/>
                </a:path>
              </a:pathLst>
            </a:custGeom>
            <a:solidFill>
              <a:srgbClr val="C60000">
                <a:alpha val="29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48"/>
            <p:cNvSpPr/>
            <p:nvPr/>
          </p:nvSpPr>
          <p:spPr>
            <a:xfrm>
              <a:off x="7537519" y="4256352"/>
              <a:ext cx="709361" cy="708410"/>
            </a:xfrm>
            <a:custGeom>
              <a:avLst/>
              <a:gdLst/>
              <a:ahLst/>
              <a:cxnLst/>
              <a:rect l="l" t="t" r="r" b="b"/>
              <a:pathLst>
                <a:path w="1475" h="1473" extrusionOk="0">
                  <a:moveTo>
                    <a:pt x="737" y="0"/>
                  </a:moveTo>
                  <a:lnTo>
                    <a:pt x="0" y="737"/>
                  </a:lnTo>
                  <a:lnTo>
                    <a:pt x="737" y="1473"/>
                  </a:lnTo>
                  <a:lnTo>
                    <a:pt x="1474" y="737"/>
                  </a:lnTo>
                  <a:lnTo>
                    <a:pt x="7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48"/>
            <p:cNvSpPr/>
            <p:nvPr/>
          </p:nvSpPr>
          <p:spPr>
            <a:xfrm>
              <a:off x="7676506" y="4395822"/>
              <a:ext cx="430426" cy="429470"/>
            </a:xfrm>
            <a:custGeom>
              <a:avLst/>
              <a:gdLst/>
              <a:ahLst/>
              <a:cxnLst/>
              <a:rect l="l" t="t" r="r" b="b"/>
              <a:pathLst>
                <a:path w="895" h="893" extrusionOk="0">
                  <a:moveTo>
                    <a:pt x="447" y="0"/>
                  </a:moveTo>
                  <a:lnTo>
                    <a:pt x="0" y="446"/>
                  </a:lnTo>
                  <a:lnTo>
                    <a:pt x="447" y="893"/>
                  </a:lnTo>
                  <a:lnTo>
                    <a:pt x="894" y="446"/>
                  </a:lnTo>
                  <a:lnTo>
                    <a:pt x="44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48"/>
            <p:cNvSpPr/>
            <p:nvPr/>
          </p:nvSpPr>
          <p:spPr>
            <a:xfrm>
              <a:off x="7517801" y="4236634"/>
              <a:ext cx="748315" cy="748808"/>
            </a:xfrm>
            <a:custGeom>
              <a:avLst/>
              <a:gdLst/>
              <a:ahLst/>
              <a:cxnLst/>
              <a:rect l="l" t="t" r="r" b="b"/>
              <a:pathLst>
                <a:path w="1556" h="1557" extrusionOk="0">
                  <a:moveTo>
                    <a:pt x="779" y="85"/>
                  </a:moveTo>
                  <a:lnTo>
                    <a:pt x="1474" y="779"/>
                  </a:lnTo>
                  <a:lnTo>
                    <a:pt x="779" y="1473"/>
                  </a:lnTo>
                  <a:lnTo>
                    <a:pt x="84" y="779"/>
                  </a:lnTo>
                  <a:lnTo>
                    <a:pt x="779" y="85"/>
                  </a:lnTo>
                  <a:close/>
                  <a:moveTo>
                    <a:pt x="778" y="1"/>
                  </a:moveTo>
                  <a:lnTo>
                    <a:pt x="0" y="779"/>
                  </a:lnTo>
                  <a:lnTo>
                    <a:pt x="778" y="1556"/>
                  </a:lnTo>
                  <a:lnTo>
                    <a:pt x="1555" y="779"/>
                  </a:lnTo>
                  <a:lnTo>
                    <a:pt x="778" y="1"/>
                  </a:lnTo>
                  <a:close/>
                </a:path>
              </a:pathLst>
            </a:custGeom>
            <a:solidFill>
              <a:srgbClr val="FFD756">
                <a:alpha val="1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48"/>
            <p:cNvSpPr/>
            <p:nvPr/>
          </p:nvSpPr>
          <p:spPr>
            <a:xfrm>
              <a:off x="7656788" y="4376104"/>
              <a:ext cx="470342" cy="470350"/>
            </a:xfrm>
            <a:custGeom>
              <a:avLst/>
              <a:gdLst/>
              <a:ahLst/>
              <a:cxnLst/>
              <a:rect l="l" t="t" r="r" b="b"/>
              <a:pathLst>
                <a:path w="978" h="978" extrusionOk="0">
                  <a:moveTo>
                    <a:pt x="489" y="85"/>
                  </a:moveTo>
                  <a:lnTo>
                    <a:pt x="894" y="489"/>
                  </a:lnTo>
                  <a:lnTo>
                    <a:pt x="489" y="894"/>
                  </a:lnTo>
                  <a:lnTo>
                    <a:pt x="85" y="489"/>
                  </a:lnTo>
                  <a:lnTo>
                    <a:pt x="489" y="85"/>
                  </a:lnTo>
                  <a:close/>
                  <a:moveTo>
                    <a:pt x="489" y="1"/>
                  </a:moveTo>
                  <a:lnTo>
                    <a:pt x="1" y="489"/>
                  </a:lnTo>
                  <a:lnTo>
                    <a:pt x="489" y="977"/>
                  </a:lnTo>
                  <a:lnTo>
                    <a:pt x="978" y="489"/>
                  </a:lnTo>
                  <a:lnTo>
                    <a:pt x="489" y="1"/>
                  </a:lnTo>
                  <a:close/>
                </a:path>
              </a:pathLst>
            </a:custGeom>
            <a:solidFill>
              <a:srgbClr val="FFD756">
                <a:alpha val="1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0" name="Google Shape;910;p48"/>
          <p:cNvSpPr/>
          <p:nvPr/>
        </p:nvSpPr>
        <p:spPr>
          <a:xfrm>
            <a:off x="480621" y="3868547"/>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11" name="Google Shape;911;p48"/>
          <p:cNvGrpSpPr/>
          <p:nvPr/>
        </p:nvGrpSpPr>
        <p:grpSpPr>
          <a:xfrm rot="2700000">
            <a:off x="6921841" y="1787717"/>
            <a:ext cx="1601637" cy="1551815"/>
            <a:chOff x="3052420" y="1912198"/>
            <a:chExt cx="770270" cy="746310"/>
          </a:xfrm>
        </p:grpSpPr>
        <p:sp>
          <p:nvSpPr>
            <p:cNvPr id="912" name="Google Shape;912;p48"/>
            <p:cNvSpPr/>
            <p:nvPr/>
          </p:nvSpPr>
          <p:spPr>
            <a:xfrm>
              <a:off x="3052420" y="1950558"/>
              <a:ext cx="216194" cy="526873"/>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48"/>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48"/>
            <p:cNvSpPr/>
            <p:nvPr/>
          </p:nvSpPr>
          <p:spPr>
            <a:xfrm>
              <a:off x="3231929" y="2024425"/>
              <a:ext cx="349358" cy="537828"/>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48"/>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48"/>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48"/>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8" name="Google Shape;918;p48"/>
          <p:cNvGrpSpPr/>
          <p:nvPr/>
        </p:nvGrpSpPr>
        <p:grpSpPr>
          <a:xfrm rot="-2700000" flipH="1">
            <a:off x="621816" y="1787717"/>
            <a:ext cx="1601637" cy="1551815"/>
            <a:chOff x="3052420" y="1912198"/>
            <a:chExt cx="770270" cy="746310"/>
          </a:xfrm>
        </p:grpSpPr>
        <p:sp>
          <p:nvSpPr>
            <p:cNvPr id="919" name="Google Shape;919;p48"/>
            <p:cNvSpPr/>
            <p:nvPr/>
          </p:nvSpPr>
          <p:spPr>
            <a:xfrm>
              <a:off x="3052420" y="1950558"/>
              <a:ext cx="216194" cy="526873"/>
            </a:xfrm>
            <a:custGeom>
              <a:avLst/>
              <a:gdLst/>
              <a:ahLst/>
              <a:cxnLst/>
              <a:rect l="l" t="t" r="r" b="b"/>
              <a:pathLst>
                <a:path w="6965" h="16974" extrusionOk="0">
                  <a:moveTo>
                    <a:pt x="4793" y="0"/>
                  </a:moveTo>
                  <a:cubicBezTo>
                    <a:pt x="4792" y="0"/>
                    <a:pt x="4792" y="0"/>
                    <a:pt x="4792" y="0"/>
                  </a:cubicBezTo>
                  <a:cubicBezTo>
                    <a:pt x="2357" y="3417"/>
                    <a:pt x="661" y="12727"/>
                    <a:pt x="1" y="16895"/>
                  </a:cubicBezTo>
                  <a:cubicBezTo>
                    <a:pt x="23" y="16907"/>
                    <a:pt x="45" y="16916"/>
                    <a:pt x="67" y="16926"/>
                  </a:cubicBezTo>
                  <a:cubicBezTo>
                    <a:pt x="96" y="16938"/>
                    <a:pt x="125" y="16947"/>
                    <a:pt x="154" y="16956"/>
                  </a:cubicBezTo>
                  <a:cubicBezTo>
                    <a:pt x="160" y="16958"/>
                    <a:pt x="162" y="16959"/>
                    <a:pt x="163" y="16959"/>
                  </a:cubicBezTo>
                  <a:cubicBezTo>
                    <a:pt x="166" y="16959"/>
                    <a:pt x="167" y="16960"/>
                    <a:pt x="171" y="16960"/>
                  </a:cubicBezTo>
                  <a:cubicBezTo>
                    <a:pt x="186" y="16964"/>
                    <a:pt x="202" y="16966"/>
                    <a:pt x="216" y="16970"/>
                  </a:cubicBezTo>
                  <a:lnTo>
                    <a:pt x="245" y="16974"/>
                  </a:lnTo>
                  <a:cubicBezTo>
                    <a:pt x="2082" y="11342"/>
                    <a:pt x="6965" y="1719"/>
                    <a:pt x="6965" y="1719"/>
                  </a:cubicBezTo>
                  <a:cubicBezTo>
                    <a:pt x="6257" y="13"/>
                    <a:pt x="4834" y="0"/>
                    <a:pt x="4793"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48"/>
            <p:cNvSpPr/>
            <p:nvPr/>
          </p:nvSpPr>
          <p:spPr>
            <a:xfrm>
              <a:off x="3152297" y="1912198"/>
              <a:ext cx="133958" cy="141898"/>
            </a:xfrm>
            <a:custGeom>
              <a:avLst/>
              <a:gdLst/>
              <a:ahLst/>
              <a:cxnLst/>
              <a:rect l="l" t="t" r="r" b="b"/>
              <a:pathLst>
                <a:path w="2885" h="3056" extrusionOk="0">
                  <a:moveTo>
                    <a:pt x="2715" y="1"/>
                  </a:moveTo>
                  <a:cubicBezTo>
                    <a:pt x="2705" y="1"/>
                    <a:pt x="2696" y="2"/>
                    <a:pt x="2689" y="4"/>
                  </a:cubicBezTo>
                  <a:cubicBezTo>
                    <a:pt x="2641" y="15"/>
                    <a:pt x="2595" y="30"/>
                    <a:pt x="2556" y="50"/>
                  </a:cubicBezTo>
                  <a:cubicBezTo>
                    <a:pt x="2450" y="105"/>
                    <a:pt x="2337" y="157"/>
                    <a:pt x="2247" y="228"/>
                  </a:cubicBezTo>
                  <a:cubicBezTo>
                    <a:pt x="2135" y="312"/>
                    <a:pt x="2044" y="418"/>
                    <a:pt x="1943" y="512"/>
                  </a:cubicBezTo>
                  <a:cubicBezTo>
                    <a:pt x="1894" y="557"/>
                    <a:pt x="1847" y="604"/>
                    <a:pt x="1790" y="644"/>
                  </a:cubicBezTo>
                  <a:cubicBezTo>
                    <a:pt x="1738" y="678"/>
                    <a:pt x="1675" y="702"/>
                    <a:pt x="1619" y="732"/>
                  </a:cubicBezTo>
                  <a:cubicBezTo>
                    <a:pt x="1542" y="774"/>
                    <a:pt x="1445" y="800"/>
                    <a:pt x="1406" y="878"/>
                  </a:cubicBezTo>
                  <a:cubicBezTo>
                    <a:pt x="1400" y="888"/>
                    <a:pt x="1392" y="893"/>
                    <a:pt x="1379" y="893"/>
                  </a:cubicBezTo>
                  <a:cubicBezTo>
                    <a:pt x="1373" y="893"/>
                    <a:pt x="1367" y="892"/>
                    <a:pt x="1359" y="890"/>
                  </a:cubicBezTo>
                  <a:cubicBezTo>
                    <a:pt x="1045" y="827"/>
                    <a:pt x="730" y="767"/>
                    <a:pt x="416" y="705"/>
                  </a:cubicBezTo>
                  <a:lnTo>
                    <a:pt x="378" y="697"/>
                  </a:lnTo>
                  <a:cubicBezTo>
                    <a:pt x="394" y="676"/>
                    <a:pt x="410" y="660"/>
                    <a:pt x="422" y="639"/>
                  </a:cubicBezTo>
                  <a:cubicBezTo>
                    <a:pt x="441" y="610"/>
                    <a:pt x="458" y="580"/>
                    <a:pt x="472" y="546"/>
                  </a:cubicBezTo>
                  <a:cubicBezTo>
                    <a:pt x="475" y="535"/>
                    <a:pt x="468" y="511"/>
                    <a:pt x="454" y="497"/>
                  </a:cubicBezTo>
                  <a:cubicBezTo>
                    <a:pt x="443" y="487"/>
                    <a:pt x="433" y="483"/>
                    <a:pt x="424" y="483"/>
                  </a:cubicBezTo>
                  <a:cubicBezTo>
                    <a:pt x="415" y="483"/>
                    <a:pt x="407" y="487"/>
                    <a:pt x="400" y="492"/>
                  </a:cubicBezTo>
                  <a:cubicBezTo>
                    <a:pt x="376" y="509"/>
                    <a:pt x="351" y="528"/>
                    <a:pt x="334" y="550"/>
                  </a:cubicBezTo>
                  <a:cubicBezTo>
                    <a:pt x="226" y="686"/>
                    <a:pt x="122" y="822"/>
                    <a:pt x="15" y="958"/>
                  </a:cubicBezTo>
                  <a:cubicBezTo>
                    <a:pt x="10" y="964"/>
                    <a:pt x="5" y="971"/>
                    <a:pt x="0" y="978"/>
                  </a:cubicBezTo>
                  <a:cubicBezTo>
                    <a:pt x="36" y="1006"/>
                    <a:pt x="66" y="1029"/>
                    <a:pt x="100" y="1055"/>
                  </a:cubicBezTo>
                  <a:cubicBezTo>
                    <a:pt x="122" y="1027"/>
                    <a:pt x="142" y="1000"/>
                    <a:pt x="164" y="974"/>
                  </a:cubicBezTo>
                  <a:cubicBezTo>
                    <a:pt x="453" y="1199"/>
                    <a:pt x="739" y="1422"/>
                    <a:pt x="1029" y="1647"/>
                  </a:cubicBezTo>
                  <a:cubicBezTo>
                    <a:pt x="1024" y="1653"/>
                    <a:pt x="1021" y="1660"/>
                    <a:pt x="1016" y="1665"/>
                  </a:cubicBezTo>
                  <a:cubicBezTo>
                    <a:pt x="976" y="1718"/>
                    <a:pt x="934" y="1771"/>
                    <a:pt x="893" y="1824"/>
                  </a:cubicBezTo>
                  <a:cubicBezTo>
                    <a:pt x="886" y="1833"/>
                    <a:pt x="877" y="1838"/>
                    <a:pt x="864" y="1838"/>
                  </a:cubicBezTo>
                  <a:cubicBezTo>
                    <a:pt x="860" y="1838"/>
                    <a:pt x="855" y="1837"/>
                    <a:pt x="850" y="1836"/>
                  </a:cubicBezTo>
                  <a:cubicBezTo>
                    <a:pt x="682" y="1804"/>
                    <a:pt x="516" y="1775"/>
                    <a:pt x="351" y="1745"/>
                  </a:cubicBezTo>
                  <a:cubicBezTo>
                    <a:pt x="310" y="1737"/>
                    <a:pt x="263" y="1721"/>
                    <a:pt x="228" y="1721"/>
                  </a:cubicBezTo>
                  <a:cubicBezTo>
                    <a:pt x="220" y="1721"/>
                    <a:pt x="213" y="1721"/>
                    <a:pt x="206" y="1723"/>
                  </a:cubicBezTo>
                  <a:cubicBezTo>
                    <a:pt x="170" y="1734"/>
                    <a:pt x="161" y="1778"/>
                    <a:pt x="133" y="1803"/>
                  </a:cubicBezTo>
                  <a:cubicBezTo>
                    <a:pt x="100" y="1832"/>
                    <a:pt x="97" y="1872"/>
                    <a:pt x="125" y="1929"/>
                  </a:cubicBezTo>
                  <a:cubicBezTo>
                    <a:pt x="135" y="1951"/>
                    <a:pt x="146" y="1968"/>
                    <a:pt x="168" y="1985"/>
                  </a:cubicBezTo>
                  <a:cubicBezTo>
                    <a:pt x="290" y="2079"/>
                    <a:pt x="412" y="2175"/>
                    <a:pt x="536" y="2270"/>
                  </a:cubicBezTo>
                  <a:cubicBezTo>
                    <a:pt x="547" y="2280"/>
                    <a:pt x="559" y="2288"/>
                    <a:pt x="573" y="2299"/>
                  </a:cubicBezTo>
                  <a:cubicBezTo>
                    <a:pt x="585" y="2285"/>
                    <a:pt x="596" y="2272"/>
                    <a:pt x="610" y="2260"/>
                  </a:cubicBezTo>
                  <a:cubicBezTo>
                    <a:pt x="633" y="2278"/>
                    <a:pt x="653" y="2293"/>
                    <a:pt x="677" y="2312"/>
                  </a:cubicBezTo>
                  <a:cubicBezTo>
                    <a:pt x="700" y="2282"/>
                    <a:pt x="721" y="2255"/>
                    <a:pt x="743" y="2228"/>
                  </a:cubicBezTo>
                  <a:cubicBezTo>
                    <a:pt x="744" y="2229"/>
                    <a:pt x="745" y="2230"/>
                    <a:pt x="748" y="2232"/>
                  </a:cubicBezTo>
                  <a:cubicBezTo>
                    <a:pt x="716" y="2297"/>
                    <a:pt x="684" y="2360"/>
                    <a:pt x="652" y="2425"/>
                  </a:cubicBezTo>
                  <a:cubicBezTo>
                    <a:pt x="754" y="2505"/>
                    <a:pt x="854" y="2582"/>
                    <a:pt x="955" y="2662"/>
                  </a:cubicBezTo>
                  <a:cubicBezTo>
                    <a:pt x="1010" y="2614"/>
                    <a:pt x="1064" y="2567"/>
                    <a:pt x="1121" y="2521"/>
                  </a:cubicBezTo>
                  <a:cubicBezTo>
                    <a:pt x="1122" y="2522"/>
                    <a:pt x="1125" y="2524"/>
                    <a:pt x="1126" y="2526"/>
                  </a:cubicBezTo>
                  <a:cubicBezTo>
                    <a:pt x="1105" y="2554"/>
                    <a:pt x="1082" y="2582"/>
                    <a:pt x="1059" y="2611"/>
                  </a:cubicBezTo>
                  <a:cubicBezTo>
                    <a:pt x="1083" y="2630"/>
                    <a:pt x="1104" y="2646"/>
                    <a:pt x="1127" y="2664"/>
                  </a:cubicBezTo>
                  <a:cubicBezTo>
                    <a:pt x="1116" y="2679"/>
                    <a:pt x="1106" y="2691"/>
                    <a:pt x="1095" y="2705"/>
                  </a:cubicBezTo>
                  <a:cubicBezTo>
                    <a:pt x="1110" y="2717"/>
                    <a:pt x="1122" y="2726"/>
                    <a:pt x="1132" y="2734"/>
                  </a:cubicBezTo>
                  <a:cubicBezTo>
                    <a:pt x="1238" y="2817"/>
                    <a:pt x="1346" y="2896"/>
                    <a:pt x="1449" y="2982"/>
                  </a:cubicBezTo>
                  <a:cubicBezTo>
                    <a:pt x="1502" y="3027"/>
                    <a:pt x="1552" y="3055"/>
                    <a:pt x="1603" y="3055"/>
                  </a:cubicBezTo>
                  <a:cubicBezTo>
                    <a:pt x="1608" y="3055"/>
                    <a:pt x="1612" y="3055"/>
                    <a:pt x="1616" y="3055"/>
                  </a:cubicBezTo>
                  <a:cubicBezTo>
                    <a:pt x="1632" y="3053"/>
                    <a:pt x="1650" y="3049"/>
                    <a:pt x="1659" y="3040"/>
                  </a:cubicBezTo>
                  <a:cubicBezTo>
                    <a:pt x="1687" y="3009"/>
                    <a:pt x="1710" y="2975"/>
                    <a:pt x="1736" y="2944"/>
                  </a:cubicBezTo>
                  <a:cubicBezTo>
                    <a:pt x="1748" y="2930"/>
                    <a:pt x="1747" y="2917"/>
                    <a:pt x="1736" y="2893"/>
                  </a:cubicBezTo>
                  <a:cubicBezTo>
                    <a:pt x="1648" y="2704"/>
                    <a:pt x="1562" y="2515"/>
                    <a:pt x="1475" y="2325"/>
                  </a:cubicBezTo>
                  <a:cubicBezTo>
                    <a:pt x="1466" y="2304"/>
                    <a:pt x="1466" y="2291"/>
                    <a:pt x="1476" y="2278"/>
                  </a:cubicBezTo>
                  <a:cubicBezTo>
                    <a:pt x="1519" y="2227"/>
                    <a:pt x="1558" y="2174"/>
                    <a:pt x="1599" y="2121"/>
                  </a:cubicBezTo>
                  <a:cubicBezTo>
                    <a:pt x="1605" y="2115"/>
                    <a:pt x="1609" y="2110"/>
                    <a:pt x="1614" y="2102"/>
                  </a:cubicBezTo>
                  <a:cubicBezTo>
                    <a:pt x="1905" y="2330"/>
                    <a:pt x="2192" y="2553"/>
                    <a:pt x="2482" y="2779"/>
                  </a:cubicBezTo>
                  <a:cubicBezTo>
                    <a:pt x="2460" y="2806"/>
                    <a:pt x="2439" y="2833"/>
                    <a:pt x="2418" y="2859"/>
                  </a:cubicBezTo>
                  <a:cubicBezTo>
                    <a:pt x="2448" y="2881"/>
                    <a:pt x="2478" y="2905"/>
                    <a:pt x="2510" y="2929"/>
                  </a:cubicBezTo>
                  <a:cubicBezTo>
                    <a:pt x="2513" y="2926"/>
                    <a:pt x="2517" y="2923"/>
                    <a:pt x="2519" y="2922"/>
                  </a:cubicBezTo>
                  <a:cubicBezTo>
                    <a:pt x="2630" y="2779"/>
                    <a:pt x="2743" y="2635"/>
                    <a:pt x="2853" y="2491"/>
                  </a:cubicBezTo>
                  <a:cubicBezTo>
                    <a:pt x="2868" y="2472"/>
                    <a:pt x="2878" y="2450"/>
                    <a:pt x="2883" y="2424"/>
                  </a:cubicBezTo>
                  <a:cubicBezTo>
                    <a:pt x="2885" y="2411"/>
                    <a:pt x="2872" y="2390"/>
                    <a:pt x="2867" y="2372"/>
                  </a:cubicBezTo>
                  <a:cubicBezTo>
                    <a:pt x="2853" y="2371"/>
                    <a:pt x="2837" y="2367"/>
                    <a:pt x="2824" y="2367"/>
                  </a:cubicBezTo>
                  <a:cubicBezTo>
                    <a:pt x="2819" y="2367"/>
                    <a:pt x="2815" y="2368"/>
                    <a:pt x="2812" y="2370"/>
                  </a:cubicBezTo>
                  <a:cubicBezTo>
                    <a:pt x="2784" y="2387"/>
                    <a:pt x="2763" y="2409"/>
                    <a:pt x="2741" y="2434"/>
                  </a:cubicBezTo>
                  <a:cubicBezTo>
                    <a:pt x="2724" y="2452"/>
                    <a:pt x="2709" y="2473"/>
                    <a:pt x="2692" y="2496"/>
                  </a:cubicBezTo>
                  <a:cubicBezTo>
                    <a:pt x="2686" y="2486"/>
                    <a:pt x="2683" y="2481"/>
                    <a:pt x="2681" y="2478"/>
                  </a:cubicBezTo>
                  <a:cubicBezTo>
                    <a:pt x="2540" y="2180"/>
                    <a:pt x="2398" y="1882"/>
                    <a:pt x="2258" y="1583"/>
                  </a:cubicBezTo>
                  <a:cubicBezTo>
                    <a:pt x="2252" y="1571"/>
                    <a:pt x="2255" y="1557"/>
                    <a:pt x="2261" y="1549"/>
                  </a:cubicBezTo>
                  <a:cubicBezTo>
                    <a:pt x="2291" y="1511"/>
                    <a:pt x="2318" y="1470"/>
                    <a:pt x="2327" y="1414"/>
                  </a:cubicBezTo>
                  <a:cubicBezTo>
                    <a:pt x="2333" y="1368"/>
                    <a:pt x="2345" y="1325"/>
                    <a:pt x="2356" y="1282"/>
                  </a:cubicBezTo>
                  <a:cubicBezTo>
                    <a:pt x="2371" y="1213"/>
                    <a:pt x="2379" y="1138"/>
                    <a:pt x="2406" y="1077"/>
                  </a:cubicBezTo>
                  <a:cubicBezTo>
                    <a:pt x="2451" y="979"/>
                    <a:pt x="2508" y="888"/>
                    <a:pt x="2563" y="796"/>
                  </a:cubicBezTo>
                  <a:cubicBezTo>
                    <a:pt x="2646" y="656"/>
                    <a:pt x="2724" y="514"/>
                    <a:pt x="2756" y="343"/>
                  </a:cubicBezTo>
                  <a:cubicBezTo>
                    <a:pt x="2772" y="259"/>
                    <a:pt x="2786" y="174"/>
                    <a:pt x="2798" y="88"/>
                  </a:cubicBezTo>
                  <a:cubicBezTo>
                    <a:pt x="2800" y="66"/>
                    <a:pt x="2800" y="33"/>
                    <a:pt x="2767" y="13"/>
                  </a:cubicBezTo>
                  <a:cubicBezTo>
                    <a:pt x="2753" y="4"/>
                    <a:pt x="2733"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48"/>
            <p:cNvSpPr/>
            <p:nvPr/>
          </p:nvSpPr>
          <p:spPr>
            <a:xfrm>
              <a:off x="3231929" y="2024425"/>
              <a:ext cx="349358" cy="537828"/>
            </a:xfrm>
            <a:custGeom>
              <a:avLst/>
              <a:gdLst/>
              <a:ahLst/>
              <a:cxnLst/>
              <a:rect l="l" t="t" r="r" b="b"/>
              <a:pathLst>
                <a:path w="7524" h="11583" extrusionOk="0">
                  <a:moveTo>
                    <a:pt x="6228" y="1"/>
                  </a:moveTo>
                  <a:cubicBezTo>
                    <a:pt x="3904" y="2084"/>
                    <a:pt x="1157" y="8567"/>
                    <a:pt x="0" y="11484"/>
                  </a:cubicBezTo>
                  <a:cubicBezTo>
                    <a:pt x="12" y="11495"/>
                    <a:pt x="27" y="11506"/>
                    <a:pt x="41" y="11515"/>
                  </a:cubicBezTo>
                  <a:cubicBezTo>
                    <a:pt x="59" y="11529"/>
                    <a:pt x="80" y="11541"/>
                    <a:pt x="99" y="11552"/>
                  </a:cubicBezTo>
                  <a:cubicBezTo>
                    <a:pt x="102" y="11553"/>
                    <a:pt x="104" y="11556"/>
                    <a:pt x="106" y="11557"/>
                  </a:cubicBezTo>
                  <a:cubicBezTo>
                    <a:pt x="107" y="11558"/>
                    <a:pt x="108" y="11558"/>
                    <a:pt x="111" y="11559"/>
                  </a:cubicBezTo>
                  <a:cubicBezTo>
                    <a:pt x="122" y="11564"/>
                    <a:pt x="133" y="11568"/>
                    <a:pt x="143" y="11574"/>
                  </a:cubicBezTo>
                  <a:lnTo>
                    <a:pt x="162" y="11582"/>
                  </a:lnTo>
                  <a:cubicBezTo>
                    <a:pt x="2413" y="7793"/>
                    <a:pt x="7524" y="1603"/>
                    <a:pt x="7524" y="1603"/>
                  </a:cubicBezTo>
                  <a:cubicBezTo>
                    <a:pt x="7284" y="227"/>
                    <a:pt x="6228" y="1"/>
                    <a:pt x="6228" y="1"/>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48"/>
            <p:cNvSpPr/>
            <p:nvPr/>
          </p:nvSpPr>
          <p:spPr>
            <a:xfrm>
              <a:off x="3505092" y="2013328"/>
              <a:ext cx="105216" cy="98390"/>
            </a:xfrm>
            <a:custGeom>
              <a:avLst/>
              <a:gdLst/>
              <a:ahLst/>
              <a:cxnLst/>
              <a:rect l="l" t="t" r="r" b="b"/>
              <a:pathLst>
                <a:path w="2266" h="2119" extrusionOk="0">
                  <a:moveTo>
                    <a:pt x="459" y="1"/>
                  </a:moveTo>
                  <a:cubicBezTo>
                    <a:pt x="455" y="1"/>
                    <a:pt x="450" y="2"/>
                    <a:pt x="447" y="3"/>
                  </a:cubicBezTo>
                  <a:cubicBezTo>
                    <a:pt x="427" y="13"/>
                    <a:pt x="406" y="21"/>
                    <a:pt x="388" y="35"/>
                  </a:cubicBezTo>
                  <a:cubicBezTo>
                    <a:pt x="289" y="117"/>
                    <a:pt x="191" y="198"/>
                    <a:pt x="91" y="279"/>
                  </a:cubicBezTo>
                  <a:cubicBezTo>
                    <a:pt x="86" y="283"/>
                    <a:pt x="82" y="287"/>
                    <a:pt x="77" y="292"/>
                  </a:cubicBezTo>
                  <a:cubicBezTo>
                    <a:pt x="98" y="316"/>
                    <a:pt x="116" y="339"/>
                    <a:pt x="137" y="363"/>
                  </a:cubicBezTo>
                  <a:cubicBezTo>
                    <a:pt x="157" y="347"/>
                    <a:pt x="176" y="331"/>
                    <a:pt x="195" y="314"/>
                  </a:cubicBezTo>
                  <a:cubicBezTo>
                    <a:pt x="369" y="525"/>
                    <a:pt x="540" y="733"/>
                    <a:pt x="714" y="942"/>
                  </a:cubicBezTo>
                  <a:lnTo>
                    <a:pt x="701" y="955"/>
                  </a:lnTo>
                  <a:lnTo>
                    <a:pt x="587" y="1050"/>
                  </a:lnTo>
                  <a:cubicBezTo>
                    <a:pt x="582" y="1054"/>
                    <a:pt x="576" y="1056"/>
                    <a:pt x="570" y="1056"/>
                  </a:cubicBezTo>
                  <a:cubicBezTo>
                    <a:pt x="565" y="1056"/>
                    <a:pt x="560" y="1055"/>
                    <a:pt x="553" y="1052"/>
                  </a:cubicBezTo>
                  <a:cubicBezTo>
                    <a:pt x="438" y="1001"/>
                    <a:pt x="321" y="952"/>
                    <a:pt x="206" y="903"/>
                  </a:cubicBezTo>
                  <a:cubicBezTo>
                    <a:pt x="171" y="889"/>
                    <a:pt x="133" y="863"/>
                    <a:pt x="106" y="863"/>
                  </a:cubicBezTo>
                  <a:cubicBezTo>
                    <a:pt x="106" y="863"/>
                    <a:pt x="105" y="863"/>
                    <a:pt x="105" y="863"/>
                  </a:cubicBezTo>
                  <a:cubicBezTo>
                    <a:pt x="77" y="865"/>
                    <a:pt x="62" y="895"/>
                    <a:pt x="38" y="909"/>
                  </a:cubicBezTo>
                  <a:cubicBezTo>
                    <a:pt x="9" y="924"/>
                    <a:pt x="1" y="953"/>
                    <a:pt x="11" y="999"/>
                  </a:cubicBezTo>
                  <a:cubicBezTo>
                    <a:pt x="15" y="1016"/>
                    <a:pt x="21" y="1030"/>
                    <a:pt x="35" y="1047"/>
                  </a:cubicBezTo>
                  <a:cubicBezTo>
                    <a:pt x="107" y="1136"/>
                    <a:pt x="180" y="1224"/>
                    <a:pt x="254" y="1313"/>
                  </a:cubicBezTo>
                  <a:cubicBezTo>
                    <a:pt x="261" y="1322"/>
                    <a:pt x="269" y="1330"/>
                    <a:pt x="277" y="1340"/>
                  </a:cubicBezTo>
                  <a:cubicBezTo>
                    <a:pt x="289" y="1332"/>
                    <a:pt x="300" y="1325"/>
                    <a:pt x="311" y="1317"/>
                  </a:cubicBezTo>
                  <a:cubicBezTo>
                    <a:pt x="324" y="1334"/>
                    <a:pt x="337" y="1349"/>
                    <a:pt x="350" y="1366"/>
                  </a:cubicBezTo>
                  <a:cubicBezTo>
                    <a:pt x="371" y="1349"/>
                    <a:pt x="391" y="1333"/>
                    <a:pt x="411" y="1316"/>
                  </a:cubicBezTo>
                  <a:cubicBezTo>
                    <a:pt x="413" y="1317"/>
                    <a:pt x="413" y="1318"/>
                    <a:pt x="414" y="1319"/>
                  </a:cubicBezTo>
                  <a:cubicBezTo>
                    <a:pt x="381" y="1361"/>
                    <a:pt x="348" y="1403"/>
                    <a:pt x="313" y="1445"/>
                  </a:cubicBezTo>
                  <a:cubicBezTo>
                    <a:pt x="374" y="1519"/>
                    <a:pt x="434" y="1592"/>
                    <a:pt x="494" y="1664"/>
                  </a:cubicBezTo>
                  <a:lnTo>
                    <a:pt x="638" y="1589"/>
                  </a:lnTo>
                  <a:lnTo>
                    <a:pt x="642" y="1593"/>
                  </a:lnTo>
                  <a:cubicBezTo>
                    <a:pt x="622" y="1610"/>
                    <a:pt x="603" y="1626"/>
                    <a:pt x="579" y="1643"/>
                  </a:cubicBezTo>
                  <a:cubicBezTo>
                    <a:pt x="594" y="1661"/>
                    <a:pt x="606" y="1675"/>
                    <a:pt x="621" y="1693"/>
                  </a:cubicBezTo>
                  <a:cubicBezTo>
                    <a:pt x="610" y="1701"/>
                    <a:pt x="600" y="1709"/>
                    <a:pt x="590" y="1717"/>
                  </a:cubicBezTo>
                  <a:cubicBezTo>
                    <a:pt x="599" y="1728"/>
                    <a:pt x="606" y="1737"/>
                    <a:pt x="613" y="1744"/>
                  </a:cubicBezTo>
                  <a:cubicBezTo>
                    <a:pt x="677" y="1822"/>
                    <a:pt x="742" y="1897"/>
                    <a:pt x="802" y="1975"/>
                  </a:cubicBezTo>
                  <a:cubicBezTo>
                    <a:pt x="837" y="2019"/>
                    <a:pt x="870" y="2050"/>
                    <a:pt x="913" y="2055"/>
                  </a:cubicBezTo>
                  <a:cubicBezTo>
                    <a:pt x="917" y="2055"/>
                    <a:pt x="922" y="2056"/>
                    <a:pt x="926" y="2056"/>
                  </a:cubicBezTo>
                  <a:cubicBezTo>
                    <a:pt x="934" y="2056"/>
                    <a:pt x="941" y="2055"/>
                    <a:pt x="945" y="2051"/>
                  </a:cubicBezTo>
                  <a:cubicBezTo>
                    <a:pt x="971" y="2034"/>
                    <a:pt x="992" y="2013"/>
                    <a:pt x="1018" y="1994"/>
                  </a:cubicBezTo>
                  <a:cubicBezTo>
                    <a:pt x="1028" y="1986"/>
                    <a:pt x="1029" y="1975"/>
                    <a:pt x="1025" y="1956"/>
                  </a:cubicBezTo>
                  <a:cubicBezTo>
                    <a:pt x="992" y="1806"/>
                    <a:pt x="960" y="1654"/>
                    <a:pt x="928" y="1501"/>
                  </a:cubicBezTo>
                  <a:cubicBezTo>
                    <a:pt x="924" y="1484"/>
                    <a:pt x="927" y="1474"/>
                    <a:pt x="937" y="1467"/>
                  </a:cubicBezTo>
                  <a:cubicBezTo>
                    <a:pt x="975" y="1436"/>
                    <a:pt x="1013" y="1404"/>
                    <a:pt x="1051" y="1372"/>
                  </a:cubicBezTo>
                  <a:cubicBezTo>
                    <a:pt x="1055" y="1368"/>
                    <a:pt x="1060" y="1366"/>
                    <a:pt x="1064" y="1362"/>
                  </a:cubicBezTo>
                  <a:cubicBezTo>
                    <a:pt x="1237" y="1573"/>
                    <a:pt x="1410" y="1782"/>
                    <a:pt x="1585" y="1994"/>
                  </a:cubicBezTo>
                  <a:cubicBezTo>
                    <a:pt x="1564" y="2011"/>
                    <a:pt x="1544" y="2026"/>
                    <a:pt x="1524" y="2042"/>
                  </a:cubicBezTo>
                  <a:cubicBezTo>
                    <a:pt x="1543" y="2073"/>
                    <a:pt x="1561" y="2094"/>
                    <a:pt x="1581" y="2119"/>
                  </a:cubicBezTo>
                  <a:cubicBezTo>
                    <a:pt x="1586" y="2116"/>
                    <a:pt x="1587" y="2116"/>
                    <a:pt x="1590" y="2113"/>
                  </a:cubicBezTo>
                  <a:cubicBezTo>
                    <a:pt x="1694" y="2027"/>
                    <a:pt x="1799" y="1943"/>
                    <a:pt x="1903" y="1854"/>
                  </a:cubicBezTo>
                  <a:cubicBezTo>
                    <a:pt x="1916" y="1844"/>
                    <a:pt x="1926" y="1828"/>
                    <a:pt x="1935" y="1812"/>
                  </a:cubicBezTo>
                  <a:cubicBezTo>
                    <a:pt x="1938" y="1802"/>
                    <a:pt x="1933" y="1785"/>
                    <a:pt x="1932" y="1773"/>
                  </a:cubicBezTo>
                  <a:cubicBezTo>
                    <a:pt x="1921" y="1769"/>
                    <a:pt x="1907" y="1761"/>
                    <a:pt x="1898" y="1761"/>
                  </a:cubicBezTo>
                  <a:cubicBezTo>
                    <a:pt x="1896" y="1761"/>
                    <a:pt x="1895" y="1761"/>
                    <a:pt x="1894" y="1762"/>
                  </a:cubicBezTo>
                  <a:cubicBezTo>
                    <a:pt x="1871" y="1770"/>
                    <a:pt x="1851" y="1783"/>
                    <a:pt x="1831" y="1796"/>
                  </a:cubicBezTo>
                  <a:cubicBezTo>
                    <a:pt x="1815" y="1807"/>
                    <a:pt x="1802" y="1820"/>
                    <a:pt x="1784" y="1833"/>
                  </a:cubicBezTo>
                  <a:cubicBezTo>
                    <a:pt x="1782" y="1826"/>
                    <a:pt x="1781" y="1822"/>
                    <a:pt x="1779" y="1818"/>
                  </a:cubicBezTo>
                  <a:cubicBezTo>
                    <a:pt x="1725" y="1578"/>
                    <a:pt x="1672" y="1338"/>
                    <a:pt x="1619" y="1100"/>
                  </a:cubicBezTo>
                  <a:cubicBezTo>
                    <a:pt x="1616" y="1090"/>
                    <a:pt x="1622" y="1079"/>
                    <a:pt x="1627" y="1075"/>
                  </a:cubicBezTo>
                  <a:cubicBezTo>
                    <a:pt x="1656" y="1053"/>
                    <a:pt x="1682" y="1026"/>
                    <a:pt x="1697" y="988"/>
                  </a:cubicBezTo>
                  <a:cubicBezTo>
                    <a:pt x="1709" y="956"/>
                    <a:pt x="1725" y="927"/>
                    <a:pt x="1740" y="897"/>
                  </a:cubicBezTo>
                  <a:cubicBezTo>
                    <a:pt x="1762" y="849"/>
                    <a:pt x="1779" y="797"/>
                    <a:pt x="1810" y="757"/>
                  </a:cubicBezTo>
                  <a:cubicBezTo>
                    <a:pt x="1858" y="692"/>
                    <a:pt x="1915" y="637"/>
                    <a:pt x="1969" y="578"/>
                  </a:cubicBezTo>
                  <a:cubicBezTo>
                    <a:pt x="2053" y="490"/>
                    <a:pt x="2132" y="400"/>
                    <a:pt x="2182" y="281"/>
                  </a:cubicBezTo>
                  <a:cubicBezTo>
                    <a:pt x="2208" y="223"/>
                    <a:pt x="2232" y="162"/>
                    <a:pt x="2254" y="102"/>
                  </a:cubicBezTo>
                  <a:cubicBezTo>
                    <a:pt x="2260" y="86"/>
                    <a:pt x="2265" y="61"/>
                    <a:pt x="2245" y="42"/>
                  </a:cubicBezTo>
                  <a:cubicBezTo>
                    <a:pt x="2231" y="29"/>
                    <a:pt x="2209" y="23"/>
                    <a:pt x="2193" y="23"/>
                  </a:cubicBezTo>
                  <a:cubicBezTo>
                    <a:pt x="2192" y="23"/>
                    <a:pt x="2191" y="23"/>
                    <a:pt x="2190" y="23"/>
                  </a:cubicBezTo>
                  <a:cubicBezTo>
                    <a:pt x="2154" y="24"/>
                    <a:pt x="2118" y="27"/>
                    <a:pt x="2085" y="35"/>
                  </a:cubicBezTo>
                  <a:cubicBezTo>
                    <a:pt x="1999" y="59"/>
                    <a:pt x="1908" y="77"/>
                    <a:pt x="1831" y="113"/>
                  </a:cubicBezTo>
                  <a:cubicBezTo>
                    <a:pt x="1736" y="157"/>
                    <a:pt x="1654" y="218"/>
                    <a:pt x="1564" y="270"/>
                  </a:cubicBezTo>
                  <a:cubicBezTo>
                    <a:pt x="1522" y="295"/>
                    <a:pt x="1479" y="321"/>
                    <a:pt x="1432" y="341"/>
                  </a:cubicBezTo>
                  <a:cubicBezTo>
                    <a:pt x="1388" y="358"/>
                    <a:pt x="1338" y="364"/>
                    <a:pt x="1293" y="378"/>
                  </a:cubicBezTo>
                  <a:cubicBezTo>
                    <a:pt x="1230" y="396"/>
                    <a:pt x="1156" y="399"/>
                    <a:pt x="1113" y="449"/>
                  </a:cubicBezTo>
                  <a:cubicBezTo>
                    <a:pt x="1109" y="454"/>
                    <a:pt x="1104" y="456"/>
                    <a:pt x="1097" y="456"/>
                  </a:cubicBezTo>
                  <a:cubicBezTo>
                    <a:pt x="1092" y="456"/>
                    <a:pt x="1085" y="454"/>
                    <a:pt x="1077" y="451"/>
                  </a:cubicBezTo>
                  <a:cubicBezTo>
                    <a:pt x="859" y="353"/>
                    <a:pt x="641" y="258"/>
                    <a:pt x="423" y="162"/>
                  </a:cubicBezTo>
                  <a:cubicBezTo>
                    <a:pt x="417" y="160"/>
                    <a:pt x="408" y="156"/>
                    <a:pt x="398" y="149"/>
                  </a:cubicBezTo>
                  <a:cubicBezTo>
                    <a:pt x="414" y="136"/>
                    <a:pt x="427" y="127"/>
                    <a:pt x="439" y="114"/>
                  </a:cubicBezTo>
                  <a:cubicBezTo>
                    <a:pt x="457" y="96"/>
                    <a:pt x="475" y="77"/>
                    <a:pt x="489" y="55"/>
                  </a:cubicBezTo>
                  <a:cubicBezTo>
                    <a:pt x="494" y="49"/>
                    <a:pt x="492" y="28"/>
                    <a:pt x="486" y="17"/>
                  </a:cubicBezTo>
                  <a:cubicBezTo>
                    <a:pt x="477" y="4"/>
                    <a:pt x="468"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8"/>
            <p:cNvSpPr/>
            <p:nvPr/>
          </p:nvSpPr>
          <p:spPr>
            <a:xfrm>
              <a:off x="3308079" y="2220742"/>
              <a:ext cx="470826" cy="437766"/>
            </a:xfrm>
            <a:custGeom>
              <a:avLst/>
              <a:gdLst/>
              <a:ahLst/>
              <a:cxnLst/>
              <a:rect l="l" t="t" r="r" b="b"/>
              <a:pathLst>
                <a:path w="10140" h="9428" extrusionOk="0">
                  <a:moveTo>
                    <a:pt x="9189" y="0"/>
                  </a:moveTo>
                  <a:cubicBezTo>
                    <a:pt x="6375" y="1352"/>
                    <a:pt x="1927" y="6810"/>
                    <a:pt x="0" y="9288"/>
                  </a:cubicBezTo>
                  <a:cubicBezTo>
                    <a:pt x="10" y="9303"/>
                    <a:pt x="20" y="9318"/>
                    <a:pt x="32" y="9331"/>
                  </a:cubicBezTo>
                  <a:cubicBezTo>
                    <a:pt x="47" y="9348"/>
                    <a:pt x="61" y="9366"/>
                    <a:pt x="77" y="9383"/>
                  </a:cubicBezTo>
                  <a:lnTo>
                    <a:pt x="82" y="9388"/>
                  </a:lnTo>
                  <a:cubicBezTo>
                    <a:pt x="84" y="9389"/>
                    <a:pt x="85" y="9390"/>
                    <a:pt x="87" y="9391"/>
                  </a:cubicBezTo>
                  <a:cubicBezTo>
                    <a:pt x="96" y="9400"/>
                    <a:pt x="104" y="9406"/>
                    <a:pt x="114" y="9415"/>
                  </a:cubicBezTo>
                  <a:cubicBezTo>
                    <a:pt x="119" y="9418"/>
                    <a:pt x="124" y="9424"/>
                    <a:pt x="130" y="9428"/>
                  </a:cubicBezTo>
                  <a:cubicBezTo>
                    <a:pt x="3350" y="6418"/>
                    <a:pt x="9986" y="1900"/>
                    <a:pt x="9986" y="1900"/>
                  </a:cubicBezTo>
                  <a:cubicBezTo>
                    <a:pt x="10140" y="514"/>
                    <a:pt x="9189" y="0"/>
                    <a:pt x="9189" y="0"/>
                  </a:cubicBezTo>
                  <a:close/>
                </a:path>
              </a:pathLst>
            </a:custGeom>
            <a:solidFill>
              <a:srgbClr val="C3C7BE">
                <a:alpha val="2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8"/>
            <p:cNvSpPr/>
            <p:nvPr/>
          </p:nvSpPr>
          <p:spPr>
            <a:xfrm>
              <a:off x="3710045" y="2211594"/>
              <a:ext cx="112645" cy="109116"/>
            </a:xfrm>
            <a:custGeom>
              <a:avLst/>
              <a:gdLst/>
              <a:ahLst/>
              <a:cxnLst/>
              <a:rect l="l" t="t" r="r" b="b"/>
              <a:pathLst>
                <a:path w="2426" h="2350" extrusionOk="0">
                  <a:moveTo>
                    <a:pt x="702" y="1"/>
                  </a:moveTo>
                  <a:cubicBezTo>
                    <a:pt x="700" y="1"/>
                    <a:pt x="699" y="1"/>
                    <a:pt x="697" y="1"/>
                  </a:cubicBezTo>
                  <a:cubicBezTo>
                    <a:pt x="675" y="4"/>
                    <a:pt x="654" y="6"/>
                    <a:pt x="634" y="16"/>
                  </a:cubicBezTo>
                  <a:cubicBezTo>
                    <a:pt x="516" y="64"/>
                    <a:pt x="397" y="116"/>
                    <a:pt x="279" y="166"/>
                  </a:cubicBezTo>
                  <a:cubicBezTo>
                    <a:pt x="274" y="170"/>
                    <a:pt x="267" y="172"/>
                    <a:pt x="262" y="174"/>
                  </a:cubicBezTo>
                  <a:cubicBezTo>
                    <a:pt x="275" y="204"/>
                    <a:pt x="285" y="230"/>
                    <a:pt x="299" y="260"/>
                  </a:cubicBezTo>
                  <a:cubicBezTo>
                    <a:pt x="323" y="249"/>
                    <a:pt x="346" y="240"/>
                    <a:pt x="369" y="229"/>
                  </a:cubicBezTo>
                  <a:cubicBezTo>
                    <a:pt x="477" y="480"/>
                    <a:pt x="585" y="728"/>
                    <a:pt x="692" y="977"/>
                  </a:cubicBezTo>
                  <a:cubicBezTo>
                    <a:pt x="687" y="981"/>
                    <a:pt x="681" y="983"/>
                    <a:pt x="677" y="986"/>
                  </a:cubicBezTo>
                  <a:cubicBezTo>
                    <a:pt x="630" y="1005"/>
                    <a:pt x="586" y="1024"/>
                    <a:pt x="539" y="1045"/>
                  </a:cubicBezTo>
                  <a:cubicBezTo>
                    <a:pt x="536" y="1047"/>
                    <a:pt x="532" y="1048"/>
                    <a:pt x="529" y="1048"/>
                  </a:cubicBezTo>
                  <a:cubicBezTo>
                    <a:pt x="522" y="1048"/>
                    <a:pt x="515" y="1044"/>
                    <a:pt x="506" y="1037"/>
                  </a:cubicBezTo>
                  <a:cubicBezTo>
                    <a:pt x="410" y="957"/>
                    <a:pt x="311" y="878"/>
                    <a:pt x="214" y="798"/>
                  </a:cubicBezTo>
                  <a:cubicBezTo>
                    <a:pt x="185" y="775"/>
                    <a:pt x="155" y="739"/>
                    <a:pt x="128" y="732"/>
                  </a:cubicBezTo>
                  <a:cubicBezTo>
                    <a:pt x="125" y="732"/>
                    <a:pt x="122" y="731"/>
                    <a:pt x="119" y="731"/>
                  </a:cubicBezTo>
                  <a:cubicBezTo>
                    <a:pt x="95" y="731"/>
                    <a:pt x="76" y="753"/>
                    <a:pt x="52" y="758"/>
                  </a:cubicBezTo>
                  <a:cubicBezTo>
                    <a:pt x="19" y="764"/>
                    <a:pt x="4" y="790"/>
                    <a:pt x="2" y="837"/>
                  </a:cubicBezTo>
                  <a:cubicBezTo>
                    <a:pt x="1" y="855"/>
                    <a:pt x="2" y="869"/>
                    <a:pt x="12" y="888"/>
                  </a:cubicBezTo>
                  <a:cubicBezTo>
                    <a:pt x="57" y="994"/>
                    <a:pt x="103" y="1100"/>
                    <a:pt x="147" y="1206"/>
                  </a:cubicBezTo>
                  <a:cubicBezTo>
                    <a:pt x="152" y="1216"/>
                    <a:pt x="157" y="1226"/>
                    <a:pt x="161" y="1238"/>
                  </a:cubicBezTo>
                  <a:cubicBezTo>
                    <a:pt x="174" y="1232"/>
                    <a:pt x="187" y="1230"/>
                    <a:pt x="199" y="1225"/>
                  </a:cubicBezTo>
                  <a:cubicBezTo>
                    <a:pt x="209" y="1244"/>
                    <a:pt x="215" y="1262"/>
                    <a:pt x="225" y="1283"/>
                  </a:cubicBezTo>
                  <a:cubicBezTo>
                    <a:pt x="250" y="1273"/>
                    <a:pt x="274" y="1262"/>
                    <a:pt x="298" y="1252"/>
                  </a:cubicBezTo>
                  <a:cubicBezTo>
                    <a:pt x="298" y="1253"/>
                    <a:pt x="299" y="1255"/>
                    <a:pt x="299" y="1257"/>
                  </a:cubicBezTo>
                  <a:lnTo>
                    <a:pt x="168" y="1348"/>
                  </a:lnTo>
                  <a:cubicBezTo>
                    <a:pt x="206" y="1437"/>
                    <a:pt x="243" y="1523"/>
                    <a:pt x="280" y="1610"/>
                  </a:cubicBezTo>
                  <a:cubicBezTo>
                    <a:pt x="333" y="1600"/>
                    <a:pt x="386" y="1589"/>
                    <a:pt x="438" y="1578"/>
                  </a:cubicBezTo>
                  <a:cubicBezTo>
                    <a:pt x="439" y="1580"/>
                    <a:pt x="439" y="1583"/>
                    <a:pt x="441" y="1584"/>
                  </a:cubicBezTo>
                  <a:cubicBezTo>
                    <a:pt x="417" y="1594"/>
                    <a:pt x="394" y="1605"/>
                    <a:pt x="368" y="1616"/>
                  </a:cubicBezTo>
                  <a:cubicBezTo>
                    <a:pt x="378" y="1636"/>
                    <a:pt x="384" y="1655"/>
                    <a:pt x="394" y="1674"/>
                  </a:cubicBezTo>
                  <a:lnTo>
                    <a:pt x="358" y="1690"/>
                  </a:lnTo>
                  <a:cubicBezTo>
                    <a:pt x="363" y="1704"/>
                    <a:pt x="367" y="1713"/>
                    <a:pt x="370" y="1722"/>
                  </a:cubicBezTo>
                  <a:cubicBezTo>
                    <a:pt x="411" y="1814"/>
                    <a:pt x="452" y="1904"/>
                    <a:pt x="487" y="1997"/>
                  </a:cubicBezTo>
                  <a:cubicBezTo>
                    <a:pt x="508" y="2049"/>
                    <a:pt x="533" y="2087"/>
                    <a:pt x="571" y="2104"/>
                  </a:cubicBezTo>
                  <a:cubicBezTo>
                    <a:pt x="579" y="2108"/>
                    <a:pt x="588" y="2111"/>
                    <a:pt x="595" y="2111"/>
                  </a:cubicBezTo>
                  <a:cubicBezTo>
                    <a:pt x="598" y="2111"/>
                    <a:pt x="601" y="2110"/>
                    <a:pt x="603" y="2109"/>
                  </a:cubicBezTo>
                  <a:cubicBezTo>
                    <a:pt x="633" y="2099"/>
                    <a:pt x="659" y="2086"/>
                    <a:pt x="688" y="2075"/>
                  </a:cubicBezTo>
                  <a:cubicBezTo>
                    <a:pt x="699" y="2071"/>
                    <a:pt x="705" y="2060"/>
                    <a:pt x="707" y="2042"/>
                  </a:cubicBezTo>
                  <a:cubicBezTo>
                    <a:pt x="718" y="1886"/>
                    <a:pt x="729" y="1732"/>
                    <a:pt x="740" y="1578"/>
                  </a:cubicBezTo>
                  <a:cubicBezTo>
                    <a:pt x="741" y="1561"/>
                    <a:pt x="746" y="1552"/>
                    <a:pt x="757" y="1549"/>
                  </a:cubicBezTo>
                  <a:cubicBezTo>
                    <a:pt x="804" y="1530"/>
                    <a:pt x="848" y="1509"/>
                    <a:pt x="894" y="1490"/>
                  </a:cubicBezTo>
                  <a:cubicBezTo>
                    <a:pt x="899" y="1487"/>
                    <a:pt x="904" y="1486"/>
                    <a:pt x="910" y="1483"/>
                  </a:cubicBezTo>
                  <a:cubicBezTo>
                    <a:pt x="1018" y="1735"/>
                    <a:pt x="1124" y="1984"/>
                    <a:pt x="1232" y="2234"/>
                  </a:cubicBezTo>
                  <a:cubicBezTo>
                    <a:pt x="1208" y="2245"/>
                    <a:pt x="1186" y="2255"/>
                    <a:pt x="1161" y="2265"/>
                  </a:cubicBezTo>
                  <a:cubicBezTo>
                    <a:pt x="1170" y="2294"/>
                    <a:pt x="1181" y="2320"/>
                    <a:pt x="1194" y="2349"/>
                  </a:cubicBezTo>
                  <a:cubicBezTo>
                    <a:pt x="1197" y="2347"/>
                    <a:pt x="1201" y="2347"/>
                    <a:pt x="1203" y="2346"/>
                  </a:cubicBezTo>
                  <a:cubicBezTo>
                    <a:pt x="1328" y="2293"/>
                    <a:pt x="1451" y="2240"/>
                    <a:pt x="1576" y="2186"/>
                  </a:cubicBezTo>
                  <a:cubicBezTo>
                    <a:pt x="1592" y="2179"/>
                    <a:pt x="1606" y="2166"/>
                    <a:pt x="1619" y="2154"/>
                  </a:cubicBezTo>
                  <a:cubicBezTo>
                    <a:pt x="1625" y="2145"/>
                    <a:pt x="1624" y="2127"/>
                    <a:pt x="1626" y="2113"/>
                  </a:cubicBezTo>
                  <a:cubicBezTo>
                    <a:pt x="1615" y="2106"/>
                    <a:pt x="1601" y="2092"/>
                    <a:pt x="1592" y="2092"/>
                  </a:cubicBezTo>
                  <a:cubicBezTo>
                    <a:pt x="1568" y="2094"/>
                    <a:pt x="1546" y="2101"/>
                    <a:pt x="1523" y="2108"/>
                  </a:cubicBezTo>
                  <a:cubicBezTo>
                    <a:pt x="1504" y="2113"/>
                    <a:pt x="1488" y="2123"/>
                    <a:pt x="1468" y="2130"/>
                  </a:cubicBezTo>
                  <a:lnTo>
                    <a:pt x="1468" y="2114"/>
                  </a:lnTo>
                  <a:cubicBezTo>
                    <a:pt x="1484" y="1869"/>
                    <a:pt x="1499" y="1624"/>
                    <a:pt x="1515" y="1380"/>
                  </a:cubicBezTo>
                  <a:cubicBezTo>
                    <a:pt x="1515" y="1370"/>
                    <a:pt x="1523" y="1362"/>
                    <a:pt x="1530" y="1359"/>
                  </a:cubicBezTo>
                  <a:cubicBezTo>
                    <a:pt x="1564" y="1345"/>
                    <a:pt x="1595" y="1327"/>
                    <a:pt x="1621" y="1295"/>
                  </a:cubicBezTo>
                  <a:cubicBezTo>
                    <a:pt x="1642" y="1267"/>
                    <a:pt x="1664" y="1243"/>
                    <a:pt x="1688" y="1217"/>
                  </a:cubicBezTo>
                  <a:cubicBezTo>
                    <a:pt x="1722" y="1179"/>
                    <a:pt x="1754" y="1132"/>
                    <a:pt x="1794" y="1103"/>
                  </a:cubicBezTo>
                  <a:cubicBezTo>
                    <a:pt x="1859" y="1055"/>
                    <a:pt x="1928" y="1015"/>
                    <a:pt x="1997" y="975"/>
                  </a:cubicBezTo>
                  <a:cubicBezTo>
                    <a:pt x="2100" y="914"/>
                    <a:pt x="2203" y="849"/>
                    <a:pt x="2286" y="749"/>
                  </a:cubicBezTo>
                  <a:cubicBezTo>
                    <a:pt x="2327" y="700"/>
                    <a:pt x="2365" y="649"/>
                    <a:pt x="2404" y="598"/>
                  </a:cubicBezTo>
                  <a:cubicBezTo>
                    <a:pt x="2415" y="585"/>
                    <a:pt x="2426" y="563"/>
                    <a:pt x="2412" y="538"/>
                  </a:cubicBezTo>
                  <a:cubicBezTo>
                    <a:pt x="2402" y="521"/>
                    <a:pt x="2380" y="509"/>
                    <a:pt x="2364" y="504"/>
                  </a:cubicBezTo>
                  <a:cubicBezTo>
                    <a:pt x="2329" y="494"/>
                    <a:pt x="2294" y="487"/>
                    <a:pt x="2261" y="487"/>
                  </a:cubicBezTo>
                  <a:cubicBezTo>
                    <a:pt x="2215" y="486"/>
                    <a:pt x="2168" y="484"/>
                    <a:pt x="2122" y="484"/>
                  </a:cubicBezTo>
                  <a:cubicBezTo>
                    <a:pt x="2079" y="484"/>
                    <a:pt x="2036" y="486"/>
                    <a:pt x="1996" y="492"/>
                  </a:cubicBezTo>
                  <a:cubicBezTo>
                    <a:pt x="1892" y="508"/>
                    <a:pt x="1795" y="542"/>
                    <a:pt x="1695" y="568"/>
                  </a:cubicBezTo>
                  <a:cubicBezTo>
                    <a:pt x="1648" y="579"/>
                    <a:pt x="1600" y="593"/>
                    <a:pt x="1549" y="598"/>
                  </a:cubicBezTo>
                  <a:cubicBezTo>
                    <a:pt x="1541" y="599"/>
                    <a:pt x="1533" y="599"/>
                    <a:pt x="1524" y="599"/>
                  </a:cubicBezTo>
                  <a:cubicBezTo>
                    <a:pt x="1486" y="599"/>
                    <a:pt x="1445" y="594"/>
                    <a:pt x="1405" y="594"/>
                  </a:cubicBezTo>
                  <a:cubicBezTo>
                    <a:pt x="1372" y="594"/>
                    <a:pt x="1338" y="589"/>
                    <a:pt x="1304" y="589"/>
                  </a:cubicBezTo>
                  <a:cubicBezTo>
                    <a:pt x="1272" y="589"/>
                    <a:pt x="1241" y="594"/>
                    <a:pt x="1213" y="612"/>
                  </a:cubicBezTo>
                  <a:cubicBezTo>
                    <a:pt x="1210" y="615"/>
                    <a:pt x="1206" y="616"/>
                    <a:pt x="1202" y="616"/>
                  </a:cubicBezTo>
                  <a:cubicBezTo>
                    <a:pt x="1195" y="616"/>
                    <a:pt x="1188" y="611"/>
                    <a:pt x="1179" y="604"/>
                  </a:cubicBezTo>
                  <a:cubicBezTo>
                    <a:pt x="996" y="450"/>
                    <a:pt x="814" y="297"/>
                    <a:pt x="630" y="144"/>
                  </a:cubicBezTo>
                  <a:cubicBezTo>
                    <a:pt x="624" y="139"/>
                    <a:pt x="619" y="133"/>
                    <a:pt x="609" y="124"/>
                  </a:cubicBezTo>
                  <a:cubicBezTo>
                    <a:pt x="628" y="116"/>
                    <a:pt x="644" y="111"/>
                    <a:pt x="659" y="103"/>
                  </a:cubicBezTo>
                  <a:cubicBezTo>
                    <a:pt x="681" y="90"/>
                    <a:pt x="704" y="78"/>
                    <a:pt x="724" y="60"/>
                  </a:cubicBezTo>
                  <a:cubicBezTo>
                    <a:pt x="730" y="55"/>
                    <a:pt x="735" y="36"/>
                    <a:pt x="730" y="23"/>
                  </a:cubicBezTo>
                  <a:cubicBezTo>
                    <a:pt x="726" y="4"/>
                    <a:pt x="712" y="1"/>
                    <a:pt x="7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5" name="Google Shape;925;p48"/>
          <p:cNvSpPr/>
          <p:nvPr/>
        </p:nvSpPr>
        <p:spPr>
          <a:xfrm>
            <a:off x="6700446" y="450197"/>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6" name="Google Shape;926;p48"/>
          <p:cNvGrpSpPr/>
          <p:nvPr/>
        </p:nvGrpSpPr>
        <p:grpSpPr>
          <a:xfrm>
            <a:off x="4257242" y="4197075"/>
            <a:ext cx="630635" cy="630865"/>
            <a:chOff x="7201834" y="3920663"/>
            <a:chExt cx="1380248" cy="1380750"/>
          </a:xfrm>
        </p:grpSpPr>
        <p:sp>
          <p:nvSpPr>
            <p:cNvPr id="927" name="Google Shape;927;p48"/>
            <p:cNvSpPr/>
            <p:nvPr/>
          </p:nvSpPr>
          <p:spPr>
            <a:xfrm>
              <a:off x="7215781" y="3935091"/>
              <a:ext cx="1351873" cy="1352375"/>
            </a:xfrm>
            <a:custGeom>
              <a:avLst/>
              <a:gdLst/>
              <a:ahLst/>
              <a:cxnLst/>
              <a:rect l="l" t="t" r="r" b="b"/>
              <a:pathLst>
                <a:path w="2811" h="2812" extrusionOk="0">
                  <a:moveTo>
                    <a:pt x="1406" y="0"/>
                  </a:moveTo>
                  <a:cubicBezTo>
                    <a:pt x="630" y="0"/>
                    <a:pt x="1" y="630"/>
                    <a:pt x="1" y="1406"/>
                  </a:cubicBezTo>
                  <a:cubicBezTo>
                    <a:pt x="1" y="2182"/>
                    <a:pt x="630" y="2812"/>
                    <a:pt x="1406" y="2812"/>
                  </a:cubicBezTo>
                  <a:cubicBezTo>
                    <a:pt x="2182" y="2812"/>
                    <a:pt x="2811" y="2182"/>
                    <a:pt x="2811" y="1406"/>
                  </a:cubicBezTo>
                  <a:cubicBezTo>
                    <a:pt x="2811" y="630"/>
                    <a:pt x="2182" y="0"/>
                    <a:pt x="14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8"/>
            <p:cNvSpPr/>
            <p:nvPr/>
          </p:nvSpPr>
          <p:spPr>
            <a:xfrm>
              <a:off x="7201834" y="3920663"/>
              <a:ext cx="1380248" cy="1380750"/>
            </a:xfrm>
            <a:custGeom>
              <a:avLst/>
              <a:gdLst/>
              <a:ahLst/>
              <a:cxnLst/>
              <a:rect l="l" t="t" r="r" b="b"/>
              <a:pathLst>
                <a:path w="2870" h="2871" extrusionOk="0">
                  <a:moveTo>
                    <a:pt x="1435" y="61"/>
                  </a:moveTo>
                  <a:cubicBezTo>
                    <a:pt x="2194" y="61"/>
                    <a:pt x="2810" y="678"/>
                    <a:pt x="2810" y="1436"/>
                  </a:cubicBezTo>
                  <a:cubicBezTo>
                    <a:pt x="2810" y="2194"/>
                    <a:pt x="2193" y="2811"/>
                    <a:pt x="1435" y="2811"/>
                  </a:cubicBezTo>
                  <a:cubicBezTo>
                    <a:pt x="677" y="2811"/>
                    <a:pt x="60" y="2195"/>
                    <a:pt x="60" y="1436"/>
                  </a:cubicBezTo>
                  <a:cubicBezTo>
                    <a:pt x="60" y="678"/>
                    <a:pt x="676" y="61"/>
                    <a:pt x="1435" y="61"/>
                  </a:cubicBezTo>
                  <a:close/>
                  <a:moveTo>
                    <a:pt x="1435" y="1"/>
                  </a:moveTo>
                  <a:cubicBezTo>
                    <a:pt x="644" y="1"/>
                    <a:pt x="1" y="645"/>
                    <a:pt x="1" y="1436"/>
                  </a:cubicBezTo>
                  <a:cubicBezTo>
                    <a:pt x="1" y="2227"/>
                    <a:pt x="644" y="2870"/>
                    <a:pt x="1435" y="2870"/>
                  </a:cubicBezTo>
                  <a:cubicBezTo>
                    <a:pt x="2226" y="2870"/>
                    <a:pt x="2870" y="2227"/>
                    <a:pt x="2870" y="1436"/>
                  </a:cubicBezTo>
                  <a:cubicBezTo>
                    <a:pt x="2870" y="645"/>
                    <a:pt x="2226" y="1"/>
                    <a:pt x="14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8"/>
            <p:cNvSpPr/>
            <p:nvPr/>
          </p:nvSpPr>
          <p:spPr>
            <a:xfrm>
              <a:off x="7379295" y="4098607"/>
              <a:ext cx="1025327" cy="1025343"/>
            </a:xfrm>
            <a:custGeom>
              <a:avLst/>
              <a:gdLst/>
              <a:ahLst/>
              <a:cxnLst/>
              <a:rect l="l" t="t" r="r" b="b"/>
              <a:pathLst>
                <a:path w="2132" h="2132" extrusionOk="0">
                  <a:moveTo>
                    <a:pt x="1066" y="0"/>
                  </a:moveTo>
                  <a:cubicBezTo>
                    <a:pt x="477" y="0"/>
                    <a:pt x="0" y="477"/>
                    <a:pt x="0" y="1066"/>
                  </a:cubicBezTo>
                  <a:cubicBezTo>
                    <a:pt x="0" y="1654"/>
                    <a:pt x="477" y="2132"/>
                    <a:pt x="1066" y="2132"/>
                  </a:cubicBezTo>
                  <a:cubicBezTo>
                    <a:pt x="1654" y="2132"/>
                    <a:pt x="2131" y="1654"/>
                    <a:pt x="2131" y="1066"/>
                  </a:cubicBezTo>
                  <a:cubicBezTo>
                    <a:pt x="2131" y="477"/>
                    <a:pt x="1654" y="0"/>
                    <a:pt x="106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8"/>
            <p:cNvSpPr/>
            <p:nvPr/>
          </p:nvSpPr>
          <p:spPr>
            <a:xfrm>
              <a:off x="7365348" y="4085141"/>
              <a:ext cx="1053220" cy="1053237"/>
            </a:xfrm>
            <a:custGeom>
              <a:avLst/>
              <a:gdLst/>
              <a:ahLst/>
              <a:cxnLst/>
              <a:rect l="l" t="t" r="r" b="b"/>
              <a:pathLst>
                <a:path w="2190" h="2190" extrusionOk="0">
                  <a:moveTo>
                    <a:pt x="1095" y="58"/>
                  </a:moveTo>
                  <a:cubicBezTo>
                    <a:pt x="1667" y="58"/>
                    <a:pt x="2131" y="523"/>
                    <a:pt x="2131" y="1094"/>
                  </a:cubicBezTo>
                  <a:cubicBezTo>
                    <a:pt x="2131" y="1666"/>
                    <a:pt x="1667" y="2130"/>
                    <a:pt x="1095" y="2130"/>
                  </a:cubicBezTo>
                  <a:cubicBezTo>
                    <a:pt x="523" y="2130"/>
                    <a:pt x="59" y="1666"/>
                    <a:pt x="59" y="1094"/>
                  </a:cubicBezTo>
                  <a:cubicBezTo>
                    <a:pt x="59" y="522"/>
                    <a:pt x="523" y="58"/>
                    <a:pt x="1095" y="58"/>
                  </a:cubicBezTo>
                  <a:close/>
                  <a:moveTo>
                    <a:pt x="1095" y="1"/>
                  </a:moveTo>
                  <a:cubicBezTo>
                    <a:pt x="491" y="1"/>
                    <a:pt x="1" y="491"/>
                    <a:pt x="1" y="1095"/>
                  </a:cubicBezTo>
                  <a:cubicBezTo>
                    <a:pt x="1" y="1699"/>
                    <a:pt x="491" y="2190"/>
                    <a:pt x="1095" y="2190"/>
                  </a:cubicBezTo>
                  <a:cubicBezTo>
                    <a:pt x="1699" y="2190"/>
                    <a:pt x="2190" y="1698"/>
                    <a:pt x="2190" y="1095"/>
                  </a:cubicBezTo>
                  <a:cubicBezTo>
                    <a:pt x="2190" y="491"/>
                    <a:pt x="1699" y="1"/>
                    <a:pt x="1095" y="1"/>
                  </a:cubicBezTo>
                  <a:close/>
                </a:path>
              </a:pathLst>
            </a:custGeom>
            <a:solidFill>
              <a:srgbClr val="C60000">
                <a:alpha val="29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8"/>
            <p:cNvSpPr/>
            <p:nvPr/>
          </p:nvSpPr>
          <p:spPr>
            <a:xfrm>
              <a:off x="7537519" y="4256352"/>
              <a:ext cx="709361" cy="708410"/>
            </a:xfrm>
            <a:custGeom>
              <a:avLst/>
              <a:gdLst/>
              <a:ahLst/>
              <a:cxnLst/>
              <a:rect l="l" t="t" r="r" b="b"/>
              <a:pathLst>
                <a:path w="1475" h="1473" extrusionOk="0">
                  <a:moveTo>
                    <a:pt x="737" y="0"/>
                  </a:moveTo>
                  <a:lnTo>
                    <a:pt x="0" y="737"/>
                  </a:lnTo>
                  <a:lnTo>
                    <a:pt x="737" y="1473"/>
                  </a:lnTo>
                  <a:lnTo>
                    <a:pt x="1474" y="737"/>
                  </a:lnTo>
                  <a:lnTo>
                    <a:pt x="7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8"/>
            <p:cNvSpPr/>
            <p:nvPr/>
          </p:nvSpPr>
          <p:spPr>
            <a:xfrm>
              <a:off x="7676506" y="4395822"/>
              <a:ext cx="430426" cy="429470"/>
            </a:xfrm>
            <a:custGeom>
              <a:avLst/>
              <a:gdLst/>
              <a:ahLst/>
              <a:cxnLst/>
              <a:rect l="l" t="t" r="r" b="b"/>
              <a:pathLst>
                <a:path w="895" h="893" extrusionOk="0">
                  <a:moveTo>
                    <a:pt x="447" y="0"/>
                  </a:moveTo>
                  <a:lnTo>
                    <a:pt x="0" y="446"/>
                  </a:lnTo>
                  <a:lnTo>
                    <a:pt x="447" y="893"/>
                  </a:lnTo>
                  <a:lnTo>
                    <a:pt x="894" y="446"/>
                  </a:lnTo>
                  <a:lnTo>
                    <a:pt x="44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8"/>
            <p:cNvSpPr/>
            <p:nvPr/>
          </p:nvSpPr>
          <p:spPr>
            <a:xfrm>
              <a:off x="7517801" y="4236634"/>
              <a:ext cx="748315" cy="748808"/>
            </a:xfrm>
            <a:custGeom>
              <a:avLst/>
              <a:gdLst/>
              <a:ahLst/>
              <a:cxnLst/>
              <a:rect l="l" t="t" r="r" b="b"/>
              <a:pathLst>
                <a:path w="1556" h="1557" extrusionOk="0">
                  <a:moveTo>
                    <a:pt x="779" y="85"/>
                  </a:moveTo>
                  <a:lnTo>
                    <a:pt x="1474" y="779"/>
                  </a:lnTo>
                  <a:lnTo>
                    <a:pt x="779" y="1473"/>
                  </a:lnTo>
                  <a:lnTo>
                    <a:pt x="84" y="779"/>
                  </a:lnTo>
                  <a:lnTo>
                    <a:pt x="779" y="85"/>
                  </a:lnTo>
                  <a:close/>
                  <a:moveTo>
                    <a:pt x="778" y="1"/>
                  </a:moveTo>
                  <a:lnTo>
                    <a:pt x="0" y="779"/>
                  </a:lnTo>
                  <a:lnTo>
                    <a:pt x="778" y="1556"/>
                  </a:lnTo>
                  <a:lnTo>
                    <a:pt x="1555" y="779"/>
                  </a:lnTo>
                  <a:lnTo>
                    <a:pt x="778" y="1"/>
                  </a:lnTo>
                  <a:close/>
                </a:path>
              </a:pathLst>
            </a:custGeom>
            <a:solidFill>
              <a:srgbClr val="FFD756">
                <a:alpha val="1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8"/>
            <p:cNvSpPr/>
            <p:nvPr/>
          </p:nvSpPr>
          <p:spPr>
            <a:xfrm>
              <a:off x="7656788" y="4376104"/>
              <a:ext cx="470342" cy="470350"/>
            </a:xfrm>
            <a:custGeom>
              <a:avLst/>
              <a:gdLst/>
              <a:ahLst/>
              <a:cxnLst/>
              <a:rect l="l" t="t" r="r" b="b"/>
              <a:pathLst>
                <a:path w="978" h="978" extrusionOk="0">
                  <a:moveTo>
                    <a:pt x="489" y="85"/>
                  </a:moveTo>
                  <a:lnTo>
                    <a:pt x="894" y="489"/>
                  </a:lnTo>
                  <a:lnTo>
                    <a:pt x="489" y="894"/>
                  </a:lnTo>
                  <a:lnTo>
                    <a:pt x="85" y="489"/>
                  </a:lnTo>
                  <a:lnTo>
                    <a:pt x="489" y="85"/>
                  </a:lnTo>
                  <a:close/>
                  <a:moveTo>
                    <a:pt x="489" y="1"/>
                  </a:moveTo>
                  <a:lnTo>
                    <a:pt x="1" y="489"/>
                  </a:lnTo>
                  <a:lnTo>
                    <a:pt x="489" y="977"/>
                  </a:lnTo>
                  <a:lnTo>
                    <a:pt x="978" y="489"/>
                  </a:lnTo>
                  <a:lnTo>
                    <a:pt x="489" y="1"/>
                  </a:lnTo>
                  <a:close/>
                </a:path>
              </a:pathLst>
            </a:custGeom>
            <a:solidFill>
              <a:srgbClr val="FFD756">
                <a:alpha val="1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8"/>
        <p:cNvGrpSpPr/>
        <p:nvPr/>
      </p:nvGrpSpPr>
      <p:grpSpPr>
        <a:xfrm>
          <a:off x="0" y="0"/>
          <a:ext cx="0" cy="0"/>
          <a:chOff x="0" y="0"/>
          <a:chExt cx="0" cy="0"/>
        </a:xfrm>
      </p:grpSpPr>
      <p:sp>
        <p:nvSpPr>
          <p:cNvPr id="939" name="Google Shape;939;p49"/>
          <p:cNvSpPr txBox="1">
            <a:spLocks noGrp="1"/>
          </p:cNvSpPr>
          <p:nvPr>
            <p:ph type="title"/>
          </p:nvPr>
        </p:nvSpPr>
        <p:spPr>
          <a:xfrm>
            <a:off x="4498200" y="2298725"/>
            <a:ext cx="3697200" cy="12963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HISTORICAL LEGACY</a:t>
            </a:r>
            <a:endParaRPr/>
          </a:p>
        </p:txBody>
      </p:sp>
      <p:sp>
        <p:nvSpPr>
          <p:cNvPr id="940" name="Google Shape;940;p49"/>
          <p:cNvSpPr txBox="1">
            <a:spLocks noGrp="1"/>
          </p:cNvSpPr>
          <p:nvPr>
            <p:ph type="title" idx="2"/>
          </p:nvPr>
        </p:nvSpPr>
        <p:spPr>
          <a:xfrm>
            <a:off x="7198201" y="1075025"/>
            <a:ext cx="997200" cy="1223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941" name="Google Shape;941;p49"/>
          <p:cNvSpPr txBox="1">
            <a:spLocks noGrp="1"/>
          </p:cNvSpPr>
          <p:nvPr>
            <p:ph type="subTitle" idx="1"/>
          </p:nvPr>
        </p:nvSpPr>
        <p:spPr>
          <a:xfrm rot="610">
            <a:off x="4811400" y="3660775"/>
            <a:ext cx="3384000" cy="407400"/>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
              <a:t>You can enter a subtitle here if you need it</a:t>
            </a:r>
            <a:endParaRPr/>
          </a:p>
        </p:txBody>
      </p:sp>
      <p:cxnSp>
        <p:nvCxnSpPr>
          <p:cNvPr id="942" name="Google Shape;942;p49"/>
          <p:cNvCxnSpPr>
            <a:endCxn id="940" idx="0"/>
          </p:cNvCxnSpPr>
          <p:nvPr/>
        </p:nvCxnSpPr>
        <p:spPr>
          <a:xfrm>
            <a:off x="7696801" y="-225175"/>
            <a:ext cx="0" cy="1300200"/>
          </a:xfrm>
          <a:prstGeom prst="straightConnector1">
            <a:avLst/>
          </a:prstGeom>
          <a:noFill/>
          <a:ln w="19050" cap="flat" cmpd="sng">
            <a:solidFill>
              <a:schemeClr val="dk2"/>
            </a:solidFill>
            <a:prstDash val="solid"/>
            <a:round/>
            <a:headEnd type="none" w="med" len="med"/>
            <a:tailEnd type="none" w="med" len="med"/>
          </a:ln>
        </p:spPr>
      </p:cxnSp>
      <p:cxnSp>
        <p:nvCxnSpPr>
          <p:cNvPr id="943" name="Google Shape;943;p49"/>
          <p:cNvCxnSpPr/>
          <p:nvPr/>
        </p:nvCxnSpPr>
        <p:spPr>
          <a:xfrm>
            <a:off x="7696801" y="4101200"/>
            <a:ext cx="0" cy="1267500"/>
          </a:xfrm>
          <a:prstGeom prst="straightConnector1">
            <a:avLst/>
          </a:prstGeom>
          <a:noFill/>
          <a:ln w="19050" cap="flat" cmpd="sng">
            <a:solidFill>
              <a:schemeClr val="dk2"/>
            </a:solidFill>
            <a:prstDash val="solid"/>
            <a:round/>
            <a:headEnd type="none" w="med" len="med"/>
            <a:tailEnd type="none" w="med" len="med"/>
          </a:ln>
        </p:spPr>
      </p:cxnSp>
      <p:grpSp>
        <p:nvGrpSpPr>
          <p:cNvPr id="944" name="Google Shape;944;p49"/>
          <p:cNvGrpSpPr/>
          <p:nvPr/>
        </p:nvGrpSpPr>
        <p:grpSpPr>
          <a:xfrm>
            <a:off x="-314100" y="-1188650"/>
            <a:ext cx="6314835" cy="3969953"/>
            <a:chOff x="-314100" y="-1188650"/>
            <a:chExt cx="6314835" cy="3969953"/>
          </a:xfrm>
        </p:grpSpPr>
        <p:sp>
          <p:nvSpPr>
            <p:cNvPr id="945" name="Google Shape;945;p49"/>
            <p:cNvSpPr/>
            <p:nvPr/>
          </p:nvSpPr>
          <p:spPr>
            <a:xfrm rot="-784888">
              <a:off x="-83012" y="-558830"/>
              <a:ext cx="5852658" cy="2713001"/>
            </a:xfrm>
            <a:custGeom>
              <a:avLst/>
              <a:gdLst/>
              <a:ahLst/>
              <a:cxnLst/>
              <a:rect l="l" t="t" r="r" b="b"/>
              <a:pathLst>
                <a:path w="14831" h="6875" extrusionOk="0">
                  <a:moveTo>
                    <a:pt x="27" y="0"/>
                  </a:moveTo>
                  <a:cubicBezTo>
                    <a:pt x="27" y="0"/>
                    <a:pt x="1" y="2745"/>
                    <a:pt x="25" y="3061"/>
                  </a:cubicBezTo>
                  <a:cubicBezTo>
                    <a:pt x="127" y="3259"/>
                    <a:pt x="322" y="3555"/>
                    <a:pt x="467" y="3738"/>
                  </a:cubicBezTo>
                  <a:cubicBezTo>
                    <a:pt x="1038" y="4394"/>
                    <a:pt x="1712" y="4972"/>
                    <a:pt x="2463" y="5443"/>
                  </a:cubicBezTo>
                  <a:cubicBezTo>
                    <a:pt x="3977" y="6396"/>
                    <a:pt x="5702" y="6875"/>
                    <a:pt x="7426" y="6875"/>
                  </a:cubicBezTo>
                  <a:cubicBezTo>
                    <a:pt x="9145" y="6875"/>
                    <a:pt x="10863" y="6399"/>
                    <a:pt x="12372" y="5443"/>
                  </a:cubicBezTo>
                  <a:cubicBezTo>
                    <a:pt x="13121" y="4971"/>
                    <a:pt x="13797" y="4392"/>
                    <a:pt x="14368" y="3738"/>
                  </a:cubicBezTo>
                  <a:cubicBezTo>
                    <a:pt x="14512" y="3555"/>
                    <a:pt x="14707" y="3258"/>
                    <a:pt x="14809" y="3061"/>
                  </a:cubicBezTo>
                  <a:cubicBezTo>
                    <a:pt x="14831" y="2746"/>
                    <a:pt x="14805" y="0"/>
                    <a:pt x="14805" y="0"/>
                  </a:cubicBezTo>
                  <a:cubicBezTo>
                    <a:pt x="13656" y="993"/>
                    <a:pt x="13053" y="1700"/>
                    <a:pt x="10839" y="2555"/>
                  </a:cubicBezTo>
                  <a:cubicBezTo>
                    <a:pt x="9713" y="2989"/>
                    <a:pt x="8565" y="3207"/>
                    <a:pt x="7415" y="3207"/>
                  </a:cubicBezTo>
                  <a:cubicBezTo>
                    <a:pt x="6271" y="3207"/>
                    <a:pt x="5124" y="2991"/>
                    <a:pt x="3994" y="2555"/>
                  </a:cubicBezTo>
                  <a:cubicBezTo>
                    <a:pt x="1779" y="1700"/>
                    <a:pt x="1177" y="994"/>
                    <a:pt x="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49"/>
            <p:cNvSpPr/>
            <p:nvPr/>
          </p:nvSpPr>
          <p:spPr>
            <a:xfrm rot="-784888">
              <a:off x="-46699" y="-120580"/>
              <a:ext cx="1994031" cy="2591459"/>
            </a:xfrm>
            <a:custGeom>
              <a:avLst/>
              <a:gdLst/>
              <a:ahLst/>
              <a:cxnLst/>
              <a:rect l="l" t="t" r="r" b="b"/>
              <a:pathLst>
                <a:path w="5053" h="6567" extrusionOk="0">
                  <a:moveTo>
                    <a:pt x="27" y="0"/>
                  </a:moveTo>
                  <a:cubicBezTo>
                    <a:pt x="27" y="0"/>
                    <a:pt x="1" y="2745"/>
                    <a:pt x="25" y="3061"/>
                  </a:cubicBezTo>
                  <a:cubicBezTo>
                    <a:pt x="127" y="3259"/>
                    <a:pt x="322" y="3555"/>
                    <a:pt x="467" y="3738"/>
                  </a:cubicBezTo>
                  <a:cubicBezTo>
                    <a:pt x="1038" y="4394"/>
                    <a:pt x="1712" y="4972"/>
                    <a:pt x="2463" y="5443"/>
                  </a:cubicBezTo>
                  <a:cubicBezTo>
                    <a:pt x="3276" y="5954"/>
                    <a:pt x="4151" y="6329"/>
                    <a:pt x="5053" y="6567"/>
                  </a:cubicBezTo>
                  <a:cubicBezTo>
                    <a:pt x="4493" y="6351"/>
                    <a:pt x="3949" y="6081"/>
                    <a:pt x="3430" y="5755"/>
                  </a:cubicBezTo>
                  <a:cubicBezTo>
                    <a:pt x="2678" y="5286"/>
                    <a:pt x="2004" y="4708"/>
                    <a:pt x="1433" y="4051"/>
                  </a:cubicBezTo>
                  <a:cubicBezTo>
                    <a:pt x="1432" y="4050"/>
                    <a:pt x="1431" y="4047"/>
                    <a:pt x="1429" y="4046"/>
                  </a:cubicBezTo>
                  <a:cubicBezTo>
                    <a:pt x="48" y="2277"/>
                    <a:pt x="142" y="796"/>
                    <a:pt x="2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9"/>
            <p:cNvSpPr/>
            <p:nvPr/>
          </p:nvSpPr>
          <p:spPr>
            <a:xfrm rot="-784888">
              <a:off x="3723316" y="-996616"/>
              <a:ext cx="1994031" cy="2591459"/>
            </a:xfrm>
            <a:custGeom>
              <a:avLst/>
              <a:gdLst/>
              <a:ahLst/>
              <a:cxnLst/>
              <a:rect l="l" t="t" r="r" b="b"/>
              <a:pathLst>
                <a:path w="5053" h="6567" extrusionOk="0">
                  <a:moveTo>
                    <a:pt x="5026" y="0"/>
                  </a:moveTo>
                  <a:cubicBezTo>
                    <a:pt x="4911" y="796"/>
                    <a:pt x="5005" y="2277"/>
                    <a:pt x="3624" y="4046"/>
                  </a:cubicBezTo>
                  <a:cubicBezTo>
                    <a:pt x="3622" y="4047"/>
                    <a:pt x="3621" y="4050"/>
                    <a:pt x="3620" y="4051"/>
                  </a:cubicBezTo>
                  <a:cubicBezTo>
                    <a:pt x="3049" y="4708"/>
                    <a:pt x="2374" y="5286"/>
                    <a:pt x="1623" y="5755"/>
                  </a:cubicBezTo>
                  <a:cubicBezTo>
                    <a:pt x="1104" y="6081"/>
                    <a:pt x="559" y="6351"/>
                    <a:pt x="0" y="6567"/>
                  </a:cubicBezTo>
                  <a:cubicBezTo>
                    <a:pt x="902" y="6329"/>
                    <a:pt x="1777" y="5954"/>
                    <a:pt x="2590" y="5443"/>
                  </a:cubicBezTo>
                  <a:cubicBezTo>
                    <a:pt x="3341" y="4972"/>
                    <a:pt x="4015" y="4394"/>
                    <a:pt x="4586" y="3738"/>
                  </a:cubicBezTo>
                  <a:cubicBezTo>
                    <a:pt x="4731" y="3555"/>
                    <a:pt x="4926" y="3259"/>
                    <a:pt x="5028" y="3061"/>
                  </a:cubicBezTo>
                  <a:cubicBezTo>
                    <a:pt x="5052" y="2745"/>
                    <a:pt x="5026" y="0"/>
                    <a:pt x="50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9"/>
            <p:cNvSpPr/>
            <p:nvPr/>
          </p:nvSpPr>
          <p:spPr>
            <a:xfrm rot="-784888">
              <a:off x="313934" y="-213817"/>
              <a:ext cx="5057097" cy="1956518"/>
            </a:xfrm>
            <a:custGeom>
              <a:avLst/>
              <a:gdLst/>
              <a:ahLst/>
              <a:cxnLst/>
              <a:rect l="l" t="t" r="r" b="b"/>
              <a:pathLst>
                <a:path w="12815" h="4958" extrusionOk="0">
                  <a:moveTo>
                    <a:pt x="0" y="0"/>
                  </a:moveTo>
                  <a:lnTo>
                    <a:pt x="0" y="0"/>
                  </a:lnTo>
                  <a:cubicBezTo>
                    <a:pt x="395" y="2793"/>
                    <a:pt x="3113" y="4958"/>
                    <a:pt x="6407" y="4958"/>
                  </a:cubicBezTo>
                  <a:cubicBezTo>
                    <a:pt x="9701" y="4958"/>
                    <a:pt x="12420" y="2794"/>
                    <a:pt x="12814" y="0"/>
                  </a:cubicBezTo>
                  <a:lnTo>
                    <a:pt x="12814" y="0"/>
                  </a:lnTo>
                  <a:cubicBezTo>
                    <a:pt x="12113" y="589"/>
                    <a:pt x="11353" y="1106"/>
                    <a:pt x="9830" y="1694"/>
                  </a:cubicBezTo>
                  <a:cubicBezTo>
                    <a:pt x="8704" y="2129"/>
                    <a:pt x="7556" y="2347"/>
                    <a:pt x="6406" y="2347"/>
                  </a:cubicBezTo>
                  <a:cubicBezTo>
                    <a:pt x="5261" y="2347"/>
                    <a:pt x="4115" y="2130"/>
                    <a:pt x="2985" y="1694"/>
                  </a:cubicBezTo>
                  <a:cubicBezTo>
                    <a:pt x="1462" y="1106"/>
                    <a:pt x="701" y="589"/>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9" name="Google Shape;949;p49"/>
            <p:cNvGrpSpPr/>
            <p:nvPr/>
          </p:nvGrpSpPr>
          <p:grpSpPr>
            <a:xfrm rot="-784928">
              <a:off x="2462596" y="804781"/>
              <a:ext cx="1412359" cy="1157413"/>
              <a:chOff x="2448427" y="-809026"/>
              <a:chExt cx="166182" cy="136187"/>
            </a:xfrm>
          </p:grpSpPr>
          <p:sp>
            <p:nvSpPr>
              <p:cNvPr id="950" name="Google Shape;950;p49"/>
              <p:cNvSpPr/>
              <p:nvPr/>
            </p:nvSpPr>
            <p:spPr>
              <a:xfrm>
                <a:off x="2448427" y="-795514"/>
                <a:ext cx="87943" cy="83486"/>
              </a:xfrm>
              <a:custGeom>
                <a:avLst/>
                <a:gdLst/>
                <a:ahLst/>
                <a:cxnLst/>
                <a:rect l="l" t="t" r="r" b="b"/>
                <a:pathLst>
                  <a:path w="1894" h="1798" extrusionOk="0">
                    <a:moveTo>
                      <a:pt x="946" y="0"/>
                    </a:moveTo>
                    <a:lnTo>
                      <a:pt x="723" y="686"/>
                    </a:lnTo>
                    <a:lnTo>
                      <a:pt x="0" y="686"/>
                    </a:lnTo>
                    <a:lnTo>
                      <a:pt x="585" y="1111"/>
                    </a:lnTo>
                    <a:lnTo>
                      <a:pt x="361" y="1798"/>
                    </a:lnTo>
                    <a:lnTo>
                      <a:pt x="946" y="1373"/>
                    </a:lnTo>
                    <a:lnTo>
                      <a:pt x="1530" y="1798"/>
                    </a:lnTo>
                    <a:lnTo>
                      <a:pt x="1307" y="1111"/>
                    </a:lnTo>
                    <a:lnTo>
                      <a:pt x="1893" y="686"/>
                    </a:lnTo>
                    <a:lnTo>
                      <a:pt x="1169" y="686"/>
                    </a:lnTo>
                    <a:lnTo>
                      <a:pt x="9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9"/>
              <p:cNvSpPr/>
              <p:nvPr/>
            </p:nvSpPr>
            <p:spPr>
              <a:xfrm>
                <a:off x="2585775" y="-733341"/>
                <a:ext cx="28835" cy="27395"/>
              </a:xfrm>
              <a:custGeom>
                <a:avLst/>
                <a:gdLst/>
                <a:ahLst/>
                <a:cxnLst/>
                <a:rect l="l" t="t" r="r" b="b"/>
                <a:pathLst>
                  <a:path w="621" h="590" extrusionOk="0">
                    <a:moveTo>
                      <a:pt x="310" y="0"/>
                    </a:moveTo>
                    <a:lnTo>
                      <a:pt x="237" y="225"/>
                    </a:lnTo>
                    <a:lnTo>
                      <a:pt x="0" y="225"/>
                    </a:lnTo>
                    <a:lnTo>
                      <a:pt x="191" y="365"/>
                    </a:lnTo>
                    <a:lnTo>
                      <a:pt x="119" y="589"/>
                    </a:lnTo>
                    <a:lnTo>
                      <a:pt x="119" y="589"/>
                    </a:lnTo>
                    <a:lnTo>
                      <a:pt x="310" y="450"/>
                    </a:lnTo>
                    <a:lnTo>
                      <a:pt x="502" y="589"/>
                    </a:lnTo>
                    <a:lnTo>
                      <a:pt x="429" y="365"/>
                    </a:lnTo>
                    <a:lnTo>
                      <a:pt x="620" y="225"/>
                    </a:lnTo>
                    <a:lnTo>
                      <a:pt x="382" y="225"/>
                    </a:lnTo>
                    <a:lnTo>
                      <a:pt x="3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9"/>
              <p:cNvSpPr/>
              <p:nvPr/>
            </p:nvSpPr>
            <p:spPr>
              <a:xfrm>
                <a:off x="2585171" y="-778009"/>
                <a:ext cx="28370" cy="28463"/>
              </a:xfrm>
              <a:custGeom>
                <a:avLst/>
                <a:gdLst/>
                <a:ahLst/>
                <a:cxnLst/>
                <a:rect l="l" t="t" r="r" b="b"/>
                <a:pathLst>
                  <a:path w="611" h="613" extrusionOk="0">
                    <a:moveTo>
                      <a:pt x="180" y="0"/>
                    </a:moveTo>
                    <a:lnTo>
                      <a:pt x="213" y="235"/>
                    </a:lnTo>
                    <a:lnTo>
                      <a:pt x="0" y="338"/>
                    </a:lnTo>
                    <a:lnTo>
                      <a:pt x="234" y="379"/>
                    </a:lnTo>
                    <a:lnTo>
                      <a:pt x="267" y="613"/>
                    </a:lnTo>
                    <a:lnTo>
                      <a:pt x="377" y="404"/>
                    </a:lnTo>
                    <a:lnTo>
                      <a:pt x="611" y="444"/>
                    </a:lnTo>
                    <a:lnTo>
                      <a:pt x="446" y="274"/>
                    </a:lnTo>
                    <a:lnTo>
                      <a:pt x="557" y="65"/>
                    </a:lnTo>
                    <a:lnTo>
                      <a:pt x="344" y="170"/>
                    </a:lnTo>
                    <a:lnTo>
                      <a:pt x="18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9"/>
              <p:cNvSpPr/>
              <p:nvPr/>
            </p:nvSpPr>
            <p:spPr>
              <a:xfrm>
                <a:off x="2556011" y="-809026"/>
                <a:ext cx="28185" cy="28649"/>
              </a:xfrm>
              <a:custGeom>
                <a:avLst/>
                <a:gdLst/>
                <a:ahLst/>
                <a:cxnLst/>
                <a:rect l="l" t="t" r="r" b="b"/>
                <a:pathLst>
                  <a:path w="607" h="617" extrusionOk="0">
                    <a:moveTo>
                      <a:pt x="412" y="1"/>
                    </a:moveTo>
                    <a:lnTo>
                      <a:pt x="256" y="177"/>
                    </a:lnTo>
                    <a:lnTo>
                      <a:pt x="38" y="82"/>
                    </a:lnTo>
                    <a:lnTo>
                      <a:pt x="158" y="286"/>
                    </a:lnTo>
                    <a:lnTo>
                      <a:pt x="1" y="463"/>
                    </a:lnTo>
                    <a:lnTo>
                      <a:pt x="231" y="411"/>
                    </a:lnTo>
                    <a:lnTo>
                      <a:pt x="352" y="616"/>
                    </a:lnTo>
                    <a:lnTo>
                      <a:pt x="375" y="382"/>
                    </a:lnTo>
                    <a:lnTo>
                      <a:pt x="606" y="330"/>
                    </a:lnTo>
                    <a:lnTo>
                      <a:pt x="389" y="235"/>
                    </a:lnTo>
                    <a:lnTo>
                      <a:pt x="41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9"/>
              <p:cNvSpPr/>
              <p:nvPr/>
            </p:nvSpPr>
            <p:spPr>
              <a:xfrm>
                <a:off x="2556847" y="-701581"/>
                <a:ext cx="27860" cy="28742"/>
              </a:xfrm>
              <a:custGeom>
                <a:avLst/>
                <a:gdLst/>
                <a:ahLst/>
                <a:cxnLst/>
                <a:rect l="l" t="t" r="r" b="b"/>
                <a:pathLst>
                  <a:path w="600" h="619" extrusionOk="0">
                    <a:moveTo>
                      <a:pt x="388" y="1"/>
                    </a:moveTo>
                    <a:lnTo>
                      <a:pt x="241" y="186"/>
                    </a:lnTo>
                    <a:lnTo>
                      <a:pt x="20" y="102"/>
                    </a:lnTo>
                    <a:lnTo>
                      <a:pt x="20" y="102"/>
                    </a:lnTo>
                    <a:lnTo>
                      <a:pt x="150" y="299"/>
                    </a:lnTo>
                    <a:lnTo>
                      <a:pt x="1" y="484"/>
                    </a:lnTo>
                    <a:lnTo>
                      <a:pt x="229" y="421"/>
                    </a:lnTo>
                    <a:lnTo>
                      <a:pt x="360" y="619"/>
                    </a:lnTo>
                    <a:lnTo>
                      <a:pt x="371" y="383"/>
                    </a:lnTo>
                    <a:lnTo>
                      <a:pt x="600" y="322"/>
                    </a:lnTo>
                    <a:lnTo>
                      <a:pt x="378" y="237"/>
                    </a:lnTo>
                    <a:lnTo>
                      <a:pt x="38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5" name="Google Shape;955;p49"/>
            <p:cNvSpPr/>
            <p:nvPr/>
          </p:nvSpPr>
          <p:spPr>
            <a:xfrm rot="-784888">
              <a:off x="-27288" y="674404"/>
              <a:ext cx="846072" cy="742277"/>
            </a:xfrm>
            <a:custGeom>
              <a:avLst/>
              <a:gdLst/>
              <a:ahLst/>
              <a:cxnLst/>
              <a:rect l="l" t="t" r="r" b="b"/>
              <a:pathLst>
                <a:path w="2144" h="1881" extrusionOk="0">
                  <a:moveTo>
                    <a:pt x="91" y="0"/>
                  </a:moveTo>
                  <a:cubicBezTo>
                    <a:pt x="90" y="0"/>
                    <a:pt x="89" y="0"/>
                    <a:pt x="88" y="0"/>
                  </a:cubicBezTo>
                  <a:cubicBezTo>
                    <a:pt x="1" y="26"/>
                    <a:pt x="185" y="315"/>
                    <a:pt x="212" y="367"/>
                  </a:cubicBezTo>
                  <a:cubicBezTo>
                    <a:pt x="402" y="661"/>
                    <a:pt x="649" y="913"/>
                    <a:pt x="912" y="1142"/>
                  </a:cubicBezTo>
                  <a:cubicBezTo>
                    <a:pt x="1086" y="1292"/>
                    <a:pt x="1270" y="1435"/>
                    <a:pt x="1464" y="1563"/>
                  </a:cubicBezTo>
                  <a:cubicBezTo>
                    <a:pt x="1659" y="1689"/>
                    <a:pt x="1863" y="1807"/>
                    <a:pt x="2089" y="1878"/>
                  </a:cubicBezTo>
                  <a:cubicBezTo>
                    <a:pt x="2093" y="1880"/>
                    <a:pt x="2096" y="1880"/>
                    <a:pt x="2099" y="1880"/>
                  </a:cubicBezTo>
                  <a:cubicBezTo>
                    <a:pt x="2127" y="1880"/>
                    <a:pt x="2143" y="1839"/>
                    <a:pt x="2117" y="1822"/>
                  </a:cubicBezTo>
                  <a:cubicBezTo>
                    <a:pt x="1754" y="1553"/>
                    <a:pt x="1427" y="1243"/>
                    <a:pt x="1095" y="939"/>
                  </a:cubicBezTo>
                  <a:cubicBezTo>
                    <a:pt x="814" y="666"/>
                    <a:pt x="384" y="291"/>
                    <a:pt x="120" y="14"/>
                  </a:cubicBezTo>
                  <a:cubicBezTo>
                    <a:pt x="112" y="5"/>
                    <a:pt x="102" y="0"/>
                    <a:pt x="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9"/>
            <p:cNvSpPr/>
            <p:nvPr/>
          </p:nvSpPr>
          <p:spPr>
            <a:xfrm rot="-784888">
              <a:off x="4748222" y="-432265"/>
              <a:ext cx="823579" cy="741883"/>
            </a:xfrm>
            <a:custGeom>
              <a:avLst/>
              <a:gdLst/>
              <a:ahLst/>
              <a:cxnLst/>
              <a:rect l="l" t="t" r="r" b="b"/>
              <a:pathLst>
                <a:path w="2087" h="1880" extrusionOk="0">
                  <a:moveTo>
                    <a:pt x="2049" y="1"/>
                  </a:moveTo>
                  <a:cubicBezTo>
                    <a:pt x="2040" y="1"/>
                    <a:pt x="2030" y="5"/>
                    <a:pt x="2025" y="14"/>
                  </a:cubicBezTo>
                  <a:cubicBezTo>
                    <a:pt x="1877" y="178"/>
                    <a:pt x="1705" y="323"/>
                    <a:pt x="1542" y="477"/>
                  </a:cubicBezTo>
                  <a:cubicBezTo>
                    <a:pt x="1063" y="922"/>
                    <a:pt x="550" y="1431"/>
                    <a:pt x="28" y="1823"/>
                  </a:cubicBezTo>
                  <a:cubicBezTo>
                    <a:pt x="1" y="1840"/>
                    <a:pt x="19" y="1880"/>
                    <a:pt x="46" y="1880"/>
                  </a:cubicBezTo>
                  <a:cubicBezTo>
                    <a:pt x="49" y="1880"/>
                    <a:pt x="52" y="1879"/>
                    <a:pt x="55" y="1878"/>
                  </a:cubicBezTo>
                  <a:cubicBezTo>
                    <a:pt x="727" y="1664"/>
                    <a:pt x="1886" y="724"/>
                    <a:pt x="2082" y="37"/>
                  </a:cubicBezTo>
                  <a:cubicBezTo>
                    <a:pt x="2087" y="16"/>
                    <a:pt x="2068" y="1"/>
                    <a:pt x="204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7" name="Google Shape;957;p49"/>
          <p:cNvSpPr/>
          <p:nvPr/>
        </p:nvSpPr>
        <p:spPr>
          <a:xfrm rot="10800000" flipH="1">
            <a:off x="-159645" y="2704690"/>
            <a:ext cx="128565" cy="264242"/>
          </a:xfrm>
          <a:custGeom>
            <a:avLst/>
            <a:gdLst/>
            <a:ahLst/>
            <a:cxnLst/>
            <a:rect l="l" t="t" r="r" b="b"/>
            <a:pathLst>
              <a:path w="289" h="594" extrusionOk="0">
                <a:moveTo>
                  <a:pt x="288" y="1"/>
                </a:moveTo>
                <a:lnTo>
                  <a:pt x="133" y="106"/>
                </a:lnTo>
                <a:cubicBezTo>
                  <a:pt x="13" y="187"/>
                  <a:pt x="1" y="357"/>
                  <a:pt x="105" y="456"/>
                </a:cubicBezTo>
                <a:cubicBezTo>
                  <a:pt x="136" y="487"/>
                  <a:pt x="173" y="516"/>
                  <a:pt x="210" y="541"/>
                </a:cubicBezTo>
                <a:lnTo>
                  <a:pt x="288" y="593"/>
                </a:lnTo>
                <a:lnTo>
                  <a:pt x="288" y="1"/>
                </a:lnTo>
                <a:close/>
              </a:path>
            </a:pathLst>
          </a:custGeom>
          <a:solidFill>
            <a:srgbClr val="590D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8" name="Google Shape;958;p49"/>
          <p:cNvGrpSpPr/>
          <p:nvPr/>
        </p:nvGrpSpPr>
        <p:grpSpPr>
          <a:xfrm>
            <a:off x="-224150" y="2662929"/>
            <a:ext cx="2960539" cy="2600996"/>
            <a:chOff x="-224150" y="2662929"/>
            <a:chExt cx="2960539" cy="2600996"/>
          </a:xfrm>
        </p:grpSpPr>
        <p:sp>
          <p:nvSpPr>
            <p:cNvPr id="959" name="Google Shape;959;p49"/>
            <p:cNvSpPr/>
            <p:nvPr/>
          </p:nvSpPr>
          <p:spPr>
            <a:xfrm rot="10800000" flipH="1">
              <a:off x="1587760" y="2662929"/>
              <a:ext cx="1148629" cy="2465373"/>
            </a:xfrm>
            <a:custGeom>
              <a:avLst/>
              <a:gdLst/>
              <a:ahLst/>
              <a:cxnLst/>
              <a:rect l="l" t="t" r="r" b="b"/>
              <a:pathLst>
                <a:path w="2582" h="5542" extrusionOk="0">
                  <a:moveTo>
                    <a:pt x="2357" y="1"/>
                  </a:moveTo>
                  <a:lnTo>
                    <a:pt x="927" y="328"/>
                  </a:lnTo>
                  <a:cubicBezTo>
                    <a:pt x="1022" y="829"/>
                    <a:pt x="1038" y="1352"/>
                    <a:pt x="985" y="1871"/>
                  </a:cubicBezTo>
                  <a:cubicBezTo>
                    <a:pt x="932" y="2389"/>
                    <a:pt x="813" y="2906"/>
                    <a:pt x="636" y="3402"/>
                  </a:cubicBezTo>
                  <a:cubicBezTo>
                    <a:pt x="470" y="3867"/>
                    <a:pt x="255" y="4314"/>
                    <a:pt x="1" y="4729"/>
                  </a:cubicBezTo>
                  <a:cubicBezTo>
                    <a:pt x="622" y="4563"/>
                    <a:pt x="1330" y="4097"/>
                    <a:pt x="1330" y="4097"/>
                  </a:cubicBezTo>
                  <a:lnTo>
                    <a:pt x="1588" y="5541"/>
                  </a:lnTo>
                  <a:cubicBezTo>
                    <a:pt x="1860" y="5020"/>
                    <a:pt x="2078" y="4473"/>
                    <a:pt x="2241" y="3911"/>
                  </a:cubicBezTo>
                  <a:cubicBezTo>
                    <a:pt x="2421" y="3281"/>
                    <a:pt x="2531" y="2633"/>
                    <a:pt x="2556" y="1974"/>
                  </a:cubicBezTo>
                  <a:cubicBezTo>
                    <a:pt x="2581" y="1317"/>
                    <a:pt x="2523" y="650"/>
                    <a:pt x="23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9"/>
            <p:cNvSpPr/>
            <p:nvPr/>
          </p:nvSpPr>
          <p:spPr>
            <a:xfrm rot="10800000" flipH="1">
              <a:off x="1885816" y="3651836"/>
              <a:ext cx="813204" cy="1467124"/>
            </a:xfrm>
            <a:custGeom>
              <a:avLst/>
              <a:gdLst/>
              <a:ahLst/>
              <a:cxnLst/>
              <a:rect l="l" t="t" r="r" b="b"/>
              <a:pathLst>
                <a:path w="1828" h="3298" extrusionOk="0">
                  <a:moveTo>
                    <a:pt x="1685" y="1"/>
                  </a:moveTo>
                  <a:lnTo>
                    <a:pt x="256" y="328"/>
                  </a:lnTo>
                  <a:cubicBezTo>
                    <a:pt x="352" y="829"/>
                    <a:pt x="367" y="1352"/>
                    <a:pt x="314" y="1872"/>
                  </a:cubicBezTo>
                  <a:cubicBezTo>
                    <a:pt x="265" y="2355"/>
                    <a:pt x="157" y="2834"/>
                    <a:pt x="1" y="3297"/>
                  </a:cubicBezTo>
                  <a:cubicBezTo>
                    <a:pt x="829" y="2633"/>
                    <a:pt x="1467" y="1734"/>
                    <a:pt x="1828" y="736"/>
                  </a:cubicBezTo>
                  <a:cubicBezTo>
                    <a:pt x="1795" y="488"/>
                    <a:pt x="1748" y="244"/>
                    <a:pt x="16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9"/>
            <p:cNvSpPr/>
            <p:nvPr/>
          </p:nvSpPr>
          <p:spPr>
            <a:xfrm rot="10800000" flipH="1">
              <a:off x="-223705" y="2704689"/>
              <a:ext cx="2896928" cy="2559236"/>
            </a:xfrm>
            <a:custGeom>
              <a:avLst/>
              <a:gdLst/>
              <a:ahLst/>
              <a:cxnLst/>
              <a:rect l="l" t="t" r="r" b="b"/>
              <a:pathLst>
                <a:path w="6512" h="5753" extrusionOk="0">
                  <a:moveTo>
                    <a:pt x="4782" y="1"/>
                  </a:moveTo>
                  <a:cubicBezTo>
                    <a:pt x="4724" y="1"/>
                    <a:pt x="4657" y="14"/>
                    <a:pt x="4571" y="48"/>
                  </a:cubicBezTo>
                  <a:cubicBezTo>
                    <a:pt x="4461" y="91"/>
                    <a:pt x="4388" y="186"/>
                    <a:pt x="4312" y="276"/>
                  </a:cubicBezTo>
                  <a:cubicBezTo>
                    <a:pt x="3607" y="1097"/>
                    <a:pt x="2046" y="2325"/>
                    <a:pt x="628" y="3141"/>
                  </a:cubicBezTo>
                  <a:cubicBezTo>
                    <a:pt x="240" y="3364"/>
                    <a:pt x="2" y="3775"/>
                    <a:pt x="2" y="4220"/>
                  </a:cubicBezTo>
                  <a:lnTo>
                    <a:pt x="2" y="4230"/>
                  </a:lnTo>
                  <a:cubicBezTo>
                    <a:pt x="2" y="4230"/>
                    <a:pt x="0" y="4953"/>
                    <a:pt x="0" y="5037"/>
                  </a:cubicBezTo>
                  <a:cubicBezTo>
                    <a:pt x="0" y="5303"/>
                    <a:pt x="133" y="5553"/>
                    <a:pt x="355" y="5700"/>
                  </a:cubicBezTo>
                  <a:lnTo>
                    <a:pt x="433" y="5752"/>
                  </a:lnTo>
                  <a:lnTo>
                    <a:pt x="433" y="5160"/>
                  </a:lnTo>
                  <a:cubicBezTo>
                    <a:pt x="433" y="5160"/>
                    <a:pt x="4419" y="3342"/>
                    <a:pt x="6450" y="314"/>
                  </a:cubicBezTo>
                  <a:cubicBezTo>
                    <a:pt x="6511" y="222"/>
                    <a:pt x="6475" y="70"/>
                    <a:pt x="6319" y="32"/>
                  </a:cubicBezTo>
                  <a:cubicBezTo>
                    <a:pt x="6281" y="23"/>
                    <a:pt x="6242" y="19"/>
                    <a:pt x="6203" y="19"/>
                  </a:cubicBezTo>
                  <a:cubicBezTo>
                    <a:pt x="6000" y="19"/>
                    <a:pt x="5779" y="128"/>
                    <a:pt x="5451" y="128"/>
                  </a:cubicBezTo>
                  <a:cubicBezTo>
                    <a:pt x="5381" y="128"/>
                    <a:pt x="5307" y="123"/>
                    <a:pt x="5227" y="111"/>
                  </a:cubicBezTo>
                  <a:cubicBezTo>
                    <a:pt x="5017" y="80"/>
                    <a:pt x="4926" y="1"/>
                    <a:pt x="478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9"/>
            <p:cNvSpPr/>
            <p:nvPr/>
          </p:nvSpPr>
          <p:spPr>
            <a:xfrm rot="10800000" flipH="1">
              <a:off x="-222370" y="2701575"/>
              <a:ext cx="1282531" cy="1849252"/>
            </a:xfrm>
            <a:custGeom>
              <a:avLst/>
              <a:gdLst/>
              <a:ahLst/>
              <a:cxnLst/>
              <a:rect l="l" t="t" r="r" b="b"/>
              <a:pathLst>
                <a:path w="2883" h="4157" extrusionOk="0">
                  <a:moveTo>
                    <a:pt x="2883" y="0"/>
                  </a:moveTo>
                  <a:lnTo>
                    <a:pt x="2883" y="0"/>
                  </a:lnTo>
                  <a:cubicBezTo>
                    <a:pt x="2193" y="550"/>
                    <a:pt x="1390" y="1108"/>
                    <a:pt x="627" y="1545"/>
                  </a:cubicBezTo>
                  <a:cubicBezTo>
                    <a:pt x="239" y="1768"/>
                    <a:pt x="1" y="2180"/>
                    <a:pt x="1" y="2626"/>
                  </a:cubicBezTo>
                  <a:lnTo>
                    <a:pt x="1" y="2634"/>
                  </a:lnTo>
                  <a:cubicBezTo>
                    <a:pt x="1" y="2634"/>
                    <a:pt x="0" y="3358"/>
                    <a:pt x="0" y="3441"/>
                  </a:cubicBezTo>
                  <a:cubicBezTo>
                    <a:pt x="0" y="3709"/>
                    <a:pt x="133" y="3958"/>
                    <a:pt x="355" y="4105"/>
                  </a:cubicBezTo>
                  <a:lnTo>
                    <a:pt x="432" y="4157"/>
                  </a:lnTo>
                  <a:lnTo>
                    <a:pt x="432" y="3565"/>
                  </a:lnTo>
                  <a:cubicBezTo>
                    <a:pt x="432" y="3565"/>
                    <a:pt x="1369" y="3138"/>
                    <a:pt x="2564" y="2353"/>
                  </a:cubicBezTo>
                  <a:cubicBezTo>
                    <a:pt x="2422" y="2139"/>
                    <a:pt x="2351" y="1872"/>
                    <a:pt x="2348" y="1612"/>
                  </a:cubicBezTo>
                  <a:cubicBezTo>
                    <a:pt x="2344" y="1235"/>
                    <a:pt x="2467" y="866"/>
                    <a:pt x="2618" y="522"/>
                  </a:cubicBezTo>
                  <a:cubicBezTo>
                    <a:pt x="2698" y="344"/>
                    <a:pt x="2786" y="169"/>
                    <a:pt x="288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9"/>
            <p:cNvSpPr/>
            <p:nvPr/>
          </p:nvSpPr>
          <p:spPr>
            <a:xfrm rot="10800000" flipH="1">
              <a:off x="-224150" y="2704689"/>
              <a:ext cx="455981" cy="1267385"/>
            </a:xfrm>
            <a:custGeom>
              <a:avLst/>
              <a:gdLst/>
              <a:ahLst/>
              <a:cxnLst/>
              <a:rect l="l" t="t" r="r" b="b"/>
              <a:pathLst>
                <a:path w="1025" h="2849" extrusionOk="0">
                  <a:moveTo>
                    <a:pt x="1025" y="0"/>
                  </a:moveTo>
                  <a:lnTo>
                    <a:pt x="1025" y="0"/>
                  </a:lnTo>
                  <a:cubicBezTo>
                    <a:pt x="894" y="81"/>
                    <a:pt x="761" y="159"/>
                    <a:pt x="630" y="235"/>
                  </a:cubicBezTo>
                  <a:cubicBezTo>
                    <a:pt x="242" y="458"/>
                    <a:pt x="2" y="869"/>
                    <a:pt x="2" y="1316"/>
                  </a:cubicBezTo>
                  <a:lnTo>
                    <a:pt x="2" y="1326"/>
                  </a:lnTo>
                  <a:cubicBezTo>
                    <a:pt x="2" y="1326"/>
                    <a:pt x="0" y="2049"/>
                    <a:pt x="0" y="2133"/>
                  </a:cubicBezTo>
                  <a:cubicBezTo>
                    <a:pt x="0" y="2399"/>
                    <a:pt x="133" y="2649"/>
                    <a:pt x="355" y="2796"/>
                  </a:cubicBezTo>
                  <a:lnTo>
                    <a:pt x="433" y="2848"/>
                  </a:lnTo>
                  <a:lnTo>
                    <a:pt x="433" y="2256"/>
                  </a:lnTo>
                  <a:cubicBezTo>
                    <a:pt x="433" y="2256"/>
                    <a:pt x="491" y="2229"/>
                    <a:pt x="593" y="2181"/>
                  </a:cubicBezTo>
                  <a:cubicBezTo>
                    <a:pt x="559" y="2089"/>
                    <a:pt x="541" y="1991"/>
                    <a:pt x="541" y="1891"/>
                  </a:cubicBezTo>
                  <a:cubicBezTo>
                    <a:pt x="541" y="1805"/>
                    <a:pt x="542" y="1055"/>
                    <a:pt x="542" y="1055"/>
                  </a:cubicBezTo>
                  <a:lnTo>
                    <a:pt x="542" y="1046"/>
                  </a:lnTo>
                  <a:cubicBezTo>
                    <a:pt x="542" y="707"/>
                    <a:pt x="757" y="291"/>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4" name="Google Shape;964;p49"/>
          <p:cNvGrpSpPr/>
          <p:nvPr/>
        </p:nvGrpSpPr>
        <p:grpSpPr>
          <a:xfrm rot="1138899">
            <a:off x="2440442" y="4368988"/>
            <a:ext cx="1051377" cy="932436"/>
            <a:chOff x="6757038" y="4568926"/>
            <a:chExt cx="163860" cy="145334"/>
          </a:xfrm>
        </p:grpSpPr>
        <p:sp>
          <p:nvSpPr>
            <p:cNvPr id="965" name="Google Shape;965;p49"/>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9"/>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9"/>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9"/>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9"/>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9"/>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1" name="Google Shape;971;p49"/>
          <p:cNvGrpSpPr/>
          <p:nvPr/>
        </p:nvGrpSpPr>
        <p:grpSpPr>
          <a:xfrm rot="-846910">
            <a:off x="554477" y="286993"/>
            <a:ext cx="677959" cy="601278"/>
            <a:chOff x="6757038" y="4568926"/>
            <a:chExt cx="163860" cy="145334"/>
          </a:xfrm>
        </p:grpSpPr>
        <p:sp>
          <p:nvSpPr>
            <p:cNvPr id="972" name="Google Shape;972;p49"/>
            <p:cNvSpPr/>
            <p:nvPr/>
          </p:nvSpPr>
          <p:spPr>
            <a:xfrm>
              <a:off x="6806767" y="4568926"/>
              <a:ext cx="64448" cy="73642"/>
            </a:xfrm>
            <a:custGeom>
              <a:avLst/>
              <a:gdLst/>
              <a:ahLst/>
              <a:cxnLst/>
              <a:rect l="l" t="t" r="r" b="b"/>
              <a:pathLst>
                <a:path w="1388" h="1586" extrusionOk="0">
                  <a:moveTo>
                    <a:pt x="363" y="0"/>
                  </a:moveTo>
                  <a:cubicBezTo>
                    <a:pt x="176" y="0"/>
                    <a:pt x="0" y="141"/>
                    <a:pt x="0" y="433"/>
                  </a:cubicBezTo>
                  <a:cubicBezTo>
                    <a:pt x="0" y="908"/>
                    <a:pt x="694" y="1586"/>
                    <a:pt x="694" y="1586"/>
                  </a:cubicBezTo>
                  <a:cubicBezTo>
                    <a:pt x="694" y="1586"/>
                    <a:pt x="1388" y="908"/>
                    <a:pt x="1388" y="433"/>
                  </a:cubicBezTo>
                  <a:cubicBezTo>
                    <a:pt x="1388" y="141"/>
                    <a:pt x="1212" y="0"/>
                    <a:pt x="1024" y="0"/>
                  </a:cubicBezTo>
                  <a:cubicBezTo>
                    <a:pt x="905" y="0"/>
                    <a:pt x="781" y="57"/>
                    <a:pt x="694" y="168"/>
                  </a:cubicBezTo>
                  <a:cubicBezTo>
                    <a:pt x="607" y="57"/>
                    <a:pt x="483" y="0"/>
                    <a:pt x="3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9"/>
            <p:cNvSpPr/>
            <p:nvPr/>
          </p:nvSpPr>
          <p:spPr>
            <a:xfrm>
              <a:off x="6757038" y="4593953"/>
              <a:ext cx="82000" cy="64077"/>
            </a:xfrm>
            <a:custGeom>
              <a:avLst/>
              <a:gdLst/>
              <a:ahLst/>
              <a:cxnLst/>
              <a:rect l="l" t="t" r="r" b="b"/>
              <a:pathLst>
                <a:path w="1766" h="1380" extrusionOk="0">
                  <a:moveTo>
                    <a:pt x="705" y="0"/>
                  </a:moveTo>
                  <a:cubicBezTo>
                    <a:pt x="376" y="0"/>
                    <a:pt x="242" y="349"/>
                    <a:pt x="418" y="609"/>
                  </a:cubicBezTo>
                  <a:cubicBezTo>
                    <a:pt x="75" y="733"/>
                    <a:pt x="1" y="1204"/>
                    <a:pt x="454" y="1350"/>
                  </a:cubicBezTo>
                  <a:cubicBezTo>
                    <a:pt x="518" y="1371"/>
                    <a:pt x="589" y="1380"/>
                    <a:pt x="665" y="1380"/>
                  </a:cubicBezTo>
                  <a:cubicBezTo>
                    <a:pt x="1131" y="1380"/>
                    <a:pt x="1765" y="1047"/>
                    <a:pt x="1765" y="1047"/>
                  </a:cubicBezTo>
                  <a:cubicBezTo>
                    <a:pt x="1765" y="1047"/>
                    <a:pt x="1336" y="177"/>
                    <a:pt x="882" y="31"/>
                  </a:cubicBezTo>
                  <a:cubicBezTo>
                    <a:pt x="818" y="10"/>
                    <a:pt x="759" y="0"/>
                    <a:pt x="7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9"/>
            <p:cNvSpPr/>
            <p:nvPr/>
          </p:nvSpPr>
          <p:spPr>
            <a:xfrm>
              <a:off x="6770086" y="4642521"/>
              <a:ext cx="76567" cy="71738"/>
            </a:xfrm>
            <a:custGeom>
              <a:avLst/>
              <a:gdLst/>
              <a:ahLst/>
              <a:cxnLst/>
              <a:rect l="l" t="t" r="r" b="b"/>
              <a:pathLst>
                <a:path w="1649" h="1545" extrusionOk="0">
                  <a:moveTo>
                    <a:pt x="1485" y="1"/>
                  </a:moveTo>
                  <a:lnTo>
                    <a:pt x="1485" y="1"/>
                  </a:lnTo>
                  <a:cubicBezTo>
                    <a:pt x="1485" y="1"/>
                    <a:pt x="526" y="140"/>
                    <a:pt x="245" y="525"/>
                  </a:cubicBezTo>
                  <a:cubicBezTo>
                    <a:pt x="0" y="863"/>
                    <a:pt x="229" y="1164"/>
                    <a:pt x="526" y="1164"/>
                  </a:cubicBezTo>
                  <a:cubicBezTo>
                    <a:pt x="567" y="1164"/>
                    <a:pt x="609" y="1158"/>
                    <a:pt x="652" y="1146"/>
                  </a:cubicBezTo>
                  <a:cubicBezTo>
                    <a:pt x="659" y="1374"/>
                    <a:pt x="829" y="1544"/>
                    <a:pt x="1024" y="1544"/>
                  </a:cubicBezTo>
                  <a:cubicBezTo>
                    <a:pt x="1140" y="1544"/>
                    <a:pt x="1264" y="1484"/>
                    <a:pt x="1369" y="1341"/>
                  </a:cubicBezTo>
                  <a:cubicBezTo>
                    <a:pt x="1649" y="956"/>
                    <a:pt x="1485" y="1"/>
                    <a:pt x="148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9"/>
            <p:cNvSpPr/>
            <p:nvPr/>
          </p:nvSpPr>
          <p:spPr>
            <a:xfrm>
              <a:off x="6831377" y="4642521"/>
              <a:ext cx="76614" cy="71738"/>
            </a:xfrm>
            <a:custGeom>
              <a:avLst/>
              <a:gdLst/>
              <a:ahLst/>
              <a:cxnLst/>
              <a:rect l="l" t="t" r="r" b="b"/>
              <a:pathLst>
                <a:path w="1650" h="1545" extrusionOk="0">
                  <a:moveTo>
                    <a:pt x="164" y="1"/>
                  </a:moveTo>
                  <a:cubicBezTo>
                    <a:pt x="164" y="1"/>
                    <a:pt x="1" y="956"/>
                    <a:pt x="281" y="1341"/>
                  </a:cubicBezTo>
                  <a:cubicBezTo>
                    <a:pt x="385" y="1484"/>
                    <a:pt x="509" y="1544"/>
                    <a:pt x="625" y="1544"/>
                  </a:cubicBezTo>
                  <a:cubicBezTo>
                    <a:pt x="819" y="1544"/>
                    <a:pt x="990" y="1374"/>
                    <a:pt x="998" y="1146"/>
                  </a:cubicBezTo>
                  <a:cubicBezTo>
                    <a:pt x="1040" y="1158"/>
                    <a:pt x="1082" y="1164"/>
                    <a:pt x="1123" y="1164"/>
                  </a:cubicBezTo>
                  <a:cubicBezTo>
                    <a:pt x="1419" y="1164"/>
                    <a:pt x="1649" y="863"/>
                    <a:pt x="1403" y="525"/>
                  </a:cubicBezTo>
                  <a:cubicBezTo>
                    <a:pt x="1123" y="140"/>
                    <a:pt x="164" y="1"/>
                    <a:pt x="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49"/>
            <p:cNvSpPr/>
            <p:nvPr/>
          </p:nvSpPr>
          <p:spPr>
            <a:xfrm>
              <a:off x="6838992" y="4593953"/>
              <a:ext cx="81907" cy="64077"/>
            </a:xfrm>
            <a:custGeom>
              <a:avLst/>
              <a:gdLst/>
              <a:ahLst/>
              <a:cxnLst/>
              <a:rect l="l" t="t" r="r" b="b"/>
              <a:pathLst>
                <a:path w="1764" h="1380" extrusionOk="0">
                  <a:moveTo>
                    <a:pt x="1059" y="0"/>
                  </a:moveTo>
                  <a:cubicBezTo>
                    <a:pt x="1005" y="0"/>
                    <a:pt x="946" y="10"/>
                    <a:pt x="883" y="31"/>
                  </a:cubicBezTo>
                  <a:cubicBezTo>
                    <a:pt x="429" y="177"/>
                    <a:pt x="0" y="1047"/>
                    <a:pt x="0" y="1047"/>
                  </a:cubicBezTo>
                  <a:cubicBezTo>
                    <a:pt x="0" y="1047"/>
                    <a:pt x="634" y="1380"/>
                    <a:pt x="1099" y="1380"/>
                  </a:cubicBezTo>
                  <a:cubicBezTo>
                    <a:pt x="1175" y="1380"/>
                    <a:pt x="1247" y="1371"/>
                    <a:pt x="1310" y="1350"/>
                  </a:cubicBezTo>
                  <a:cubicBezTo>
                    <a:pt x="1764" y="1204"/>
                    <a:pt x="1689" y="732"/>
                    <a:pt x="1349" y="609"/>
                  </a:cubicBezTo>
                  <a:cubicBezTo>
                    <a:pt x="1523" y="350"/>
                    <a:pt x="138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9"/>
            <p:cNvSpPr/>
            <p:nvPr/>
          </p:nvSpPr>
          <p:spPr>
            <a:xfrm>
              <a:off x="6802356" y="4604865"/>
              <a:ext cx="68813" cy="75221"/>
            </a:xfrm>
            <a:custGeom>
              <a:avLst/>
              <a:gdLst/>
              <a:ahLst/>
              <a:cxnLst/>
              <a:rect l="l" t="t" r="r" b="b"/>
              <a:pathLst>
                <a:path w="1482" h="1620" extrusionOk="0">
                  <a:moveTo>
                    <a:pt x="742" y="0"/>
                  </a:moveTo>
                  <a:cubicBezTo>
                    <a:pt x="691" y="0"/>
                    <a:pt x="649" y="42"/>
                    <a:pt x="649" y="93"/>
                  </a:cubicBezTo>
                  <a:cubicBezTo>
                    <a:pt x="649" y="132"/>
                    <a:pt x="675" y="165"/>
                    <a:pt x="711" y="179"/>
                  </a:cubicBezTo>
                  <a:lnTo>
                    <a:pt x="711" y="563"/>
                  </a:lnTo>
                  <a:cubicBezTo>
                    <a:pt x="686" y="566"/>
                    <a:pt x="664" y="572"/>
                    <a:pt x="644" y="581"/>
                  </a:cubicBezTo>
                  <a:lnTo>
                    <a:pt x="529" y="381"/>
                  </a:lnTo>
                  <a:cubicBezTo>
                    <a:pt x="553" y="351"/>
                    <a:pt x="559" y="310"/>
                    <a:pt x="540" y="275"/>
                  </a:cubicBezTo>
                  <a:cubicBezTo>
                    <a:pt x="523" y="246"/>
                    <a:pt x="492" y="230"/>
                    <a:pt x="461" y="230"/>
                  </a:cubicBezTo>
                  <a:cubicBezTo>
                    <a:pt x="445" y="230"/>
                    <a:pt x="429" y="234"/>
                    <a:pt x="415" y="243"/>
                  </a:cubicBezTo>
                  <a:cubicBezTo>
                    <a:pt x="371" y="268"/>
                    <a:pt x="356" y="323"/>
                    <a:pt x="382" y="367"/>
                  </a:cubicBezTo>
                  <a:cubicBezTo>
                    <a:pt x="399" y="397"/>
                    <a:pt x="429" y="413"/>
                    <a:pt x="461" y="413"/>
                  </a:cubicBezTo>
                  <a:cubicBezTo>
                    <a:pt x="466" y="413"/>
                    <a:pt x="472" y="412"/>
                    <a:pt x="477" y="411"/>
                  </a:cubicBezTo>
                  <a:lnTo>
                    <a:pt x="593" y="611"/>
                  </a:lnTo>
                  <a:cubicBezTo>
                    <a:pt x="574" y="626"/>
                    <a:pt x="558" y="642"/>
                    <a:pt x="543" y="661"/>
                  </a:cubicBezTo>
                  <a:lnTo>
                    <a:pt x="498" y="635"/>
                  </a:lnTo>
                  <a:cubicBezTo>
                    <a:pt x="505" y="598"/>
                    <a:pt x="489" y="560"/>
                    <a:pt x="455" y="540"/>
                  </a:cubicBezTo>
                  <a:cubicBezTo>
                    <a:pt x="440" y="531"/>
                    <a:pt x="424" y="527"/>
                    <a:pt x="409" y="527"/>
                  </a:cubicBezTo>
                  <a:cubicBezTo>
                    <a:pt x="377" y="527"/>
                    <a:pt x="347" y="544"/>
                    <a:pt x="330" y="573"/>
                  </a:cubicBezTo>
                  <a:cubicBezTo>
                    <a:pt x="304" y="616"/>
                    <a:pt x="319" y="672"/>
                    <a:pt x="363" y="698"/>
                  </a:cubicBezTo>
                  <a:cubicBezTo>
                    <a:pt x="377" y="706"/>
                    <a:pt x="393" y="710"/>
                    <a:pt x="408" y="710"/>
                  </a:cubicBezTo>
                  <a:cubicBezTo>
                    <a:pt x="430" y="710"/>
                    <a:pt x="451" y="702"/>
                    <a:pt x="468" y="688"/>
                  </a:cubicBezTo>
                  <a:lnTo>
                    <a:pt x="511" y="714"/>
                  </a:lnTo>
                  <a:cubicBezTo>
                    <a:pt x="503" y="735"/>
                    <a:pt x="498" y="757"/>
                    <a:pt x="494" y="780"/>
                  </a:cubicBezTo>
                  <a:lnTo>
                    <a:pt x="179" y="780"/>
                  </a:lnTo>
                  <a:cubicBezTo>
                    <a:pt x="165" y="744"/>
                    <a:pt x="132" y="719"/>
                    <a:pt x="92" y="719"/>
                  </a:cubicBezTo>
                  <a:cubicBezTo>
                    <a:pt x="42" y="719"/>
                    <a:pt x="1" y="760"/>
                    <a:pt x="1" y="810"/>
                  </a:cubicBezTo>
                  <a:cubicBezTo>
                    <a:pt x="1" y="860"/>
                    <a:pt x="42" y="902"/>
                    <a:pt x="92" y="902"/>
                  </a:cubicBezTo>
                  <a:cubicBezTo>
                    <a:pt x="132" y="902"/>
                    <a:pt x="165" y="876"/>
                    <a:pt x="179" y="841"/>
                  </a:cubicBezTo>
                  <a:lnTo>
                    <a:pt x="494" y="841"/>
                  </a:lnTo>
                  <a:cubicBezTo>
                    <a:pt x="497" y="865"/>
                    <a:pt x="503" y="887"/>
                    <a:pt x="511" y="907"/>
                  </a:cubicBezTo>
                  <a:lnTo>
                    <a:pt x="468" y="933"/>
                  </a:lnTo>
                  <a:cubicBezTo>
                    <a:pt x="451" y="918"/>
                    <a:pt x="430" y="910"/>
                    <a:pt x="408" y="910"/>
                  </a:cubicBezTo>
                  <a:cubicBezTo>
                    <a:pt x="393" y="910"/>
                    <a:pt x="377" y="914"/>
                    <a:pt x="363" y="923"/>
                  </a:cubicBezTo>
                  <a:cubicBezTo>
                    <a:pt x="319" y="948"/>
                    <a:pt x="304" y="1004"/>
                    <a:pt x="330" y="1047"/>
                  </a:cubicBezTo>
                  <a:cubicBezTo>
                    <a:pt x="347" y="1077"/>
                    <a:pt x="377" y="1093"/>
                    <a:pt x="409" y="1093"/>
                  </a:cubicBezTo>
                  <a:cubicBezTo>
                    <a:pt x="424" y="1093"/>
                    <a:pt x="440" y="1089"/>
                    <a:pt x="455" y="1081"/>
                  </a:cubicBezTo>
                  <a:cubicBezTo>
                    <a:pt x="489" y="1061"/>
                    <a:pt x="505" y="1023"/>
                    <a:pt x="498" y="986"/>
                  </a:cubicBezTo>
                  <a:lnTo>
                    <a:pt x="543" y="960"/>
                  </a:lnTo>
                  <a:cubicBezTo>
                    <a:pt x="558" y="978"/>
                    <a:pt x="574" y="994"/>
                    <a:pt x="593" y="1009"/>
                  </a:cubicBezTo>
                  <a:lnTo>
                    <a:pt x="477" y="1210"/>
                  </a:lnTo>
                  <a:cubicBezTo>
                    <a:pt x="472" y="1209"/>
                    <a:pt x="466" y="1208"/>
                    <a:pt x="461" y="1208"/>
                  </a:cubicBezTo>
                  <a:cubicBezTo>
                    <a:pt x="429" y="1208"/>
                    <a:pt x="399" y="1224"/>
                    <a:pt x="382" y="1253"/>
                  </a:cubicBezTo>
                  <a:cubicBezTo>
                    <a:pt x="356" y="1297"/>
                    <a:pt x="371" y="1353"/>
                    <a:pt x="415" y="1378"/>
                  </a:cubicBezTo>
                  <a:cubicBezTo>
                    <a:pt x="429" y="1387"/>
                    <a:pt x="445" y="1390"/>
                    <a:pt x="460" y="1390"/>
                  </a:cubicBezTo>
                  <a:cubicBezTo>
                    <a:pt x="492" y="1390"/>
                    <a:pt x="523" y="1374"/>
                    <a:pt x="540" y="1344"/>
                  </a:cubicBezTo>
                  <a:cubicBezTo>
                    <a:pt x="559" y="1311"/>
                    <a:pt x="554" y="1268"/>
                    <a:pt x="529" y="1240"/>
                  </a:cubicBezTo>
                  <a:lnTo>
                    <a:pt x="644" y="1040"/>
                  </a:lnTo>
                  <a:cubicBezTo>
                    <a:pt x="665" y="1049"/>
                    <a:pt x="688" y="1053"/>
                    <a:pt x="711" y="1057"/>
                  </a:cubicBezTo>
                  <a:lnTo>
                    <a:pt x="711" y="1442"/>
                  </a:lnTo>
                  <a:cubicBezTo>
                    <a:pt x="675" y="1454"/>
                    <a:pt x="649" y="1488"/>
                    <a:pt x="649" y="1528"/>
                  </a:cubicBezTo>
                  <a:cubicBezTo>
                    <a:pt x="649" y="1578"/>
                    <a:pt x="691" y="1619"/>
                    <a:pt x="742" y="1619"/>
                  </a:cubicBezTo>
                  <a:cubicBezTo>
                    <a:pt x="791" y="1619"/>
                    <a:pt x="833" y="1578"/>
                    <a:pt x="833" y="1528"/>
                  </a:cubicBezTo>
                  <a:cubicBezTo>
                    <a:pt x="833" y="1488"/>
                    <a:pt x="807" y="1455"/>
                    <a:pt x="771" y="1442"/>
                  </a:cubicBezTo>
                  <a:lnTo>
                    <a:pt x="771" y="1057"/>
                  </a:lnTo>
                  <a:cubicBezTo>
                    <a:pt x="796" y="1055"/>
                    <a:pt x="818" y="1049"/>
                    <a:pt x="838" y="1040"/>
                  </a:cubicBezTo>
                  <a:lnTo>
                    <a:pt x="954" y="1240"/>
                  </a:lnTo>
                  <a:cubicBezTo>
                    <a:pt x="929" y="1269"/>
                    <a:pt x="923" y="1311"/>
                    <a:pt x="943" y="1344"/>
                  </a:cubicBezTo>
                  <a:cubicBezTo>
                    <a:pt x="960" y="1374"/>
                    <a:pt x="990" y="1390"/>
                    <a:pt x="1022" y="1390"/>
                  </a:cubicBezTo>
                  <a:cubicBezTo>
                    <a:pt x="1037" y="1390"/>
                    <a:pt x="1053" y="1387"/>
                    <a:pt x="1067" y="1378"/>
                  </a:cubicBezTo>
                  <a:cubicBezTo>
                    <a:pt x="1111" y="1353"/>
                    <a:pt x="1126" y="1297"/>
                    <a:pt x="1100" y="1253"/>
                  </a:cubicBezTo>
                  <a:cubicBezTo>
                    <a:pt x="1084" y="1224"/>
                    <a:pt x="1053" y="1208"/>
                    <a:pt x="1021" y="1208"/>
                  </a:cubicBezTo>
                  <a:cubicBezTo>
                    <a:pt x="1016" y="1208"/>
                    <a:pt x="1010" y="1209"/>
                    <a:pt x="1005" y="1210"/>
                  </a:cubicBezTo>
                  <a:lnTo>
                    <a:pt x="890" y="1009"/>
                  </a:lnTo>
                  <a:cubicBezTo>
                    <a:pt x="908" y="996"/>
                    <a:pt x="924" y="979"/>
                    <a:pt x="939" y="960"/>
                  </a:cubicBezTo>
                  <a:lnTo>
                    <a:pt x="984" y="986"/>
                  </a:lnTo>
                  <a:cubicBezTo>
                    <a:pt x="977" y="1023"/>
                    <a:pt x="993" y="1061"/>
                    <a:pt x="1028" y="1081"/>
                  </a:cubicBezTo>
                  <a:cubicBezTo>
                    <a:pt x="1043" y="1089"/>
                    <a:pt x="1058" y="1093"/>
                    <a:pt x="1074" y="1093"/>
                  </a:cubicBezTo>
                  <a:cubicBezTo>
                    <a:pt x="1105" y="1093"/>
                    <a:pt x="1135" y="1077"/>
                    <a:pt x="1152" y="1047"/>
                  </a:cubicBezTo>
                  <a:cubicBezTo>
                    <a:pt x="1178" y="1004"/>
                    <a:pt x="1163" y="948"/>
                    <a:pt x="1120" y="923"/>
                  </a:cubicBezTo>
                  <a:cubicBezTo>
                    <a:pt x="1105" y="915"/>
                    <a:pt x="1089" y="911"/>
                    <a:pt x="1073" y="911"/>
                  </a:cubicBezTo>
                  <a:cubicBezTo>
                    <a:pt x="1052" y="911"/>
                    <a:pt x="1030" y="918"/>
                    <a:pt x="1014" y="933"/>
                  </a:cubicBezTo>
                  <a:lnTo>
                    <a:pt x="971" y="907"/>
                  </a:lnTo>
                  <a:cubicBezTo>
                    <a:pt x="980" y="886"/>
                    <a:pt x="984" y="864"/>
                    <a:pt x="988" y="841"/>
                  </a:cubicBezTo>
                  <a:lnTo>
                    <a:pt x="1304" y="841"/>
                  </a:lnTo>
                  <a:cubicBezTo>
                    <a:pt x="1316" y="876"/>
                    <a:pt x="1350" y="902"/>
                    <a:pt x="1390" y="902"/>
                  </a:cubicBezTo>
                  <a:cubicBezTo>
                    <a:pt x="1440" y="902"/>
                    <a:pt x="1482" y="860"/>
                    <a:pt x="1482" y="810"/>
                  </a:cubicBezTo>
                  <a:cubicBezTo>
                    <a:pt x="1482" y="760"/>
                    <a:pt x="1440" y="719"/>
                    <a:pt x="1390" y="719"/>
                  </a:cubicBezTo>
                  <a:cubicBezTo>
                    <a:pt x="1350" y="719"/>
                    <a:pt x="1317" y="744"/>
                    <a:pt x="1304" y="780"/>
                  </a:cubicBezTo>
                  <a:lnTo>
                    <a:pt x="988" y="780"/>
                  </a:lnTo>
                  <a:cubicBezTo>
                    <a:pt x="986" y="756"/>
                    <a:pt x="980" y="733"/>
                    <a:pt x="971" y="714"/>
                  </a:cubicBezTo>
                  <a:lnTo>
                    <a:pt x="1014" y="688"/>
                  </a:lnTo>
                  <a:cubicBezTo>
                    <a:pt x="1032" y="702"/>
                    <a:pt x="1053" y="710"/>
                    <a:pt x="1075" y="710"/>
                  </a:cubicBezTo>
                  <a:cubicBezTo>
                    <a:pt x="1090" y="710"/>
                    <a:pt x="1105" y="707"/>
                    <a:pt x="1120" y="698"/>
                  </a:cubicBezTo>
                  <a:cubicBezTo>
                    <a:pt x="1163" y="672"/>
                    <a:pt x="1178" y="616"/>
                    <a:pt x="1152" y="573"/>
                  </a:cubicBezTo>
                  <a:cubicBezTo>
                    <a:pt x="1135" y="544"/>
                    <a:pt x="1105" y="527"/>
                    <a:pt x="1074" y="527"/>
                  </a:cubicBezTo>
                  <a:cubicBezTo>
                    <a:pt x="1058" y="527"/>
                    <a:pt x="1043" y="531"/>
                    <a:pt x="1028" y="540"/>
                  </a:cubicBezTo>
                  <a:cubicBezTo>
                    <a:pt x="993" y="560"/>
                    <a:pt x="977" y="598"/>
                    <a:pt x="984" y="635"/>
                  </a:cubicBezTo>
                  <a:lnTo>
                    <a:pt x="939" y="661"/>
                  </a:lnTo>
                  <a:cubicBezTo>
                    <a:pt x="925" y="642"/>
                    <a:pt x="908" y="626"/>
                    <a:pt x="890" y="611"/>
                  </a:cubicBezTo>
                  <a:lnTo>
                    <a:pt x="1005" y="411"/>
                  </a:lnTo>
                  <a:cubicBezTo>
                    <a:pt x="1010" y="412"/>
                    <a:pt x="1016" y="413"/>
                    <a:pt x="1021" y="413"/>
                  </a:cubicBezTo>
                  <a:cubicBezTo>
                    <a:pt x="1053" y="413"/>
                    <a:pt x="1084" y="397"/>
                    <a:pt x="1100" y="367"/>
                  </a:cubicBezTo>
                  <a:cubicBezTo>
                    <a:pt x="1126" y="323"/>
                    <a:pt x="1111" y="268"/>
                    <a:pt x="1067" y="243"/>
                  </a:cubicBezTo>
                  <a:cubicBezTo>
                    <a:pt x="1053" y="234"/>
                    <a:pt x="1037" y="230"/>
                    <a:pt x="1022" y="230"/>
                  </a:cubicBezTo>
                  <a:cubicBezTo>
                    <a:pt x="990" y="230"/>
                    <a:pt x="960" y="246"/>
                    <a:pt x="943" y="275"/>
                  </a:cubicBezTo>
                  <a:cubicBezTo>
                    <a:pt x="923" y="310"/>
                    <a:pt x="928" y="353"/>
                    <a:pt x="954" y="381"/>
                  </a:cubicBezTo>
                  <a:lnTo>
                    <a:pt x="838" y="581"/>
                  </a:lnTo>
                  <a:cubicBezTo>
                    <a:pt x="817" y="572"/>
                    <a:pt x="795" y="567"/>
                    <a:pt x="771" y="563"/>
                  </a:cubicBezTo>
                  <a:lnTo>
                    <a:pt x="771" y="179"/>
                  </a:lnTo>
                  <a:cubicBezTo>
                    <a:pt x="807" y="165"/>
                    <a:pt x="833" y="132"/>
                    <a:pt x="833" y="93"/>
                  </a:cubicBezTo>
                  <a:cubicBezTo>
                    <a:pt x="833" y="42"/>
                    <a:pt x="791" y="0"/>
                    <a:pt x="7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1"/>
        <p:cNvGrpSpPr/>
        <p:nvPr/>
      </p:nvGrpSpPr>
      <p:grpSpPr>
        <a:xfrm>
          <a:off x="0" y="0"/>
          <a:ext cx="0" cy="0"/>
          <a:chOff x="0" y="0"/>
          <a:chExt cx="0" cy="0"/>
        </a:xfrm>
      </p:grpSpPr>
      <p:sp>
        <p:nvSpPr>
          <p:cNvPr id="982" name="Google Shape;982;p50"/>
          <p:cNvSpPr txBox="1">
            <a:spLocks noGrp="1"/>
          </p:cNvSpPr>
          <p:nvPr>
            <p:ph type="title"/>
          </p:nvPr>
        </p:nvSpPr>
        <p:spPr>
          <a:xfrm>
            <a:off x="2042250" y="2256500"/>
            <a:ext cx="5059500" cy="797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INTRODUCTION</a:t>
            </a:r>
            <a:endParaRPr/>
          </a:p>
        </p:txBody>
      </p:sp>
      <p:sp>
        <p:nvSpPr>
          <p:cNvPr id="983" name="Google Shape;983;p50"/>
          <p:cNvSpPr txBox="1">
            <a:spLocks noGrp="1"/>
          </p:cNvSpPr>
          <p:nvPr>
            <p:ph type="subTitle" idx="1"/>
          </p:nvPr>
        </p:nvSpPr>
        <p:spPr>
          <a:xfrm>
            <a:off x="2042250" y="3053600"/>
            <a:ext cx="5059500" cy="886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You can give a brief description of the topic you want to talk about here. For example, if you want to talk about Mercury, you can say that it’s the smallest planet in the entire Solar System</a:t>
            </a:r>
            <a:endParaRPr/>
          </a:p>
        </p:txBody>
      </p:sp>
      <p:sp>
        <p:nvSpPr>
          <p:cNvPr id="984" name="Google Shape;984;p50"/>
          <p:cNvSpPr/>
          <p:nvPr/>
        </p:nvSpPr>
        <p:spPr>
          <a:xfrm>
            <a:off x="1273115" y="322563"/>
            <a:ext cx="1595500" cy="834606"/>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50"/>
          <p:cNvSpPr/>
          <p:nvPr/>
        </p:nvSpPr>
        <p:spPr>
          <a:xfrm>
            <a:off x="888418" y="2304131"/>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6" name="Google Shape;986;p50"/>
          <p:cNvCxnSpPr>
            <a:endCxn id="982" idx="0"/>
          </p:cNvCxnSpPr>
          <p:nvPr/>
        </p:nvCxnSpPr>
        <p:spPr>
          <a:xfrm>
            <a:off x="4572000" y="-344800"/>
            <a:ext cx="0" cy="2601300"/>
          </a:xfrm>
          <a:prstGeom prst="straightConnector1">
            <a:avLst/>
          </a:prstGeom>
          <a:noFill/>
          <a:ln w="19050" cap="flat" cmpd="sng">
            <a:solidFill>
              <a:schemeClr val="dk2"/>
            </a:solidFill>
            <a:prstDash val="solid"/>
            <a:round/>
            <a:headEnd type="none" w="med" len="med"/>
            <a:tailEnd type="none" w="med" len="med"/>
          </a:ln>
        </p:spPr>
      </p:cxnSp>
      <p:cxnSp>
        <p:nvCxnSpPr>
          <p:cNvPr id="987" name="Google Shape;987;p50"/>
          <p:cNvCxnSpPr>
            <a:stCxn id="983" idx="2"/>
          </p:cNvCxnSpPr>
          <p:nvPr/>
        </p:nvCxnSpPr>
        <p:spPr>
          <a:xfrm>
            <a:off x="4572000" y="3940400"/>
            <a:ext cx="0" cy="1308000"/>
          </a:xfrm>
          <a:prstGeom prst="straightConnector1">
            <a:avLst/>
          </a:prstGeom>
          <a:noFill/>
          <a:ln w="19050" cap="flat" cmpd="sng">
            <a:solidFill>
              <a:schemeClr val="dk2"/>
            </a:solidFill>
            <a:prstDash val="solid"/>
            <a:round/>
            <a:headEnd type="none" w="med" len="med"/>
            <a:tailEnd type="none" w="med" len="med"/>
          </a:ln>
        </p:spPr>
      </p:cxnSp>
      <p:grpSp>
        <p:nvGrpSpPr>
          <p:cNvPr id="988" name="Google Shape;988;p50"/>
          <p:cNvGrpSpPr/>
          <p:nvPr/>
        </p:nvGrpSpPr>
        <p:grpSpPr>
          <a:xfrm>
            <a:off x="4086780" y="1094223"/>
            <a:ext cx="969995" cy="799421"/>
            <a:chOff x="6849207" y="6069810"/>
            <a:chExt cx="180390" cy="148677"/>
          </a:xfrm>
        </p:grpSpPr>
        <p:sp>
          <p:nvSpPr>
            <p:cNvPr id="989" name="Google Shape;989;p50"/>
            <p:cNvSpPr/>
            <p:nvPr/>
          </p:nvSpPr>
          <p:spPr>
            <a:xfrm>
              <a:off x="6918159" y="6073618"/>
              <a:ext cx="22705" cy="106609"/>
            </a:xfrm>
            <a:custGeom>
              <a:avLst/>
              <a:gdLst/>
              <a:ahLst/>
              <a:cxnLst/>
              <a:rect l="l" t="t" r="r" b="b"/>
              <a:pathLst>
                <a:path w="489" h="2296" extrusionOk="0">
                  <a:moveTo>
                    <a:pt x="60" y="0"/>
                  </a:moveTo>
                  <a:lnTo>
                    <a:pt x="0" y="18"/>
                  </a:lnTo>
                  <a:cubicBezTo>
                    <a:pt x="100" y="358"/>
                    <a:pt x="426" y="1527"/>
                    <a:pt x="426" y="2295"/>
                  </a:cubicBezTo>
                  <a:lnTo>
                    <a:pt x="489" y="2295"/>
                  </a:lnTo>
                  <a:cubicBezTo>
                    <a:pt x="489" y="1518"/>
                    <a:pt x="161" y="342"/>
                    <a:pt x="6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50"/>
            <p:cNvSpPr/>
            <p:nvPr/>
          </p:nvSpPr>
          <p:spPr>
            <a:xfrm>
              <a:off x="6914723" y="6069857"/>
              <a:ext cx="9751" cy="8776"/>
            </a:xfrm>
            <a:custGeom>
              <a:avLst/>
              <a:gdLst/>
              <a:ahLst/>
              <a:cxnLst/>
              <a:rect l="l" t="t" r="r" b="b"/>
              <a:pathLst>
                <a:path w="210" h="189" extrusionOk="0">
                  <a:moveTo>
                    <a:pt x="105" y="1"/>
                  </a:moveTo>
                  <a:cubicBezTo>
                    <a:pt x="96" y="1"/>
                    <a:pt x="87" y="2"/>
                    <a:pt x="79" y="5"/>
                  </a:cubicBezTo>
                  <a:cubicBezTo>
                    <a:pt x="29" y="19"/>
                    <a:pt x="0" y="70"/>
                    <a:pt x="15" y="121"/>
                  </a:cubicBezTo>
                  <a:cubicBezTo>
                    <a:pt x="26" y="162"/>
                    <a:pt x="64" y="189"/>
                    <a:pt x="105" y="189"/>
                  </a:cubicBezTo>
                  <a:cubicBezTo>
                    <a:pt x="114" y="189"/>
                    <a:pt x="123" y="188"/>
                    <a:pt x="132" y="185"/>
                  </a:cubicBezTo>
                  <a:cubicBezTo>
                    <a:pt x="180" y="170"/>
                    <a:pt x="209" y="117"/>
                    <a:pt x="195" y="68"/>
                  </a:cubicBezTo>
                  <a:cubicBezTo>
                    <a:pt x="183" y="28"/>
                    <a:pt x="146" y="1"/>
                    <a:pt x="1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50"/>
            <p:cNvSpPr/>
            <p:nvPr/>
          </p:nvSpPr>
          <p:spPr>
            <a:xfrm>
              <a:off x="6900190" y="6095023"/>
              <a:ext cx="35799" cy="102337"/>
            </a:xfrm>
            <a:custGeom>
              <a:avLst/>
              <a:gdLst/>
              <a:ahLst/>
              <a:cxnLst/>
              <a:rect l="l" t="t" r="r" b="b"/>
              <a:pathLst>
                <a:path w="771" h="2204" extrusionOk="0">
                  <a:moveTo>
                    <a:pt x="48" y="1"/>
                  </a:moveTo>
                  <a:lnTo>
                    <a:pt x="1" y="43"/>
                  </a:lnTo>
                  <a:cubicBezTo>
                    <a:pt x="485" y="568"/>
                    <a:pt x="706" y="2188"/>
                    <a:pt x="708" y="2204"/>
                  </a:cubicBezTo>
                  <a:lnTo>
                    <a:pt x="771" y="2196"/>
                  </a:lnTo>
                  <a:cubicBezTo>
                    <a:pt x="761" y="2128"/>
                    <a:pt x="543" y="541"/>
                    <a:pt x="4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50"/>
            <p:cNvSpPr/>
            <p:nvPr/>
          </p:nvSpPr>
          <p:spPr>
            <a:xfrm>
              <a:off x="6896707" y="6091866"/>
              <a:ext cx="9612" cy="8729"/>
            </a:xfrm>
            <a:custGeom>
              <a:avLst/>
              <a:gdLst/>
              <a:ahLst/>
              <a:cxnLst/>
              <a:rect l="l" t="t" r="r" b="b"/>
              <a:pathLst>
                <a:path w="207" h="188" extrusionOk="0">
                  <a:moveTo>
                    <a:pt x="103" y="0"/>
                  </a:moveTo>
                  <a:cubicBezTo>
                    <a:pt x="79" y="0"/>
                    <a:pt x="54" y="10"/>
                    <a:pt x="37" y="29"/>
                  </a:cubicBezTo>
                  <a:cubicBezTo>
                    <a:pt x="1" y="66"/>
                    <a:pt x="1" y="125"/>
                    <a:pt x="38" y="161"/>
                  </a:cubicBezTo>
                  <a:cubicBezTo>
                    <a:pt x="56" y="178"/>
                    <a:pt x="80" y="187"/>
                    <a:pt x="103" y="187"/>
                  </a:cubicBezTo>
                  <a:cubicBezTo>
                    <a:pt x="128" y="187"/>
                    <a:pt x="152" y="178"/>
                    <a:pt x="170" y="159"/>
                  </a:cubicBezTo>
                  <a:cubicBezTo>
                    <a:pt x="206" y="122"/>
                    <a:pt x="206" y="64"/>
                    <a:pt x="169" y="26"/>
                  </a:cubicBezTo>
                  <a:cubicBezTo>
                    <a:pt x="151" y="9"/>
                    <a:pt x="127" y="0"/>
                    <a:pt x="1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50"/>
            <p:cNvSpPr/>
            <p:nvPr/>
          </p:nvSpPr>
          <p:spPr>
            <a:xfrm>
              <a:off x="6937939" y="6073618"/>
              <a:ext cx="22705" cy="106609"/>
            </a:xfrm>
            <a:custGeom>
              <a:avLst/>
              <a:gdLst/>
              <a:ahLst/>
              <a:cxnLst/>
              <a:rect l="l" t="t" r="r" b="b"/>
              <a:pathLst>
                <a:path w="489" h="2296" extrusionOk="0">
                  <a:moveTo>
                    <a:pt x="429" y="0"/>
                  </a:moveTo>
                  <a:cubicBezTo>
                    <a:pt x="328" y="342"/>
                    <a:pt x="0" y="1518"/>
                    <a:pt x="0" y="2295"/>
                  </a:cubicBezTo>
                  <a:lnTo>
                    <a:pt x="63" y="2295"/>
                  </a:lnTo>
                  <a:cubicBezTo>
                    <a:pt x="63" y="1527"/>
                    <a:pt x="389" y="358"/>
                    <a:pt x="488" y="18"/>
                  </a:cubicBezTo>
                  <a:lnTo>
                    <a:pt x="42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50"/>
            <p:cNvSpPr/>
            <p:nvPr/>
          </p:nvSpPr>
          <p:spPr>
            <a:xfrm>
              <a:off x="6954330" y="6069810"/>
              <a:ext cx="9751" cy="8776"/>
            </a:xfrm>
            <a:custGeom>
              <a:avLst/>
              <a:gdLst/>
              <a:ahLst/>
              <a:cxnLst/>
              <a:rect l="l" t="t" r="r" b="b"/>
              <a:pathLst>
                <a:path w="210" h="189" extrusionOk="0">
                  <a:moveTo>
                    <a:pt x="105" y="1"/>
                  </a:moveTo>
                  <a:cubicBezTo>
                    <a:pt x="65" y="1"/>
                    <a:pt x="27" y="27"/>
                    <a:pt x="14" y="68"/>
                  </a:cubicBezTo>
                  <a:cubicBezTo>
                    <a:pt x="1" y="117"/>
                    <a:pt x="29" y="170"/>
                    <a:pt x="78" y="185"/>
                  </a:cubicBezTo>
                  <a:cubicBezTo>
                    <a:pt x="87" y="187"/>
                    <a:pt x="96" y="189"/>
                    <a:pt x="104" y="189"/>
                  </a:cubicBezTo>
                  <a:cubicBezTo>
                    <a:pt x="146" y="189"/>
                    <a:pt x="183" y="163"/>
                    <a:pt x="195" y="121"/>
                  </a:cubicBezTo>
                  <a:cubicBezTo>
                    <a:pt x="210" y="71"/>
                    <a:pt x="181" y="18"/>
                    <a:pt x="131" y="5"/>
                  </a:cubicBezTo>
                  <a:cubicBezTo>
                    <a:pt x="122" y="2"/>
                    <a:pt x="114" y="1"/>
                    <a:pt x="1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50"/>
            <p:cNvSpPr/>
            <p:nvPr/>
          </p:nvSpPr>
          <p:spPr>
            <a:xfrm>
              <a:off x="6942815" y="6095023"/>
              <a:ext cx="35753" cy="102337"/>
            </a:xfrm>
            <a:custGeom>
              <a:avLst/>
              <a:gdLst/>
              <a:ahLst/>
              <a:cxnLst/>
              <a:rect l="l" t="t" r="r" b="b"/>
              <a:pathLst>
                <a:path w="770" h="2204" extrusionOk="0">
                  <a:moveTo>
                    <a:pt x="723" y="1"/>
                  </a:moveTo>
                  <a:cubicBezTo>
                    <a:pt x="225" y="541"/>
                    <a:pt x="10" y="2128"/>
                    <a:pt x="0" y="2196"/>
                  </a:cubicBezTo>
                  <a:lnTo>
                    <a:pt x="63" y="2204"/>
                  </a:lnTo>
                  <a:cubicBezTo>
                    <a:pt x="65" y="2188"/>
                    <a:pt x="286" y="568"/>
                    <a:pt x="770" y="43"/>
                  </a:cubicBezTo>
                  <a:lnTo>
                    <a:pt x="72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50"/>
            <p:cNvSpPr/>
            <p:nvPr/>
          </p:nvSpPr>
          <p:spPr>
            <a:xfrm>
              <a:off x="6972578" y="6091866"/>
              <a:ext cx="9565" cy="8729"/>
            </a:xfrm>
            <a:custGeom>
              <a:avLst/>
              <a:gdLst/>
              <a:ahLst/>
              <a:cxnLst/>
              <a:rect l="l" t="t" r="r" b="b"/>
              <a:pathLst>
                <a:path w="206" h="188" extrusionOk="0">
                  <a:moveTo>
                    <a:pt x="103" y="0"/>
                  </a:moveTo>
                  <a:cubicBezTo>
                    <a:pt x="80" y="0"/>
                    <a:pt x="56" y="9"/>
                    <a:pt x="38" y="26"/>
                  </a:cubicBezTo>
                  <a:cubicBezTo>
                    <a:pt x="0" y="63"/>
                    <a:pt x="0" y="122"/>
                    <a:pt x="35" y="159"/>
                  </a:cubicBezTo>
                  <a:cubicBezTo>
                    <a:pt x="54" y="178"/>
                    <a:pt x="78" y="187"/>
                    <a:pt x="102" y="187"/>
                  </a:cubicBezTo>
                  <a:cubicBezTo>
                    <a:pt x="126" y="187"/>
                    <a:pt x="150" y="178"/>
                    <a:pt x="168" y="161"/>
                  </a:cubicBezTo>
                  <a:cubicBezTo>
                    <a:pt x="205" y="125"/>
                    <a:pt x="205" y="65"/>
                    <a:pt x="170" y="29"/>
                  </a:cubicBezTo>
                  <a:cubicBezTo>
                    <a:pt x="152" y="10"/>
                    <a:pt x="128" y="0"/>
                    <a:pt x="1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50"/>
            <p:cNvSpPr/>
            <p:nvPr/>
          </p:nvSpPr>
          <p:spPr>
            <a:xfrm>
              <a:off x="6851064" y="6159843"/>
              <a:ext cx="97137" cy="55812"/>
            </a:xfrm>
            <a:custGeom>
              <a:avLst/>
              <a:gdLst/>
              <a:ahLst/>
              <a:cxnLst/>
              <a:rect l="l" t="t" r="r" b="b"/>
              <a:pathLst>
                <a:path w="2092" h="1202" extrusionOk="0">
                  <a:moveTo>
                    <a:pt x="399" y="1"/>
                  </a:moveTo>
                  <a:cubicBezTo>
                    <a:pt x="156" y="1"/>
                    <a:pt x="0" y="49"/>
                    <a:pt x="0" y="49"/>
                  </a:cubicBezTo>
                  <a:cubicBezTo>
                    <a:pt x="0" y="49"/>
                    <a:pt x="261" y="827"/>
                    <a:pt x="1201" y="1121"/>
                  </a:cubicBezTo>
                  <a:cubicBezTo>
                    <a:pt x="1393" y="1181"/>
                    <a:pt x="1545" y="1202"/>
                    <a:pt x="1664" y="1202"/>
                  </a:cubicBezTo>
                  <a:cubicBezTo>
                    <a:pt x="1932" y="1202"/>
                    <a:pt x="2031" y="1097"/>
                    <a:pt x="2031" y="1097"/>
                  </a:cubicBezTo>
                  <a:cubicBezTo>
                    <a:pt x="2031" y="1097"/>
                    <a:pt x="2092" y="800"/>
                    <a:pt x="1570" y="404"/>
                  </a:cubicBezTo>
                  <a:cubicBezTo>
                    <a:pt x="1134" y="75"/>
                    <a:pt x="700" y="1"/>
                    <a:pt x="39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50"/>
            <p:cNvSpPr/>
            <p:nvPr/>
          </p:nvSpPr>
          <p:spPr>
            <a:xfrm>
              <a:off x="6849207" y="6158543"/>
              <a:ext cx="100294" cy="58644"/>
            </a:xfrm>
            <a:custGeom>
              <a:avLst/>
              <a:gdLst/>
              <a:ahLst/>
              <a:cxnLst/>
              <a:rect l="l" t="t" r="r" b="b"/>
              <a:pathLst>
                <a:path w="2160" h="1263" extrusionOk="0">
                  <a:moveTo>
                    <a:pt x="437" y="61"/>
                  </a:moveTo>
                  <a:cubicBezTo>
                    <a:pt x="733" y="61"/>
                    <a:pt x="1163" y="133"/>
                    <a:pt x="1591" y="457"/>
                  </a:cubicBezTo>
                  <a:cubicBezTo>
                    <a:pt x="2037" y="795"/>
                    <a:pt x="2045" y="1057"/>
                    <a:pt x="2043" y="1109"/>
                  </a:cubicBezTo>
                  <a:cubicBezTo>
                    <a:pt x="2016" y="1129"/>
                    <a:pt x="1915" y="1198"/>
                    <a:pt x="1701" y="1198"/>
                  </a:cubicBezTo>
                  <a:cubicBezTo>
                    <a:pt x="1586" y="1198"/>
                    <a:pt x="1438" y="1178"/>
                    <a:pt x="1251" y="1119"/>
                  </a:cubicBezTo>
                  <a:cubicBezTo>
                    <a:pt x="444" y="867"/>
                    <a:pt x="143" y="246"/>
                    <a:pt x="83" y="98"/>
                  </a:cubicBezTo>
                  <a:cubicBezTo>
                    <a:pt x="139" y="85"/>
                    <a:pt x="266" y="61"/>
                    <a:pt x="437" y="61"/>
                  </a:cubicBezTo>
                  <a:close/>
                  <a:moveTo>
                    <a:pt x="436" y="0"/>
                  </a:moveTo>
                  <a:cubicBezTo>
                    <a:pt x="192" y="0"/>
                    <a:pt x="34" y="47"/>
                    <a:pt x="31" y="48"/>
                  </a:cubicBezTo>
                  <a:lnTo>
                    <a:pt x="0" y="58"/>
                  </a:lnTo>
                  <a:lnTo>
                    <a:pt x="11" y="87"/>
                  </a:lnTo>
                  <a:cubicBezTo>
                    <a:pt x="14" y="96"/>
                    <a:pt x="287" y="884"/>
                    <a:pt x="1232" y="1180"/>
                  </a:cubicBezTo>
                  <a:cubicBezTo>
                    <a:pt x="1427" y="1241"/>
                    <a:pt x="1582" y="1263"/>
                    <a:pt x="1704" y="1263"/>
                  </a:cubicBezTo>
                  <a:cubicBezTo>
                    <a:pt x="1981" y="1263"/>
                    <a:pt x="2087" y="1152"/>
                    <a:pt x="2093" y="1147"/>
                  </a:cubicBezTo>
                  <a:lnTo>
                    <a:pt x="2100" y="1140"/>
                  </a:lnTo>
                  <a:lnTo>
                    <a:pt x="2101" y="1131"/>
                  </a:lnTo>
                  <a:cubicBezTo>
                    <a:pt x="2103" y="1119"/>
                    <a:pt x="2159" y="811"/>
                    <a:pt x="1629" y="409"/>
                  </a:cubicBezTo>
                  <a:cubicBezTo>
                    <a:pt x="1188" y="75"/>
                    <a:pt x="744" y="0"/>
                    <a:pt x="4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50"/>
            <p:cNvSpPr/>
            <p:nvPr/>
          </p:nvSpPr>
          <p:spPr>
            <a:xfrm>
              <a:off x="6930556" y="6159843"/>
              <a:ext cx="97183" cy="55812"/>
            </a:xfrm>
            <a:custGeom>
              <a:avLst/>
              <a:gdLst/>
              <a:ahLst/>
              <a:cxnLst/>
              <a:rect l="l" t="t" r="r" b="b"/>
              <a:pathLst>
                <a:path w="2093" h="1202" extrusionOk="0">
                  <a:moveTo>
                    <a:pt x="1694" y="1"/>
                  </a:moveTo>
                  <a:cubicBezTo>
                    <a:pt x="1393" y="1"/>
                    <a:pt x="958" y="75"/>
                    <a:pt x="523" y="404"/>
                  </a:cubicBezTo>
                  <a:cubicBezTo>
                    <a:pt x="1" y="800"/>
                    <a:pt x="61" y="1097"/>
                    <a:pt x="61" y="1097"/>
                  </a:cubicBezTo>
                  <a:cubicBezTo>
                    <a:pt x="61" y="1097"/>
                    <a:pt x="161" y="1202"/>
                    <a:pt x="428" y="1202"/>
                  </a:cubicBezTo>
                  <a:cubicBezTo>
                    <a:pt x="547" y="1202"/>
                    <a:pt x="700" y="1181"/>
                    <a:pt x="892" y="1121"/>
                  </a:cubicBezTo>
                  <a:cubicBezTo>
                    <a:pt x="1832" y="827"/>
                    <a:pt x="2092" y="49"/>
                    <a:pt x="2092" y="49"/>
                  </a:cubicBezTo>
                  <a:cubicBezTo>
                    <a:pt x="2092" y="49"/>
                    <a:pt x="1936" y="1"/>
                    <a:pt x="169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50"/>
            <p:cNvSpPr/>
            <p:nvPr/>
          </p:nvSpPr>
          <p:spPr>
            <a:xfrm>
              <a:off x="6929303" y="6158496"/>
              <a:ext cx="100294" cy="58691"/>
            </a:xfrm>
            <a:custGeom>
              <a:avLst/>
              <a:gdLst/>
              <a:ahLst/>
              <a:cxnLst/>
              <a:rect l="l" t="t" r="r" b="b"/>
              <a:pathLst>
                <a:path w="2160" h="1264" extrusionOk="0">
                  <a:moveTo>
                    <a:pt x="1725" y="62"/>
                  </a:moveTo>
                  <a:cubicBezTo>
                    <a:pt x="1896" y="62"/>
                    <a:pt x="2022" y="86"/>
                    <a:pt x="2079" y="99"/>
                  </a:cubicBezTo>
                  <a:cubicBezTo>
                    <a:pt x="2017" y="245"/>
                    <a:pt x="1718" y="868"/>
                    <a:pt x="911" y="1120"/>
                  </a:cubicBezTo>
                  <a:cubicBezTo>
                    <a:pt x="723" y="1179"/>
                    <a:pt x="575" y="1199"/>
                    <a:pt x="459" y="1199"/>
                  </a:cubicBezTo>
                  <a:cubicBezTo>
                    <a:pt x="245" y="1199"/>
                    <a:pt x="144" y="1130"/>
                    <a:pt x="118" y="1110"/>
                  </a:cubicBezTo>
                  <a:cubicBezTo>
                    <a:pt x="116" y="1058"/>
                    <a:pt x="123" y="796"/>
                    <a:pt x="569" y="458"/>
                  </a:cubicBezTo>
                  <a:cubicBezTo>
                    <a:pt x="997" y="134"/>
                    <a:pt x="1428" y="62"/>
                    <a:pt x="1725" y="62"/>
                  </a:cubicBezTo>
                  <a:close/>
                  <a:moveTo>
                    <a:pt x="1723" y="0"/>
                  </a:moveTo>
                  <a:cubicBezTo>
                    <a:pt x="1416" y="0"/>
                    <a:pt x="971" y="75"/>
                    <a:pt x="531" y="409"/>
                  </a:cubicBezTo>
                  <a:cubicBezTo>
                    <a:pt x="0" y="810"/>
                    <a:pt x="57" y="1117"/>
                    <a:pt x="59" y="1131"/>
                  </a:cubicBezTo>
                  <a:lnTo>
                    <a:pt x="60" y="1139"/>
                  </a:lnTo>
                  <a:lnTo>
                    <a:pt x="67" y="1147"/>
                  </a:lnTo>
                  <a:cubicBezTo>
                    <a:pt x="74" y="1153"/>
                    <a:pt x="180" y="1264"/>
                    <a:pt x="457" y="1264"/>
                  </a:cubicBezTo>
                  <a:cubicBezTo>
                    <a:pt x="579" y="1264"/>
                    <a:pt x="734" y="1242"/>
                    <a:pt x="928" y="1180"/>
                  </a:cubicBezTo>
                  <a:cubicBezTo>
                    <a:pt x="1873" y="883"/>
                    <a:pt x="2146" y="96"/>
                    <a:pt x="2149" y="87"/>
                  </a:cubicBezTo>
                  <a:lnTo>
                    <a:pt x="2160" y="56"/>
                  </a:lnTo>
                  <a:lnTo>
                    <a:pt x="2129" y="48"/>
                  </a:lnTo>
                  <a:cubicBezTo>
                    <a:pt x="2126" y="47"/>
                    <a:pt x="1967" y="0"/>
                    <a:pt x="17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50"/>
            <p:cNvSpPr/>
            <p:nvPr/>
          </p:nvSpPr>
          <p:spPr>
            <a:xfrm>
              <a:off x="6870937" y="6133330"/>
              <a:ext cx="78842" cy="82325"/>
            </a:xfrm>
            <a:custGeom>
              <a:avLst/>
              <a:gdLst/>
              <a:ahLst/>
              <a:cxnLst/>
              <a:rect l="l" t="t" r="r" b="b"/>
              <a:pathLst>
                <a:path w="1698" h="1773" extrusionOk="0">
                  <a:moveTo>
                    <a:pt x="64" y="1"/>
                  </a:moveTo>
                  <a:lnTo>
                    <a:pt x="64" y="1"/>
                  </a:lnTo>
                  <a:cubicBezTo>
                    <a:pt x="64" y="1"/>
                    <a:pt x="0" y="818"/>
                    <a:pt x="752" y="1456"/>
                  </a:cubicBezTo>
                  <a:cubicBezTo>
                    <a:pt x="1066" y="1723"/>
                    <a:pt x="1292" y="1773"/>
                    <a:pt x="1416" y="1773"/>
                  </a:cubicBezTo>
                  <a:cubicBezTo>
                    <a:pt x="1489" y="1773"/>
                    <a:pt x="1527" y="1756"/>
                    <a:pt x="1527" y="1756"/>
                  </a:cubicBezTo>
                  <a:cubicBezTo>
                    <a:pt x="1527" y="1756"/>
                    <a:pt x="1698" y="1506"/>
                    <a:pt x="1371" y="940"/>
                  </a:cubicBezTo>
                  <a:cubicBezTo>
                    <a:pt x="879" y="86"/>
                    <a:pt x="64" y="1"/>
                    <a:pt x="6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50"/>
            <p:cNvSpPr/>
            <p:nvPr/>
          </p:nvSpPr>
          <p:spPr>
            <a:xfrm>
              <a:off x="6869776" y="6131705"/>
              <a:ext cx="81489" cy="85482"/>
            </a:xfrm>
            <a:custGeom>
              <a:avLst/>
              <a:gdLst/>
              <a:ahLst/>
              <a:cxnLst/>
              <a:rect l="l" t="t" r="r" b="b"/>
              <a:pathLst>
                <a:path w="1755" h="1841" extrusionOk="0">
                  <a:moveTo>
                    <a:pt x="119" y="71"/>
                  </a:moveTo>
                  <a:lnTo>
                    <a:pt x="119" y="71"/>
                  </a:lnTo>
                  <a:cubicBezTo>
                    <a:pt x="275" y="99"/>
                    <a:pt x="947" y="257"/>
                    <a:pt x="1368" y="991"/>
                  </a:cubicBezTo>
                  <a:cubicBezTo>
                    <a:pt x="1647" y="1475"/>
                    <a:pt x="1552" y="1720"/>
                    <a:pt x="1530" y="1766"/>
                  </a:cubicBezTo>
                  <a:cubicBezTo>
                    <a:pt x="1516" y="1770"/>
                    <a:pt x="1486" y="1776"/>
                    <a:pt x="1442" y="1776"/>
                  </a:cubicBezTo>
                  <a:cubicBezTo>
                    <a:pt x="1326" y="1776"/>
                    <a:pt x="1105" y="1731"/>
                    <a:pt x="795" y="1467"/>
                  </a:cubicBezTo>
                  <a:cubicBezTo>
                    <a:pt x="152" y="920"/>
                    <a:pt x="118" y="230"/>
                    <a:pt x="119" y="71"/>
                  </a:cubicBezTo>
                  <a:close/>
                  <a:moveTo>
                    <a:pt x="60" y="1"/>
                  </a:moveTo>
                  <a:lnTo>
                    <a:pt x="57" y="33"/>
                  </a:lnTo>
                  <a:cubicBezTo>
                    <a:pt x="56" y="42"/>
                    <a:pt x="1" y="874"/>
                    <a:pt x="756" y="1515"/>
                  </a:cubicBezTo>
                  <a:cubicBezTo>
                    <a:pt x="1076" y="1789"/>
                    <a:pt x="1310" y="1841"/>
                    <a:pt x="1441" y="1841"/>
                  </a:cubicBezTo>
                  <a:cubicBezTo>
                    <a:pt x="1517" y="1841"/>
                    <a:pt x="1559" y="1821"/>
                    <a:pt x="1564" y="1821"/>
                  </a:cubicBezTo>
                  <a:lnTo>
                    <a:pt x="1571" y="1817"/>
                  </a:lnTo>
                  <a:lnTo>
                    <a:pt x="1576" y="1810"/>
                  </a:lnTo>
                  <a:cubicBezTo>
                    <a:pt x="1585" y="1799"/>
                    <a:pt x="1755" y="1538"/>
                    <a:pt x="1422" y="960"/>
                  </a:cubicBezTo>
                  <a:cubicBezTo>
                    <a:pt x="930" y="102"/>
                    <a:pt x="100" y="6"/>
                    <a:pt x="92" y="5"/>
                  </a:cubicBezTo>
                  <a:lnTo>
                    <a:pt x="6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50"/>
            <p:cNvSpPr/>
            <p:nvPr/>
          </p:nvSpPr>
          <p:spPr>
            <a:xfrm>
              <a:off x="6929024" y="6133330"/>
              <a:ext cx="78889" cy="82325"/>
            </a:xfrm>
            <a:custGeom>
              <a:avLst/>
              <a:gdLst/>
              <a:ahLst/>
              <a:cxnLst/>
              <a:rect l="l" t="t" r="r" b="b"/>
              <a:pathLst>
                <a:path w="1699" h="1773" extrusionOk="0">
                  <a:moveTo>
                    <a:pt x="1635" y="1"/>
                  </a:moveTo>
                  <a:cubicBezTo>
                    <a:pt x="1635" y="1"/>
                    <a:pt x="818" y="86"/>
                    <a:pt x="328" y="940"/>
                  </a:cubicBezTo>
                  <a:cubicBezTo>
                    <a:pt x="1" y="1506"/>
                    <a:pt x="172" y="1756"/>
                    <a:pt x="172" y="1756"/>
                  </a:cubicBezTo>
                  <a:cubicBezTo>
                    <a:pt x="172" y="1756"/>
                    <a:pt x="210" y="1773"/>
                    <a:pt x="282" y="1773"/>
                  </a:cubicBezTo>
                  <a:cubicBezTo>
                    <a:pt x="406" y="1773"/>
                    <a:pt x="632" y="1723"/>
                    <a:pt x="947" y="1456"/>
                  </a:cubicBezTo>
                  <a:cubicBezTo>
                    <a:pt x="1698" y="818"/>
                    <a:pt x="1635" y="1"/>
                    <a:pt x="16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50"/>
            <p:cNvSpPr/>
            <p:nvPr/>
          </p:nvSpPr>
          <p:spPr>
            <a:xfrm>
              <a:off x="6927538" y="6131658"/>
              <a:ext cx="81443" cy="85529"/>
            </a:xfrm>
            <a:custGeom>
              <a:avLst/>
              <a:gdLst/>
              <a:ahLst/>
              <a:cxnLst/>
              <a:rect l="l" t="t" r="r" b="b"/>
              <a:pathLst>
                <a:path w="1754" h="1842" extrusionOk="0">
                  <a:moveTo>
                    <a:pt x="1636" y="72"/>
                  </a:moveTo>
                  <a:cubicBezTo>
                    <a:pt x="1639" y="231"/>
                    <a:pt x="1604" y="920"/>
                    <a:pt x="960" y="1468"/>
                  </a:cubicBezTo>
                  <a:cubicBezTo>
                    <a:pt x="649" y="1732"/>
                    <a:pt x="428" y="1777"/>
                    <a:pt x="312" y="1777"/>
                  </a:cubicBezTo>
                  <a:cubicBezTo>
                    <a:pt x="268" y="1777"/>
                    <a:pt x="239" y="1771"/>
                    <a:pt x="225" y="1767"/>
                  </a:cubicBezTo>
                  <a:cubicBezTo>
                    <a:pt x="203" y="1721"/>
                    <a:pt x="108" y="1476"/>
                    <a:pt x="385" y="990"/>
                  </a:cubicBezTo>
                  <a:cubicBezTo>
                    <a:pt x="808" y="258"/>
                    <a:pt x="1480" y="100"/>
                    <a:pt x="1636" y="72"/>
                  </a:cubicBezTo>
                  <a:close/>
                  <a:moveTo>
                    <a:pt x="1694" y="1"/>
                  </a:moveTo>
                  <a:lnTo>
                    <a:pt x="1663" y="5"/>
                  </a:lnTo>
                  <a:cubicBezTo>
                    <a:pt x="1655" y="6"/>
                    <a:pt x="825" y="102"/>
                    <a:pt x="331" y="960"/>
                  </a:cubicBezTo>
                  <a:cubicBezTo>
                    <a:pt x="0" y="1537"/>
                    <a:pt x="170" y="1799"/>
                    <a:pt x="177" y="1810"/>
                  </a:cubicBezTo>
                  <a:lnTo>
                    <a:pt x="183" y="1817"/>
                  </a:lnTo>
                  <a:lnTo>
                    <a:pt x="191" y="1821"/>
                  </a:lnTo>
                  <a:cubicBezTo>
                    <a:pt x="195" y="1824"/>
                    <a:pt x="238" y="1842"/>
                    <a:pt x="313" y="1842"/>
                  </a:cubicBezTo>
                  <a:cubicBezTo>
                    <a:pt x="445" y="1842"/>
                    <a:pt x="678" y="1790"/>
                    <a:pt x="999" y="1515"/>
                  </a:cubicBezTo>
                  <a:cubicBezTo>
                    <a:pt x="1754" y="873"/>
                    <a:pt x="1698" y="40"/>
                    <a:pt x="1698" y="33"/>
                  </a:cubicBezTo>
                  <a:lnTo>
                    <a:pt x="169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50"/>
            <p:cNvSpPr/>
            <p:nvPr/>
          </p:nvSpPr>
          <p:spPr>
            <a:xfrm>
              <a:off x="6886121" y="6117171"/>
              <a:ext cx="65145" cy="98483"/>
            </a:xfrm>
            <a:custGeom>
              <a:avLst/>
              <a:gdLst/>
              <a:ahLst/>
              <a:cxnLst/>
              <a:rect l="l" t="t" r="r" b="b"/>
              <a:pathLst>
                <a:path w="1403" h="2121" extrusionOk="0">
                  <a:moveTo>
                    <a:pt x="313" y="1"/>
                  </a:moveTo>
                  <a:lnTo>
                    <a:pt x="313" y="1"/>
                  </a:lnTo>
                  <a:cubicBezTo>
                    <a:pt x="313" y="1"/>
                    <a:pt x="0" y="759"/>
                    <a:pt x="519" y="1597"/>
                  </a:cubicBezTo>
                  <a:cubicBezTo>
                    <a:pt x="827" y="2095"/>
                    <a:pt x="1101" y="2121"/>
                    <a:pt x="1155" y="2121"/>
                  </a:cubicBezTo>
                  <a:cubicBezTo>
                    <a:pt x="1161" y="2121"/>
                    <a:pt x="1164" y="2121"/>
                    <a:pt x="1164" y="2121"/>
                  </a:cubicBezTo>
                  <a:cubicBezTo>
                    <a:pt x="1164" y="2121"/>
                    <a:pt x="1403" y="1937"/>
                    <a:pt x="1268" y="1297"/>
                  </a:cubicBezTo>
                  <a:cubicBezTo>
                    <a:pt x="1063" y="333"/>
                    <a:pt x="314" y="1"/>
                    <a:pt x="31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50"/>
            <p:cNvSpPr/>
            <p:nvPr/>
          </p:nvSpPr>
          <p:spPr>
            <a:xfrm>
              <a:off x="6884728" y="6115267"/>
              <a:ext cx="68024" cy="101919"/>
            </a:xfrm>
            <a:custGeom>
              <a:avLst/>
              <a:gdLst/>
              <a:ahLst/>
              <a:cxnLst/>
              <a:rect l="l" t="t" r="r" b="b"/>
              <a:pathLst>
                <a:path w="1465" h="2195" extrusionOk="0">
                  <a:moveTo>
                    <a:pt x="360" y="84"/>
                  </a:moveTo>
                  <a:cubicBezTo>
                    <a:pt x="502" y="159"/>
                    <a:pt x="1092" y="517"/>
                    <a:pt x="1267" y="1343"/>
                  </a:cubicBezTo>
                  <a:cubicBezTo>
                    <a:pt x="1384" y="1890"/>
                    <a:pt x="1218" y="2094"/>
                    <a:pt x="1182" y="2131"/>
                  </a:cubicBezTo>
                  <a:cubicBezTo>
                    <a:pt x="1129" y="2129"/>
                    <a:pt x="870" y="2096"/>
                    <a:pt x="576" y="1621"/>
                  </a:cubicBezTo>
                  <a:cubicBezTo>
                    <a:pt x="131" y="901"/>
                    <a:pt x="311" y="236"/>
                    <a:pt x="360" y="84"/>
                  </a:cubicBezTo>
                  <a:close/>
                  <a:moveTo>
                    <a:pt x="324" y="0"/>
                  </a:moveTo>
                  <a:lnTo>
                    <a:pt x="313" y="30"/>
                  </a:lnTo>
                  <a:cubicBezTo>
                    <a:pt x="311" y="37"/>
                    <a:pt x="1" y="812"/>
                    <a:pt x="521" y="1654"/>
                  </a:cubicBezTo>
                  <a:cubicBezTo>
                    <a:pt x="837" y="2164"/>
                    <a:pt x="1119" y="2195"/>
                    <a:pt x="1183" y="2195"/>
                  </a:cubicBezTo>
                  <a:cubicBezTo>
                    <a:pt x="1190" y="2195"/>
                    <a:pt x="1193" y="2193"/>
                    <a:pt x="1194" y="2193"/>
                  </a:cubicBezTo>
                  <a:cubicBezTo>
                    <a:pt x="1195" y="2193"/>
                    <a:pt x="1195" y="2193"/>
                    <a:pt x="1195" y="2193"/>
                  </a:cubicBezTo>
                  <a:lnTo>
                    <a:pt x="1204" y="2192"/>
                  </a:lnTo>
                  <a:lnTo>
                    <a:pt x="1211" y="2187"/>
                  </a:lnTo>
                  <a:cubicBezTo>
                    <a:pt x="1221" y="2180"/>
                    <a:pt x="1465" y="1983"/>
                    <a:pt x="1327" y="1331"/>
                  </a:cubicBezTo>
                  <a:cubicBezTo>
                    <a:pt x="1121" y="364"/>
                    <a:pt x="361" y="17"/>
                    <a:pt x="354" y="14"/>
                  </a:cubicBezTo>
                  <a:lnTo>
                    <a:pt x="3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50"/>
            <p:cNvSpPr/>
            <p:nvPr/>
          </p:nvSpPr>
          <p:spPr>
            <a:xfrm>
              <a:off x="6927585" y="6117171"/>
              <a:ext cx="65145" cy="98483"/>
            </a:xfrm>
            <a:custGeom>
              <a:avLst/>
              <a:gdLst/>
              <a:ahLst/>
              <a:cxnLst/>
              <a:rect l="l" t="t" r="r" b="b"/>
              <a:pathLst>
                <a:path w="1403" h="2121" extrusionOk="0">
                  <a:moveTo>
                    <a:pt x="1089" y="1"/>
                  </a:moveTo>
                  <a:cubicBezTo>
                    <a:pt x="1089" y="1"/>
                    <a:pt x="340" y="333"/>
                    <a:pt x="136" y="1297"/>
                  </a:cubicBezTo>
                  <a:cubicBezTo>
                    <a:pt x="0" y="1937"/>
                    <a:pt x="239" y="2121"/>
                    <a:pt x="239" y="2121"/>
                  </a:cubicBezTo>
                  <a:cubicBezTo>
                    <a:pt x="239" y="2121"/>
                    <a:pt x="242" y="2121"/>
                    <a:pt x="248" y="2121"/>
                  </a:cubicBezTo>
                  <a:cubicBezTo>
                    <a:pt x="301" y="2121"/>
                    <a:pt x="576" y="2095"/>
                    <a:pt x="884" y="1597"/>
                  </a:cubicBezTo>
                  <a:cubicBezTo>
                    <a:pt x="1402" y="759"/>
                    <a:pt x="1089" y="1"/>
                    <a:pt x="10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50"/>
            <p:cNvSpPr/>
            <p:nvPr/>
          </p:nvSpPr>
          <p:spPr>
            <a:xfrm>
              <a:off x="6926006" y="6115267"/>
              <a:ext cx="68070" cy="101919"/>
            </a:xfrm>
            <a:custGeom>
              <a:avLst/>
              <a:gdLst/>
              <a:ahLst/>
              <a:cxnLst/>
              <a:rect l="l" t="t" r="r" b="b"/>
              <a:pathLst>
                <a:path w="1466" h="2195" extrusionOk="0">
                  <a:moveTo>
                    <a:pt x="1106" y="84"/>
                  </a:moveTo>
                  <a:lnTo>
                    <a:pt x="1106" y="84"/>
                  </a:lnTo>
                  <a:cubicBezTo>
                    <a:pt x="1157" y="236"/>
                    <a:pt x="1336" y="903"/>
                    <a:pt x="893" y="1621"/>
                  </a:cubicBezTo>
                  <a:cubicBezTo>
                    <a:pt x="598" y="2096"/>
                    <a:pt x="338" y="2129"/>
                    <a:pt x="287" y="2131"/>
                  </a:cubicBezTo>
                  <a:cubicBezTo>
                    <a:pt x="250" y="2094"/>
                    <a:pt x="85" y="1890"/>
                    <a:pt x="200" y="1343"/>
                  </a:cubicBezTo>
                  <a:cubicBezTo>
                    <a:pt x="375" y="517"/>
                    <a:pt x="966" y="158"/>
                    <a:pt x="1106" y="84"/>
                  </a:cubicBezTo>
                  <a:close/>
                  <a:moveTo>
                    <a:pt x="1139" y="0"/>
                  </a:moveTo>
                  <a:lnTo>
                    <a:pt x="1111" y="14"/>
                  </a:lnTo>
                  <a:cubicBezTo>
                    <a:pt x="1102" y="16"/>
                    <a:pt x="343" y="363"/>
                    <a:pt x="138" y="1331"/>
                  </a:cubicBezTo>
                  <a:cubicBezTo>
                    <a:pt x="0" y="1983"/>
                    <a:pt x="242" y="2180"/>
                    <a:pt x="253" y="2187"/>
                  </a:cubicBezTo>
                  <a:lnTo>
                    <a:pt x="260" y="2192"/>
                  </a:lnTo>
                  <a:lnTo>
                    <a:pt x="269" y="2195"/>
                  </a:lnTo>
                  <a:lnTo>
                    <a:pt x="283" y="2195"/>
                  </a:lnTo>
                  <a:cubicBezTo>
                    <a:pt x="346" y="2195"/>
                    <a:pt x="630" y="2163"/>
                    <a:pt x="943" y="1654"/>
                  </a:cubicBezTo>
                  <a:cubicBezTo>
                    <a:pt x="1465" y="812"/>
                    <a:pt x="1154" y="37"/>
                    <a:pt x="1152" y="30"/>
                  </a:cubicBezTo>
                  <a:lnTo>
                    <a:pt x="113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50"/>
            <p:cNvSpPr/>
            <p:nvPr/>
          </p:nvSpPr>
          <p:spPr>
            <a:xfrm>
              <a:off x="6911705" y="6106306"/>
              <a:ext cx="55394" cy="110695"/>
            </a:xfrm>
            <a:custGeom>
              <a:avLst/>
              <a:gdLst/>
              <a:ahLst/>
              <a:cxnLst/>
              <a:rect l="l" t="t" r="r" b="b"/>
              <a:pathLst>
                <a:path w="1193" h="2384" extrusionOk="0">
                  <a:moveTo>
                    <a:pt x="597" y="1"/>
                  </a:moveTo>
                  <a:cubicBezTo>
                    <a:pt x="597" y="1"/>
                    <a:pt x="0" y="612"/>
                    <a:pt x="176" y="1625"/>
                  </a:cubicBezTo>
                  <a:cubicBezTo>
                    <a:pt x="293" y="2297"/>
                    <a:pt x="597" y="2383"/>
                    <a:pt x="597" y="2383"/>
                  </a:cubicBezTo>
                  <a:cubicBezTo>
                    <a:pt x="597" y="2383"/>
                    <a:pt x="899" y="2297"/>
                    <a:pt x="1017" y="1625"/>
                  </a:cubicBezTo>
                  <a:cubicBezTo>
                    <a:pt x="1192" y="612"/>
                    <a:pt x="597" y="1"/>
                    <a:pt x="59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50"/>
            <p:cNvSpPr/>
            <p:nvPr/>
          </p:nvSpPr>
          <p:spPr>
            <a:xfrm>
              <a:off x="6910312" y="6104309"/>
              <a:ext cx="58366" cy="114178"/>
            </a:xfrm>
            <a:custGeom>
              <a:avLst/>
              <a:gdLst/>
              <a:ahLst/>
              <a:cxnLst/>
              <a:rect l="l" t="t" r="r" b="b"/>
              <a:pathLst>
                <a:path w="1257" h="2459" extrusionOk="0">
                  <a:moveTo>
                    <a:pt x="627" y="91"/>
                  </a:moveTo>
                  <a:cubicBezTo>
                    <a:pt x="732" y="215"/>
                    <a:pt x="1168" y="791"/>
                    <a:pt x="1018" y="1662"/>
                  </a:cubicBezTo>
                  <a:cubicBezTo>
                    <a:pt x="917" y="2239"/>
                    <a:pt x="675" y="2370"/>
                    <a:pt x="627" y="2391"/>
                  </a:cubicBezTo>
                  <a:cubicBezTo>
                    <a:pt x="578" y="2370"/>
                    <a:pt x="338" y="2237"/>
                    <a:pt x="237" y="1662"/>
                  </a:cubicBezTo>
                  <a:cubicBezTo>
                    <a:pt x="85" y="791"/>
                    <a:pt x="522" y="215"/>
                    <a:pt x="627" y="91"/>
                  </a:cubicBezTo>
                  <a:close/>
                  <a:moveTo>
                    <a:pt x="628" y="0"/>
                  </a:moveTo>
                  <a:lnTo>
                    <a:pt x="606" y="23"/>
                  </a:lnTo>
                  <a:cubicBezTo>
                    <a:pt x="599" y="28"/>
                    <a:pt x="1" y="659"/>
                    <a:pt x="177" y="1674"/>
                  </a:cubicBezTo>
                  <a:cubicBezTo>
                    <a:pt x="296" y="2356"/>
                    <a:pt x="606" y="2452"/>
                    <a:pt x="619" y="2455"/>
                  </a:cubicBezTo>
                  <a:lnTo>
                    <a:pt x="627" y="2458"/>
                  </a:lnTo>
                  <a:lnTo>
                    <a:pt x="638" y="2455"/>
                  </a:lnTo>
                  <a:cubicBezTo>
                    <a:pt x="649" y="2453"/>
                    <a:pt x="960" y="2357"/>
                    <a:pt x="1079" y="1674"/>
                  </a:cubicBezTo>
                  <a:cubicBezTo>
                    <a:pt x="1256" y="659"/>
                    <a:pt x="658" y="29"/>
                    <a:pt x="651" y="23"/>
                  </a:cubicBezTo>
                  <a:lnTo>
                    <a:pt x="62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1" name="Google Shape;1011;p50"/>
          <p:cNvSpPr/>
          <p:nvPr/>
        </p:nvSpPr>
        <p:spPr>
          <a:xfrm flipH="1">
            <a:off x="6275368" y="322563"/>
            <a:ext cx="1595500" cy="834606"/>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50"/>
          <p:cNvSpPr/>
          <p:nvPr/>
        </p:nvSpPr>
        <p:spPr>
          <a:xfrm flipH="1">
            <a:off x="7870869" y="2304131"/>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6"/>
        <p:cNvGrpSpPr/>
        <p:nvPr/>
      </p:nvGrpSpPr>
      <p:grpSpPr>
        <a:xfrm>
          <a:off x="0" y="0"/>
          <a:ext cx="0" cy="0"/>
          <a:chOff x="0" y="0"/>
          <a:chExt cx="0" cy="0"/>
        </a:xfrm>
      </p:grpSpPr>
      <p:sp>
        <p:nvSpPr>
          <p:cNvPr id="1017" name="Google Shape;1017;p51"/>
          <p:cNvSpPr/>
          <p:nvPr/>
        </p:nvSpPr>
        <p:spPr>
          <a:xfrm flipH="1">
            <a:off x="6532591" y="322575"/>
            <a:ext cx="1526601" cy="798558"/>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51"/>
          <p:cNvSpPr txBox="1">
            <a:spLocks noGrp="1"/>
          </p:cNvSpPr>
          <p:nvPr>
            <p:ph type="subTitle" idx="1"/>
          </p:nvPr>
        </p:nvSpPr>
        <p:spPr>
          <a:xfrm>
            <a:off x="1261388" y="1546900"/>
            <a:ext cx="2985300" cy="2813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Mercury is the closest planet to the Sun and the smallest one in the entire Solar System. This planet’s name has nothing to do with the liquid metal, since Mercury was named after the Roman messenger god. Despite being closer to the Sun than Venus, its temperatures aren’t as terribly hot as that planet’s. Its surface is quite similar to that of Earth’s Moon, which means there are a lot of craters and plains</a:t>
            </a:r>
            <a:endParaRPr/>
          </a:p>
        </p:txBody>
      </p:sp>
      <p:sp>
        <p:nvSpPr>
          <p:cNvPr id="1019" name="Google Shape;1019;p51"/>
          <p:cNvSpPr txBox="1">
            <a:spLocks noGrp="1"/>
          </p:cNvSpPr>
          <p:nvPr>
            <p:ph type="subTitle" idx="2"/>
          </p:nvPr>
        </p:nvSpPr>
        <p:spPr>
          <a:xfrm>
            <a:off x="4897304" y="1546900"/>
            <a:ext cx="2985300" cy="2813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Speaking of craters, many of them were named after artists or authors who made significant contributions to their respective fields. Mercury takes a little more than 58 days to complete its rotation, so try to imagine how long days must be there! Since the temperatures are so extreme, albeit not as extreme as on Venus, and the solar radiation is so high, Mercury has been deemed to be non-habitable for humans</a:t>
            </a:r>
            <a:endParaRPr/>
          </a:p>
        </p:txBody>
      </p:sp>
      <p:sp>
        <p:nvSpPr>
          <p:cNvPr id="1020" name="Google Shape;1020;p51"/>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HISTORY</a:t>
            </a: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4"/>
        <p:cNvGrpSpPr/>
        <p:nvPr/>
      </p:nvGrpSpPr>
      <p:grpSpPr>
        <a:xfrm>
          <a:off x="0" y="0"/>
          <a:ext cx="0" cy="0"/>
          <a:chOff x="0" y="0"/>
          <a:chExt cx="0" cy="0"/>
        </a:xfrm>
      </p:grpSpPr>
      <p:sp>
        <p:nvSpPr>
          <p:cNvPr id="1025" name="Google Shape;1025;p52"/>
          <p:cNvSpPr txBox="1">
            <a:spLocks noGrp="1"/>
          </p:cNvSpPr>
          <p:nvPr>
            <p:ph type="title"/>
          </p:nvPr>
        </p:nvSpPr>
        <p:spPr>
          <a:xfrm>
            <a:off x="4572000" y="1029000"/>
            <a:ext cx="3771900" cy="1107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HISTORICAL </a:t>
            </a:r>
            <a:r>
              <a:rPr lang="en">
                <a:solidFill>
                  <a:schemeClr val="accent3"/>
                </a:solidFill>
              </a:rPr>
              <a:t>ACHIEVEMENTS</a:t>
            </a:r>
            <a:endParaRPr>
              <a:solidFill>
                <a:schemeClr val="accent3"/>
              </a:solidFill>
            </a:endParaRPr>
          </a:p>
        </p:txBody>
      </p:sp>
      <p:sp>
        <p:nvSpPr>
          <p:cNvPr id="1026" name="Google Shape;1026;p52"/>
          <p:cNvSpPr txBox="1">
            <a:spLocks noGrp="1"/>
          </p:cNvSpPr>
          <p:nvPr>
            <p:ph type="subTitle" idx="1"/>
          </p:nvPr>
        </p:nvSpPr>
        <p:spPr>
          <a:xfrm rot="-273">
            <a:off x="4572000" y="2137059"/>
            <a:ext cx="3771900" cy="197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Do you know what helps you make your point crystal clear? Lists like this one:</a:t>
            </a:r>
            <a:endParaRPr/>
          </a:p>
          <a:p>
            <a:pPr marL="457200" lvl="0" indent="-317500" algn="l" rtl="0">
              <a:spcBef>
                <a:spcPts val="1000"/>
              </a:spcBef>
              <a:spcAft>
                <a:spcPts val="0"/>
              </a:spcAft>
              <a:buSzPts val="1400"/>
              <a:buChar char="●"/>
            </a:pPr>
            <a:r>
              <a:rPr lang="en"/>
              <a:t>They’re simple </a:t>
            </a:r>
            <a:endParaRPr/>
          </a:p>
          <a:p>
            <a:pPr marL="457200" lvl="0" indent="-317500" algn="l" rtl="0">
              <a:spcBef>
                <a:spcPts val="0"/>
              </a:spcBef>
              <a:spcAft>
                <a:spcPts val="0"/>
              </a:spcAft>
              <a:buSzPts val="1400"/>
              <a:buChar char="●"/>
            </a:pPr>
            <a:r>
              <a:rPr lang="en"/>
              <a:t>You can organize your ideas clearly</a:t>
            </a:r>
            <a:endParaRPr/>
          </a:p>
          <a:p>
            <a:pPr marL="457200" lvl="0" indent="-317500" algn="l" rtl="0">
              <a:spcBef>
                <a:spcPts val="0"/>
              </a:spcBef>
              <a:spcAft>
                <a:spcPts val="0"/>
              </a:spcAft>
              <a:buSzPts val="1400"/>
              <a:buChar char="●"/>
            </a:pPr>
            <a:r>
              <a:rPr lang="en"/>
              <a:t>You’ll never forget to buy milk!</a:t>
            </a:r>
            <a:endParaRPr/>
          </a:p>
          <a:p>
            <a:pPr marL="0" lvl="0" indent="0" algn="l" rtl="0">
              <a:spcBef>
                <a:spcPts val="1000"/>
              </a:spcBef>
              <a:spcAft>
                <a:spcPts val="0"/>
              </a:spcAft>
              <a:buNone/>
            </a:pPr>
            <a:r>
              <a:rPr lang="en"/>
              <a:t>And the most important thing: the audience won’t miss the point of your presentation</a:t>
            </a:r>
            <a:endParaRPr/>
          </a:p>
        </p:txBody>
      </p:sp>
      <p:pic>
        <p:nvPicPr>
          <p:cNvPr id="1027" name="Google Shape;1027;p52"/>
          <p:cNvPicPr preferRelativeResize="0">
            <a:picLocks noGrp="1"/>
          </p:cNvPicPr>
          <p:nvPr>
            <p:ph type="pic" idx="2"/>
          </p:nvPr>
        </p:nvPicPr>
        <p:blipFill rotWithShape="1">
          <a:blip r:embed="rId3">
            <a:alphaModFix/>
          </a:blip>
          <a:srcRect l="24611" r="24611"/>
          <a:stretch/>
        </p:blipFill>
        <p:spPr>
          <a:xfrm>
            <a:off x="0" y="0"/>
            <a:ext cx="3924300" cy="5143500"/>
          </a:xfrm>
          <a:prstGeom prst="rect">
            <a:avLst/>
          </a:prstGeom>
        </p:spPr>
      </p:pic>
      <p:grpSp>
        <p:nvGrpSpPr>
          <p:cNvPr id="1028" name="Google Shape;1028;p52"/>
          <p:cNvGrpSpPr/>
          <p:nvPr/>
        </p:nvGrpSpPr>
        <p:grpSpPr>
          <a:xfrm>
            <a:off x="3557170" y="608062"/>
            <a:ext cx="782600" cy="782885"/>
            <a:chOff x="7201834" y="3920663"/>
            <a:chExt cx="1380248" cy="1380750"/>
          </a:xfrm>
        </p:grpSpPr>
        <p:sp>
          <p:nvSpPr>
            <p:cNvPr id="1029" name="Google Shape;1029;p52"/>
            <p:cNvSpPr/>
            <p:nvPr/>
          </p:nvSpPr>
          <p:spPr>
            <a:xfrm>
              <a:off x="7215781" y="3935091"/>
              <a:ext cx="1351873" cy="1352375"/>
            </a:xfrm>
            <a:custGeom>
              <a:avLst/>
              <a:gdLst/>
              <a:ahLst/>
              <a:cxnLst/>
              <a:rect l="l" t="t" r="r" b="b"/>
              <a:pathLst>
                <a:path w="2811" h="2812" extrusionOk="0">
                  <a:moveTo>
                    <a:pt x="1406" y="0"/>
                  </a:moveTo>
                  <a:cubicBezTo>
                    <a:pt x="630" y="0"/>
                    <a:pt x="1" y="630"/>
                    <a:pt x="1" y="1406"/>
                  </a:cubicBezTo>
                  <a:cubicBezTo>
                    <a:pt x="1" y="2182"/>
                    <a:pt x="630" y="2812"/>
                    <a:pt x="1406" y="2812"/>
                  </a:cubicBezTo>
                  <a:cubicBezTo>
                    <a:pt x="2182" y="2812"/>
                    <a:pt x="2811" y="2182"/>
                    <a:pt x="2811" y="1406"/>
                  </a:cubicBezTo>
                  <a:cubicBezTo>
                    <a:pt x="2811" y="630"/>
                    <a:pt x="2182" y="0"/>
                    <a:pt x="14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52"/>
            <p:cNvSpPr/>
            <p:nvPr/>
          </p:nvSpPr>
          <p:spPr>
            <a:xfrm>
              <a:off x="7201834" y="3920663"/>
              <a:ext cx="1380248" cy="1380750"/>
            </a:xfrm>
            <a:custGeom>
              <a:avLst/>
              <a:gdLst/>
              <a:ahLst/>
              <a:cxnLst/>
              <a:rect l="l" t="t" r="r" b="b"/>
              <a:pathLst>
                <a:path w="2870" h="2871" extrusionOk="0">
                  <a:moveTo>
                    <a:pt x="1435" y="61"/>
                  </a:moveTo>
                  <a:cubicBezTo>
                    <a:pt x="2194" y="61"/>
                    <a:pt x="2810" y="678"/>
                    <a:pt x="2810" y="1436"/>
                  </a:cubicBezTo>
                  <a:cubicBezTo>
                    <a:pt x="2810" y="2194"/>
                    <a:pt x="2193" y="2811"/>
                    <a:pt x="1435" y="2811"/>
                  </a:cubicBezTo>
                  <a:cubicBezTo>
                    <a:pt x="677" y="2811"/>
                    <a:pt x="60" y="2195"/>
                    <a:pt x="60" y="1436"/>
                  </a:cubicBezTo>
                  <a:cubicBezTo>
                    <a:pt x="60" y="678"/>
                    <a:pt x="676" y="61"/>
                    <a:pt x="1435" y="61"/>
                  </a:cubicBezTo>
                  <a:close/>
                  <a:moveTo>
                    <a:pt x="1435" y="1"/>
                  </a:moveTo>
                  <a:cubicBezTo>
                    <a:pt x="644" y="1"/>
                    <a:pt x="1" y="645"/>
                    <a:pt x="1" y="1436"/>
                  </a:cubicBezTo>
                  <a:cubicBezTo>
                    <a:pt x="1" y="2227"/>
                    <a:pt x="644" y="2870"/>
                    <a:pt x="1435" y="2870"/>
                  </a:cubicBezTo>
                  <a:cubicBezTo>
                    <a:pt x="2226" y="2870"/>
                    <a:pt x="2870" y="2227"/>
                    <a:pt x="2870" y="1436"/>
                  </a:cubicBezTo>
                  <a:cubicBezTo>
                    <a:pt x="2870" y="645"/>
                    <a:pt x="2226" y="1"/>
                    <a:pt x="143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52"/>
            <p:cNvSpPr/>
            <p:nvPr/>
          </p:nvSpPr>
          <p:spPr>
            <a:xfrm>
              <a:off x="7379295" y="4098607"/>
              <a:ext cx="1025327" cy="1025343"/>
            </a:xfrm>
            <a:custGeom>
              <a:avLst/>
              <a:gdLst/>
              <a:ahLst/>
              <a:cxnLst/>
              <a:rect l="l" t="t" r="r" b="b"/>
              <a:pathLst>
                <a:path w="2132" h="2132" extrusionOk="0">
                  <a:moveTo>
                    <a:pt x="1066" y="0"/>
                  </a:moveTo>
                  <a:cubicBezTo>
                    <a:pt x="477" y="0"/>
                    <a:pt x="0" y="477"/>
                    <a:pt x="0" y="1066"/>
                  </a:cubicBezTo>
                  <a:cubicBezTo>
                    <a:pt x="0" y="1654"/>
                    <a:pt x="477" y="2132"/>
                    <a:pt x="1066" y="2132"/>
                  </a:cubicBezTo>
                  <a:cubicBezTo>
                    <a:pt x="1654" y="2132"/>
                    <a:pt x="2131" y="1654"/>
                    <a:pt x="2131" y="1066"/>
                  </a:cubicBezTo>
                  <a:cubicBezTo>
                    <a:pt x="2131" y="477"/>
                    <a:pt x="1654" y="0"/>
                    <a:pt x="106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52"/>
            <p:cNvSpPr/>
            <p:nvPr/>
          </p:nvSpPr>
          <p:spPr>
            <a:xfrm>
              <a:off x="7365348" y="4085141"/>
              <a:ext cx="1053220" cy="1053237"/>
            </a:xfrm>
            <a:custGeom>
              <a:avLst/>
              <a:gdLst/>
              <a:ahLst/>
              <a:cxnLst/>
              <a:rect l="l" t="t" r="r" b="b"/>
              <a:pathLst>
                <a:path w="2190" h="2190" extrusionOk="0">
                  <a:moveTo>
                    <a:pt x="1095" y="58"/>
                  </a:moveTo>
                  <a:cubicBezTo>
                    <a:pt x="1667" y="58"/>
                    <a:pt x="2131" y="523"/>
                    <a:pt x="2131" y="1094"/>
                  </a:cubicBezTo>
                  <a:cubicBezTo>
                    <a:pt x="2131" y="1666"/>
                    <a:pt x="1667" y="2130"/>
                    <a:pt x="1095" y="2130"/>
                  </a:cubicBezTo>
                  <a:cubicBezTo>
                    <a:pt x="523" y="2130"/>
                    <a:pt x="59" y="1666"/>
                    <a:pt x="59" y="1094"/>
                  </a:cubicBezTo>
                  <a:cubicBezTo>
                    <a:pt x="59" y="522"/>
                    <a:pt x="523" y="58"/>
                    <a:pt x="1095" y="58"/>
                  </a:cubicBezTo>
                  <a:close/>
                  <a:moveTo>
                    <a:pt x="1095" y="1"/>
                  </a:moveTo>
                  <a:cubicBezTo>
                    <a:pt x="491" y="1"/>
                    <a:pt x="1" y="491"/>
                    <a:pt x="1" y="1095"/>
                  </a:cubicBezTo>
                  <a:cubicBezTo>
                    <a:pt x="1" y="1699"/>
                    <a:pt x="491" y="2190"/>
                    <a:pt x="1095" y="2190"/>
                  </a:cubicBezTo>
                  <a:cubicBezTo>
                    <a:pt x="1699" y="2190"/>
                    <a:pt x="2190" y="1698"/>
                    <a:pt x="2190" y="1095"/>
                  </a:cubicBezTo>
                  <a:cubicBezTo>
                    <a:pt x="2190" y="491"/>
                    <a:pt x="1699" y="1"/>
                    <a:pt x="109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52"/>
            <p:cNvSpPr/>
            <p:nvPr/>
          </p:nvSpPr>
          <p:spPr>
            <a:xfrm>
              <a:off x="7537519" y="4256352"/>
              <a:ext cx="709361" cy="708410"/>
            </a:xfrm>
            <a:custGeom>
              <a:avLst/>
              <a:gdLst/>
              <a:ahLst/>
              <a:cxnLst/>
              <a:rect l="l" t="t" r="r" b="b"/>
              <a:pathLst>
                <a:path w="1475" h="1473" extrusionOk="0">
                  <a:moveTo>
                    <a:pt x="737" y="0"/>
                  </a:moveTo>
                  <a:lnTo>
                    <a:pt x="0" y="737"/>
                  </a:lnTo>
                  <a:lnTo>
                    <a:pt x="737" y="1473"/>
                  </a:lnTo>
                  <a:lnTo>
                    <a:pt x="1474" y="737"/>
                  </a:lnTo>
                  <a:lnTo>
                    <a:pt x="7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52"/>
            <p:cNvSpPr/>
            <p:nvPr/>
          </p:nvSpPr>
          <p:spPr>
            <a:xfrm>
              <a:off x="7517801" y="4236634"/>
              <a:ext cx="748315" cy="748808"/>
            </a:xfrm>
            <a:custGeom>
              <a:avLst/>
              <a:gdLst/>
              <a:ahLst/>
              <a:cxnLst/>
              <a:rect l="l" t="t" r="r" b="b"/>
              <a:pathLst>
                <a:path w="1556" h="1557" extrusionOk="0">
                  <a:moveTo>
                    <a:pt x="779" y="85"/>
                  </a:moveTo>
                  <a:lnTo>
                    <a:pt x="1474" y="779"/>
                  </a:lnTo>
                  <a:lnTo>
                    <a:pt x="779" y="1473"/>
                  </a:lnTo>
                  <a:lnTo>
                    <a:pt x="84" y="779"/>
                  </a:lnTo>
                  <a:lnTo>
                    <a:pt x="779" y="85"/>
                  </a:lnTo>
                  <a:close/>
                  <a:moveTo>
                    <a:pt x="778" y="1"/>
                  </a:moveTo>
                  <a:lnTo>
                    <a:pt x="0" y="779"/>
                  </a:lnTo>
                  <a:lnTo>
                    <a:pt x="778" y="1556"/>
                  </a:lnTo>
                  <a:lnTo>
                    <a:pt x="1555" y="779"/>
                  </a:lnTo>
                  <a:lnTo>
                    <a:pt x="77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52"/>
            <p:cNvSpPr/>
            <p:nvPr/>
          </p:nvSpPr>
          <p:spPr>
            <a:xfrm>
              <a:off x="7676506" y="4395822"/>
              <a:ext cx="430426" cy="429470"/>
            </a:xfrm>
            <a:custGeom>
              <a:avLst/>
              <a:gdLst/>
              <a:ahLst/>
              <a:cxnLst/>
              <a:rect l="l" t="t" r="r" b="b"/>
              <a:pathLst>
                <a:path w="895" h="893" extrusionOk="0">
                  <a:moveTo>
                    <a:pt x="447" y="0"/>
                  </a:moveTo>
                  <a:lnTo>
                    <a:pt x="0" y="446"/>
                  </a:lnTo>
                  <a:lnTo>
                    <a:pt x="447" y="893"/>
                  </a:lnTo>
                  <a:lnTo>
                    <a:pt x="894" y="446"/>
                  </a:lnTo>
                  <a:lnTo>
                    <a:pt x="44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52"/>
            <p:cNvSpPr/>
            <p:nvPr/>
          </p:nvSpPr>
          <p:spPr>
            <a:xfrm>
              <a:off x="7656788" y="4376104"/>
              <a:ext cx="470342" cy="470350"/>
            </a:xfrm>
            <a:custGeom>
              <a:avLst/>
              <a:gdLst/>
              <a:ahLst/>
              <a:cxnLst/>
              <a:rect l="l" t="t" r="r" b="b"/>
              <a:pathLst>
                <a:path w="978" h="978" extrusionOk="0">
                  <a:moveTo>
                    <a:pt x="489" y="85"/>
                  </a:moveTo>
                  <a:lnTo>
                    <a:pt x="894" y="489"/>
                  </a:lnTo>
                  <a:lnTo>
                    <a:pt x="489" y="894"/>
                  </a:lnTo>
                  <a:lnTo>
                    <a:pt x="85" y="489"/>
                  </a:lnTo>
                  <a:lnTo>
                    <a:pt x="489" y="85"/>
                  </a:lnTo>
                  <a:close/>
                  <a:moveTo>
                    <a:pt x="489" y="1"/>
                  </a:moveTo>
                  <a:lnTo>
                    <a:pt x="1" y="489"/>
                  </a:lnTo>
                  <a:lnTo>
                    <a:pt x="489" y="977"/>
                  </a:lnTo>
                  <a:lnTo>
                    <a:pt x="978" y="489"/>
                  </a:lnTo>
                  <a:lnTo>
                    <a:pt x="4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37" name="Google Shape;1037;p52"/>
          <p:cNvGrpSpPr/>
          <p:nvPr/>
        </p:nvGrpSpPr>
        <p:grpSpPr>
          <a:xfrm rot="-894388">
            <a:off x="7895117" y="-219397"/>
            <a:ext cx="829505" cy="1780418"/>
            <a:chOff x="8009663" y="2"/>
            <a:chExt cx="709623" cy="1523107"/>
          </a:xfrm>
        </p:grpSpPr>
        <p:sp>
          <p:nvSpPr>
            <p:cNvPr id="1038" name="Google Shape;1038;p52"/>
            <p:cNvSpPr/>
            <p:nvPr/>
          </p:nvSpPr>
          <p:spPr>
            <a:xfrm flipH="1">
              <a:off x="8009663" y="2"/>
              <a:ext cx="709623" cy="1523107"/>
            </a:xfrm>
            <a:custGeom>
              <a:avLst/>
              <a:gdLst/>
              <a:ahLst/>
              <a:cxnLst/>
              <a:rect l="l" t="t" r="r" b="b"/>
              <a:pathLst>
                <a:path w="2582" h="5542" extrusionOk="0">
                  <a:moveTo>
                    <a:pt x="2357" y="1"/>
                  </a:moveTo>
                  <a:lnTo>
                    <a:pt x="927" y="328"/>
                  </a:lnTo>
                  <a:cubicBezTo>
                    <a:pt x="1022" y="829"/>
                    <a:pt x="1038" y="1352"/>
                    <a:pt x="985" y="1871"/>
                  </a:cubicBezTo>
                  <a:cubicBezTo>
                    <a:pt x="932" y="2389"/>
                    <a:pt x="813" y="2906"/>
                    <a:pt x="636" y="3402"/>
                  </a:cubicBezTo>
                  <a:cubicBezTo>
                    <a:pt x="470" y="3867"/>
                    <a:pt x="255" y="4314"/>
                    <a:pt x="1" y="4729"/>
                  </a:cubicBezTo>
                  <a:cubicBezTo>
                    <a:pt x="622" y="4563"/>
                    <a:pt x="1330" y="4097"/>
                    <a:pt x="1330" y="4097"/>
                  </a:cubicBezTo>
                  <a:lnTo>
                    <a:pt x="1588" y="5541"/>
                  </a:lnTo>
                  <a:cubicBezTo>
                    <a:pt x="1860" y="5020"/>
                    <a:pt x="2078" y="4473"/>
                    <a:pt x="2241" y="3911"/>
                  </a:cubicBezTo>
                  <a:cubicBezTo>
                    <a:pt x="2421" y="3281"/>
                    <a:pt x="2531" y="2633"/>
                    <a:pt x="2556" y="1974"/>
                  </a:cubicBezTo>
                  <a:cubicBezTo>
                    <a:pt x="2581" y="1317"/>
                    <a:pt x="2523" y="650"/>
                    <a:pt x="23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52"/>
            <p:cNvSpPr/>
            <p:nvPr/>
          </p:nvSpPr>
          <p:spPr>
            <a:xfrm flipH="1">
              <a:off x="8032750" y="5774"/>
              <a:ext cx="502397" cy="906389"/>
            </a:xfrm>
            <a:custGeom>
              <a:avLst/>
              <a:gdLst/>
              <a:ahLst/>
              <a:cxnLst/>
              <a:rect l="l" t="t" r="r" b="b"/>
              <a:pathLst>
                <a:path w="1828" h="3298" extrusionOk="0">
                  <a:moveTo>
                    <a:pt x="1685" y="1"/>
                  </a:moveTo>
                  <a:lnTo>
                    <a:pt x="256" y="328"/>
                  </a:lnTo>
                  <a:cubicBezTo>
                    <a:pt x="352" y="829"/>
                    <a:pt x="367" y="1352"/>
                    <a:pt x="314" y="1872"/>
                  </a:cubicBezTo>
                  <a:cubicBezTo>
                    <a:pt x="265" y="2355"/>
                    <a:pt x="157" y="2834"/>
                    <a:pt x="1" y="3297"/>
                  </a:cubicBezTo>
                  <a:cubicBezTo>
                    <a:pt x="829" y="2633"/>
                    <a:pt x="1467" y="1734"/>
                    <a:pt x="1828" y="736"/>
                  </a:cubicBezTo>
                  <a:cubicBezTo>
                    <a:pt x="1795" y="488"/>
                    <a:pt x="1748" y="244"/>
                    <a:pt x="16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3"/>
        <p:cNvGrpSpPr/>
        <p:nvPr/>
      </p:nvGrpSpPr>
      <p:grpSpPr>
        <a:xfrm>
          <a:off x="0" y="0"/>
          <a:ext cx="0" cy="0"/>
          <a:chOff x="0" y="0"/>
          <a:chExt cx="0" cy="0"/>
        </a:xfrm>
      </p:grpSpPr>
      <p:sp>
        <p:nvSpPr>
          <p:cNvPr id="1044" name="Google Shape;1044;p53"/>
          <p:cNvSpPr txBox="1">
            <a:spLocks noGrp="1"/>
          </p:cNvSpPr>
          <p:nvPr>
            <p:ph type="subTitle" idx="1"/>
          </p:nvPr>
        </p:nvSpPr>
        <p:spPr>
          <a:xfrm>
            <a:off x="1503613" y="2961325"/>
            <a:ext cx="2589000" cy="994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Mercury is the closest planet to the Sun and the smallest one in the Solar System—it’s only a bit larger than the Moon</a:t>
            </a:r>
            <a:endParaRPr/>
          </a:p>
        </p:txBody>
      </p:sp>
      <p:sp>
        <p:nvSpPr>
          <p:cNvPr id="1045" name="Google Shape;1045;p53"/>
          <p:cNvSpPr txBox="1">
            <a:spLocks noGrp="1"/>
          </p:cNvSpPr>
          <p:nvPr>
            <p:ph type="subTitle" idx="2"/>
          </p:nvPr>
        </p:nvSpPr>
        <p:spPr>
          <a:xfrm>
            <a:off x="5053440" y="2961325"/>
            <a:ext cx="2589000" cy="994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Venus has a beautiful name and is the second planet from the Sun. It’s hot and has a poisonous atmosphere</a:t>
            </a:r>
            <a:endParaRPr/>
          </a:p>
        </p:txBody>
      </p:sp>
      <p:sp>
        <p:nvSpPr>
          <p:cNvPr id="1046" name="Google Shape;1046;p53"/>
          <p:cNvSpPr txBox="1">
            <a:spLocks noGrp="1"/>
          </p:cNvSpPr>
          <p:nvPr>
            <p:ph type="title"/>
          </p:nvPr>
        </p:nvSpPr>
        <p:spPr>
          <a:xfrm>
            <a:off x="720000" y="540000"/>
            <a:ext cx="7704000" cy="56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SACRIFICE &amp; </a:t>
            </a:r>
            <a:r>
              <a:rPr lang="en">
                <a:solidFill>
                  <a:schemeClr val="accent3"/>
                </a:solidFill>
              </a:rPr>
              <a:t>PATRIOTISM</a:t>
            </a:r>
            <a:endParaRPr>
              <a:solidFill>
                <a:schemeClr val="accent3"/>
              </a:solidFill>
            </a:endParaRPr>
          </a:p>
        </p:txBody>
      </p:sp>
      <p:sp>
        <p:nvSpPr>
          <p:cNvPr id="1047" name="Google Shape;1047;p53"/>
          <p:cNvSpPr txBox="1">
            <a:spLocks noGrp="1"/>
          </p:cNvSpPr>
          <p:nvPr>
            <p:ph type="title" idx="3"/>
          </p:nvPr>
        </p:nvSpPr>
        <p:spPr>
          <a:xfrm>
            <a:off x="1501707" y="2528875"/>
            <a:ext cx="25929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MERCURY</a:t>
            </a:r>
            <a:endParaRPr/>
          </a:p>
        </p:txBody>
      </p:sp>
      <p:sp>
        <p:nvSpPr>
          <p:cNvPr id="1048" name="Google Shape;1048;p53"/>
          <p:cNvSpPr txBox="1">
            <a:spLocks noGrp="1"/>
          </p:cNvSpPr>
          <p:nvPr>
            <p:ph type="title" idx="4"/>
          </p:nvPr>
        </p:nvSpPr>
        <p:spPr>
          <a:xfrm>
            <a:off x="5057579" y="2528875"/>
            <a:ext cx="25812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VENUS</a:t>
            </a:r>
            <a:endParaRPr/>
          </a:p>
        </p:txBody>
      </p:sp>
      <p:sp>
        <p:nvSpPr>
          <p:cNvPr id="1049" name="Google Shape;1049;p53"/>
          <p:cNvSpPr/>
          <p:nvPr/>
        </p:nvSpPr>
        <p:spPr>
          <a:xfrm>
            <a:off x="6238024" y="1896632"/>
            <a:ext cx="299012" cy="377255"/>
          </a:xfrm>
          <a:custGeom>
            <a:avLst/>
            <a:gdLst/>
            <a:ahLst/>
            <a:cxnLst/>
            <a:rect l="l" t="t" r="r" b="b"/>
            <a:pathLst>
              <a:path w="7368" h="9296" extrusionOk="0">
                <a:moveTo>
                  <a:pt x="3680" y="716"/>
                </a:moveTo>
                <a:cubicBezTo>
                  <a:pt x="4006" y="1124"/>
                  <a:pt x="4651" y="1821"/>
                  <a:pt x="5417" y="2078"/>
                </a:cubicBezTo>
                <a:cubicBezTo>
                  <a:pt x="5276" y="2135"/>
                  <a:pt x="5070" y="2178"/>
                  <a:pt x="4773" y="2178"/>
                </a:cubicBezTo>
                <a:lnTo>
                  <a:pt x="2586" y="2178"/>
                </a:lnTo>
                <a:cubicBezTo>
                  <a:pt x="2290" y="2178"/>
                  <a:pt x="2084" y="2135"/>
                  <a:pt x="1940" y="2078"/>
                </a:cubicBezTo>
                <a:cubicBezTo>
                  <a:pt x="2708" y="1821"/>
                  <a:pt x="3354" y="1124"/>
                  <a:pt x="3680" y="716"/>
                </a:cubicBezTo>
                <a:close/>
                <a:moveTo>
                  <a:pt x="3400" y="2721"/>
                </a:moveTo>
                <a:lnTo>
                  <a:pt x="3400" y="3266"/>
                </a:lnTo>
                <a:lnTo>
                  <a:pt x="2856" y="3266"/>
                </a:lnTo>
                <a:lnTo>
                  <a:pt x="2856" y="2721"/>
                </a:lnTo>
                <a:close/>
                <a:moveTo>
                  <a:pt x="4508" y="2721"/>
                </a:moveTo>
                <a:lnTo>
                  <a:pt x="4508" y="3266"/>
                </a:lnTo>
                <a:lnTo>
                  <a:pt x="3964" y="3266"/>
                </a:lnTo>
                <a:lnTo>
                  <a:pt x="3964" y="2721"/>
                </a:lnTo>
                <a:close/>
                <a:moveTo>
                  <a:pt x="4639" y="3829"/>
                </a:moveTo>
                <a:cubicBezTo>
                  <a:pt x="4926" y="4140"/>
                  <a:pt x="5321" y="4284"/>
                  <a:pt x="5679" y="4346"/>
                </a:cubicBezTo>
                <a:cubicBezTo>
                  <a:pt x="5575" y="4363"/>
                  <a:pt x="5451" y="4373"/>
                  <a:pt x="5308" y="4373"/>
                </a:cubicBezTo>
                <a:lnTo>
                  <a:pt x="2053" y="4373"/>
                </a:lnTo>
                <a:cubicBezTo>
                  <a:pt x="1907" y="4373"/>
                  <a:pt x="1785" y="4363"/>
                  <a:pt x="1680" y="4346"/>
                </a:cubicBezTo>
                <a:cubicBezTo>
                  <a:pt x="2038" y="4284"/>
                  <a:pt x="2435" y="4140"/>
                  <a:pt x="2721" y="3829"/>
                </a:cubicBezTo>
                <a:close/>
                <a:moveTo>
                  <a:pt x="2856" y="4918"/>
                </a:moveTo>
                <a:lnTo>
                  <a:pt x="2856" y="5462"/>
                </a:lnTo>
                <a:lnTo>
                  <a:pt x="2311" y="5462"/>
                </a:lnTo>
                <a:lnTo>
                  <a:pt x="2311" y="4918"/>
                </a:lnTo>
                <a:close/>
                <a:moveTo>
                  <a:pt x="3945" y="4918"/>
                </a:moveTo>
                <a:lnTo>
                  <a:pt x="3945" y="5462"/>
                </a:lnTo>
                <a:lnTo>
                  <a:pt x="3400" y="5462"/>
                </a:lnTo>
                <a:lnTo>
                  <a:pt x="3400" y="4918"/>
                </a:lnTo>
                <a:close/>
                <a:moveTo>
                  <a:pt x="5052" y="4918"/>
                </a:moveTo>
                <a:lnTo>
                  <a:pt x="5052" y="5462"/>
                </a:lnTo>
                <a:lnTo>
                  <a:pt x="4508" y="5462"/>
                </a:lnTo>
                <a:lnTo>
                  <a:pt x="4508" y="4918"/>
                </a:lnTo>
                <a:close/>
                <a:moveTo>
                  <a:pt x="5182" y="6008"/>
                </a:moveTo>
                <a:cubicBezTo>
                  <a:pt x="5469" y="6319"/>
                  <a:pt x="5865" y="6462"/>
                  <a:pt x="6222" y="6525"/>
                </a:cubicBezTo>
                <a:cubicBezTo>
                  <a:pt x="6118" y="6542"/>
                  <a:pt x="5995" y="6552"/>
                  <a:pt x="5851" y="6552"/>
                </a:cubicBezTo>
                <a:lnTo>
                  <a:pt x="1511" y="6552"/>
                </a:lnTo>
                <a:cubicBezTo>
                  <a:pt x="1365" y="6552"/>
                  <a:pt x="1243" y="6542"/>
                  <a:pt x="1138" y="6525"/>
                </a:cubicBezTo>
                <a:cubicBezTo>
                  <a:pt x="1496" y="6462"/>
                  <a:pt x="1891" y="6320"/>
                  <a:pt x="2179" y="6008"/>
                </a:cubicBezTo>
                <a:close/>
                <a:moveTo>
                  <a:pt x="2311" y="7097"/>
                </a:moveTo>
                <a:lnTo>
                  <a:pt x="2311" y="7642"/>
                </a:lnTo>
                <a:lnTo>
                  <a:pt x="1766" y="7642"/>
                </a:lnTo>
                <a:lnTo>
                  <a:pt x="1766" y="7097"/>
                </a:lnTo>
                <a:close/>
                <a:moveTo>
                  <a:pt x="4508" y="7097"/>
                </a:moveTo>
                <a:lnTo>
                  <a:pt x="4508" y="7642"/>
                </a:lnTo>
                <a:lnTo>
                  <a:pt x="2856" y="7642"/>
                </a:lnTo>
                <a:lnTo>
                  <a:pt x="2856" y="7097"/>
                </a:lnTo>
                <a:close/>
                <a:moveTo>
                  <a:pt x="5598" y="7097"/>
                </a:moveTo>
                <a:lnTo>
                  <a:pt x="5598" y="7642"/>
                </a:lnTo>
                <a:lnTo>
                  <a:pt x="5052" y="7642"/>
                </a:lnTo>
                <a:lnTo>
                  <a:pt x="5052" y="7097"/>
                </a:lnTo>
                <a:close/>
                <a:moveTo>
                  <a:pt x="5851" y="8204"/>
                </a:moveTo>
                <a:cubicBezTo>
                  <a:pt x="6206" y="8204"/>
                  <a:pt x="6507" y="8433"/>
                  <a:pt x="6619" y="8750"/>
                </a:cubicBezTo>
                <a:lnTo>
                  <a:pt x="741" y="8750"/>
                </a:lnTo>
                <a:cubicBezTo>
                  <a:pt x="853" y="8433"/>
                  <a:pt x="1156" y="8204"/>
                  <a:pt x="1511" y="8204"/>
                </a:cubicBezTo>
                <a:close/>
                <a:moveTo>
                  <a:pt x="3674" y="0"/>
                </a:moveTo>
                <a:cubicBezTo>
                  <a:pt x="3584" y="0"/>
                  <a:pt x="3499" y="44"/>
                  <a:pt x="3449" y="121"/>
                </a:cubicBezTo>
                <a:cubicBezTo>
                  <a:pt x="3438" y="137"/>
                  <a:pt x="2424" y="1638"/>
                  <a:pt x="1378" y="1642"/>
                </a:cubicBezTo>
                <a:cubicBezTo>
                  <a:pt x="1323" y="1642"/>
                  <a:pt x="1269" y="1657"/>
                  <a:pt x="1222" y="1688"/>
                </a:cubicBezTo>
                <a:cubicBezTo>
                  <a:pt x="1128" y="1753"/>
                  <a:pt x="1084" y="1868"/>
                  <a:pt x="1110" y="1974"/>
                </a:cubicBezTo>
                <a:cubicBezTo>
                  <a:pt x="1117" y="2012"/>
                  <a:pt x="1171" y="2213"/>
                  <a:pt x="1400" y="2399"/>
                </a:cubicBezTo>
                <a:cubicBezTo>
                  <a:pt x="1621" y="2581"/>
                  <a:pt x="1928" y="2689"/>
                  <a:pt x="2314" y="2722"/>
                </a:cubicBezTo>
                <a:lnTo>
                  <a:pt x="2314" y="3457"/>
                </a:lnTo>
                <a:cubicBezTo>
                  <a:pt x="2011" y="3789"/>
                  <a:pt x="1478" y="3846"/>
                  <a:pt x="1151" y="3846"/>
                </a:cubicBezTo>
                <a:cubicBezTo>
                  <a:pt x="984" y="3846"/>
                  <a:pt x="870" y="3831"/>
                  <a:pt x="867" y="3831"/>
                </a:cubicBezTo>
                <a:cubicBezTo>
                  <a:pt x="855" y="3829"/>
                  <a:pt x="843" y="3829"/>
                  <a:pt x="831" y="3829"/>
                </a:cubicBezTo>
                <a:cubicBezTo>
                  <a:pt x="755" y="3829"/>
                  <a:pt x="681" y="3860"/>
                  <a:pt x="630" y="3917"/>
                </a:cubicBezTo>
                <a:cubicBezTo>
                  <a:pt x="568" y="3983"/>
                  <a:pt x="545" y="4074"/>
                  <a:pt x="564" y="4161"/>
                </a:cubicBezTo>
                <a:cubicBezTo>
                  <a:pt x="573" y="4199"/>
                  <a:pt x="626" y="4400"/>
                  <a:pt x="854" y="4585"/>
                </a:cubicBezTo>
                <a:cubicBezTo>
                  <a:pt x="1076" y="4768"/>
                  <a:pt x="1384" y="4876"/>
                  <a:pt x="1770" y="4908"/>
                </a:cubicBezTo>
                <a:lnTo>
                  <a:pt x="1770" y="5644"/>
                </a:lnTo>
                <a:cubicBezTo>
                  <a:pt x="1466" y="5977"/>
                  <a:pt x="933" y="6033"/>
                  <a:pt x="606" y="6033"/>
                </a:cubicBezTo>
                <a:cubicBezTo>
                  <a:pt x="439" y="6033"/>
                  <a:pt x="326" y="6019"/>
                  <a:pt x="323" y="6018"/>
                </a:cubicBezTo>
                <a:cubicBezTo>
                  <a:pt x="310" y="6016"/>
                  <a:pt x="297" y="6015"/>
                  <a:pt x="284" y="6015"/>
                </a:cubicBezTo>
                <a:cubicBezTo>
                  <a:pt x="209" y="6015"/>
                  <a:pt x="137" y="6047"/>
                  <a:pt x="85" y="6104"/>
                </a:cubicBezTo>
                <a:cubicBezTo>
                  <a:pt x="24" y="6169"/>
                  <a:pt x="1" y="6261"/>
                  <a:pt x="20" y="6347"/>
                </a:cubicBezTo>
                <a:cubicBezTo>
                  <a:pt x="28" y="6385"/>
                  <a:pt x="82" y="6586"/>
                  <a:pt x="310" y="6773"/>
                </a:cubicBezTo>
                <a:cubicBezTo>
                  <a:pt x="531" y="6954"/>
                  <a:pt x="840" y="7063"/>
                  <a:pt x="1226" y="7095"/>
                </a:cubicBezTo>
                <a:lnTo>
                  <a:pt x="1226" y="7683"/>
                </a:lnTo>
                <a:cubicBezTo>
                  <a:pt x="604" y="7810"/>
                  <a:pt x="135" y="8363"/>
                  <a:pt x="136" y="9023"/>
                </a:cubicBezTo>
                <a:cubicBezTo>
                  <a:pt x="136" y="9174"/>
                  <a:pt x="258" y="9295"/>
                  <a:pt x="409" y="9295"/>
                </a:cubicBezTo>
                <a:lnTo>
                  <a:pt x="6964" y="9295"/>
                </a:lnTo>
                <a:cubicBezTo>
                  <a:pt x="7114" y="9295"/>
                  <a:pt x="7235" y="9174"/>
                  <a:pt x="7236" y="9023"/>
                </a:cubicBezTo>
                <a:cubicBezTo>
                  <a:pt x="7236" y="8363"/>
                  <a:pt x="6769" y="7810"/>
                  <a:pt x="6148" y="7683"/>
                </a:cubicBezTo>
                <a:lnTo>
                  <a:pt x="6148" y="7095"/>
                </a:lnTo>
                <a:cubicBezTo>
                  <a:pt x="6528" y="7062"/>
                  <a:pt x="6835" y="6953"/>
                  <a:pt x="7057" y="6772"/>
                </a:cubicBezTo>
                <a:cubicBezTo>
                  <a:pt x="7286" y="6584"/>
                  <a:pt x="7340" y="6384"/>
                  <a:pt x="7347" y="6346"/>
                </a:cubicBezTo>
                <a:cubicBezTo>
                  <a:pt x="7367" y="6259"/>
                  <a:pt x="7342" y="6168"/>
                  <a:pt x="7283" y="6103"/>
                </a:cubicBezTo>
                <a:cubicBezTo>
                  <a:pt x="7232" y="6045"/>
                  <a:pt x="7158" y="6014"/>
                  <a:pt x="7082" y="6014"/>
                </a:cubicBezTo>
                <a:cubicBezTo>
                  <a:pt x="7070" y="6014"/>
                  <a:pt x="7058" y="6015"/>
                  <a:pt x="7046" y="6016"/>
                </a:cubicBezTo>
                <a:cubicBezTo>
                  <a:pt x="7043" y="6017"/>
                  <a:pt x="6929" y="6032"/>
                  <a:pt x="6762" y="6032"/>
                </a:cubicBezTo>
                <a:cubicBezTo>
                  <a:pt x="6434" y="6032"/>
                  <a:pt x="5902" y="5975"/>
                  <a:pt x="5599" y="5643"/>
                </a:cubicBezTo>
                <a:lnTo>
                  <a:pt x="5599" y="4907"/>
                </a:lnTo>
                <a:cubicBezTo>
                  <a:pt x="5985" y="4875"/>
                  <a:pt x="6292" y="4765"/>
                  <a:pt x="6514" y="4584"/>
                </a:cubicBezTo>
                <a:cubicBezTo>
                  <a:pt x="6743" y="4397"/>
                  <a:pt x="6796" y="4198"/>
                  <a:pt x="6804" y="4159"/>
                </a:cubicBezTo>
                <a:cubicBezTo>
                  <a:pt x="6824" y="4073"/>
                  <a:pt x="6799" y="3982"/>
                  <a:pt x="6739" y="3915"/>
                </a:cubicBezTo>
                <a:cubicBezTo>
                  <a:pt x="6688" y="3859"/>
                  <a:pt x="6615" y="3828"/>
                  <a:pt x="6539" y="3828"/>
                </a:cubicBezTo>
                <a:cubicBezTo>
                  <a:pt x="6527" y="3828"/>
                  <a:pt x="6515" y="3828"/>
                  <a:pt x="6503" y="3830"/>
                </a:cubicBezTo>
                <a:cubicBezTo>
                  <a:pt x="6500" y="3830"/>
                  <a:pt x="6387" y="3845"/>
                  <a:pt x="6221" y="3845"/>
                </a:cubicBezTo>
                <a:cubicBezTo>
                  <a:pt x="5894" y="3845"/>
                  <a:pt x="5360" y="3788"/>
                  <a:pt x="5056" y="3455"/>
                </a:cubicBezTo>
                <a:lnTo>
                  <a:pt x="5056" y="2721"/>
                </a:lnTo>
                <a:cubicBezTo>
                  <a:pt x="5442" y="2687"/>
                  <a:pt x="5749" y="2579"/>
                  <a:pt x="5970" y="2397"/>
                </a:cubicBezTo>
                <a:cubicBezTo>
                  <a:pt x="6199" y="2210"/>
                  <a:pt x="6253" y="2011"/>
                  <a:pt x="6260" y="1973"/>
                </a:cubicBezTo>
                <a:cubicBezTo>
                  <a:pt x="6285" y="1867"/>
                  <a:pt x="6243" y="1752"/>
                  <a:pt x="6146" y="1687"/>
                </a:cubicBezTo>
                <a:cubicBezTo>
                  <a:pt x="6101" y="1657"/>
                  <a:pt x="6047" y="1642"/>
                  <a:pt x="5994" y="1641"/>
                </a:cubicBezTo>
                <a:cubicBezTo>
                  <a:pt x="4945" y="1638"/>
                  <a:pt x="3931" y="136"/>
                  <a:pt x="3921" y="121"/>
                </a:cubicBezTo>
                <a:cubicBezTo>
                  <a:pt x="3871" y="47"/>
                  <a:pt x="3786" y="0"/>
                  <a:pt x="369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53"/>
          <p:cNvSpPr/>
          <p:nvPr/>
        </p:nvSpPr>
        <p:spPr>
          <a:xfrm>
            <a:off x="2610048" y="1896511"/>
            <a:ext cx="376119" cy="377336"/>
          </a:xfrm>
          <a:custGeom>
            <a:avLst/>
            <a:gdLst/>
            <a:ahLst/>
            <a:cxnLst/>
            <a:rect l="l" t="t" r="r" b="b"/>
            <a:pathLst>
              <a:path w="9268" h="9298" extrusionOk="0">
                <a:moveTo>
                  <a:pt x="5843" y="545"/>
                </a:moveTo>
                <a:cubicBezTo>
                  <a:pt x="5885" y="764"/>
                  <a:pt x="5978" y="970"/>
                  <a:pt x="6116" y="1144"/>
                </a:cubicBezTo>
                <a:lnTo>
                  <a:pt x="3240" y="1144"/>
                </a:lnTo>
                <a:cubicBezTo>
                  <a:pt x="3377" y="968"/>
                  <a:pt x="3471" y="764"/>
                  <a:pt x="3513" y="545"/>
                </a:cubicBezTo>
                <a:close/>
                <a:moveTo>
                  <a:pt x="3318" y="1689"/>
                </a:moveTo>
                <a:lnTo>
                  <a:pt x="3318" y="2215"/>
                </a:lnTo>
                <a:lnTo>
                  <a:pt x="2792" y="2215"/>
                </a:lnTo>
                <a:lnTo>
                  <a:pt x="2792" y="1689"/>
                </a:lnTo>
                <a:close/>
                <a:moveTo>
                  <a:pt x="5478" y="1689"/>
                </a:moveTo>
                <a:lnTo>
                  <a:pt x="5478" y="2215"/>
                </a:lnTo>
                <a:lnTo>
                  <a:pt x="3863" y="2215"/>
                </a:lnTo>
                <a:lnTo>
                  <a:pt x="3863" y="1689"/>
                </a:lnTo>
                <a:close/>
                <a:moveTo>
                  <a:pt x="6551" y="1690"/>
                </a:moveTo>
                <a:lnTo>
                  <a:pt x="6551" y="2217"/>
                </a:lnTo>
                <a:lnTo>
                  <a:pt x="6024" y="2217"/>
                </a:lnTo>
                <a:lnTo>
                  <a:pt x="6024" y="1690"/>
                </a:lnTo>
                <a:close/>
                <a:moveTo>
                  <a:pt x="7650" y="2761"/>
                </a:moveTo>
                <a:cubicBezTo>
                  <a:pt x="7690" y="2952"/>
                  <a:pt x="7770" y="3131"/>
                  <a:pt x="7887" y="3288"/>
                </a:cubicBezTo>
                <a:lnTo>
                  <a:pt x="1399" y="3288"/>
                </a:lnTo>
                <a:cubicBezTo>
                  <a:pt x="1514" y="3130"/>
                  <a:pt x="1594" y="2951"/>
                  <a:pt x="1634" y="2761"/>
                </a:cubicBezTo>
                <a:close/>
                <a:moveTo>
                  <a:pt x="8133" y="3832"/>
                </a:moveTo>
                <a:cubicBezTo>
                  <a:pt x="8055" y="4047"/>
                  <a:pt x="7888" y="4221"/>
                  <a:pt x="7677" y="4307"/>
                </a:cubicBezTo>
                <a:lnTo>
                  <a:pt x="7677" y="3832"/>
                </a:lnTo>
                <a:close/>
                <a:moveTo>
                  <a:pt x="1684" y="3832"/>
                </a:moveTo>
                <a:lnTo>
                  <a:pt x="1684" y="4308"/>
                </a:lnTo>
                <a:cubicBezTo>
                  <a:pt x="1471" y="4222"/>
                  <a:pt x="1302" y="4048"/>
                  <a:pt x="1224" y="3832"/>
                </a:cubicBezTo>
                <a:close/>
                <a:moveTo>
                  <a:pt x="4408" y="3850"/>
                </a:moveTo>
                <a:lnTo>
                  <a:pt x="4408" y="4376"/>
                </a:lnTo>
                <a:lnTo>
                  <a:pt x="2229" y="4376"/>
                </a:lnTo>
                <a:lnTo>
                  <a:pt x="2229" y="3850"/>
                </a:lnTo>
                <a:close/>
                <a:moveTo>
                  <a:pt x="7132" y="3850"/>
                </a:moveTo>
                <a:lnTo>
                  <a:pt x="7132" y="4376"/>
                </a:lnTo>
                <a:lnTo>
                  <a:pt x="4953" y="4376"/>
                </a:lnTo>
                <a:lnTo>
                  <a:pt x="4953" y="3850"/>
                </a:lnTo>
                <a:close/>
                <a:moveTo>
                  <a:pt x="4408" y="4921"/>
                </a:moveTo>
                <a:lnTo>
                  <a:pt x="4408" y="5447"/>
                </a:lnTo>
                <a:lnTo>
                  <a:pt x="2229" y="5447"/>
                </a:lnTo>
                <a:lnTo>
                  <a:pt x="2229" y="4921"/>
                </a:lnTo>
                <a:close/>
                <a:moveTo>
                  <a:pt x="7131" y="4921"/>
                </a:moveTo>
                <a:lnTo>
                  <a:pt x="7131" y="5447"/>
                </a:lnTo>
                <a:lnTo>
                  <a:pt x="4952" y="5447"/>
                </a:lnTo>
                <a:lnTo>
                  <a:pt x="4952" y="4921"/>
                </a:lnTo>
                <a:close/>
                <a:moveTo>
                  <a:pt x="3165" y="1"/>
                </a:moveTo>
                <a:cubicBezTo>
                  <a:pt x="3055" y="1"/>
                  <a:pt x="2972" y="94"/>
                  <a:pt x="2982" y="203"/>
                </a:cubicBezTo>
                <a:cubicBezTo>
                  <a:pt x="3005" y="493"/>
                  <a:pt x="2884" y="769"/>
                  <a:pt x="2659" y="952"/>
                </a:cubicBezTo>
                <a:cubicBezTo>
                  <a:pt x="2500" y="1079"/>
                  <a:pt x="2308" y="1146"/>
                  <a:pt x="2103" y="1146"/>
                </a:cubicBezTo>
                <a:cubicBezTo>
                  <a:pt x="2091" y="1146"/>
                  <a:pt x="2079" y="1146"/>
                  <a:pt x="2067" y="1146"/>
                </a:cubicBezTo>
                <a:cubicBezTo>
                  <a:pt x="2063" y="1146"/>
                  <a:pt x="2060" y="1145"/>
                  <a:pt x="2057" y="1145"/>
                </a:cubicBezTo>
                <a:cubicBezTo>
                  <a:pt x="1999" y="1145"/>
                  <a:pt x="1944" y="1171"/>
                  <a:pt x="1910" y="1215"/>
                </a:cubicBezTo>
                <a:cubicBezTo>
                  <a:pt x="1733" y="1441"/>
                  <a:pt x="1890" y="1690"/>
                  <a:pt x="2106" y="1690"/>
                </a:cubicBezTo>
                <a:lnTo>
                  <a:pt x="2248" y="1690"/>
                </a:lnTo>
                <a:lnTo>
                  <a:pt x="2248" y="2217"/>
                </a:lnTo>
                <a:lnTo>
                  <a:pt x="1368" y="2217"/>
                </a:lnTo>
                <a:cubicBezTo>
                  <a:pt x="1219" y="2217"/>
                  <a:pt x="1097" y="2340"/>
                  <a:pt x="1096" y="2490"/>
                </a:cubicBezTo>
                <a:cubicBezTo>
                  <a:pt x="1096" y="2730"/>
                  <a:pt x="987" y="2956"/>
                  <a:pt x="801" y="3109"/>
                </a:cubicBezTo>
                <a:cubicBezTo>
                  <a:pt x="658" y="3225"/>
                  <a:pt x="485" y="3286"/>
                  <a:pt x="301" y="3289"/>
                </a:cubicBezTo>
                <a:cubicBezTo>
                  <a:pt x="163" y="3290"/>
                  <a:pt x="41" y="3387"/>
                  <a:pt x="23" y="3523"/>
                </a:cubicBezTo>
                <a:cubicBezTo>
                  <a:pt x="1" y="3690"/>
                  <a:pt x="132" y="3832"/>
                  <a:pt x="294" y="3832"/>
                </a:cubicBezTo>
                <a:lnTo>
                  <a:pt x="659" y="3832"/>
                </a:lnTo>
                <a:cubicBezTo>
                  <a:pt x="766" y="4349"/>
                  <a:pt x="1171" y="4758"/>
                  <a:pt x="1685" y="4874"/>
                </a:cubicBezTo>
                <a:lnTo>
                  <a:pt x="1685" y="8752"/>
                </a:lnTo>
                <a:lnTo>
                  <a:pt x="1403" y="8752"/>
                </a:lnTo>
                <a:cubicBezTo>
                  <a:pt x="1263" y="8752"/>
                  <a:pt x="1140" y="8855"/>
                  <a:pt x="1125" y="8993"/>
                </a:cubicBezTo>
                <a:cubicBezTo>
                  <a:pt x="1107" y="9158"/>
                  <a:pt x="1234" y="9297"/>
                  <a:pt x="1395" y="9297"/>
                </a:cubicBezTo>
                <a:lnTo>
                  <a:pt x="2512" y="9297"/>
                </a:lnTo>
                <a:cubicBezTo>
                  <a:pt x="2652" y="9297"/>
                  <a:pt x="2775" y="9194"/>
                  <a:pt x="2791" y="9056"/>
                </a:cubicBezTo>
                <a:cubicBezTo>
                  <a:pt x="2810" y="8891"/>
                  <a:pt x="2681" y="8752"/>
                  <a:pt x="2520" y="8752"/>
                </a:cubicBezTo>
                <a:lnTo>
                  <a:pt x="2230" y="8752"/>
                </a:lnTo>
                <a:lnTo>
                  <a:pt x="2230" y="5992"/>
                </a:lnTo>
                <a:lnTo>
                  <a:pt x="4409" y="5992"/>
                </a:lnTo>
                <a:lnTo>
                  <a:pt x="4409" y="8753"/>
                </a:lnTo>
                <a:lnTo>
                  <a:pt x="4141" y="8753"/>
                </a:lnTo>
                <a:cubicBezTo>
                  <a:pt x="4031" y="8753"/>
                  <a:pt x="3930" y="8818"/>
                  <a:pt x="3892" y="8923"/>
                </a:cubicBezTo>
                <a:cubicBezTo>
                  <a:pt x="3820" y="9117"/>
                  <a:pt x="3962" y="9297"/>
                  <a:pt x="4145" y="9297"/>
                </a:cubicBezTo>
                <a:lnTo>
                  <a:pt x="5221" y="9297"/>
                </a:lnTo>
                <a:cubicBezTo>
                  <a:pt x="5331" y="9297"/>
                  <a:pt x="5432" y="9231"/>
                  <a:pt x="5470" y="9127"/>
                </a:cubicBezTo>
                <a:cubicBezTo>
                  <a:pt x="5542" y="8933"/>
                  <a:pt x="5401" y="8753"/>
                  <a:pt x="5217" y="8753"/>
                </a:cubicBezTo>
                <a:lnTo>
                  <a:pt x="4953" y="8753"/>
                </a:lnTo>
                <a:lnTo>
                  <a:pt x="4953" y="5992"/>
                </a:lnTo>
                <a:lnTo>
                  <a:pt x="7132" y="5992"/>
                </a:lnTo>
                <a:lnTo>
                  <a:pt x="7132" y="8753"/>
                </a:lnTo>
                <a:lnTo>
                  <a:pt x="6861" y="8753"/>
                </a:lnTo>
                <a:cubicBezTo>
                  <a:pt x="6743" y="8753"/>
                  <a:pt x="6637" y="8827"/>
                  <a:pt x="6603" y="8938"/>
                </a:cubicBezTo>
                <a:cubicBezTo>
                  <a:pt x="6544" y="9125"/>
                  <a:pt x="6683" y="9297"/>
                  <a:pt x="6861" y="9297"/>
                </a:cubicBezTo>
                <a:lnTo>
                  <a:pt x="7881" y="9297"/>
                </a:lnTo>
                <a:cubicBezTo>
                  <a:pt x="7998" y="9297"/>
                  <a:pt x="8104" y="9223"/>
                  <a:pt x="8140" y="9112"/>
                </a:cubicBezTo>
                <a:cubicBezTo>
                  <a:pt x="8198" y="8924"/>
                  <a:pt x="8060" y="8753"/>
                  <a:pt x="7881" y="8753"/>
                </a:cubicBezTo>
                <a:lnTo>
                  <a:pt x="7677" y="8753"/>
                </a:lnTo>
                <a:lnTo>
                  <a:pt x="7677" y="4873"/>
                </a:lnTo>
                <a:cubicBezTo>
                  <a:pt x="8186" y="4756"/>
                  <a:pt x="8586" y="4348"/>
                  <a:pt x="8692" y="3832"/>
                </a:cubicBezTo>
                <a:lnTo>
                  <a:pt x="8972" y="3832"/>
                </a:lnTo>
                <a:cubicBezTo>
                  <a:pt x="9111" y="3832"/>
                  <a:pt x="9235" y="3729"/>
                  <a:pt x="9251" y="3590"/>
                </a:cubicBezTo>
                <a:cubicBezTo>
                  <a:pt x="9268" y="3427"/>
                  <a:pt x="9140" y="3288"/>
                  <a:pt x="8982" y="3288"/>
                </a:cubicBezTo>
                <a:cubicBezTo>
                  <a:pt x="8797" y="3288"/>
                  <a:pt x="8624" y="3225"/>
                  <a:pt x="8481" y="3109"/>
                </a:cubicBezTo>
                <a:cubicBezTo>
                  <a:pt x="8293" y="2956"/>
                  <a:pt x="8185" y="2730"/>
                  <a:pt x="8185" y="2489"/>
                </a:cubicBezTo>
                <a:cubicBezTo>
                  <a:pt x="8185" y="2339"/>
                  <a:pt x="8064" y="2215"/>
                  <a:pt x="7912" y="2215"/>
                </a:cubicBezTo>
                <a:lnTo>
                  <a:pt x="7113" y="2215"/>
                </a:lnTo>
                <a:lnTo>
                  <a:pt x="7113" y="1689"/>
                </a:lnTo>
                <a:lnTo>
                  <a:pt x="7305" y="1689"/>
                </a:lnTo>
                <a:cubicBezTo>
                  <a:pt x="7363" y="1689"/>
                  <a:pt x="7420" y="1663"/>
                  <a:pt x="7455" y="1616"/>
                </a:cubicBezTo>
                <a:cubicBezTo>
                  <a:pt x="7627" y="1392"/>
                  <a:pt x="7470" y="1146"/>
                  <a:pt x="7255" y="1146"/>
                </a:cubicBezTo>
                <a:cubicBezTo>
                  <a:pt x="7052" y="1146"/>
                  <a:pt x="6860" y="1078"/>
                  <a:pt x="6702" y="951"/>
                </a:cubicBezTo>
                <a:cubicBezTo>
                  <a:pt x="6477" y="769"/>
                  <a:pt x="6357" y="493"/>
                  <a:pt x="6379" y="203"/>
                </a:cubicBezTo>
                <a:cubicBezTo>
                  <a:pt x="6387" y="94"/>
                  <a:pt x="6304" y="1"/>
                  <a:pt x="619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53"/>
          <p:cNvSpPr/>
          <p:nvPr/>
        </p:nvSpPr>
        <p:spPr>
          <a:xfrm>
            <a:off x="-157554" y="1634372"/>
            <a:ext cx="1404990" cy="734957"/>
          </a:xfrm>
          <a:custGeom>
            <a:avLst/>
            <a:gdLst/>
            <a:ahLst/>
            <a:cxnLst/>
            <a:rect l="l" t="t" r="r" b="b"/>
            <a:pathLst>
              <a:path w="5303" h="2774" extrusionOk="0">
                <a:moveTo>
                  <a:pt x="4359" y="61"/>
                </a:moveTo>
                <a:cubicBezTo>
                  <a:pt x="4520" y="61"/>
                  <a:pt x="4653" y="194"/>
                  <a:pt x="4653" y="356"/>
                </a:cubicBezTo>
                <a:cubicBezTo>
                  <a:pt x="4653" y="518"/>
                  <a:pt x="4522" y="650"/>
                  <a:pt x="4359" y="650"/>
                </a:cubicBezTo>
                <a:lnTo>
                  <a:pt x="4359" y="651"/>
                </a:lnTo>
                <a:cubicBezTo>
                  <a:pt x="4249" y="664"/>
                  <a:pt x="4163" y="756"/>
                  <a:pt x="4163" y="871"/>
                </a:cubicBezTo>
                <a:cubicBezTo>
                  <a:pt x="4163" y="993"/>
                  <a:pt x="4260" y="1091"/>
                  <a:pt x="4382" y="1091"/>
                </a:cubicBezTo>
                <a:lnTo>
                  <a:pt x="4947" y="1091"/>
                </a:lnTo>
                <a:cubicBezTo>
                  <a:pt x="5108" y="1091"/>
                  <a:pt x="5241" y="1224"/>
                  <a:pt x="5241" y="1386"/>
                </a:cubicBezTo>
                <a:cubicBezTo>
                  <a:pt x="5241" y="1547"/>
                  <a:pt x="5109" y="1680"/>
                  <a:pt x="4947" y="1680"/>
                </a:cubicBezTo>
                <a:lnTo>
                  <a:pt x="2157" y="1680"/>
                </a:lnTo>
                <a:cubicBezTo>
                  <a:pt x="2035" y="1680"/>
                  <a:pt x="1937" y="1779"/>
                  <a:pt x="1937" y="1901"/>
                </a:cubicBezTo>
                <a:cubicBezTo>
                  <a:pt x="1937" y="2023"/>
                  <a:pt x="2036" y="2121"/>
                  <a:pt x="2157" y="2121"/>
                </a:cubicBezTo>
                <a:lnTo>
                  <a:pt x="2163" y="2121"/>
                </a:lnTo>
                <a:cubicBezTo>
                  <a:pt x="2326" y="2121"/>
                  <a:pt x="2459" y="2253"/>
                  <a:pt x="2459" y="2416"/>
                </a:cubicBezTo>
                <a:cubicBezTo>
                  <a:pt x="2459" y="2577"/>
                  <a:pt x="2327" y="2710"/>
                  <a:pt x="2163" y="2710"/>
                </a:cubicBezTo>
                <a:lnTo>
                  <a:pt x="1365" y="2710"/>
                </a:lnTo>
                <a:cubicBezTo>
                  <a:pt x="1203" y="2710"/>
                  <a:pt x="1070" y="2577"/>
                  <a:pt x="1070" y="2416"/>
                </a:cubicBezTo>
                <a:cubicBezTo>
                  <a:pt x="1070" y="2253"/>
                  <a:pt x="1202" y="2121"/>
                  <a:pt x="1365" y="2121"/>
                </a:cubicBezTo>
                <a:lnTo>
                  <a:pt x="1373" y="2121"/>
                </a:lnTo>
                <a:cubicBezTo>
                  <a:pt x="1495" y="2121"/>
                  <a:pt x="1593" y="2023"/>
                  <a:pt x="1593" y="1901"/>
                </a:cubicBezTo>
                <a:cubicBezTo>
                  <a:pt x="1593" y="1779"/>
                  <a:pt x="1495" y="1680"/>
                  <a:pt x="1373" y="1680"/>
                </a:cubicBezTo>
                <a:lnTo>
                  <a:pt x="359" y="1680"/>
                </a:lnTo>
                <a:cubicBezTo>
                  <a:pt x="197" y="1680"/>
                  <a:pt x="65" y="1547"/>
                  <a:pt x="65" y="1386"/>
                </a:cubicBezTo>
                <a:cubicBezTo>
                  <a:pt x="65" y="1224"/>
                  <a:pt x="196" y="1091"/>
                  <a:pt x="359" y="1091"/>
                </a:cubicBezTo>
                <a:lnTo>
                  <a:pt x="2813" y="1091"/>
                </a:lnTo>
                <a:cubicBezTo>
                  <a:pt x="2935" y="1091"/>
                  <a:pt x="3033" y="991"/>
                  <a:pt x="3033" y="871"/>
                </a:cubicBezTo>
                <a:cubicBezTo>
                  <a:pt x="3033" y="749"/>
                  <a:pt x="2933" y="650"/>
                  <a:pt x="2813" y="650"/>
                </a:cubicBezTo>
                <a:lnTo>
                  <a:pt x="1981" y="650"/>
                </a:lnTo>
                <a:cubicBezTo>
                  <a:pt x="1818" y="650"/>
                  <a:pt x="1686" y="519"/>
                  <a:pt x="1686" y="356"/>
                </a:cubicBezTo>
                <a:cubicBezTo>
                  <a:pt x="1686" y="194"/>
                  <a:pt x="1817" y="61"/>
                  <a:pt x="1981" y="61"/>
                </a:cubicBezTo>
                <a:close/>
                <a:moveTo>
                  <a:pt x="1980" y="1"/>
                </a:moveTo>
                <a:cubicBezTo>
                  <a:pt x="1783" y="1"/>
                  <a:pt x="1622" y="161"/>
                  <a:pt x="1622" y="357"/>
                </a:cubicBezTo>
                <a:cubicBezTo>
                  <a:pt x="1622" y="554"/>
                  <a:pt x="1783" y="714"/>
                  <a:pt x="1980" y="714"/>
                </a:cubicBezTo>
                <a:lnTo>
                  <a:pt x="2811" y="714"/>
                </a:lnTo>
                <a:cubicBezTo>
                  <a:pt x="2899" y="714"/>
                  <a:pt x="2969" y="785"/>
                  <a:pt x="2969" y="872"/>
                </a:cubicBezTo>
                <a:cubicBezTo>
                  <a:pt x="2969" y="960"/>
                  <a:pt x="2899" y="1030"/>
                  <a:pt x="2811" y="1030"/>
                </a:cubicBezTo>
                <a:lnTo>
                  <a:pt x="358" y="1030"/>
                </a:lnTo>
                <a:cubicBezTo>
                  <a:pt x="161" y="1030"/>
                  <a:pt x="1" y="1191"/>
                  <a:pt x="1" y="1387"/>
                </a:cubicBezTo>
                <a:cubicBezTo>
                  <a:pt x="1" y="1583"/>
                  <a:pt x="161" y="1744"/>
                  <a:pt x="358" y="1744"/>
                </a:cubicBezTo>
                <a:lnTo>
                  <a:pt x="1371" y="1744"/>
                </a:lnTo>
                <a:cubicBezTo>
                  <a:pt x="1460" y="1744"/>
                  <a:pt x="1530" y="1815"/>
                  <a:pt x="1530" y="1902"/>
                </a:cubicBezTo>
                <a:cubicBezTo>
                  <a:pt x="1530" y="1990"/>
                  <a:pt x="1460" y="2060"/>
                  <a:pt x="1371" y="2060"/>
                </a:cubicBezTo>
                <a:lnTo>
                  <a:pt x="1365" y="2060"/>
                </a:lnTo>
                <a:cubicBezTo>
                  <a:pt x="1169" y="2060"/>
                  <a:pt x="1008" y="2220"/>
                  <a:pt x="1008" y="2417"/>
                </a:cubicBezTo>
                <a:cubicBezTo>
                  <a:pt x="1008" y="2613"/>
                  <a:pt x="1169" y="2774"/>
                  <a:pt x="1365" y="2774"/>
                </a:cubicBezTo>
                <a:lnTo>
                  <a:pt x="2163" y="2774"/>
                </a:lnTo>
                <a:cubicBezTo>
                  <a:pt x="2362" y="2774"/>
                  <a:pt x="2519" y="2614"/>
                  <a:pt x="2519" y="2418"/>
                </a:cubicBezTo>
                <a:cubicBezTo>
                  <a:pt x="2519" y="2221"/>
                  <a:pt x="2359" y="2061"/>
                  <a:pt x="2162" y="2061"/>
                </a:cubicBezTo>
                <a:lnTo>
                  <a:pt x="2156" y="2061"/>
                </a:lnTo>
                <a:cubicBezTo>
                  <a:pt x="2068" y="2061"/>
                  <a:pt x="1998" y="1991"/>
                  <a:pt x="1998" y="1903"/>
                </a:cubicBezTo>
                <a:cubicBezTo>
                  <a:pt x="1998" y="1816"/>
                  <a:pt x="2068" y="1746"/>
                  <a:pt x="2156" y="1746"/>
                </a:cubicBezTo>
                <a:lnTo>
                  <a:pt x="4945" y="1746"/>
                </a:lnTo>
                <a:cubicBezTo>
                  <a:pt x="5141" y="1746"/>
                  <a:pt x="5303" y="1584"/>
                  <a:pt x="5303" y="1388"/>
                </a:cubicBezTo>
                <a:cubicBezTo>
                  <a:pt x="5303" y="1192"/>
                  <a:pt x="5141" y="1031"/>
                  <a:pt x="4945" y="1031"/>
                </a:cubicBezTo>
                <a:lnTo>
                  <a:pt x="4381" y="1031"/>
                </a:lnTo>
                <a:cubicBezTo>
                  <a:pt x="4294" y="1031"/>
                  <a:pt x="4223" y="961"/>
                  <a:pt x="4223" y="873"/>
                </a:cubicBezTo>
                <a:cubicBezTo>
                  <a:pt x="4223" y="786"/>
                  <a:pt x="4294" y="716"/>
                  <a:pt x="4381" y="716"/>
                </a:cubicBezTo>
                <a:lnTo>
                  <a:pt x="4381" y="714"/>
                </a:lnTo>
                <a:cubicBezTo>
                  <a:pt x="4567" y="701"/>
                  <a:pt x="4715" y="546"/>
                  <a:pt x="4715" y="357"/>
                </a:cubicBezTo>
                <a:cubicBezTo>
                  <a:pt x="4715" y="161"/>
                  <a:pt x="4554" y="1"/>
                  <a:pt x="43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53"/>
          <p:cNvSpPr/>
          <p:nvPr/>
        </p:nvSpPr>
        <p:spPr>
          <a:xfrm>
            <a:off x="720006" y="2369319"/>
            <a:ext cx="384697" cy="173274"/>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3" name="Google Shape;1053;p53"/>
          <p:cNvGrpSpPr/>
          <p:nvPr/>
        </p:nvGrpSpPr>
        <p:grpSpPr>
          <a:xfrm>
            <a:off x="3160875" y="4811155"/>
            <a:ext cx="617024" cy="446702"/>
            <a:chOff x="4798933" y="5330140"/>
            <a:chExt cx="263922" cy="191070"/>
          </a:xfrm>
        </p:grpSpPr>
        <p:sp>
          <p:nvSpPr>
            <p:cNvPr id="1054" name="Google Shape;1054;p53"/>
            <p:cNvSpPr/>
            <p:nvPr/>
          </p:nvSpPr>
          <p:spPr>
            <a:xfrm>
              <a:off x="4852377" y="5350896"/>
              <a:ext cx="95883" cy="166600"/>
            </a:xfrm>
            <a:custGeom>
              <a:avLst/>
              <a:gdLst/>
              <a:ahLst/>
              <a:cxnLst/>
              <a:rect l="l" t="t" r="r" b="b"/>
              <a:pathLst>
                <a:path w="2065" h="3588" extrusionOk="0">
                  <a:moveTo>
                    <a:pt x="461" y="0"/>
                  </a:moveTo>
                  <a:lnTo>
                    <a:pt x="461" y="0"/>
                  </a:lnTo>
                  <a:cubicBezTo>
                    <a:pt x="461" y="0"/>
                    <a:pt x="0" y="1283"/>
                    <a:pt x="764" y="2700"/>
                  </a:cubicBezTo>
                  <a:cubicBezTo>
                    <a:pt x="1219" y="3544"/>
                    <a:pt x="1621" y="3587"/>
                    <a:pt x="1699" y="3587"/>
                  </a:cubicBezTo>
                  <a:cubicBezTo>
                    <a:pt x="1708" y="3587"/>
                    <a:pt x="1713" y="3587"/>
                    <a:pt x="1713" y="3587"/>
                  </a:cubicBezTo>
                  <a:cubicBezTo>
                    <a:pt x="1713" y="3587"/>
                    <a:pt x="2064" y="3274"/>
                    <a:pt x="1866" y="2192"/>
                  </a:cubicBezTo>
                  <a:cubicBezTo>
                    <a:pt x="1565" y="562"/>
                    <a:pt x="461" y="0"/>
                    <a:pt x="4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53"/>
            <p:cNvSpPr/>
            <p:nvPr/>
          </p:nvSpPr>
          <p:spPr>
            <a:xfrm>
              <a:off x="4851170" y="5348713"/>
              <a:ext cx="98715" cy="170314"/>
            </a:xfrm>
            <a:custGeom>
              <a:avLst/>
              <a:gdLst/>
              <a:ahLst/>
              <a:cxnLst/>
              <a:rect l="l" t="t" r="r" b="b"/>
              <a:pathLst>
                <a:path w="2126" h="3668" extrusionOk="0">
                  <a:moveTo>
                    <a:pt x="507" y="96"/>
                  </a:moveTo>
                  <a:lnTo>
                    <a:pt x="507" y="96"/>
                  </a:lnTo>
                  <a:cubicBezTo>
                    <a:pt x="590" y="146"/>
                    <a:pt x="813" y="290"/>
                    <a:pt x="1055" y="557"/>
                  </a:cubicBezTo>
                  <a:cubicBezTo>
                    <a:pt x="1336" y="868"/>
                    <a:pt x="1706" y="1413"/>
                    <a:pt x="1860" y="2245"/>
                  </a:cubicBezTo>
                  <a:cubicBezTo>
                    <a:pt x="2036" y="3199"/>
                    <a:pt x="1775" y="3545"/>
                    <a:pt x="1726" y="3600"/>
                  </a:cubicBezTo>
                  <a:cubicBezTo>
                    <a:pt x="1657" y="3599"/>
                    <a:pt x="1264" y="3554"/>
                    <a:pt x="820" y="2731"/>
                  </a:cubicBezTo>
                  <a:cubicBezTo>
                    <a:pt x="146" y="1478"/>
                    <a:pt x="441" y="318"/>
                    <a:pt x="507" y="96"/>
                  </a:cubicBezTo>
                  <a:close/>
                  <a:moveTo>
                    <a:pt x="470" y="1"/>
                  </a:moveTo>
                  <a:lnTo>
                    <a:pt x="457" y="37"/>
                  </a:lnTo>
                  <a:cubicBezTo>
                    <a:pt x="453" y="51"/>
                    <a:pt x="1" y="1349"/>
                    <a:pt x="762" y="2763"/>
                  </a:cubicBezTo>
                  <a:cubicBezTo>
                    <a:pt x="1222" y="3616"/>
                    <a:pt x="1633" y="3668"/>
                    <a:pt x="1726" y="3668"/>
                  </a:cubicBezTo>
                  <a:cubicBezTo>
                    <a:pt x="1734" y="3668"/>
                    <a:pt x="1742" y="3666"/>
                    <a:pt x="1743" y="3666"/>
                  </a:cubicBezTo>
                  <a:lnTo>
                    <a:pt x="1754" y="3664"/>
                  </a:lnTo>
                  <a:lnTo>
                    <a:pt x="1761" y="3658"/>
                  </a:lnTo>
                  <a:cubicBezTo>
                    <a:pt x="1776" y="3645"/>
                    <a:pt x="2125" y="3321"/>
                    <a:pt x="1924" y="2233"/>
                  </a:cubicBezTo>
                  <a:cubicBezTo>
                    <a:pt x="1768" y="1384"/>
                    <a:pt x="1392" y="828"/>
                    <a:pt x="1102" y="510"/>
                  </a:cubicBezTo>
                  <a:cubicBezTo>
                    <a:pt x="789" y="165"/>
                    <a:pt x="516" y="23"/>
                    <a:pt x="503" y="18"/>
                  </a:cubicBezTo>
                  <a:lnTo>
                    <a:pt x="4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53"/>
            <p:cNvSpPr/>
            <p:nvPr/>
          </p:nvSpPr>
          <p:spPr>
            <a:xfrm>
              <a:off x="4830089" y="5378244"/>
              <a:ext cx="115942" cy="139158"/>
            </a:xfrm>
            <a:custGeom>
              <a:avLst/>
              <a:gdLst/>
              <a:ahLst/>
              <a:cxnLst/>
              <a:rect l="l" t="t" r="r" b="b"/>
              <a:pathLst>
                <a:path w="2497" h="2997" extrusionOk="0">
                  <a:moveTo>
                    <a:pt x="95" y="1"/>
                  </a:moveTo>
                  <a:cubicBezTo>
                    <a:pt x="95" y="1"/>
                    <a:pt x="0" y="1384"/>
                    <a:pt x="1106" y="2461"/>
                  </a:cubicBezTo>
                  <a:cubicBezTo>
                    <a:pt x="1571" y="2914"/>
                    <a:pt x="1904" y="2997"/>
                    <a:pt x="2086" y="2997"/>
                  </a:cubicBezTo>
                  <a:cubicBezTo>
                    <a:pt x="2191" y="2997"/>
                    <a:pt x="2246" y="2969"/>
                    <a:pt x="2246" y="2969"/>
                  </a:cubicBezTo>
                  <a:cubicBezTo>
                    <a:pt x="2246" y="2969"/>
                    <a:pt x="2496" y="2547"/>
                    <a:pt x="2018" y="1589"/>
                  </a:cubicBezTo>
                  <a:cubicBezTo>
                    <a:pt x="1295" y="145"/>
                    <a:pt x="95" y="1"/>
                    <a:pt x="9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53"/>
            <p:cNvSpPr/>
            <p:nvPr/>
          </p:nvSpPr>
          <p:spPr>
            <a:xfrm>
              <a:off x="4829068" y="5376526"/>
              <a:ext cx="118542" cy="142501"/>
            </a:xfrm>
            <a:custGeom>
              <a:avLst/>
              <a:gdLst/>
              <a:ahLst/>
              <a:cxnLst/>
              <a:rect l="l" t="t" r="r" b="b"/>
              <a:pathLst>
                <a:path w="2553" h="3069" extrusionOk="0">
                  <a:moveTo>
                    <a:pt x="149" y="78"/>
                  </a:moveTo>
                  <a:lnTo>
                    <a:pt x="149" y="78"/>
                  </a:lnTo>
                  <a:cubicBezTo>
                    <a:pt x="239" y="95"/>
                    <a:pt x="490" y="153"/>
                    <a:pt x="796" y="322"/>
                  </a:cubicBezTo>
                  <a:cubicBezTo>
                    <a:pt x="1147" y="518"/>
                    <a:pt x="1642" y="906"/>
                    <a:pt x="2012" y="1642"/>
                  </a:cubicBezTo>
                  <a:cubicBezTo>
                    <a:pt x="2438" y="2494"/>
                    <a:pt x="2275" y="2916"/>
                    <a:pt x="2245" y="2981"/>
                  </a:cubicBezTo>
                  <a:cubicBezTo>
                    <a:pt x="2227" y="2988"/>
                    <a:pt x="2182" y="3001"/>
                    <a:pt x="2111" y="3001"/>
                  </a:cubicBezTo>
                  <a:cubicBezTo>
                    <a:pt x="1937" y="3001"/>
                    <a:pt x="1610" y="2922"/>
                    <a:pt x="1152" y="2475"/>
                  </a:cubicBezTo>
                  <a:cubicBezTo>
                    <a:pt x="170" y="1517"/>
                    <a:pt x="144" y="303"/>
                    <a:pt x="149" y="78"/>
                  </a:cubicBezTo>
                  <a:close/>
                  <a:moveTo>
                    <a:pt x="85" y="0"/>
                  </a:moveTo>
                  <a:lnTo>
                    <a:pt x="82" y="35"/>
                  </a:lnTo>
                  <a:cubicBezTo>
                    <a:pt x="82" y="49"/>
                    <a:pt x="0" y="1445"/>
                    <a:pt x="1104" y="2522"/>
                  </a:cubicBezTo>
                  <a:cubicBezTo>
                    <a:pt x="1573" y="2981"/>
                    <a:pt x="1915" y="3069"/>
                    <a:pt x="2106" y="3069"/>
                  </a:cubicBezTo>
                  <a:cubicBezTo>
                    <a:pt x="2216" y="3069"/>
                    <a:pt x="2277" y="3040"/>
                    <a:pt x="2283" y="3033"/>
                  </a:cubicBezTo>
                  <a:lnTo>
                    <a:pt x="2290" y="3030"/>
                  </a:lnTo>
                  <a:lnTo>
                    <a:pt x="2295" y="3022"/>
                  </a:lnTo>
                  <a:cubicBezTo>
                    <a:pt x="2306" y="3005"/>
                    <a:pt x="2552" y="2574"/>
                    <a:pt x="2069" y="1610"/>
                  </a:cubicBezTo>
                  <a:cubicBezTo>
                    <a:pt x="1347" y="167"/>
                    <a:pt x="132" y="6"/>
                    <a:pt x="119" y="5"/>
                  </a:cubicBezTo>
                  <a:lnTo>
                    <a:pt x="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53"/>
            <p:cNvSpPr/>
            <p:nvPr/>
          </p:nvSpPr>
          <p:spPr>
            <a:xfrm>
              <a:off x="4800791" y="5423191"/>
              <a:ext cx="142966" cy="94304"/>
            </a:xfrm>
            <a:custGeom>
              <a:avLst/>
              <a:gdLst/>
              <a:ahLst/>
              <a:cxnLst/>
              <a:rect l="l" t="t" r="r" b="b"/>
              <a:pathLst>
                <a:path w="3079" h="2031" extrusionOk="0">
                  <a:moveTo>
                    <a:pt x="589" y="0"/>
                  </a:moveTo>
                  <a:cubicBezTo>
                    <a:pt x="231" y="0"/>
                    <a:pt x="1" y="81"/>
                    <a:pt x="1" y="81"/>
                  </a:cubicBezTo>
                  <a:cubicBezTo>
                    <a:pt x="1" y="81"/>
                    <a:pt x="383" y="1396"/>
                    <a:pt x="1767" y="1894"/>
                  </a:cubicBezTo>
                  <a:cubicBezTo>
                    <a:pt x="2049" y="1995"/>
                    <a:pt x="2273" y="2030"/>
                    <a:pt x="2448" y="2030"/>
                  </a:cubicBezTo>
                  <a:cubicBezTo>
                    <a:pt x="2843" y="2030"/>
                    <a:pt x="2989" y="1851"/>
                    <a:pt x="2989" y="1851"/>
                  </a:cubicBezTo>
                  <a:cubicBezTo>
                    <a:pt x="2989" y="1851"/>
                    <a:pt x="3078" y="1351"/>
                    <a:pt x="2310" y="682"/>
                  </a:cubicBezTo>
                  <a:cubicBezTo>
                    <a:pt x="1671" y="125"/>
                    <a:pt x="1032" y="0"/>
                    <a:pt x="5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53"/>
            <p:cNvSpPr/>
            <p:nvPr/>
          </p:nvSpPr>
          <p:spPr>
            <a:xfrm>
              <a:off x="4798933" y="5421705"/>
              <a:ext cx="146123" cy="97323"/>
            </a:xfrm>
            <a:custGeom>
              <a:avLst/>
              <a:gdLst/>
              <a:ahLst/>
              <a:cxnLst/>
              <a:rect l="l" t="t" r="r" b="b"/>
              <a:pathLst>
                <a:path w="3147" h="2096" extrusionOk="0">
                  <a:moveTo>
                    <a:pt x="625" y="68"/>
                  </a:moveTo>
                  <a:cubicBezTo>
                    <a:pt x="1063" y="68"/>
                    <a:pt x="1699" y="189"/>
                    <a:pt x="2331" y="738"/>
                  </a:cubicBezTo>
                  <a:cubicBezTo>
                    <a:pt x="3017" y="1335"/>
                    <a:pt x="3006" y="1798"/>
                    <a:pt x="3000" y="1867"/>
                  </a:cubicBezTo>
                  <a:cubicBezTo>
                    <a:pt x="2969" y="1898"/>
                    <a:pt x="2818" y="2027"/>
                    <a:pt x="2486" y="2027"/>
                  </a:cubicBezTo>
                  <a:cubicBezTo>
                    <a:pt x="2315" y="2027"/>
                    <a:pt x="2095" y="1993"/>
                    <a:pt x="1819" y="1894"/>
                  </a:cubicBezTo>
                  <a:cubicBezTo>
                    <a:pt x="586" y="1451"/>
                    <a:pt x="152" y="336"/>
                    <a:pt x="83" y="135"/>
                  </a:cubicBezTo>
                  <a:cubicBezTo>
                    <a:pt x="156" y="114"/>
                    <a:pt x="353" y="68"/>
                    <a:pt x="625" y="68"/>
                  </a:cubicBezTo>
                  <a:close/>
                  <a:moveTo>
                    <a:pt x="624" y="0"/>
                  </a:moveTo>
                  <a:cubicBezTo>
                    <a:pt x="267" y="0"/>
                    <a:pt x="35" y="78"/>
                    <a:pt x="30" y="79"/>
                  </a:cubicBezTo>
                  <a:lnTo>
                    <a:pt x="0" y="90"/>
                  </a:lnTo>
                  <a:lnTo>
                    <a:pt x="9" y="121"/>
                  </a:lnTo>
                  <a:cubicBezTo>
                    <a:pt x="13" y="135"/>
                    <a:pt x="412" y="1459"/>
                    <a:pt x="1797" y="1956"/>
                  </a:cubicBezTo>
                  <a:cubicBezTo>
                    <a:pt x="2083" y="2059"/>
                    <a:pt x="2312" y="2096"/>
                    <a:pt x="2491" y="2096"/>
                  </a:cubicBezTo>
                  <a:cubicBezTo>
                    <a:pt x="2893" y="2096"/>
                    <a:pt x="3048" y="1914"/>
                    <a:pt x="3057" y="1902"/>
                  </a:cubicBezTo>
                  <a:lnTo>
                    <a:pt x="3062" y="1895"/>
                  </a:lnTo>
                  <a:lnTo>
                    <a:pt x="3064" y="1887"/>
                  </a:lnTo>
                  <a:cubicBezTo>
                    <a:pt x="3068" y="1866"/>
                    <a:pt x="3146" y="1361"/>
                    <a:pt x="2374" y="688"/>
                  </a:cubicBezTo>
                  <a:cubicBezTo>
                    <a:pt x="1728" y="125"/>
                    <a:pt x="1076" y="0"/>
                    <a:pt x="6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53"/>
            <p:cNvSpPr/>
            <p:nvPr/>
          </p:nvSpPr>
          <p:spPr>
            <a:xfrm>
              <a:off x="4913436" y="5350896"/>
              <a:ext cx="95883" cy="166600"/>
            </a:xfrm>
            <a:custGeom>
              <a:avLst/>
              <a:gdLst/>
              <a:ahLst/>
              <a:cxnLst/>
              <a:rect l="l" t="t" r="r" b="b"/>
              <a:pathLst>
                <a:path w="2065" h="3588" extrusionOk="0">
                  <a:moveTo>
                    <a:pt x="1604" y="0"/>
                  </a:moveTo>
                  <a:cubicBezTo>
                    <a:pt x="1604" y="0"/>
                    <a:pt x="500" y="562"/>
                    <a:pt x="200" y="2192"/>
                  </a:cubicBezTo>
                  <a:cubicBezTo>
                    <a:pt x="1" y="3274"/>
                    <a:pt x="353" y="3587"/>
                    <a:pt x="353" y="3587"/>
                  </a:cubicBezTo>
                  <a:cubicBezTo>
                    <a:pt x="353" y="3587"/>
                    <a:pt x="358" y="3587"/>
                    <a:pt x="367" y="3587"/>
                  </a:cubicBezTo>
                  <a:cubicBezTo>
                    <a:pt x="445" y="3587"/>
                    <a:pt x="847" y="3544"/>
                    <a:pt x="1301" y="2700"/>
                  </a:cubicBezTo>
                  <a:cubicBezTo>
                    <a:pt x="2064" y="1283"/>
                    <a:pt x="1604" y="0"/>
                    <a:pt x="160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53"/>
            <p:cNvSpPr/>
            <p:nvPr/>
          </p:nvSpPr>
          <p:spPr>
            <a:xfrm>
              <a:off x="4911857" y="5348713"/>
              <a:ext cx="98669" cy="170314"/>
            </a:xfrm>
            <a:custGeom>
              <a:avLst/>
              <a:gdLst/>
              <a:ahLst/>
              <a:cxnLst/>
              <a:rect l="l" t="t" r="r" b="b"/>
              <a:pathLst>
                <a:path w="2125" h="3668" extrusionOk="0">
                  <a:moveTo>
                    <a:pt x="1620" y="98"/>
                  </a:moveTo>
                  <a:lnTo>
                    <a:pt x="1620" y="98"/>
                  </a:lnTo>
                  <a:cubicBezTo>
                    <a:pt x="1685" y="319"/>
                    <a:pt x="1981" y="1478"/>
                    <a:pt x="1306" y="2732"/>
                  </a:cubicBezTo>
                  <a:cubicBezTo>
                    <a:pt x="863" y="3556"/>
                    <a:pt x="470" y="3600"/>
                    <a:pt x="401" y="3602"/>
                  </a:cubicBezTo>
                  <a:cubicBezTo>
                    <a:pt x="352" y="3547"/>
                    <a:pt x="91" y="3200"/>
                    <a:pt x="267" y="2246"/>
                  </a:cubicBezTo>
                  <a:cubicBezTo>
                    <a:pt x="531" y="815"/>
                    <a:pt x="1431" y="210"/>
                    <a:pt x="1620" y="98"/>
                  </a:cubicBezTo>
                  <a:close/>
                  <a:moveTo>
                    <a:pt x="1656" y="1"/>
                  </a:moveTo>
                  <a:lnTo>
                    <a:pt x="1622" y="19"/>
                  </a:lnTo>
                  <a:cubicBezTo>
                    <a:pt x="1611" y="25"/>
                    <a:pt x="1338" y="165"/>
                    <a:pt x="1024" y="510"/>
                  </a:cubicBezTo>
                  <a:cubicBezTo>
                    <a:pt x="735" y="827"/>
                    <a:pt x="357" y="1384"/>
                    <a:pt x="201" y="2233"/>
                  </a:cubicBezTo>
                  <a:cubicBezTo>
                    <a:pt x="1" y="3321"/>
                    <a:pt x="350" y="3645"/>
                    <a:pt x="364" y="3658"/>
                  </a:cubicBezTo>
                  <a:lnTo>
                    <a:pt x="372" y="3665"/>
                  </a:lnTo>
                  <a:lnTo>
                    <a:pt x="383" y="3666"/>
                  </a:lnTo>
                  <a:cubicBezTo>
                    <a:pt x="384" y="3668"/>
                    <a:pt x="390" y="3668"/>
                    <a:pt x="401" y="3668"/>
                  </a:cubicBezTo>
                  <a:cubicBezTo>
                    <a:pt x="494" y="3668"/>
                    <a:pt x="905" y="3616"/>
                    <a:pt x="1364" y="2763"/>
                  </a:cubicBezTo>
                  <a:cubicBezTo>
                    <a:pt x="2125" y="1349"/>
                    <a:pt x="1674" y="51"/>
                    <a:pt x="1668" y="37"/>
                  </a:cubicBezTo>
                  <a:lnTo>
                    <a:pt x="16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53"/>
            <p:cNvSpPr/>
            <p:nvPr/>
          </p:nvSpPr>
          <p:spPr>
            <a:xfrm>
              <a:off x="4915757" y="5378244"/>
              <a:ext cx="115942" cy="139158"/>
            </a:xfrm>
            <a:custGeom>
              <a:avLst/>
              <a:gdLst/>
              <a:ahLst/>
              <a:cxnLst/>
              <a:rect l="l" t="t" r="r" b="b"/>
              <a:pathLst>
                <a:path w="2497" h="2997" extrusionOk="0">
                  <a:moveTo>
                    <a:pt x="2402" y="1"/>
                  </a:moveTo>
                  <a:cubicBezTo>
                    <a:pt x="2402" y="1"/>
                    <a:pt x="1201" y="145"/>
                    <a:pt x="479" y="1589"/>
                  </a:cubicBezTo>
                  <a:cubicBezTo>
                    <a:pt x="1" y="2547"/>
                    <a:pt x="251" y="2969"/>
                    <a:pt x="251" y="2969"/>
                  </a:cubicBezTo>
                  <a:cubicBezTo>
                    <a:pt x="251" y="2969"/>
                    <a:pt x="306" y="2997"/>
                    <a:pt x="411" y="2997"/>
                  </a:cubicBezTo>
                  <a:cubicBezTo>
                    <a:pt x="593" y="2997"/>
                    <a:pt x="926" y="2914"/>
                    <a:pt x="1390" y="2461"/>
                  </a:cubicBezTo>
                  <a:cubicBezTo>
                    <a:pt x="2496" y="1384"/>
                    <a:pt x="2402" y="1"/>
                    <a:pt x="240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53"/>
            <p:cNvSpPr/>
            <p:nvPr/>
          </p:nvSpPr>
          <p:spPr>
            <a:xfrm>
              <a:off x="4914179" y="5376666"/>
              <a:ext cx="118496" cy="142362"/>
            </a:xfrm>
            <a:custGeom>
              <a:avLst/>
              <a:gdLst/>
              <a:ahLst/>
              <a:cxnLst/>
              <a:rect l="l" t="t" r="r" b="b"/>
              <a:pathLst>
                <a:path w="2552" h="3066" extrusionOk="0">
                  <a:moveTo>
                    <a:pt x="2404" y="74"/>
                  </a:moveTo>
                  <a:lnTo>
                    <a:pt x="2404" y="74"/>
                  </a:lnTo>
                  <a:cubicBezTo>
                    <a:pt x="2408" y="300"/>
                    <a:pt x="2383" y="1516"/>
                    <a:pt x="1401" y="2472"/>
                  </a:cubicBezTo>
                  <a:cubicBezTo>
                    <a:pt x="941" y="2919"/>
                    <a:pt x="614" y="2998"/>
                    <a:pt x="441" y="2998"/>
                  </a:cubicBezTo>
                  <a:cubicBezTo>
                    <a:pt x="371" y="2998"/>
                    <a:pt x="325" y="2985"/>
                    <a:pt x="307" y="2978"/>
                  </a:cubicBezTo>
                  <a:cubicBezTo>
                    <a:pt x="277" y="2912"/>
                    <a:pt x="116" y="2490"/>
                    <a:pt x="544" y="1639"/>
                  </a:cubicBezTo>
                  <a:cubicBezTo>
                    <a:pt x="911" y="901"/>
                    <a:pt x="1407" y="513"/>
                    <a:pt x="1760" y="318"/>
                  </a:cubicBezTo>
                  <a:cubicBezTo>
                    <a:pt x="2063" y="150"/>
                    <a:pt x="2314" y="92"/>
                    <a:pt x="2404" y="74"/>
                  </a:cubicBezTo>
                  <a:close/>
                  <a:moveTo>
                    <a:pt x="2467" y="1"/>
                  </a:moveTo>
                  <a:lnTo>
                    <a:pt x="2432" y="4"/>
                  </a:lnTo>
                  <a:cubicBezTo>
                    <a:pt x="2420" y="6"/>
                    <a:pt x="1204" y="166"/>
                    <a:pt x="483" y="1610"/>
                  </a:cubicBezTo>
                  <a:cubicBezTo>
                    <a:pt x="1" y="2573"/>
                    <a:pt x="245" y="3005"/>
                    <a:pt x="255" y="3022"/>
                  </a:cubicBezTo>
                  <a:lnTo>
                    <a:pt x="261" y="3029"/>
                  </a:lnTo>
                  <a:lnTo>
                    <a:pt x="269" y="3034"/>
                  </a:lnTo>
                  <a:cubicBezTo>
                    <a:pt x="276" y="3037"/>
                    <a:pt x="335" y="3066"/>
                    <a:pt x="445" y="3066"/>
                  </a:cubicBezTo>
                  <a:cubicBezTo>
                    <a:pt x="636" y="3066"/>
                    <a:pt x="976" y="2980"/>
                    <a:pt x="1448" y="2522"/>
                  </a:cubicBezTo>
                  <a:cubicBezTo>
                    <a:pt x="2552" y="1445"/>
                    <a:pt x="2471" y="49"/>
                    <a:pt x="2469" y="35"/>
                  </a:cubicBezTo>
                  <a:lnTo>
                    <a:pt x="246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53"/>
            <p:cNvSpPr/>
            <p:nvPr/>
          </p:nvSpPr>
          <p:spPr>
            <a:xfrm>
              <a:off x="4917940" y="5423191"/>
              <a:ext cx="142919" cy="94304"/>
            </a:xfrm>
            <a:custGeom>
              <a:avLst/>
              <a:gdLst/>
              <a:ahLst/>
              <a:cxnLst/>
              <a:rect l="l" t="t" r="r" b="b"/>
              <a:pathLst>
                <a:path w="3078" h="2031" extrusionOk="0">
                  <a:moveTo>
                    <a:pt x="2490" y="0"/>
                  </a:moveTo>
                  <a:cubicBezTo>
                    <a:pt x="2047" y="0"/>
                    <a:pt x="1408" y="125"/>
                    <a:pt x="769" y="682"/>
                  </a:cubicBezTo>
                  <a:cubicBezTo>
                    <a:pt x="0" y="1351"/>
                    <a:pt x="89" y="1851"/>
                    <a:pt x="89" y="1851"/>
                  </a:cubicBezTo>
                  <a:cubicBezTo>
                    <a:pt x="89" y="1851"/>
                    <a:pt x="235" y="2030"/>
                    <a:pt x="631" y="2030"/>
                  </a:cubicBezTo>
                  <a:cubicBezTo>
                    <a:pt x="806" y="2030"/>
                    <a:pt x="1030" y="1995"/>
                    <a:pt x="1312" y="1894"/>
                  </a:cubicBezTo>
                  <a:cubicBezTo>
                    <a:pt x="2696" y="1396"/>
                    <a:pt x="3078" y="81"/>
                    <a:pt x="3078" y="81"/>
                  </a:cubicBezTo>
                  <a:cubicBezTo>
                    <a:pt x="3078" y="81"/>
                    <a:pt x="2848" y="0"/>
                    <a:pt x="24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53"/>
            <p:cNvSpPr/>
            <p:nvPr/>
          </p:nvSpPr>
          <p:spPr>
            <a:xfrm>
              <a:off x="4916686" y="5421612"/>
              <a:ext cx="146170" cy="97415"/>
            </a:xfrm>
            <a:custGeom>
              <a:avLst/>
              <a:gdLst/>
              <a:ahLst/>
              <a:cxnLst/>
              <a:rect l="l" t="t" r="r" b="b"/>
              <a:pathLst>
                <a:path w="3148" h="2098" extrusionOk="0">
                  <a:moveTo>
                    <a:pt x="2523" y="70"/>
                  </a:moveTo>
                  <a:cubicBezTo>
                    <a:pt x="2795" y="70"/>
                    <a:pt x="2991" y="116"/>
                    <a:pt x="3065" y="137"/>
                  </a:cubicBezTo>
                  <a:cubicBezTo>
                    <a:pt x="2996" y="338"/>
                    <a:pt x="2562" y="1453"/>
                    <a:pt x="1329" y="1896"/>
                  </a:cubicBezTo>
                  <a:cubicBezTo>
                    <a:pt x="1052" y="1995"/>
                    <a:pt x="832" y="2029"/>
                    <a:pt x="661" y="2029"/>
                  </a:cubicBezTo>
                  <a:cubicBezTo>
                    <a:pt x="328" y="2029"/>
                    <a:pt x="179" y="1900"/>
                    <a:pt x="148" y="1869"/>
                  </a:cubicBezTo>
                  <a:cubicBezTo>
                    <a:pt x="142" y="1800"/>
                    <a:pt x="131" y="1337"/>
                    <a:pt x="817" y="740"/>
                  </a:cubicBezTo>
                  <a:cubicBezTo>
                    <a:pt x="1449" y="191"/>
                    <a:pt x="2084" y="70"/>
                    <a:pt x="2523" y="70"/>
                  </a:cubicBezTo>
                  <a:close/>
                  <a:moveTo>
                    <a:pt x="2524" y="1"/>
                  </a:moveTo>
                  <a:cubicBezTo>
                    <a:pt x="2478" y="1"/>
                    <a:pt x="2431" y="2"/>
                    <a:pt x="2382" y="5"/>
                  </a:cubicBezTo>
                  <a:cubicBezTo>
                    <a:pt x="1983" y="27"/>
                    <a:pt x="1378" y="165"/>
                    <a:pt x="774" y="691"/>
                  </a:cubicBezTo>
                  <a:cubicBezTo>
                    <a:pt x="1" y="1364"/>
                    <a:pt x="79" y="1869"/>
                    <a:pt x="83" y="1891"/>
                  </a:cubicBezTo>
                  <a:lnTo>
                    <a:pt x="85" y="1899"/>
                  </a:lnTo>
                  <a:lnTo>
                    <a:pt x="90" y="1905"/>
                  </a:lnTo>
                  <a:cubicBezTo>
                    <a:pt x="99" y="1916"/>
                    <a:pt x="253" y="2098"/>
                    <a:pt x="656" y="2098"/>
                  </a:cubicBezTo>
                  <a:cubicBezTo>
                    <a:pt x="835" y="2098"/>
                    <a:pt x="1063" y="2061"/>
                    <a:pt x="1351" y="1960"/>
                  </a:cubicBezTo>
                  <a:cubicBezTo>
                    <a:pt x="2734" y="1462"/>
                    <a:pt x="3135" y="138"/>
                    <a:pt x="3138" y="124"/>
                  </a:cubicBezTo>
                  <a:lnTo>
                    <a:pt x="3147" y="93"/>
                  </a:lnTo>
                  <a:lnTo>
                    <a:pt x="3118" y="84"/>
                  </a:lnTo>
                  <a:cubicBezTo>
                    <a:pt x="3106" y="80"/>
                    <a:pt x="2879" y="1"/>
                    <a:pt x="25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53"/>
            <p:cNvSpPr/>
            <p:nvPr/>
          </p:nvSpPr>
          <p:spPr>
            <a:xfrm>
              <a:off x="4890034" y="5332601"/>
              <a:ext cx="81628" cy="186984"/>
            </a:xfrm>
            <a:custGeom>
              <a:avLst/>
              <a:gdLst/>
              <a:ahLst/>
              <a:cxnLst/>
              <a:rect l="l" t="t" r="r" b="b"/>
              <a:pathLst>
                <a:path w="1758" h="4027" extrusionOk="0">
                  <a:moveTo>
                    <a:pt x="879" y="0"/>
                  </a:moveTo>
                  <a:cubicBezTo>
                    <a:pt x="879" y="0"/>
                    <a:pt x="0" y="1036"/>
                    <a:pt x="260" y="2746"/>
                  </a:cubicBezTo>
                  <a:cubicBezTo>
                    <a:pt x="433" y="3882"/>
                    <a:pt x="879" y="4026"/>
                    <a:pt x="879" y="4026"/>
                  </a:cubicBezTo>
                  <a:cubicBezTo>
                    <a:pt x="879" y="4026"/>
                    <a:pt x="1325" y="3882"/>
                    <a:pt x="1497" y="2746"/>
                  </a:cubicBezTo>
                  <a:cubicBezTo>
                    <a:pt x="1757" y="1036"/>
                    <a:pt x="879" y="0"/>
                    <a:pt x="8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53"/>
            <p:cNvSpPr/>
            <p:nvPr/>
          </p:nvSpPr>
          <p:spPr>
            <a:xfrm>
              <a:off x="4893005" y="5330140"/>
              <a:ext cx="74431" cy="191070"/>
            </a:xfrm>
            <a:custGeom>
              <a:avLst/>
              <a:gdLst/>
              <a:ahLst/>
              <a:cxnLst/>
              <a:rect l="l" t="t" r="r" b="b"/>
              <a:pathLst>
                <a:path w="1603" h="4115" extrusionOk="0">
                  <a:moveTo>
                    <a:pt x="815" y="108"/>
                  </a:moveTo>
                  <a:cubicBezTo>
                    <a:pt x="879" y="191"/>
                    <a:pt x="1046" y="430"/>
                    <a:pt x="1192" y="799"/>
                  </a:cubicBezTo>
                  <a:cubicBezTo>
                    <a:pt x="1361" y="1227"/>
                    <a:pt x="1533" y="1919"/>
                    <a:pt x="1400" y="2794"/>
                  </a:cubicBezTo>
                  <a:cubicBezTo>
                    <a:pt x="1250" y="3792"/>
                    <a:pt x="881" y="4010"/>
                    <a:pt x="815" y="4042"/>
                  </a:cubicBezTo>
                  <a:cubicBezTo>
                    <a:pt x="748" y="4010"/>
                    <a:pt x="381" y="3792"/>
                    <a:pt x="230" y="2794"/>
                  </a:cubicBezTo>
                  <a:cubicBezTo>
                    <a:pt x="0" y="1285"/>
                    <a:pt x="673" y="297"/>
                    <a:pt x="815" y="108"/>
                  </a:cubicBezTo>
                  <a:close/>
                  <a:moveTo>
                    <a:pt x="815" y="0"/>
                  </a:moveTo>
                  <a:lnTo>
                    <a:pt x="790" y="31"/>
                  </a:lnTo>
                  <a:cubicBezTo>
                    <a:pt x="780" y="42"/>
                    <a:pt x="565" y="299"/>
                    <a:pt x="377" y="771"/>
                  </a:cubicBezTo>
                  <a:cubicBezTo>
                    <a:pt x="205" y="1206"/>
                    <a:pt x="29" y="1912"/>
                    <a:pt x="164" y="2803"/>
                  </a:cubicBezTo>
                  <a:cubicBezTo>
                    <a:pt x="338" y="3945"/>
                    <a:pt x="786" y="4104"/>
                    <a:pt x="805" y="4110"/>
                  </a:cubicBezTo>
                  <a:lnTo>
                    <a:pt x="815" y="4114"/>
                  </a:lnTo>
                  <a:lnTo>
                    <a:pt x="826" y="4110"/>
                  </a:lnTo>
                  <a:cubicBezTo>
                    <a:pt x="844" y="4105"/>
                    <a:pt x="1293" y="3945"/>
                    <a:pt x="1467" y="2803"/>
                  </a:cubicBezTo>
                  <a:cubicBezTo>
                    <a:pt x="1602" y="1911"/>
                    <a:pt x="1426" y="1206"/>
                    <a:pt x="1253" y="771"/>
                  </a:cubicBezTo>
                  <a:cubicBezTo>
                    <a:pt x="1066" y="299"/>
                    <a:pt x="849" y="42"/>
                    <a:pt x="841" y="31"/>
                  </a:cubicBezTo>
                  <a:lnTo>
                    <a:pt x="8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8" name="Google Shape;1068;p53"/>
          <p:cNvGrpSpPr/>
          <p:nvPr/>
        </p:nvGrpSpPr>
        <p:grpSpPr>
          <a:xfrm>
            <a:off x="7362696" y="598806"/>
            <a:ext cx="854172" cy="446695"/>
            <a:chOff x="6482201" y="670208"/>
            <a:chExt cx="882957" cy="461748"/>
          </a:xfrm>
        </p:grpSpPr>
        <p:sp>
          <p:nvSpPr>
            <p:cNvPr id="1069" name="Google Shape;1069;p53"/>
            <p:cNvSpPr/>
            <p:nvPr/>
          </p:nvSpPr>
          <p:spPr>
            <a:xfrm>
              <a:off x="6482201" y="952844"/>
              <a:ext cx="882957" cy="179113"/>
            </a:xfrm>
            <a:custGeom>
              <a:avLst/>
              <a:gdLst/>
              <a:ahLst/>
              <a:cxnLst/>
              <a:rect l="l" t="t" r="r" b="b"/>
              <a:pathLst>
                <a:path w="3224" h="654" extrusionOk="0">
                  <a:moveTo>
                    <a:pt x="327" y="1"/>
                  </a:moveTo>
                  <a:cubicBezTo>
                    <a:pt x="147" y="1"/>
                    <a:pt x="0" y="146"/>
                    <a:pt x="0" y="327"/>
                  </a:cubicBezTo>
                  <a:cubicBezTo>
                    <a:pt x="0" y="507"/>
                    <a:pt x="147" y="654"/>
                    <a:pt x="327" y="654"/>
                  </a:cubicBezTo>
                  <a:lnTo>
                    <a:pt x="2898" y="654"/>
                  </a:lnTo>
                  <a:cubicBezTo>
                    <a:pt x="3078" y="654"/>
                    <a:pt x="3223" y="507"/>
                    <a:pt x="3223" y="327"/>
                  </a:cubicBezTo>
                  <a:cubicBezTo>
                    <a:pt x="3222" y="146"/>
                    <a:pt x="3077" y="1"/>
                    <a:pt x="2898"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53"/>
            <p:cNvSpPr/>
            <p:nvPr/>
          </p:nvSpPr>
          <p:spPr>
            <a:xfrm>
              <a:off x="6605169" y="670208"/>
              <a:ext cx="397659" cy="179113"/>
            </a:xfrm>
            <a:custGeom>
              <a:avLst/>
              <a:gdLst/>
              <a:ahLst/>
              <a:cxnLst/>
              <a:rect l="l" t="t" r="r" b="b"/>
              <a:pathLst>
                <a:path w="1452" h="654" extrusionOk="0">
                  <a:moveTo>
                    <a:pt x="326" y="1"/>
                  </a:moveTo>
                  <a:cubicBezTo>
                    <a:pt x="146" y="1"/>
                    <a:pt x="0" y="147"/>
                    <a:pt x="0" y="328"/>
                  </a:cubicBezTo>
                  <a:cubicBezTo>
                    <a:pt x="0" y="508"/>
                    <a:pt x="146" y="654"/>
                    <a:pt x="326" y="654"/>
                  </a:cubicBezTo>
                  <a:lnTo>
                    <a:pt x="1126" y="654"/>
                  </a:lnTo>
                  <a:cubicBezTo>
                    <a:pt x="1306" y="654"/>
                    <a:pt x="1452" y="508"/>
                    <a:pt x="1452" y="328"/>
                  </a:cubicBezTo>
                  <a:cubicBezTo>
                    <a:pt x="1452" y="147"/>
                    <a:pt x="1306" y="1"/>
                    <a:pt x="1126" y="1"/>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53"/>
            <p:cNvSpPr/>
            <p:nvPr/>
          </p:nvSpPr>
          <p:spPr>
            <a:xfrm>
              <a:off x="6696094" y="849046"/>
              <a:ext cx="215262" cy="103524"/>
            </a:xfrm>
            <a:custGeom>
              <a:avLst/>
              <a:gdLst/>
              <a:ahLst/>
              <a:cxnLst/>
              <a:rect l="l" t="t" r="r" b="b"/>
              <a:pathLst>
                <a:path w="786" h="378" extrusionOk="0">
                  <a:moveTo>
                    <a:pt x="1" y="1"/>
                  </a:moveTo>
                  <a:cubicBezTo>
                    <a:pt x="105" y="1"/>
                    <a:pt x="190" y="85"/>
                    <a:pt x="190" y="190"/>
                  </a:cubicBezTo>
                  <a:cubicBezTo>
                    <a:pt x="190" y="292"/>
                    <a:pt x="110" y="376"/>
                    <a:pt x="8" y="378"/>
                  </a:cubicBezTo>
                  <a:lnTo>
                    <a:pt x="785" y="378"/>
                  </a:lnTo>
                  <a:cubicBezTo>
                    <a:pt x="681" y="378"/>
                    <a:pt x="596" y="295"/>
                    <a:pt x="596" y="190"/>
                  </a:cubicBezTo>
                  <a:cubicBezTo>
                    <a:pt x="596" y="86"/>
                    <a:pt x="680" y="1"/>
                    <a:pt x="785" y="1"/>
                  </a:cubicBezTo>
                  <a:close/>
                  <a:moveTo>
                    <a:pt x="1" y="378"/>
                  </a:moveTo>
                  <a:cubicBezTo>
                    <a:pt x="2" y="378"/>
                    <a:pt x="3" y="378"/>
                    <a:pt x="5" y="378"/>
                  </a:cubicBezTo>
                  <a:cubicBezTo>
                    <a:pt x="6" y="378"/>
                    <a:pt x="7" y="378"/>
                    <a:pt x="8" y="378"/>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2" name="Google Shape;1072;p53"/>
          <p:cNvGrpSpPr/>
          <p:nvPr/>
        </p:nvGrpSpPr>
        <p:grpSpPr>
          <a:xfrm>
            <a:off x="3968651" y="4263311"/>
            <a:ext cx="1206703" cy="994500"/>
            <a:chOff x="6849207" y="6069810"/>
            <a:chExt cx="180390" cy="148677"/>
          </a:xfrm>
        </p:grpSpPr>
        <p:sp>
          <p:nvSpPr>
            <p:cNvPr id="1073" name="Google Shape;1073;p53"/>
            <p:cNvSpPr/>
            <p:nvPr/>
          </p:nvSpPr>
          <p:spPr>
            <a:xfrm>
              <a:off x="6918159" y="6073618"/>
              <a:ext cx="22705" cy="106609"/>
            </a:xfrm>
            <a:custGeom>
              <a:avLst/>
              <a:gdLst/>
              <a:ahLst/>
              <a:cxnLst/>
              <a:rect l="l" t="t" r="r" b="b"/>
              <a:pathLst>
                <a:path w="489" h="2296" extrusionOk="0">
                  <a:moveTo>
                    <a:pt x="60" y="0"/>
                  </a:moveTo>
                  <a:lnTo>
                    <a:pt x="0" y="18"/>
                  </a:lnTo>
                  <a:cubicBezTo>
                    <a:pt x="100" y="358"/>
                    <a:pt x="426" y="1527"/>
                    <a:pt x="426" y="2295"/>
                  </a:cubicBezTo>
                  <a:lnTo>
                    <a:pt x="489" y="2295"/>
                  </a:lnTo>
                  <a:cubicBezTo>
                    <a:pt x="489" y="1518"/>
                    <a:pt x="161" y="342"/>
                    <a:pt x="6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53"/>
            <p:cNvSpPr/>
            <p:nvPr/>
          </p:nvSpPr>
          <p:spPr>
            <a:xfrm>
              <a:off x="6914723" y="6069857"/>
              <a:ext cx="9751" cy="8776"/>
            </a:xfrm>
            <a:custGeom>
              <a:avLst/>
              <a:gdLst/>
              <a:ahLst/>
              <a:cxnLst/>
              <a:rect l="l" t="t" r="r" b="b"/>
              <a:pathLst>
                <a:path w="210" h="189" extrusionOk="0">
                  <a:moveTo>
                    <a:pt x="105" y="1"/>
                  </a:moveTo>
                  <a:cubicBezTo>
                    <a:pt x="96" y="1"/>
                    <a:pt x="87" y="2"/>
                    <a:pt x="79" y="5"/>
                  </a:cubicBezTo>
                  <a:cubicBezTo>
                    <a:pt x="29" y="19"/>
                    <a:pt x="0" y="70"/>
                    <a:pt x="15" y="121"/>
                  </a:cubicBezTo>
                  <a:cubicBezTo>
                    <a:pt x="26" y="162"/>
                    <a:pt x="64" y="189"/>
                    <a:pt x="105" y="189"/>
                  </a:cubicBezTo>
                  <a:cubicBezTo>
                    <a:pt x="114" y="189"/>
                    <a:pt x="123" y="188"/>
                    <a:pt x="132" y="185"/>
                  </a:cubicBezTo>
                  <a:cubicBezTo>
                    <a:pt x="180" y="170"/>
                    <a:pt x="209" y="117"/>
                    <a:pt x="195" y="68"/>
                  </a:cubicBezTo>
                  <a:cubicBezTo>
                    <a:pt x="183" y="28"/>
                    <a:pt x="146" y="1"/>
                    <a:pt x="1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53"/>
            <p:cNvSpPr/>
            <p:nvPr/>
          </p:nvSpPr>
          <p:spPr>
            <a:xfrm>
              <a:off x="6900190" y="6095023"/>
              <a:ext cx="35799" cy="102337"/>
            </a:xfrm>
            <a:custGeom>
              <a:avLst/>
              <a:gdLst/>
              <a:ahLst/>
              <a:cxnLst/>
              <a:rect l="l" t="t" r="r" b="b"/>
              <a:pathLst>
                <a:path w="771" h="2204" extrusionOk="0">
                  <a:moveTo>
                    <a:pt x="48" y="1"/>
                  </a:moveTo>
                  <a:lnTo>
                    <a:pt x="1" y="43"/>
                  </a:lnTo>
                  <a:cubicBezTo>
                    <a:pt x="485" y="568"/>
                    <a:pt x="706" y="2188"/>
                    <a:pt x="708" y="2204"/>
                  </a:cubicBezTo>
                  <a:lnTo>
                    <a:pt x="771" y="2196"/>
                  </a:lnTo>
                  <a:cubicBezTo>
                    <a:pt x="761" y="2128"/>
                    <a:pt x="543" y="541"/>
                    <a:pt x="4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53"/>
            <p:cNvSpPr/>
            <p:nvPr/>
          </p:nvSpPr>
          <p:spPr>
            <a:xfrm>
              <a:off x="6896707" y="6091866"/>
              <a:ext cx="9612" cy="8729"/>
            </a:xfrm>
            <a:custGeom>
              <a:avLst/>
              <a:gdLst/>
              <a:ahLst/>
              <a:cxnLst/>
              <a:rect l="l" t="t" r="r" b="b"/>
              <a:pathLst>
                <a:path w="207" h="188" extrusionOk="0">
                  <a:moveTo>
                    <a:pt x="103" y="0"/>
                  </a:moveTo>
                  <a:cubicBezTo>
                    <a:pt x="79" y="0"/>
                    <a:pt x="54" y="10"/>
                    <a:pt x="37" y="29"/>
                  </a:cubicBezTo>
                  <a:cubicBezTo>
                    <a:pt x="1" y="66"/>
                    <a:pt x="1" y="125"/>
                    <a:pt x="38" y="161"/>
                  </a:cubicBezTo>
                  <a:cubicBezTo>
                    <a:pt x="56" y="178"/>
                    <a:pt x="80" y="187"/>
                    <a:pt x="103" y="187"/>
                  </a:cubicBezTo>
                  <a:cubicBezTo>
                    <a:pt x="128" y="187"/>
                    <a:pt x="152" y="178"/>
                    <a:pt x="170" y="159"/>
                  </a:cubicBezTo>
                  <a:cubicBezTo>
                    <a:pt x="206" y="122"/>
                    <a:pt x="206" y="64"/>
                    <a:pt x="169" y="26"/>
                  </a:cubicBezTo>
                  <a:cubicBezTo>
                    <a:pt x="151" y="9"/>
                    <a:pt x="127" y="0"/>
                    <a:pt x="1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53"/>
            <p:cNvSpPr/>
            <p:nvPr/>
          </p:nvSpPr>
          <p:spPr>
            <a:xfrm>
              <a:off x="6937939" y="6073618"/>
              <a:ext cx="22705" cy="106609"/>
            </a:xfrm>
            <a:custGeom>
              <a:avLst/>
              <a:gdLst/>
              <a:ahLst/>
              <a:cxnLst/>
              <a:rect l="l" t="t" r="r" b="b"/>
              <a:pathLst>
                <a:path w="489" h="2296" extrusionOk="0">
                  <a:moveTo>
                    <a:pt x="429" y="0"/>
                  </a:moveTo>
                  <a:cubicBezTo>
                    <a:pt x="328" y="342"/>
                    <a:pt x="0" y="1518"/>
                    <a:pt x="0" y="2295"/>
                  </a:cubicBezTo>
                  <a:lnTo>
                    <a:pt x="63" y="2295"/>
                  </a:lnTo>
                  <a:cubicBezTo>
                    <a:pt x="63" y="1527"/>
                    <a:pt x="389" y="358"/>
                    <a:pt x="488" y="18"/>
                  </a:cubicBezTo>
                  <a:lnTo>
                    <a:pt x="42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53"/>
            <p:cNvSpPr/>
            <p:nvPr/>
          </p:nvSpPr>
          <p:spPr>
            <a:xfrm>
              <a:off x="6954330" y="6069810"/>
              <a:ext cx="9751" cy="8776"/>
            </a:xfrm>
            <a:custGeom>
              <a:avLst/>
              <a:gdLst/>
              <a:ahLst/>
              <a:cxnLst/>
              <a:rect l="l" t="t" r="r" b="b"/>
              <a:pathLst>
                <a:path w="210" h="189" extrusionOk="0">
                  <a:moveTo>
                    <a:pt x="105" y="1"/>
                  </a:moveTo>
                  <a:cubicBezTo>
                    <a:pt x="65" y="1"/>
                    <a:pt x="27" y="27"/>
                    <a:pt x="14" y="68"/>
                  </a:cubicBezTo>
                  <a:cubicBezTo>
                    <a:pt x="1" y="117"/>
                    <a:pt x="29" y="170"/>
                    <a:pt x="78" y="185"/>
                  </a:cubicBezTo>
                  <a:cubicBezTo>
                    <a:pt x="87" y="187"/>
                    <a:pt x="96" y="189"/>
                    <a:pt x="104" y="189"/>
                  </a:cubicBezTo>
                  <a:cubicBezTo>
                    <a:pt x="146" y="189"/>
                    <a:pt x="183" y="163"/>
                    <a:pt x="195" y="121"/>
                  </a:cubicBezTo>
                  <a:cubicBezTo>
                    <a:pt x="210" y="71"/>
                    <a:pt x="181" y="18"/>
                    <a:pt x="131" y="5"/>
                  </a:cubicBezTo>
                  <a:cubicBezTo>
                    <a:pt x="122" y="2"/>
                    <a:pt x="114" y="1"/>
                    <a:pt x="1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53"/>
            <p:cNvSpPr/>
            <p:nvPr/>
          </p:nvSpPr>
          <p:spPr>
            <a:xfrm>
              <a:off x="6942815" y="6095023"/>
              <a:ext cx="35753" cy="102337"/>
            </a:xfrm>
            <a:custGeom>
              <a:avLst/>
              <a:gdLst/>
              <a:ahLst/>
              <a:cxnLst/>
              <a:rect l="l" t="t" r="r" b="b"/>
              <a:pathLst>
                <a:path w="770" h="2204" extrusionOk="0">
                  <a:moveTo>
                    <a:pt x="723" y="1"/>
                  </a:moveTo>
                  <a:cubicBezTo>
                    <a:pt x="225" y="541"/>
                    <a:pt x="10" y="2128"/>
                    <a:pt x="0" y="2196"/>
                  </a:cubicBezTo>
                  <a:lnTo>
                    <a:pt x="63" y="2204"/>
                  </a:lnTo>
                  <a:cubicBezTo>
                    <a:pt x="65" y="2188"/>
                    <a:pt x="286" y="568"/>
                    <a:pt x="770" y="43"/>
                  </a:cubicBezTo>
                  <a:lnTo>
                    <a:pt x="72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53"/>
            <p:cNvSpPr/>
            <p:nvPr/>
          </p:nvSpPr>
          <p:spPr>
            <a:xfrm>
              <a:off x="6972578" y="6091866"/>
              <a:ext cx="9565" cy="8729"/>
            </a:xfrm>
            <a:custGeom>
              <a:avLst/>
              <a:gdLst/>
              <a:ahLst/>
              <a:cxnLst/>
              <a:rect l="l" t="t" r="r" b="b"/>
              <a:pathLst>
                <a:path w="206" h="188" extrusionOk="0">
                  <a:moveTo>
                    <a:pt x="103" y="0"/>
                  </a:moveTo>
                  <a:cubicBezTo>
                    <a:pt x="80" y="0"/>
                    <a:pt x="56" y="9"/>
                    <a:pt x="38" y="26"/>
                  </a:cubicBezTo>
                  <a:cubicBezTo>
                    <a:pt x="0" y="63"/>
                    <a:pt x="0" y="122"/>
                    <a:pt x="35" y="159"/>
                  </a:cubicBezTo>
                  <a:cubicBezTo>
                    <a:pt x="54" y="178"/>
                    <a:pt x="78" y="187"/>
                    <a:pt x="102" y="187"/>
                  </a:cubicBezTo>
                  <a:cubicBezTo>
                    <a:pt x="126" y="187"/>
                    <a:pt x="150" y="178"/>
                    <a:pt x="168" y="161"/>
                  </a:cubicBezTo>
                  <a:cubicBezTo>
                    <a:pt x="205" y="125"/>
                    <a:pt x="205" y="65"/>
                    <a:pt x="170" y="29"/>
                  </a:cubicBezTo>
                  <a:cubicBezTo>
                    <a:pt x="152" y="10"/>
                    <a:pt x="128" y="0"/>
                    <a:pt x="1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53"/>
            <p:cNvSpPr/>
            <p:nvPr/>
          </p:nvSpPr>
          <p:spPr>
            <a:xfrm>
              <a:off x="6851064" y="6159843"/>
              <a:ext cx="97137" cy="55812"/>
            </a:xfrm>
            <a:custGeom>
              <a:avLst/>
              <a:gdLst/>
              <a:ahLst/>
              <a:cxnLst/>
              <a:rect l="l" t="t" r="r" b="b"/>
              <a:pathLst>
                <a:path w="2092" h="1202" extrusionOk="0">
                  <a:moveTo>
                    <a:pt x="399" y="1"/>
                  </a:moveTo>
                  <a:cubicBezTo>
                    <a:pt x="156" y="1"/>
                    <a:pt x="0" y="49"/>
                    <a:pt x="0" y="49"/>
                  </a:cubicBezTo>
                  <a:cubicBezTo>
                    <a:pt x="0" y="49"/>
                    <a:pt x="261" y="827"/>
                    <a:pt x="1201" y="1121"/>
                  </a:cubicBezTo>
                  <a:cubicBezTo>
                    <a:pt x="1393" y="1181"/>
                    <a:pt x="1545" y="1202"/>
                    <a:pt x="1664" y="1202"/>
                  </a:cubicBezTo>
                  <a:cubicBezTo>
                    <a:pt x="1932" y="1202"/>
                    <a:pt x="2031" y="1097"/>
                    <a:pt x="2031" y="1097"/>
                  </a:cubicBezTo>
                  <a:cubicBezTo>
                    <a:pt x="2031" y="1097"/>
                    <a:pt x="2092" y="800"/>
                    <a:pt x="1570" y="404"/>
                  </a:cubicBezTo>
                  <a:cubicBezTo>
                    <a:pt x="1134" y="75"/>
                    <a:pt x="700" y="1"/>
                    <a:pt x="39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53"/>
            <p:cNvSpPr/>
            <p:nvPr/>
          </p:nvSpPr>
          <p:spPr>
            <a:xfrm>
              <a:off x="6849207" y="6158543"/>
              <a:ext cx="100294" cy="58644"/>
            </a:xfrm>
            <a:custGeom>
              <a:avLst/>
              <a:gdLst/>
              <a:ahLst/>
              <a:cxnLst/>
              <a:rect l="l" t="t" r="r" b="b"/>
              <a:pathLst>
                <a:path w="2160" h="1263" extrusionOk="0">
                  <a:moveTo>
                    <a:pt x="437" y="61"/>
                  </a:moveTo>
                  <a:cubicBezTo>
                    <a:pt x="733" y="61"/>
                    <a:pt x="1163" y="133"/>
                    <a:pt x="1591" y="457"/>
                  </a:cubicBezTo>
                  <a:cubicBezTo>
                    <a:pt x="2037" y="795"/>
                    <a:pt x="2045" y="1057"/>
                    <a:pt x="2043" y="1109"/>
                  </a:cubicBezTo>
                  <a:cubicBezTo>
                    <a:pt x="2016" y="1129"/>
                    <a:pt x="1915" y="1198"/>
                    <a:pt x="1701" y="1198"/>
                  </a:cubicBezTo>
                  <a:cubicBezTo>
                    <a:pt x="1586" y="1198"/>
                    <a:pt x="1438" y="1178"/>
                    <a:pt x="1251" y="1119"/>
                  </a:cubicBezTo>
                  <a:cubicBezTo>
                    <a:pt x="444" y="867"/>
                    <a:pt x="143" y="246"/>
                    <a:pt x="83" y="98"/>
                  </a:cubicBezTo>
                  <a:cubicBezTo>
                    <a:pt x="139" y="85"/>
                    <a:pt x="266" y="61"/>
                    <a:pt x="437" y="61"/>
                  </a:cubicBezTo>
                  <a:close/>
                  <a:moveTo>
                    <a:pt x="436" y="0"/>
                  </a:moveTo>
                  <a:cubicBezTo>
                    <a:pt x="192" y="0"/>
                    <a:pt x="34" y="47"/>
                    <a:pt x="31" y="48"/>
                  </a:cubicBezTo>
                  <a:lnTo>
                    <a:pt x="0" y="58"/>
                  </a:lnTo>
                  <a:lnTo>
                    <a:pt x="11" y="87"/>
                  </a:lnTo>
                  <a:cubicBezTo>
                    <a:pt x="14" y="96"/>
                    <a:pt x="287" y="884"/>
                    <a:pt x="1232" y="1180"/>
                  </a:cubicBezTo>
                  <a:cubicBezTo>
                    <a:pt x="1427" y="1241"/>
                    <a:pt x="1582" y="1263"/>
                    <a:pt x="1704" y="1263"/>
                  </a:cubicBezTo>
                  <a:cubicBezTo>
                    <a:pt x="1981" y="1263"/>
                    <a:pt x="2087" y="1152"/>
                    <a:pt x="2093" y="1147"/>
                  </a:cubicBezTo>
                  <a:lnTo>
                    <a:pt x="2100" y="1140"/>
                  </a:lnTo>
                  <a:lnTo>
                    <a:pt x="2101" y="1131"/>
                  </a:lnTo>
                  <a:cubicBezTo>
                    <a:pt x="2103" y="1119"/>
                    <a:pt x="2159" y="811"/>
                    <a:pt x="1629" y="409"/>
                  </a:cubicBezTo>
                  <a:cubicBezTo>
                    <a:pt x="1188" y="75"/>
                    <a:pt x="744" y="0"/>
                    <a:pt x="4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53"/>
            <p:cNvSpPr/>
            <p:nvPr/>
          </p:nvSpPr>
          <p:spPr>
            <a:xfrm>
              <a:off x="6930556" y="6159843"/>
              <a:ext cx="97183" cy="55812"/>
            </a:xfrm>
            <a:custGeom>
              <a:avLst/>
              <a:gdLst/>
              <a:ahLst/>
              <a:cxnLst/>
              <a:rect l="l" t="t" r="r" b="b"/>
              <a:pathLst>
                <a:path w="2093" h="1202" extrusionOk="0">
                  <a:moveTo>
                    <a:pt x="1694" y="1"/>
                  </a:moveTo>
                  <a:cubicBezTo>
                    <a:pt x="1393" y="1"/>
                    <a:pt x="958" y="75"/>
                    <a:pt x="523" y="404"/>
                  </a:cubicBezTo>
                  <a:cubicBezTo>
                    <a:pt x="1" y="800"/>
                    <a:pt x="61" y="1097"/>
                    <a:pt x="61" y="1097"/>
                  </a:cubicBezTo>
                  <a:cubicBezTo>
                    <a:pt x="61" y="1097"/>
                    <a:pt x="161" y="1202"/>
                    <a:pt x="428" y="1202"/>
                  </a:cubicBezTo>
                  <a:cubicBezTo>
                    <a:pt x="547" y="1202"/>
                    <a:pt x="700" y="1181"/>
                    <a:pt x="892" y="1121"/>
                  </a:cubicBezTo>
                  <a:cubicBezTo>
                    <a:pt x="1832" y="827"/>
                    <a:pt x="2092" y="49"/>
                    <a:pt x="2092" y="49"/>
                  </a:cubicBezTo>
                  <a:cubicBezTo>
                    <a:pt x="2092" y="49"/>
                    <a:pt x="1936" y="1"/>
                    <a:pt x="169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53"/>
            <p:cNvSpPr/>
            <p:nvPr/>
          </p:nvSpPr>
          <p:spPr>
            <a:xfrm>
              <a:off x="6929303" y="6158496"/>
              <a:ext cx="100294" cy="58691"/>
            </a:xfrm>
            <a:custGeom>
              <a:avLst/>
              <a:gdLst/>
              <a:ahLst/>
              <a:cxnLst/>
              <a:rect l="l" t="t" r="r" b="b"/>
              <a:pathLst>
                <a:path w="2160" h="1264" extrusionOk="0">
                  <a:moveTo>
                    <a:pt x="1725" y="62"/>
                  </a:moveTo>
                  <a:cubicBezTo>
                    <a:pt x="1896" y="62"/>
                    <a:pt x="2022" y="86"/>
                    <a:pt x="2079" y="99"/>
                  </a:cubicBezTo>
                  <a:cubicBezTo>
                    <a:pt x="2017" y="245"/>
                    <a:pt x="1718" y="868"/>
                    <a:pt x="911" y="1120"/>
                  </a:cubicBezTo>
                  <a:cubicBezTo>
                    <a:pt x="723" y="1179"/>
                    <a:pt x="575" y="1199"/>
                    <a:pt x="459" y="1199"/>
                  </a:cubicBezTo>
                  <a:cubicBezTo>
                    <a:pt x="245" y="1199"/>
                    <a:pt x="144" y="1130"/>
                    <a:pt x="118" y="1110"/>
                  </a:cubicBezTo>
                  <a:cubicBezTo>
                    <a:pt x="116" y="1058"/>
                    <a:pt x="123" y="796"/>
                    <a:pt x="569" y="458"/>
                  </a:cubicBezTo>
                  <a:cubicBezTo>
                    <a:pt x="997" y="134"/>
                    <a:pt x="1428" y="62"/>
                    <a:pt x="1725" y="62"/>
                  </a:cubicBezTo>
                  <a:close/>
                  <a:moveTo>
                    <a:pt x="1723" y="0"/>
                  </a:moveTo>
                  <a:cubicBezTo>
                    <a:pt x="1416" y="0"/>
                    <a:pt x="971" y="75"/>
                    <a:pt x="531" y="409"/>
                  </a:cubicBezTo>
                  <a:cubicBezTo>
                    <a:pt x="0" y="810"/>
                    <a:pt x="57" y="1117"/>
                    <a:pt x="59" y="1131"/>
                  </a:cubicBezTo>
                  <a:lnTo>
                    <a:pt x="60" y="1139"/>
                  </a:lnTo>
                  <a:lnTo>
                    <a:pt x="67" y="1147"/>
                  </a:lnTo>
                  <a:cubicBezTo>
                    <a:pt x="74" y="1153"/>
                    <a:pt x="180" y="1264"/>
                    <a:pt x="457" y="1264"/>
                  </a:cubicBezTo>
                  <a:cubicBezTo>
                    <a:pt x="579" y="1264"/>
                    <a:pt x="734" y="1242"/>
                    <a:pt x="928" y="1180"/>
                  </a:cubicBezTo>
                  <a:cubicBezTo>
                    <a:pt x="1873" y="883"/>
                    <a:pt x="2146" y="96"/>
                    <a:pt x="2149" y="87"/>
                  </a:cubicBezTo>
                  <a:lnTo>
                    <a:pt x="2160" y="56"/>
                  </a:lnTo>
                  <a:lnTo>
                    <a:pt x="2129" y="48"/>
                  </a:lnTo>
                  <a:cubicBezTo>
                    <a:pt x="2126" y="47"/>
                    <a:pt x="1967" y="0"/>
                    <a:pt x="17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53"/>
            <p:cNvSpPr/>
            <p:nvPr/>
          </p:nvSpPr>
          <p:spPr>
            <a:xfrm>
              <a:off x="6870937" y="6133330"/>
              <a:ext cx="78842" cy="82325"/>
            </a:xfrm>
            <a:custGeom>
              <a:avLst/>
              <a:gdLst/>
              <a:ahLst/>
              <a:cxnLst/>
              <a:rect l="l" t="t" r="r" b="b"/>
              <a:pathLst>
                <a:path w="1698" h="1773" extrusionOk="0">
                  <a:moveTo>
                    <a:pt x="64" y="1"/>
                  </a:moveTo>
                  <a:lnTo>
                    <a:pt x="64" y="1"/>
                  </a:lnTo>
                  <a:cubicBezTo>
                    <a:pt x="64" y="1"/>
                    <a:pt x="0" y="818"/>
                    <a:pt x="752" y="1456"/>
                  </a:cubicBezTo>
                  <a:cubicBezTo>
                    <a:pt x="1066" y="1723"/>
                    <a:pt x="1292" y="1773"/>
                    <a:pt x="1416" y="1773"/>
                  </a:cubicBezTo>
                  <a:cubicBezTo>
                    <a:pt x="1489" y="1773"/>
                    <a:pt x="1527" y="1756"/>
                    <a:pt x="1527" y="1756"/>
                  </a:cubicBezTo>
                  <a:cubicBezTo>
                    <a:pt x="1527" y="1756"/>
                    <a:pt x="1698" y="1506"/>
                    <a:pt x="1371" y="940"/>
                  </a:cubicBezTo>
                  <a:cubicBezTo>
                    <a:pt x="879" y="86"/>
                    <a:pt x="64" y="1"/>
                    <a:pt x="6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53"/>
            <p:cNvSpPr/>
            <p:nvPr/>
          </p:nvSpPr>
          <p:spPr>
            <a:xfrm>
              <a:off x="6869776" y="6131705"/>
              <a:ext cx="81489" cy="85482"/>
            </a:xfrm>
            <a:custGeom>
              <a:avLst/>
              <a:gdLst/>
              <a:ahLst/>
              <a:cxnLst/>
              <a:rect l="l" t="t" r="r" b="b"/>
              <a:pathLst>
                <a:path w="1755" h="1841" extrusionOk="0">
                  <a:moveTo>
                    <a:pt x="119" y="71"/>
                  </a:moveTo>
                  <a:lnTo>
                    <a:pt x="119" y="71"/>
                  </a:lnTo>
                  <a:cubicBezTo>
                    <a:pt x="275" y="99"/>
                    <a:pt x="947" y="257"/>
                    <a:pt x="1368" y="991"/>
                  </a:cubicBezTo>
                  <a:cubicBezTo>
                    <a:pt x="1647" y="1475"/>
                    <a:pt x="1552" y="1720"/>
                    <a:pt x="1530" y="1766"/>
                  </a:cubicBezTo>
                  <a:cubicBezTo>
                    <a:pt x="1516" y="1770"/>
                    <a:pt x="1486" y="1776"/>
                    <a:pt x="1442" y="1776"/>
                  </a:cubicBezTo>
                  <a:cubicBezTo>
                    <a:pt x="1326" y="1776"/>
                    <a:pt x="1105" y="1731"/>
                    <a:pt x="795" y="1467"/>
                  </a:cubicBezTo>
                  <a:cubicBezTo>
                    <a:pt x="152" y="920"/>
                    <a:pt x="118" y="230"/>
                    <a:pt x="119" y="71"/>
                  </a:cubicBezTo>
                  <a:close/>
                  <a:moveTo>
                    <a:pt x="60" y="1"/>
                  </a:moveTo>
                  <a:lnTo>
                    <a:pt x="57" y="33"/>
                  </a:lnTo>
                  <a:cubicBezTo>
                    <a:pt x="56" y="42"/>
                    <a:pt x="1" y="874"/>
                    <a:pt x="756" y="1515"/>
                  </a:cubicBezTo>
                  <a:cubicBezTo>
                    <a:pt x="1076" y="1789"/>
                    <a:pt x="1310" y="1841"/>
                    <a:pt x="1441" y="1841"/>
                  </a:cubicBezTo>
                  <a:cubicBezTo>
                    <a:pt x="1517" y="1841"/>
                    <a:pt x="1559" y="1821"/>
                    <a:pt x="1564" y="1821"/>
                  </a:cubicBezTo>
                  <a:lnTo>
                    <a:pt x="1571" y="1817"/>
                  </a:lnTo>
                  <a:lnTo>
                    <a:pt x="1576" y="1810"/>
                  </a:lnTo>
                  <a:cubicBezTo>
                    <a:pt x="1585" y="1799"/>
                    <a:pt x="1755" y="1538"/>
                    <a:pt x="1422" y="960"/>
                  </a:cubicBezTo>
                  <a:cubicBezTo>
                    <a:pt x="930" y="102"/>
                    <a:pt x="100" y="6"/>
                    <a:pt x="92" y="5"/>
                  </a:cubicBezTo>
                  <a:lnTo>
                    <a:pt x="6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53"/>
            <p:cNvSpPr/>
            <p:nvPr/>
          </p:nvSpPr>
          <p:spPr>
            <a:xfrm>
              <a:off x="6929024" y="6133330"/>
              <a:ext cx="78889" cy="82325"/>
            </a:xfrm>
            <a:custGeom>
              <a:avLst/>
              <a:gdLst/>
              <a:ahLst/>
              <a:cxnLst/>
              <a:rect l="l" t="t" r="r" b="b"/>
              <a:pathLst>
                <a:path w="1699" h="1773" extrusionOk="0">
                  <a:moveTo>
                    <a:pt x="1635" y="1"/>
                  </a:moveTo>
                  <a:cubicBezTo>
                    <a:pt x="1635" y="1"/>
                    <a:pt x="818" y="86"/>
                    <a:pt x="328" y="940"/>
                  </a:cubicBezTo>
                  <a:cubicBezTo>
                    <a:pt x="1" y="1506"/>
                    <a:pt x="172" y="1756"/>
                    <a:pt x="172" y="1756"/>
                  </a:cubicBezTo>
                  <a:cubicBezTo>
                    <a:pt x="172" y="1756"/>
                    <a:pt x="210" y="1773"/>
                    <a:pt x="282" y="1773"/>
                  </a:cubicBezTo>
                  <a:cubicBezTo>
                    <a:pt x="406" y="1773"/>
                    <a:pt x="632" y="1723"/>
                    <a:pt x="947" y="1456"/>
                  </a:cubicBezTo>
                  <a:cubicBezTo>
                    <a:pt x="1698" y="818"/>
                    <a:pt x="1635" y="1"/>
                    <a:pt x="16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53"/>
            <p:cNvSpPr/>
            <p:nvPr/>
          </p:nvSpPr>
          <p:spPr>
            <a:xfrm>
              <a:off x="6927538" y="6131658"/>
              <a:ext cx="81443" cy="85529"/>
            </a:xfrm>
            <a:custGeom>
              <a:avLst/>
              <a:gdLst/>
              <a:ahLst/>
              <a:cxnLst/>
              <a:rect l="l" t="t" r="r" b="b"/>
              <a:pathLst>
                <a:path w="1754" h="1842" extrusionOk="0">
                  <a:moveTo>
                    <a:pt x="1636" y="72"/>
                  </a:moveTo>
                  <a:cubicBezTo>
                    <a:pt x="1639" y="231"/>
                    <a:pt x="1604" y="920"/>
                    <a:pt x="960" y="1468"/>
                  </a:cubicBezTo>
                  <a:cubicBezTo>
                    <a:pt x="649" y="1732"/>
                    <a:pt x="428" y="1777"/>
                    <a:pt x="312" y="1777"/>
                  </a:cubicBezTo>
                  <a:cubicBezTo>
                    <a:pt x="268" y="1777"/>
                    <a:pt x="239" y="1771"/>
                    <a:pt x="225" y="1767"/>
                  </a:cubicBezTo>
                  <a:cubicBezTo>
                    <a:pt x="203" y="1721"/>
                    <a:pt x="108" y="1476"/>
                    <a:pt x="385" y="990"/>
                  </a:cubicBezTo>
                  <a:cubicBezTo>
                    <a:pt x="808" y="258"/>
                    <a:pt x="1480" y="100"/>
                    <a:pt x="1636" y="72"/>
                  </a:cubicBezTo>
                  <a:close/>
                  <a:moveTo>
                    <a:pt x="1694" y="1"/>
                  </a:moveTo>
                  <a:lnTo>
                    <a:pt x="1663" y="5"/>
                  </a:lnTo>
                  <a:cubicBezTo>
                    <a:pt x="1655" y="6"/>
                    <a:pt x="825" y="102"/>
                    <a:pt x="331" y="960"/>
                  </a:cubicBezTo>
                  <a:cubicBezTo>
                    <a:pt x="0" y="1537"/>
                    <a:pt x="170" y="1799"/>
                    <a:pt x="177" y="1810"/>
                  </a:cubicBezTo>
                  <a:lnTo>
                    <a:pt x="183" y="1817"/>
                  </a:lnTo>
                  <a:lnTo>
                    <a:pt x="191" y="1821"/>
                  </a:lnTo>
                  <a:cubicBezTo>
                    <a:pt x="195" y="1824"/>
                    <a:pt x="238" y="1842"/>
                    <a:pt x="313" y="1842"/>
                  </a:cubicBezTo>
                  <a:cubicBezTo>
                    <a:pt x="445" y="1842"/>
                    <a:pt x="678" y="1790"/>
                    <a:pt x="999" y="1515"/>
                  </a:cubicBezTo>
                  <a:cubicBezTo>
                    <a:pt x="1754" y="873"/>
                    <a:pt x="1698" y="40"/>
                    <a:pt x="1698" y="33"/>
                  </a:cubicBezTo>
                  <a:lnTo>
                    <a:pt x="169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53"/>
            <p:cNvSpPr/>
            <p:nvPr/>
          </p:nvSpPr>
          <p:spPr>
            <a:xfrm>
              <a:off x="6886121" y="6117171"/>
              <a:ext cx="65145" cy="98483"/>
            </a:xfrm>
            <a:custGeom>
              <a:avLst/>
              <a:gdLst/>
              <a:ahLst/>
              <a:cxnLst/>
              <a:rect l="l" t="t" r="r" b="b"/>
              <a:pathLst>
                <a:path w="1403" h="2121" extrusionOk="0">
                  <a:moveTo>
                    <a:pt x="313" y="1"/>
                  </a:moveTo>
                  <a:lnTo>
                    <a:pt x="313" y="1"/>
                  </a:lnTo>
                  <a:cubicBezTo>
                    <a:pt x="313" y="1"/>
                    <a:pt x="0" y="759"/>
                    <a:pt x="519" y="1597"/>
                  </a:cubicBezTo>
                  <a:cubicBezTo>
                    <a:pt x="827" y="2095"/>
                    <a:pt x="1101" y="2121"/>
                    <a:pt x="1155" y="2121"/>
                  </a:cubicBezTo>
                  <a:cubicBezTo>
                    <a:pt x="1161" y="2121"/>
                    <a:pt x="1164" y="2121"/>
                    <a:pt x="1164" y="2121"/>
                  </a:cubicBezTo>
                  <a:cubicBezTo>
                    <a:pt x="1164" y="2121"/>
                    <a:pt x="1403" y="1937"/>
                    <a:pt x="1268" y="1297"/>
                  </a:cubicBezTo>
                  <a:cubicBezTo>
                    <a:pt x="1063" y="333"/>
                    <a:pt x="314" y="1"/>
                    <a:pt x="31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53"/>
            <p:cNvSpPr/>
            <p:nvPr/>
          </p:nvSpPr>
          <p:spPr>
            <a:xfrm>
              <a:off x="6884728" y="6115267"/>
              <a:ext cx="68024" cy="101919"/>
            </a:xfrm>
            <a:custGeom>
              <a:avLst/>
              <a:gdLst/>
              <a:ahLst/>
              <a:cxnLst/>
              <a:rect l="l" t="t" r="r" b="b"/>
              <a:pathLst>
                <a:path w="1465" h="2195" extrusionOk="0">
                  <a:moveTo>
                    <a:pt x="360" y="84"/>
                  </a:moveTo>
                  <a:cubicBezTo>
                    <a:pt x="502" y="159"/>
                    <a:pt x="1092" y="517"/>
                    <a:pt x="1267" y="1343"/>
                  </a:cubicBezTo>
                  <a:cubicBezTo>
                    <a:pt x="1384" y="1890"/>
                    <a:pt x="1218" y="2094"/>
                    <a:pt x="1182" y="2131"/>
                  </a:cubicBezTo>
                  <a:cubicBezTo>
                    <a:pt x="1129" y="2129"/>
                    <a:pt x="870" y="2096"/>
                    <a:pt x="576" y="1621"/>
                  </a:cubicBezTo>
                  <a:cubicBezTo>
                    <a:pt x="131" y="901"/>
                    <a:pt x="311" y="236"/>
                    <a:pt x="360" y="84"/>
                  </a:cubicBezTo>
                  <a:close/>
                  <a:moveTo>
                    <a:pt x="324" y="0"/>
                  </a:moveTo>
                  <a:lnTo>
                    <a:pt x="313" y="30"/>
                  </a:lnTo>
                  <a:cubicBezTo>
                    <a:pt x="311" y="37"/>
                    <a:pt x="1" y="812"/>
                    <a:pt x="521" y="1654"/>
                  </a:cubicBezTo>
                  <a:cubicBezTo>
                    <a:pt x="837" y="2164"/>
                    <a:pt x="1119" y="2195"/>
                    <a:pt x="1183" y="2195"/>
                  </a:cubicBezTo>
                  <a:cubicBezTo>
                    <a:pt x="1190" y="2195"/>
                    <a:pt x="1193" y="2193"/>
                    <a:pt x="1194" y="2193"/>
                  </a:cubicBezTo>
                  <a:cubicBezTo>
                    <a:pt x="1195" y="2193"/>
                    <a:pt x="1195" y="2193"/>
                    <a:pt x="1195" y="2193"/>
                  </a:cubicBezTo>
                  <a:lnTo>
                    <a:pt x="1204" y="2192"/>
                  </a:lnTo>
                  <a:lnTo>
                    <a:pt x="1211" y="2187"/>
                  </a:lnTo>
                  <a:cubicBezTo>
                    <a:pt x="1221" y="2180"/>
                    <a:pt x="1465" y="1983"/>
                    <a:pt x="1327" y="1331"/>
                  </a:cubicBezTo>
                  <a:cubicBezTo>
                    <a:pt x="1121" y="364"/>
                    <a:pt x="361" y="17"/>
                    <a:pt x="354" y="14"/>
                  </a:cubicBezTo>
                  <a:lnTo>
                    <a:pt x="3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53"/>
            <p:cNvSpPr/>
            <p:nvPr/>
          </p:nvSpPr>
          <p:spPr>
            <a:xfrm>
              <a:off x="6927585" y="6117171"/>
              <a:ext cx="65145" cy="98483"/>
            </a:xfrm>
            <a:custGeom>
              <a:avLst/>
              <a:gdLst/>
              <a:ahLst/>
              <a:cxnLst/>
              <a:rect l="l" t="t" r="r" b="b"/>
              <a:pathLst>
                <a:path w="1403" h="2121" extrusionOk="0">
                  <a:moveTo>
                    <a:pt x="1089" y="1"/>
                  </a:moveTo>
                  <a:cubicBezTo>
                    <a:pt x="1089" y="1"/>
                    <a:pt x="340" y="333"/>
                    <a:pt x="136" y="1297"/>
                  </a:cubicBezTo>
                  <a:cubicBezTo>
                    <a:pt x="0" y="1937"/>
                    <a:pt x="239" y="2121"/>
                    <a:pt x="239" y="2121"/>
                  </a:cubicBezTo>
                  <a:cubicBezTo>
                    <a:pt x="239" y="2121"/>
                    <a:pt x="242" y="2121"/>
                    <a:pt x="248" y="2121"/>
                  </a:cubicBezTo>
                  <a:cubicBezTo>
                    <a:pt x="301" y="2121"/>
                    <a:pt x="576" y="2095"/>
                    <a:pt x="884" y="1597"/>
                  </a:cubicBezTo>
                  <a:cubicBezTo>
                    <a:pt x="1402" y="759"/>
                    <a:pt x="1089" y="1"/>
                    <a:pt x="10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53"/>
            <p:cNvSpPr/>
            <p:nvPr/>
          </p:nvSpPr>
          <p:spPr>
            <a:xfrm>
              <a:off x="6926006" y="6115267"/>
              <a:ext cx="68070" cy="101919"/>
            </a:xfrm>
            <a:custGeom>
              <a:avLst/>
              <a:gdLst/>
              <a:ahLst/>
              <a:cxnLst/>
              <a:rect l="l" t="t" r="r" b="b"/>
              <a:pathLst>
                <a:path w="1466" h="2195" extrusionOk="0">
                  <a:moveTo>
                    <a:pt x="1106" y="84"/>
                  </a:moveTo>
                  <a:lnTo>
                    <a:pt x="1106" y="84"/>
                  </a:lnTo>
                  <a:cubicBezTo>
                    <a:pt x="1157" y="236"/>
                    <a:pt x="1336" y="903"/>
                    <a:pt x="893" y="1621"/>
                  </a:cubicBezTo>
                  <a:cubicBezTo>
                    <a:pt x="598" y="2096"/>
                    <a:pt x="338" y="2129"/>
                    <a:pt x="287" y="2131"/>
                  </a:cubicBezTo>
                  <a:cubicBezTo>
                    <a:pt x="250" y="2094"/>
                    <a:pt x="85" y="1890"/>
                    <a:pt x="200" y="1343"/>
                  </a:cubicBezTo>
                  <a:cubicBezTo>
                    <a:pt x="375" y="517"/>
                    <a:pt x="966" y="158"/>
                    <a:pt x="1106" y="84"/>
                  </a:cubicBezTo>
                  <a:close/>
                  <a:moveTo>
                    <a:pt x="1139" y="0"/>
                  </a:moveTo>
                  <a:lnTo>
                    <a:pt x="1111" y="14"/>
                  </a:lnTo>
                  <a:cubicBezTo>
                    <a:pt x="1102" y="16"/>
                    <a:pt x="343" y="363"/>
                    <a:pt x="138" y="1331"/>
                  </a:cubicBezTo>
                  <a:cubicBezTo>
                    <a:pt x="0" y="1983"/>
                    <a:pt x="242" y="2180"/>
                    <a:pt x="253" y="2187"/>
                  </a:cubicBezTo>
                  <a:lnTo>
                    <a:pt x="260" y="2192"/>
                  </a:lnTo>
                  <a:lnTo>
                    <a:pt x="269" y="2195"/>
                  </a:lnTo>
                  <a:lnTo>
                    <a:pt x="283" y="2195"/>
                  </a:lnTo>
                  <a:cubicBezTo>
                    <a:pt x="346" y="2195"/>
                    <a:pt x="630" y="2163"/>
                    <a:pt x="943" y="1654"/>
                  </a:cubicBezTo>
                  <a:cubicBezTo>
                    <a:pt x="1465" y="812"/>
                    <a:pt x="1154" y="37"/>
                    <a:pt x="1152" y="30"/>
                  </a:cubicBezTo>
                  <a:lnTo>
                    <a:pt x="113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53"/>
            <p:cNvSpPr/>
            <p:nvPr/>
          </p:nvSpPr>
          <p:spPr>
            <a:xfrm>
              <a:off x="6911705" y="6106306"/>
              <a:ext cx="55394" cy="110695"/>
            </a:xfrm>
            <a:custGeom>
              <a:avLst/>
              <a:gdLst/>
              <a:ahLst/>
              <a:cxnLst/>
              <a:rect l="l" t="t" r="r" b="b"/>
              <a:pathLst>
                <a:path w="1193" h="2384" extrusionOk="0">
                  <a:moveTo>
                    <a:pt x="597" y="1"/>
                  </a:moveTo>
                  <a:cubicBezTo>
                    <a:pt x="597" y="1"/>
                    <a:pt x="0" y="612"/>
                    <a:pt x="176" y="1625"/>
                  </a:cubicBezTo>
                  <a:cubicBezTo>
                    <a:pt x="293" y="2297"/>
                    <a:pt x="597" y="2383"/>
                    <a:pt x="597" y="2383"/>
                  </a:cubicBezTo>
                  <a:cubicBezTo>
                    <a:pt x="597" y="2383"/>
                    <a:pt x="899" y="2297"/>
                    <a:pt x="1017" y="1625"/>
                  </a:cubicBezTo>
                  <a:cubicBezTo>
                    <a:pt x="1192" y="612"/>
                    <a:pt x="597" y="1"/>
                    <a:pt x="59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53"/>
            <p:cNvSpPr/>
            <p:nvPr/>
          </p:nvSpPr>
          <p:spPr>
            <a:xfrm>
              <a:off x="6910312" y="6104309"/>
              <a:ext cx="58366" cy="114178"/>
            </a:xfrm>
            <a:custGeom>
              <a:avLst/>
              <a:gdLst/>
              <a:ahLst/>
              <a:cxnLst/>
              <a:rect l="l" t="t" r="r" b="b"/>
              <a:pathLst>
                <a:path w="1257" h="2459" extrusionOk="0">
                  <a:moveTo>
                    <a:pt x="627" y="91"/>
                  </a:moveTo>
                  <a:cubicBezTo>
                    <a:pt x="732" y="215"/>
                    <a:pt x="1168" y="791"/>
                    <a:pt x="1018" y="1662"/>
                  </a:cubicBezTo>
                  <a:cubicBezTo>
                    <a:pt x="917" y="2239"/>
                    <a:pt x="675" y="2370"/>
                    <a:pt x="627" y="2391"/>
                  </a:cubicBezTo>
                  <a:cubicBezTo>
                    <a:pt x="578" y="2370"/>
                    <a:pt x="338" y="2237"/>
                    <a:pt x="237" y="1662"/>
                  </a:cubicBezTo>
                  <a:cubicBezTo>
                    <a:pt x="85" y="791"/>
                    <a:pt x="522" y="215"/>
                    <a:pt x="627" y="91"/>
                  </a:cubicBezTo>
                  <a:close/>
                  <a:moveTo>
                    <a:pt x="628" y="0"/>
                  </a:moveTo>
                  <a:lnTo>
                    <a:pt x="606" y="23"/>
                  </a:lnTo>
                  <a:cubicBezTo>
                    <a:pt x="599" y="28"/>
                    <a:pt x="1" y="659"/>
                    <a:pt x="177" y="1674"/>
                  </a:cubicBezTo>
                  <a:cubicBezTo>
                    <a:pt x="296" y="2356"/>
                    <a:pt x="606" y="2452"/>
                    <a:pt x="619" y="2455"/>
                  </a:cubicBezTo>
                  <a:lnTo>
                    <a:pt x="627" y="2458"/>
                  </a:lnTo>
                  <a:lnTo>
                    <a:pt x="638" y="2455"/>
                  </a:lnTo>
                  <a:cubicBezTo>
                    <a:pt x="649" y="2453"/>
                    <a:pt x="960" y="2357"/>
                    <a:pt x="1079" y="1674"/>
                  </a:cubicBezTo>
                  <a:cubicBezTo>
                    <a:pt x="1256" y="659"/>
                    <a:pt x="658" y="29"/>
                    <a:pt x="651" y="23"/>
                  </a:cubicBezTo>
                  <a:lnTo>
                    <a:pt x="62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5" name="Google Shape;1095;p53"/>
          <p:cNvGrpSpPr/>
          <p:nvPr/>
        </p:nvGrpSpPr>
        <p:grpSpPr>
          <a:xfrm>
            <a:off x="5366100" y="4811155"/>
            <a:ext cx="617024" cy="446702"/>
            <a:chOff x="4798933" y="5330140"/>
            <a:chExt cx="263922" cy="191070"/>
          </a:xfrm>
        </p:grpSpPr>
        <p:sp>
          <p:nvSpPr>
            <p:cNvPr id="1096" name="Google Shape;1096;p53"/>
            <p:cNvSpPr/>
            <p:nvPr/>
          </p:nvSpPr>
          <p:spPr>
            <a:xfrm>
              <a:off x="4852377" y="5350896"/>
              <a:ext cx="95883" cy="166600"/>
            </a:xfrm>
            <a:custGeom>
              <a:avLst/>
              <a:gdLst/>
              <a:ahLst/>
              <a:cxnLst/>
              <a:rect l="l" t="t" r="r" b="b"/>
              <a:pathLst>
                <a:path w="2065" h="3588" extrusionOk="0">
                  <a:moveTo>
                    <a:pt x="461" y="0"/>
                  </a:moveTo>
                  <a:lnTo>
                    <a:pt x="461" y="0"/>
                  </a:lnTo>
                  <a:cubicBezTo>
                    <a:pt x="461" y="0"/>
                    <a:pt x="0" y="1283"/>
                    <a:pt x="764" y="2700"/>
                  </a:cubicBezTo>
                  <a:cubicBezTo>
                    <a:pt x="1219" y="3544"/>
                    <a:pt x="1621" y="3587"/>
                    <a:pt x="1699" y="3587"/>
                  </a:cubicBezTo>
                  <a:cubicBezTo>
                    <a:pt x="1708" y="3587"/>
                    <a:pt x="1713" y="3587"/>
                    <a:pt x="1713" y="3587"/>
                  </a:cubicBezTo>
                  <a:cubicBezTo>
                    <a:pt x="1713" y="3587"/>
                    <a:pt x="2064" y="3274"/>
                    <a:pt x="1866" y="2192"/>
                  </a:cubicBezTo>
                  <a:cubicBezTo>
                    <a:pt x="1565" y="562"/>
                    <a:pt x="461" y="0"/>
                    <a:pt x="4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53"/>
            <p:cNvSpPr/>
            <p:nvPr/>
          </p:nvSpPr>
          <p:spPr>
            <a:xfrm>
              <a:off x="4851170" y="5348713"/>
              <a:ext cx="98715" cy="170314"/>
            </a:xfrm>
            <a:custGeom>
              <a:avLst/>
              <a:gdLst/>
              <a:ahLst/>
              <a:cxnLst/>
              <a:rect l="l" t="t" r="r" b="b"/>
              <a:pathLst>
                <a:path w="2126" h="3668" extrusionOk="0">
                  <a:moveTo>
                    <a:pt x="507" y="96"/>
                  </a:moveTo>
                  <a:lnTo>
                    <a:pt x="507" y="96"/>
                  </a:lnTo>
                  <a:cubicBezTo>
                    <a:pt x="590" y="146"/>
                    <a:pt x="813" y="290"/>
                    <a:pt x="1055" y="557"/>
                  </a:cubicBezTo>
                  <a:cubicBezTo>
                    <a:pt x="1336" y="868"/>
                    <a:pt x="1706" y="1413"/>
                    <a:pt x="1860" y="2245"/>
                  </a:cubicBezTo>
                  <a:cubicBezTo>
                    <a:pt x="2036" y="3199"/>
                    <a:pt x="1775" y="3545"/>
                    <a:pt x="1726" y="3600"/>
                  </a:cubicBezTo>
                  <a:cubicBezTo>
                    <a:pt x="1657" y="3599"/>
                    <a:pt x="1264" y="3554"/>
                    <a:pt x="820" y="2731"/>
                  </a:cubicBezTo>
                  <a:cubicBezTo>
                    <a:pt x="146" y="1478"/>
                    <a:pt x="441" y="318"/>
                    <a:pt x="507" y="96"/>
                  </a:cubicBezTo>
                  <a:close/>
                  <a:moveTo>
                    <a:pt x="470" y="1"/>
                  </a:moveTo>
                  <a:lnTo>
                    <a:pt x="457" y="37"/>
                  </a:lnTo>
                  <a:cubicBezTo>
                    <a:pt x="453" y="51"/>
                    <a:pt x="1" y="1349"/>
                    <a:pt x="762" y="2763"/>
                  </a:cubicBezTo>
                  <a:cubicBezTo>
                    <a:pt x="1222" y="3616"/>
                    <a:pt x="1633" y="3668"/>
                    <a:pt x="1726" y="3668"/>
                  </a:cubicBezTo>
                  <a:cubicBezTo>
                    <a:pt x="1734" y="3668"/>
                    <a:pt x="1742" y="3666"/>
                    <a:pt x="1743" y="3666"/>
                  </a:cubicBezTo>
                  <a:lnTo>
                    <a:pt x="1754" y="3664"/>
                  </a:lnTo>
                  <a:lnTo>
                    <a:pt x="1761" y="3658"/>
                  </a:lnTo>
                  <a:cubicBezTo>
                    <a:pt x="1776" y="3645"/>
                    <a:pt x="2125" y="3321"/>
                    <a:pt x="1924" y="2233"/>
                  </a:cubicBezTo>
                  <a:cubicBezTo>
                    <a:pt x="1768" y="1384"/>
                    <a:pt x="1392" y="828"/>
                    <a:pt x="1102" y="510"/>
                  </a:cubicBezTo>
                  <a:cubicBezTo>
                    <a:pt x="789" y="165"/>
                    <a:pt x="516" y="23"/>
                    <a:pt x="503" y="18"/>
                  </a:cubicBezTo>
                  <a:lnTo>
                    <a:pt x="4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53"/>
            <p:cNvSpPr/>
            <p:nvPr/>
          </p:nvSpPr>
          <p:spPr>
            <a:xfrm>
              <a:off x="4830089" y="5378244"/>
              <a:ext cx="115942" cy="139158"/>
            </a:xfrm>
            <a:custGeom>
              <a:avLst/>
              <a:gdLst/>
              <a:ahLst/>
              <a:cxnLst/>
              <a:rect l="l" t="t" r="r" b="b"/>
              <a:pathLst>
                <a:path w="2497" h="2997" extrusionOk="0">
                  <a:moveTo>
                    <a:pt x="95" y="1"/>
                  </a:moveTo>
                  <a:cubicBezTo>
                    <a:pt x="95" y="1"/>
                    <a:pt x="0" y="1384"/>
                    <a:pt x="1106" y="2461"/>
                  </a:cubicBezTo>
                  <a:cubicBezTo>
                    <a:pt x="1571" y="2914"/>
                    <a:pt x="1904" y="2997"/>
                    <a:pt x="2086" y="2997"/>
                  </a:cubicBezTo>
                  <a:cubicBezTo>
                    <a:pt x="2191" y="2997"/>
                    <a:pt x="2246" y="2969"/>
                    <a:pt x="2246" y="2969"/>
                  </a:cubicBezTo>
                  <a:cubicBezTo>
                    <a:pt x="2246" y="2969"/>
                    <a:pt x="2496" y="2547"/>
                    <a:pt x="2018" y="1589"/>
                  </a:cubicBezTo>
                  <a:cubicBezTo>
                    <a:pt x="1295" y="145"/>
                    <a:pt x="95" y="1"/>
                    <a:pt x="9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53"/>
            <p:cNvSpPr/>
            <p:nvPr/>
          </p:nvSpPr>
          <p:spPr>
            <a:xfrm>
              <a:off x="4829068" y="5376526"/>
              <a:ext cx="118542" cy="142501"/>
            </a:xfrm>
            <a:custGeom>
              <a:avLst/>
              <a:gdLst/>
              <a:ahLst/>
              <a:cxnLst/>
              <a:rect l="l" t="t" r="r" b="b"/>
              <a:pathLst>
                <a:path w="2553" h="3069" extrusionOk="0">
                  <a:moveTo>
                    <a:pt x="149" y="78"/>
                  </a:moveTo>
                  <a:lnTo>
                    <a:pt x="149" y="78"/>
                  </a:lnTo>
                  <a:cubicBezTo>
                    <a:pt x="239" y="95"/>
                    <a:pt x="490" y="153"/>
                    <a:pt x="796" y="322"/>
                  </a:cubicBezTo>
                  <a:cubicBezTo>
                    <a:pt x="1147" y="518"/>
                    <a:pt x="1642" y="906"/>
                    <a:pt x="2012" y="1642"/>
                  </a:cubicBezTo>
                  <a:cubicBezTo>
                    <a:pt x="2438" y="2494"/>
                    <a:pt x="2275" y="2916"/>
                    <a:pt x="2245" y="2981"/>
                  </a:cubicBezTo>
                  <a:cubicBezTo>
                    <a:pt x="2227" y="2988"/>
                    <a:pt x="2182" y="3001"/>
                    <a:pt x="2111" y="3001"/>
                  </a:cubicBezTo>
                  <a:cubicBezTo>
                    <a:pt x="1937" y="3001"/>
                    <a:pt x="1610" y="2922"/>
                    <a:pt x="1152" y="2475"/>
                  </a:cubicBezTo>
                  <a:cubicBezTo>
                    <a:pt x="170" y="1517"/>
                    <a:pt x="144" y="303"/>
                    <a:pt x="149" y="78"/>
                  </a:cubicBezTo>
                  <a:close/>
                  <a:moveTo>
                    <a:pt x="85" y="0"/>
                  </a:moveTo>
                  <a:lnTo>
                    <a:pt x="82" y="35"/>
                  </a:lnTo>
                  <a:cubicBezTo>
                    <a:pt x="82" y="49"/>
                    <a:pt x="0" y="1445"/>
                    <a:pt x="1104" y="2522"/>
                  </a:cubicBezTo>
                  <a:cubicBezTo>
                    <a:pt x="1573" y="2981"/>
                    <a:pt x="1915" y="3069"/>
                    <a:pt x="2106" y="3069"/>
                  </a:cubicBezTo>
                  <a:cubicBezTo>
                    <a:pt x="2216" y="3069"/>
                    <a:pt x="2277" y="3040"/>
                    <a:pt x="2283" y="3033"/>
                  </a:cubicBezTo>
                  <a:lnTo>
                    <a:pt x="2290" y="3030"/>
                  </a:lnTo>
                  <a:lnTo>
                    <a:pt x="2295" y="3022"/>
                  </a:lnTo>
                  <a:cubicBezTo>
                    <a:pt x="2306" y="3005"/>
                    <a:pt x="2552" y="2574"/>
                    <a:pt x="2069" y="1610"/>
                  </a:cubicBezTo>
                  <a:cubicBezTo>
                    <a:pt x="1347" y="167"/>
                    <a:pt x="132" y="6"/>
                    <a:pt x="119" y="5"/>
                  </a:cubicBezTo>
                  <a:lnTo>
                    <a:pt x="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53"/>
            <p:cNvSpPr/>
            <p:nvPr/>
          </p:nvSpPr>
          <p:spPr>
            <a:xfrm>
              <a:off x="4800791" y="5423191"/>
              <a:ext cx="142966" cy="94304"/>
            </a:xfrm>
            <a:custGeom>
              <a:avLst/>
              <a:gdLst/>
              <a:ahLst/>
              <a:cxnLst/>
              <a:rect l="l" t="t" r="r" b="b"/>
              <a:pathLst>
                <a:path w="3079" h="2031" extrusionOk="0">
                  <a:moveTo>
                    <a:pt x="589" y="0"/>
                  </a:moveTo>
                  <a:cubicBezTo>
                    <a:pt x="231" y="0"/>
                    <a:pt x="1" y="81"/>
                    <a:pt x="1" y="81"/>
                  </a:cubicBezTo>
                  <a:cubicBezTo>
                    <a:pt x="1" y="81"/>
                    <a:pt x="383" y="1396"/>
                    <a:pt x="1767" y="1894"/>
                  </a:cubicBezTo>
                  <a:cubicBezTo>
                    <a:pt x="2049" y="1995"/>
                    <a:pt x="2273" y="2030"/>
                    <a:pt x="2448" y="2030"/>
                  </a:cubicBezTo>
                  <a:cubicBezTo>
                    <a:pt x="2843" y="2030"/>
                    <a:pt x="2989" y="1851"/>
                    <a:pt x="2989" y="1851"/>
                  </a:cubicBezTo>
                  <a:cubicBezTo>
                    <a:pt x="2989" y="1851"/>
                    <a:pt x="3078" y="1351"/>
                    <a:pt x="2310" y="682"/>
                  </a:cubicBezTo>
                  <a:cubicBezTo>
                    <a:pt x="1671" y="125"/>
                    <a:pt x="1032" y="0"/>
                    <a:pt x="5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53"/>
            <p:cNvSpPr/>
            <p:nvPr/>
          </p:nvSpPr>
          <p:spPr>
            <a:xfrm>
              <a:off x="4798933" y="5421705"/>
              <a:ext cx="146123" cy="97323"/>
            </a:xfrm>
            <a:custGeom>
              <a:avLst/>
              <a:gdLst/>
              <a:ahLst/>
              <a:cxnLst/>
              <a:rect l="l" t="t" r="r" b="b"/>
              <a:pathLst>
                <a:path w="3147" h="2096" extrusionOk="0">
                  <a:moveTo>
                    <a:pt x="625" y="68"/>
                  </a:moveTo>
                  <a:cubicBezTo>
                    <a:pt x="1063" y="68"/>
                    <a:pt x="1699" y="189"/>
                    <a:pt x="2331" y="738"/>
                  </a:cubicBezTo>
                  <a:cubicBezTo>
                    <a:pt x="3017" y="1335"/>
                    <a:pt x="3006" y="1798"/>
                    <a:pt x="3000" y="1867"/>
                  </a:cubicBezTo>
                  <a:cubicBezTo>
                    <a:pt x="2969" y="1898"/>
                    <a:pt x="2818" y="2027"/>
                    <a:pt x="2486" y="2027"/>
                  </a:cubicBezTo>
                  <a:cubicBezTo>
                    <a:pt x="2315" y="2027"/>
                    <a:pt x="2095" y="1993"/>
                    <a:pt x="1819" y="1894"/>
                  </a:cubicBezTo>
                  <a:cubicBezTo>
                    <a:pt x="586" y="1451"/>
                    <a:pt x="152" y="336"/>
                    <a:pt x="83" y="135"/>
                  </a:cubicBezTo>
                  <a:cubicBezTo>
                    <a:pt x="156" y="114"/>
                    <a:pt x="353" y="68"/>
                    <a:pt x="625" y="68"/>
                  </a:cubicBezTo>
                  <a:close/>
                  <a:moveTo>
                    <a:pt x="624" y="0"/>
                  </a:moveTo>
                  <a:cubicBezTo>
                    <a:pt x="267" y="0"/>
                    <a:pt x="35" y="78"/>
                    <a:pt x="30" y="79"/>
                  </a:cubicBezTo>
                  <a:lnTo>
                    <a:pt x="0" y="90"/>
                  </a:lnTo>
                  <a:lnTo>
                    <a:pt x="9" y="121"/>
                  </a:lnTo>
                  <a:cubicBezTo>
                    <a:pt x="13" y="135"/>
                    <a:pt x="412" y="1459"/>
                    <a:pt x="1797" y="1956"/>
                  </a:cubicBezTo>
                  <a:cubicBezTo>
                    <a:pt x="2083" y="2059"/>
                    <a:pt x="2312" y="2096"/>
                    <a:pt x="2491" y="2096"/>
                  </a:cubicBezTo>
                  <a:cubicBezTo>
                    <a:pt x="2893" y="2096"/>
                    <a:pt x="3048" y="1914"/>
                    <a:pt x="3057" y="1902"/>
                  </a:cubicBezTo>
                  <a:lnTo>
                    <a:pt x="3062" y="1895"/>
                  </a:lnTo>
                  <a:lnTo>
                    <a:pt x="3064" y="1887"/>
                  </a:lnTo>
                  <a:cubicBezTo>
                    <a:pt x="3068" y="1866"/>
                    <a:pt x="3146" y="1361"/>
                    <a:pt x="2374" y="688"/>
                  </a:cubicBezTo>
                  <a:cubicBezTo>
                    <a:pt x="1728" y="125"/>
                    <a:pt x="1076" y="0"/>
                    <a:pt x="6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53"/>
            <p:cNvSpPr/>
            <p:nvPr/>
          </p:nvSpPr>
          <p:spPr>
            <a:xfrm>
              <a:off x="4913436" y="5350896"/>
              <a:ext cx="95883" cy="166600"/>
            </a:xfrm>
            <a:custGeom>
              <a:avLst/>
              <a:gdLst/>
              <a:ahLst/>
              <a:cxnLst/>
              <a:rect l="l" t="t" r="r" b="b"/>
              <a:pathLst>
                <a:path w="2065" h="3588" extrusionOk="0">
                  <a:moveTo>
                    <a:pt x="1604" y="0"/>
                  </a:moveTo>
                  <a:cubicBezTo>
                    <a:pt x="1604" y="0"/>
                    <a:pt x="500" y="562"/>
                    <a:pt x="200" y="2192"/>
                  </a:cubicBezTo>
                  <a:cubicBezTo>
                    <a:pt x="1" y="3274"/>
                    <a:pt x="353" y="3587"/>
                    <a:pt x="353" y="3587"/>
                  </a:cubicBezTo>
                  <a:cubicBezTo>
                    <a:pt x="353" y="3587"/>
                    <a:pt x="358" y="3587"/>
                    <a:pt x="367" y="3587"/>
                  </a:cubicBezTo>
                  <a:cubicBezTo>
                    <a:pt x="445" y="3587"/>
                    <a:pt x="847" y="3544"/>
                    <a:pt x="1301" y="2700"/>
                  </a:cubicBezTo>
                  <a:cubicBezTo>
                    <a:pt x="2064" y="1283"/>
                    <a:pt x="1604" y="0"/>
                    <a:pt x="160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53"/>
            <p:cNvSpPr/>
            <p:nvPr/>
          </p:nvSpPr>
          <p:spPr>
            <a:xfrm>
              <a:off x="4911857" y="5348713"/>
              <a:ext cx="98669" cy="170314"/>
            </a:xfrm>
            <a:custGeom>
              <a:avLst/>
              <a:gdLst/>
              <a:ahLst/>
              <a:cxnLst/>
              <a:rect l="l" t="t" r="r" b="b"/>
              <a:pathLst>
                <a:path w="2125" h="3668" extrusionOk="0">
                  <a:moveTo>
                    <a:pt x="1620" y="98"/>
                  </a:moveTo>
                  <a:lnTo>
                    <a:pt x="1620" y="98"/>
                  </a:lnTo>
                  <a:cubicBezTo>
                    <a:pt x="1685" y="319"/>
                    <a:pt x="1981" y="1478"/>
                    <a:pt x="1306" y="2732"/>
                  </a:cubicBezTo>
                  <a:cubicBezTo>
                    <a:pt x="863" y="3556"/>
                    <a:pt x="470" y="3600"/>
                    <a:pt x="401" y="3602"/>
                  </a:cubicBezTo>
                  <a:cubicBezTo>
                    <a:pt x="352" y="3547"/>
                    <a:pt x="91" y="3200"/>
                    <a:pt x="267" y="2246"/>
                  </a:cubicBezTo>
                  <a:cubicBezTo>
                    <a:pt x="531" y="815"/>
                    <a:pt x="1431" y="210"/>
                    <a:pt x="1620" y="98"/>
                  </a:cubicBezTo>
                  <a:close/>
                  <a:moveTo>
                    <a:pt x="1656" y="1"/>
                  </a:moveTo>
                  <a:lnTo>
                    <a:pt x="1622" y="19"/>
                  </a:lnTo>
                  <a:cubicBezTo>
                    <a:pt x="1611" y="25"/>
                    <a:pt x="1338" y="165"/>
                    <a:pt x="1024" y="510"/>
                  </a:cubicBezTo>
                  <a:cubicBezTo>
                    <a:pt x="735" y="827"/>
                    <a:pt x="357" y="1384"/>
                    <a:pt x="201" y="2233"/>
                  </a:cubicBezTo>
                  <a:cubicBezTo>
                    <a:pt x="1" y="3321"/>
                    <a:pt x="350" y="3645"/>
                    <a:pt x="364" y="3658"/>
                  </a:cubicBezTo>
                  <a:lnTo>
                    <a:pt x="372" y="3665"/>
                  </a:lnTo>
                  <a:lnTo>
                    <a:pt x="383" y="3666"/>
                  </a:lnTo>
                  <a:cubicBezTo>
                    <a:pt x="384" y="3668"/>
                    <a:pt x="390" y="3668"/>
                    <a:pt x="401" y="3668"/>
                  </a:cubicBezTo>
                  <a:cubicBezTo>
                    <a:pt x="494" y="3668"/>
                    <a:pt x="905" y="3616"/>
                    <a:pt x="1364" y="2763"/>
                  </a:cubicBezTo>
                  <a:cubicBezTo>
                    <a:pt x="2125" y="1349"/>
                    <a:pt x="1674" y="51"/>
                    <a:pt x="1668" y="37"/>
                  </a:cubicBezTo>
                  <a:lnTo>
                    <a:pt x="165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53"/>
            <p:cNvSpPr/>
            <p:nvPr/>
          </p:nvSpPr>
          <p:spPr>
            <a:xfrm>
              <a:off x="4915757" y="5378244"/>
              <a:ext cx="115942" cy="139158"/>
            </a:xfrm>
            <a:custGeom>
              <a:avLst/>
              <a:gdLst/>
              <a:ahLst/>
              <a:cxnLst/>
              <a:rect l="l" t="t" r="r" b="b"/>
              <a:pathLst>
                <a:path w="2497" h="2997" extrusionOk="0">
                  <a:moveTo>
                    <a:pt x="2402" y="1"/>
                  </a:moveTo>
                  <a:cubicBezTo>
                    <a:pt x="2402" y="1"/>
                    <a:pt x="1201" y="145"/>
                    <a:pt x="479" y="1589"/>
                  </a:cubicBezTo>
                  <a:cubicBezTo>
                    <a:pt x="1" y="2547"/>
                    <a:pt x="251" y="2969"/>
                    <a:pt x="251" y="2969"/>
                  </a:cubicBezTo>
                  <a:cubicBezTo>
                    <a:pt x="251" y="2969"/>
                    <a:pt x="306" y="2997"/>
                    <a:pt x="411" y="2997"/>
                  </a:cubicBezTo>
                  <a:cubicBezTo>
                    <a:pt x="593" y="2997"/>
                    <a:pt x="926" y="2914"/>
                    <a:pt x="1390" y="2461"/>
                  </a:cubicBezTo>
                  <a:cubicBezTo>
                    <a:pt x="2496" y="1384"/>
                    <a:pt x="2402" y="1"/>
                    <a:pt x="240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53"/>
            <p:cNvSpPr/>
            <p:nvPr/>
          </p:nvSpPr>
          <p:spPr>
            <a:xfrm>
              <a:off x="4914179" y="5376666"/>
              <a:ext cx="118496" cy="142362"/>
            </a:xfrm>
            <a:custGeom>
              <a:avLst/>
              <a:gdLst/>
              <a:ahLst/>
              <a:cxnLst/>
              <a:rect l="l" t="t" r="r" b="b"/>
              <a:pathLst>
                <a:path w="2552" h="3066" extrusionOk="0">
                  <a:moveTo>
                    <a:pt x="2404" y="74"/>
                  </a:moveTo>
                  <a:lnTo>
                    <a:pt x="2404" y="74"/>
                  </a:lnTo>
                  <a:cubicBezTo>
                    <a:pt x="2408" y="300"/>
                    <a:pt x="2383" y="1516"/>
                    <a:pt x="1401" y="2472"/>
                  </a:cubicBezTo>
                  <a:cubicBezTo>
                    <a:pt x="941" y="2919"/>
                    <a:pt x="614" y="2998"/>
                    <a:pt x="441" y="2998"/>
                  </a:cubicBezTo>
                  <a:cubicBezTo>
                    <a:pt x="371" y="2998"/>
                    <a:pt x="325" y="2985"/>
                    <a:pt x="307" y="2978"/>
                  </a:cubicBezTo>
                  <a:cubicBezTo>
                    <a:pt x="277" y="2912"/>
                    <a:pt x="116" y="2490"/>
                    <a:pt x="544" y="1639"/>
                  </a:cubicBezTo>
                  <a:cubicBezTo>
                    <a:pt x="911" y="901"/>
                    <a:pt x="1407" y="513"/>
                    <a:pt x="1760" y="318"/>
                  </a:cubicBezTo>
                  <a:cubicBezTo>
                    <a:pt x="2063" y="150"/>
                    <a:pt x="2314" y="92"/>
                    <a:pt x="2404" y="74"/>
                  </a:cubicBezTo>
                  <a:close/>
                  <a:moveTo>
                    <a:pt x="2467" y="1"/>
                  </a:moveTo>
                  <a:lnTo>
                    <a:pt x="2432" y="4"/>
                  </a:lnTo>
                  <a:cubicBezTo>
                    <a:pt x="2420" y="6"/>
                    <a:pt x="1204" y="166"/>
                    <a:pt x="483" y="1610"/>
                  </a:cubicBezTo>
                  <a:cubicBezTo>
                    <a:pt x="1" y="2573"/>
                    <a:pt x="245" y="3005"/>
                    <a:pt x="255" y="3022"/>
                  </a:cubicBezTo>
                  <a:lnTo>
                    <a:pt x="261" y="3029"/>
                  </a:lnTo>
                  <a:lnTo>
                    <a:pt x="269" y="3034"/>
                  </a:lnTo>
                  <a:cubicBezTo>
                    <a:pt x="276" y="3037"/>
                    <a:pt x="335" y="3066"/>
                    <a:pt x="445" y="3066"/>
                  </a:cubicBezTo>
                  <a:cubicBezTo>
                    <a:pt x="636" y="3066"/>
                    <a:pt x="976" y="2980"/>
                    <a:pt x="1448" y="2522"/>
                  </a:cubicBezTo>
                  <a:cubicBezTo>
                    <a:pt x="2552" y="1445"/>
                    <a:pt x="2471" y="49"/>
                    <a:pt x="2469" y="35"/>
                  </a:cubicBezTo>
                  <a:lnTo>
                    <a:pt x="246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53"/>
            <p:cNvSpPr/>
            <p:nvPr/>
          </p:nvSpPr>
          <p:spPr>
            <a:xfrm>
              <a:off x="4917940" y="5423191"/>
              <a:ext cx="142919" cy="94304"/>
            </a:xfrm>
            <a:custGeom>
              <a:avLst/>
              <a:gdLst/>
              <a:ahLst/>
              <a:cxnLst/>
              <a:rect l="l" t="t" r="r" b="b"/>
              <a:pathLst>
                <a:path w="3078" h="2031" extrusionOk="0">
                  <a:moveTo>
                    <a:pt x="2490" y="0"/>
                  </a:moveTo>
                  <a:cubicBezTo>
                    <a:pt x="2047" y="0"/>
                    <a:pt x="1408" y="125"/>
                    <a:pt x="769" y="682"/>
                  </a:cubicBezTo>
                  <a:cubicBezTo>
                    <a:pt x="0" y="1351"/>
                    <a:pt x="89" y="1851"/>
                    <a:pt x="89" y="1851"/>
                  </a:cubicBezTo>
                  <a:cubicBezTo>
                    <a:pt x="89" y="1851"/>
                    <a:pt x="235" y="2030"/>
                    <a:pt x="631" y="2030"/>
                  </a:cubicBezTo>
                  <a:cubicBezTo>
                    <a:pt x="806" y="2030"/>
                    <a:pt x="1030" y="1995"/>
                    <a:pt x="1312" y="1894"/>
                  </a:cubicBezTo>
                  <a:cubicBezTo>
                    <a:pt x="2696" y="1396"/>
                    <a:pt x="3078" y="81"/>
                    <a:pt x="3078" y="81"/>
                  </a:cubicBezTo>
                  <a:cubicBezTo>
                    <a:pt x="3078" y="81"/>
                    <a:pt x="2848" y="0"/>
                    <a:pt x="24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53"/>
            <p:cNvSpPr/>
            <p:nvPr/>
          </p:nvSpPr>
          <p:spPr>
            <a:xfrm>
              <a:off x="4916686" y="5421612"/>
              <a:ext cx="146170" cy="97415"/>
            </a:xfrm>
            <a:custGeom>
              <a:avLst/>
              <a:gdLst/>
              <a:ahLst/>
              <a:cxnLst/>
              <a:rect l="l" t="t" r="r" b="b"/>
              <a:pathLst>
                <a:path w="3148" h="2098" extrusionOk="0">
                  <a:moveTo>
                    <a:pt x="2523" y="70"/>
                  </a:moveTo>
                  <a:cubicBezTo>
                    <a:pt x="2795" y="70"/>
                    <a:pt x="2991" y="116"/>
                    <a:pt x="3065" y="137"/>
                  </a:cubicBezTo>
                  <a:cubicBezTo>
                    <a:pt x="2996" y="338"/>
                    <a:pt x="2562" y="1453"/>
                    <a:pt x="1329" y="1896"/>
                  </a:cubicBezTo>
                  <a:cubicBezTo>
                    <a:pt x="1052" y="1995"/>
                    <a:pt x="832" y="2029"/>
                    <a:pt x="661" y="2029"/>
                  </a:cubicBezTo>
                  <a:cubicBezTo>
                    <a:pt x="328" y="2029"/>
                    <a:pt x="179" y="1900"/>
                    <a:pt x="148" y="1869"/>
                  </a:cubicBezTo>
                  <a:cubicBezTo>
                    <a:pt x="142" y="1800"/>
                    <a:pt x="131" y="1337"/>
                    <a:pt x="817" y="740"/>
                  </a:cubicBezTo>
                  <a:cubicBezTo>
                    <a:pt x="1449" y="191"/>
                    <a:pt x="2084" y="70"/>
                    <a:pt x="2523" y="70"/>
                  </a:cubicBezTo>
                  <a:close/>
                  <a:moveTo>
                    <a:pt x="2524" y="1"/>
                  </a:moveTo>
                  <a:cubicBezTo>
                    <a:pt x="2478" y="1"/>
                    <a:pt x="2431" y="2"/>
                    <a:pt x="2382" y="5"/>
                  </a:cubicBezTo>
                  <a:cubicBezTo>
                    <a:pt x="1983" y="27"/>
                    <a:pt x="1378" y="165"/>
                    <a:pt x="774" y="691"/>
                  </a:cubicBezTo>
                  <a:cubicBezTo>
                    <a:pt x="1" y="1364"/>
                    <a:pt x="79" y="1869"/>
                    <a:pt x="83" y="1891"/>
                  </a:cubicBezTo>
                  <a:lnTo>
                    <a:pt x="85" y="1899"/>
                  </a:lnTo>
                  <a:lnTo>
                    <a:pt x="90" y="1905"/>
                  </a:lnTo>
                  <a:cubicBezTo>
                    <a:pt x="99" y="1916"/>
                    <a:pt x="253" y="2098"/>
                    <a:pt x="656" y="2098"/>
                  </a:cubicBezTo>
                  <a:cubicBezTo>
                    <a:pt x="835" y="2098"/>
                    <a:pt x="1063" y="2061"/>
                    <a:pt x="1351" y="1960"/>
                  </a:cubicBezTo>
                  <a:cubicBezTo>
                    <a:pt x="2734" y="1462"/>
                    <a:pt x="3135" y="138"/>
                    <a:pt x="3138" y="124"/>
                  </a:cubicBezTo>
                  <a:lnTo>
                    <a:pt x="3147" y="93"/>
                  </a:lnTo>
                  <a:lnTo>
                    <a:pt x="3118" y="84"/>
                  </a:lnTo>
                  <a:cubicBezTo>
                    <a:pt x="3106" y="80"/>
                    <a:pt x="2879" y="1"/>
                    <a:pt x="25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53"/>
            <p:cNvSpPr/>
            <p:nvPr/>
          </p:nvSpPr>
          <p:spPr>
            <a:xfrm>
              <a:off x="4890034" y="5332601"/>
              <a:ext cx="81628" cy="186984"/>
            </a:xfrm>
            <a:custGeom>
              <a:avLst/>
              <a:gdLst/>
              <a:ahLst/>
              <a:cxnLst/>
              <a:rect l="l" t="t" r="r" b="b"/>
              <a:pathLst>
                <a:path w="1758" h="4027" extrusionOk="0">
                  <a:moveTo>
                    <a:pt x="879" y="0"/>
                  </a:moveTo>
                  <a:cubicBezTo>
                    <a:pt x="879" y="0"/>
                    <a:pt x="0" y="1036"/>
                    <a:pt x="260" y="2746"/>
                  </a:cubicBezTo>
                  <a:cubicBezTo>
                    <a:pt x="433" y="3882"/>
                    <a:pt x="879" y="4026"/>
                    <a:pt x="879" y="4026"/>
                  </a:cubicBezTo>
                  <a:cubicBezTo>
                    <a:pt x="879" y="4026"/>
                    <a:pt x="1325" y="3882"/>
                    <a:pt x="1497" y="2746"/>
                  </a:cubicBezTo>
                  <a:cubicBezTo>
                    <a:pt x="1757" y="1036"/>
                    <a:pt x="879" y="0"/>
                    <a:pt x="8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53"/>
            <p:cNvSpPr/>
            <p:nvPr/>
          </p:nvSpPr>
          <p:spPr>
            <a:xfrm>
              <a:off x="4893005" y="5330140"/>
              <a:ext cx="74431" cy="191070"/>
            </a:xfrm>
            <a:custGeom>
              <a:avLst/>
              <a:gdLst/>
              <a:ahLst/>
              <a:cxnLst/>
              <a:rect l="l" t="t" r="r" b="b"/>
              <a:pathLst>
                <a:path w="1603" h="4115" extrusionOk="0">
                  <a:moveTo>
                    <a:pt x="815" y="108"/>
                  </a:moveTo>
                  <a:cubicBezTo>
                    <a:pt x="879" y="191"/>
                    <a:pt x="1046" y="430"/>
                    <a:pt x="1192" y="799"/>
                  </a:cubicBezTo>
                  <a:cubicBezTo>
                    <a:pt x="1361" y="1227"/>
                    <a:pt x="1533" y="1919"/>
                    <a:pt x="1400" y="2794"/>
                  </a:cubicBezTo>
                  <a:cubicBezTo>
                    <a:pt x="1250" y="3792"/>
                    <a:pt x="881" y="4010"/>
                    <a:pt x="815" y="4042"/>
                  </a:cubicBezTo>
                  <a:cubicBezTo>
                    <a:pt x="748" y="4010"/>
                    <a:pt x="381" y="3792"/>
                    <a:pt x="230" y="2794"/>
                  </a:cubicBezTo>
                  <a:cubicBezTo>
                    <a:pt x="0" y="1285"/>
                    <a:pt x="673" y="297"/>
                    <a:pt x="815" y="108"/>
                  </a:cubicBezTo>
                  <a:close/>
                  <a:moveTo>
                    <a:pt x="815" y="0"/>
                  </a:moveTo>
                  <a:lnTo>
                    <a:pt x="790" y="31"/>
                  </a:lnTo>
                  <a:cubicBezTo>
                    <a:pt x="780" y="42"/>
                    <a:pt x="565" y="299"/>
                    <a:pt x="377" y="771"/>
                  </a:cubicBezTo>
                  <a:cubicBezTo>
                    <a:pt x="205" y="1206"/>
                    <a:pt x="29" y="1912"/>
                    <a:pt x="164" y="2803"/>
                  </a:cubicBezTo>
                  <a:cubicBezTo>
                    <a:pt x="338" y="3945"/>
                    <a:pt x="786" y="4104"/>
                    <a:pt x="805" y="4110"/>
                  </a:cubicBezTo>
                  <a:lnTo>
                    <a:pt x="815" y="4114"/>
                  </a:lnTo>
                  <a:lnTo>
                    <a:pt x="826" y="4110"/>
                  </a:lnTo>
                  <a:cubicBezTo>
                    <a:pt x="844" y="4105"/>
                    <a:pt x="1293" y="3945"/>
                    <a:pt x="1467" y="2803"/>
                  </a:cubicBezTo>
                  <a:cubicBezTo>
                    <a:pt x="1602" y="1911"/>
                    <a:pt x="1426" y="1206"/>
                    <a:pt x="1253" y="771"/>
                  </a:cubicBezTo>
                  <a:cubicBezTo>
                    <a:pt x="1066" y="299"/>
                    <a:pt x="849" y="42"/>
                    <a:pt x="841" y="31"/>
                  </a:cubicBezTo>
                  <a:lnTo>
                    <a:pt x="8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China's Army Day: Guardian of the Nation by Slidesgo">
  <a:themeElements>
    <a:clrScheme name="Simple Light">
      <a:dk1>
        <a:srgbClr val="000000"/>
      </a:dk1>
      <a:lt1>
        <a:srgbClr val="F8F8F7"/>
      </a:lt1>
      <a:dk2>
        <a:srgbClr val="C3C7BE"/>
      </a:dk2>
      <a:lt2>
        <a:srgbClr val="96BDA9"/>
      </a:lt2>
      <a:accent1>
        <a:srgbClr val="7BA58E"/>
      </a:accent1>
      <a:accent2>
        <a:srgbClr val="295A42"/>
      </a:accent2>
      <a:accent3>
        <a:srgbClr val="C60000"/>
      </a:accent3>
      <a:accent4>
        <a:srgbClr val="FD0826"/>
      </a:accent4>
      <a:accent5>
        <a:srgbClr val="FF4E28"/>
      </a:accent5>
      <a:accent6>
        <a:srgbClr val="FFD756"/>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1561</Words>
  <Application>Microsoft Office PowerPoint</Application>
  <PresentationFormat>On-screen Show (16:9)</PresentationFormat>
  <Paragraphs>296</Paragraphs>
  <Slides>38</Slides>
  <Notes>38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Cabin</vt:lpstr>
      <vt:lpstr>Rubik ExtraBold</vt:lpstr>
      <vt:lpstr>Arial</vt:lpstr>
      <vt:lpstr>China's Army Day: Guardian of the Nation by Slidesgo</vt:lpstr>
      <vt:lpstr>روز ارتش چین: نگهبان ملت</vt:lpstr>
      <vt:lpstr>CONTENTS OF THIS TEMPLATE</vt:lpstr>
      <vt:lpstr>LEGACY</vt:lpstr>
      <vt:lpstr>WHOA</vt:lpstr>
      <vt:lpstr>HISTORICAL LEGACY</vt:lpstr>
      <vt:lpstr>INTRODUCTION</vt:lpstr>
      <vt:lpstr>HISTORY</vt:lpstr>
      <vt:lpstr>HISTORICAL ACHIEVEMENTS</vt:lpstr>
      <vt:lpstr>SACRIFICE &amp; PATRIOTISM</vt:lpstr>
      <vt:lpstr>NATIONAL PRIDE &amp; ADMIRATION</vt:lpstr>
      <vt:lpstr>HUMANITARIAN EFFORTS</vt:lpstr>
      <vt:lpstr>NATIONAL SECURITY</vt:lpstr>
      <vt:lpstr>AWESOME WORDS</vt:lpstr>
      <vt:lpstr>—SOMEONE FAMOUS</vt:lpstr>
      <vt:lpstr>A PICTURE IS WORTH A THOUSAND WORDS</vt:lpstr>
      <vt:lpstr>DISASTER RELIEF</vt:lpstr>
      <vt:lpstr>A PICTURE ALWAYS REINFORCES THE CONCEPT</vt:lpstr>
      <vt:lpstr>953,000</vt:lpstr>
      <vt:lpstr>9h 55m 23s</vt:lpstr>
      <vt:lpstr>LET’S USE SOME PERCENTAGES</vt:lpstr>
      <vt:lpstr>COMPUTER MOCKUP</vt:lpstr>
      <vt:lpstr>TABLET MOCKUP</vt:lpstr>
      <vt:lpstr>SMARTPHONE MOCKUP</vt:lpstr>
      <vt:lpstr>THIS IS A MAP</vt:lpstr>
      <vt:lpstr>A TIMELINE ALWAYS WORK WELL</vt:lpstr>
      <vt:lpstr>UNITY &amp; STRENGTH</vt:lpstr>
      <vt:lpstr>UNITY &amp; STRENGTH</vt:lpstr>
      <vt:lpstr>MARK THE DATE!</vt:lpstr>
      <vt:lpstr>DEFENSE BUDGET</vt:lpstr>
      <vt:lpstr>OUR TEAM</vt:lpstr>
      <vt:lpstr>ORGANIZATIONAL STRUCTURE</vt:lpstr>
      <vt:lpstr>COMMEMORATIVE MEDALS &amp; AWARDS</vt:lpstr>
      <vt:lpstr>SOME MORE FACTS</vt:lpstr>
      <vt:lpstr>HEROES &amp; MARTYRS</vt:lpstr>
      <vt:lpstr>THANKS</vt:lpstr>
      <vt:lpstr>ICON PACK</vt:lpstr>
      <vt:lpstr>ALTERNATIVE RESOURCES</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روز ارتش چین: نگهبان ملت</dc:title>
  <cp:lastModifiedBy>KaraPardazesh</cp:lastModifiedBy>
  <cp:revision>3</cp:revision>
  <dcterms:modified xsi:type="dcterms:W3CDTF">2023-09-29T17:43:29Z</dcterms:modified>
</cp:coreProperties>
</file>