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9"/>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9"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Lst>
  <p:sldSz cx="9144000" cy="5143500" type="screen16x9"/>
  <p:notesSz cx="6858000" cy="9144000"/>
  <p:embeddedFontLst>
    <p:embeddedFont>
      <p:font typeface="Amatic SC" panose="00000500000000000000" pitchFamily="2" charset="-79"/>
      <p:regular r:id="rId50"/>
      <p:bold r:id="rId51"/>
    </p:embeddedFont>
    <p:embeddedFont>
      <p:font typeface="Anaheim" panose="020B0604020202020204" charset="0"/>
      <p:regular r:id="rId52"/>
    </p:embeddedFont>
    <p:embeddedFont>
      <p:font typeface="Barlow" panose="00000500000000000000" pitchFamily="2" charset="0"/>
      <p:regular r:id="rId53"/>
      <p:bold r:id="rId54"/>
      <p:italic r:id="rId55"/>
      <p:boldItalic r:id="rId56"/>
    </p:embeddedFont>
    <p:embeddedFont>
      <p:font typeface="Bebas Neue" panose="020B0606020202050201" pitchFamily="34" charset="0"/>
      <p:regular r:id="rId57"/>
    </p:embeddedFont>
    <p:embeddedFont>
      <p:font typeface="Calibri" panose="020F0502020204030204" pitchFamily="34" charset="0"/>
      <p:regular r:id="rId58"/>
      <p:bold r:id="rId59"/>
      <p:italic r:id="rId60"/>
      <p:boldItalic r:id="rId61"/>
    </p:embeddedFont>
    <p:embeddedFont>
      <p:font typeface="Lato" panose="020F0502020204030203" pitchFamily="34" charset="0"/>
      <p:regular r:id="rId62"/>
      <p:bold r:id="rId63"/>
      <p:italic r:id="rId64"/>
      <p:boldItalic r:id="rId65"/>
    </p:embeddedFont>
    <p:embeddedFont>
      <p:font typeface="Proxima Nova" panose="020B0604020202020204" charset="0"/>
      <p:regular r:id="rId66"/>
      <p:bold r:id="rId67"/>
      <p:italic r:id="rId68"/>
      <p:boldItalic r:id="rId69"/>
    </p:embeddedFont>
    <p:embeddedFont>
      <p:font typeface="Righteous" panose="020B0604020202020204" charset="0"/>
      <p:regular r:id="rId70"/>
    </p:embeddedFont>
    <p:embeddedFont>
      <p:font typeface="Roboto Medium" panose="02000000000000000000" pitchFamily="2" charset="0"/>
      <p:regular r:id="rId71"/>
      <p:bold r:id="rId72"/>
      <p:italic r:id="rId73"/>
      <p:boldItalic r:id="rId7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576"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4.fntdata"/><Relationship Id="rId68" Type="http://schemas.openxmlformats.org/officeDocument/2006/relationships/font" Target="fonts/font19.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74" Type="http://schemas.openxmlformats.org/officeDocument/2006/relationships/font" Target="fonts/font25.fntdata"/><Relationship Id="rId5" Type="http://schemas.openxmlformats.org/officeDocument/2006/relationships/slide" Target="slides/slide3.xml"/><Relationship Id="rId61" Type="http://schemas.openxmlformats.org/officeDocument/2006/relationships/font" Target="fonts/font1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font" Target="fonts/font20.fntdata"/><Relationship Id="rId77"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2.fntdata"/><Relationship Id="rId72" Type="http://schemas.openxmlformats.org/officeDocument/2006/relationships/font" Target="fonts/font23.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font" Target="fonts/font21.fntdata"/><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73" Type="http://schemas.openxmlformats.org/officeDocument/2006/relationships/font" Target="fonts/font24.fntdata"/><Relationship Id="rId78"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1.fntdata"/><Relationship Id="rId55" Type="http://schemas.openxmlformats.org/officeDocument/2006/relationships/font" Target="fonts/font6.fntdata"/><Relationship Id="rId76"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22.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76abbfc273_2_13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76abbfc273_2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9.gif"/><Relationship Id="rId4" Type="http://schemas.openxmlformats.org/officeDocument/2006/relationships/image" Target="../media/image6.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0.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4.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40.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13494" b="13494"/>
          <a:stretch/>
        </p:blipFill>
        <p:spPr>
          <a:xfrm flipH="1">
            <a:off x="223" y="0"/>
            <a:ext cx="9143777" cy="3860875"/>
          </a:xfrm>
          <a:prstGeom prst="rect">
            <a:avLst/>
          </a:prstGeom>
        </p:spPr>
      </p:pic>
      <p:sp>
        <p:nvSpPr>
          <p:cNvPr id="201" name="Google Shape;201;p34"/>
          <p:cNvSpPr txBox="1">
            <a:spLocks noGrp="1"/>
          </p:cNvSpPr>
          <p:nvPr>
            <p:ph type="ctrTitle"/>
          </p:nvPr>
        </p:nvSpPr>
        <p:spPr>
          <a:xfrm>
            <a:off x="4031627" y="1223875"/>
            <a:ext cx="4642113" cy="17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پاورپوینت معماری پایدار</a:t>
            </a:r>
            <a:br>
              <a:rPr lang="fa-IR" dirty="0">
                <a:cs typeface="B Nazanin" panose="00000700000000000000" pitchFamily="2" charset="-78"/>
              </a:rPr>
            </a:br>
            <a:r>
              <a:rPr lang="fa-IR" dirty="0">
                <a:cs typeface="B Nazanin" panose="00000700000000000000" pitchFamily="2" charset="-78"/>
              </a:rPr>
              <a:t> (نورمن فاستر)</a:t>
            </a:r>
            <a:endParaRPr dirty="0">
              <a:cs typeface="B Nazanin" panose="00000700000000000000" pitchFamily="2" charset="-78"/>
            </a:endParaRPr>
          </a:p>
        </p:txBody>
      </p:sp>
      <p:sp>
        <p:nvSpPr>
          <p:cNvPr id="202" name="Google Shape;202;p34"/>
          <p:cNvSpPr txBox="1">
            <a:spLocks noGrp="1"/>
          </p:cNvSpPr>
          <p:nvPr>
            <p:ph type="subTitle" idx="1"/>
          </p:nvPr>
        </p:nvSpPr>
        <p:spPr>
          <a:xfrm>
            <a:off x="772836" y="4044389"/>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cs typeface="B Nazanin" panose="00000700000000000000" pitchFamily="2" charset="-78"/>
              </a:rPr>
              <a:t>اینجا جایی است که ارائه شما شروع می شود</a:t>
            </a:r>
            <a:endParaRPr sz="1800" dirty="0">
              <a:cs typeface="B Nazanin" panose="00000700000000000000" pitchFamily="2" charset="-78"/>
            </a:endParaRPr>
          </a:p>
        </p:txBody>
      </p:sp>
      <p:pic>
        <p:nvPicPr>
          <p:cNvPr id="2" name="Google Shape;200;p34">
            <a:extLst>
              <a:ext uri="{FF2B5EF4-FFF2-40B4-BE49-F238E27FC236}">
                <a16:creationId xmlns:a16="http://schemas.microsoft.com/office/drawing/2014/main" id="{17F7A052-F6C8-033C-48D9-E27558C623DD}"/>
              </a:ext>
            </a:extLst>
          </p:cNvPr>
          <p:cNvPicPr preferRelativeResize="0">
            <a:picLocks/>
          </p:cNvPicPr>
          <p:nvPr/>
        </p:nvPicPr>
        <p:blipFill>
          <a:blip r:embed="rId4"/>
          <a:srcRect t="1634" b="1634"/>
          <a:stretch/>
        </p:blipFill>
        <p:spPr>
          <a:xfrm flipH="1">
            <a:off x="-808527" y="0"/>
            <a:ext cx="8112269" cy="386087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7267" b="37267"/>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4670" b="24670"/>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0191" b="30191"/>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0195" b="30195"/>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30191" b="30191"/>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12142" b="12142"/>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27034" r="27034"/>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l="4731" r="4731"/>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5842" r="5842"/>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5" name="Picture 4">
            <a:extLst>
              <a:ext uri="{FF2B5EF4-FFF2-40B4-BE49-F238E27FC236}">
                <a16:creationId xmlns:a16="http://schemas.microsoft.com/office/drawing/2014/main" id="{EEF366DC-8F10-E811-15B2-B2DAB418D4CD}"/>
              </a:ext>
            </a:extLst>
          </p:cNvPr>
          <p:cNvPicPr>
            <a:picLocks noChangeAspect="1"/>
          </p:cNvPicPr>
          <p:nvPr/>
        </p:nvPicPr>
        <p:blipFill>
          <a:blip r:embed="rId3"/>
          <a:stretch>
            <a:fillRect/>
          </a:stretch>
        </p:blipFill>
        <p:spPr>
          <a:xfrm>
            <a:off x="1270534" y="1405288"/>
            <a:ext cx="3484345" cy="2142837"/>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12787" r="12787"/>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3549" b="23549"/>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6"/>
        <p:cNvGrpSpPr/>
        <p:nvPr/>
      </p:nvGrpSpPr>
      <p:grpSpPr>
        <a:xfrm>
          <a:off x="0" y="0"/>
          <a:ext cx="0" cy="0"/>
          <a:chOff x="0" y="0"/>
          <a:chExt cx="0" cy="0"/>
        </a:xfrm>
      </p:grpSpPr>
      <p:sp>
        <p:nvSpPr>
          <p:cNvPr id="1157" name="Google Shape;1157;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158" name="Google Shape;1158;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 (کاربران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4281" b="24281"/>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36865" r="36865"/>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36865" r="36865"/>
          <a:stretch/>
        </p:blipFill>
        <p:spPr>
          <a:xfrm flipH="1">
            <a:off x="6949440" y="-15642"/>
            <a:ext cx="2194560" cy="5159141"/>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t="8195" b="8195"/>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4415" b="34415"/>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1797</Words>
  <Application>Microsoft Office PowerPoint</Application>
  <PresentationFormat>On-screen Show (16:9)</PresentationFormat>
  <Paragraphs>299</Paragraphs>
  <Slides>46</Slides>
  <Notes>46</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46</vt:i4>
      </vt:variant>
    </vt:vector>
  </HeadingPairs>
  <TitlesOfParts>
    <vt:vector size="62" baseType="lpstr">
      <vt:lpstr>Anaheim</vt:lpstr>
      <vt:lpstr>Barlow</vt:lpstr>
      <vt:lpstr>Belleza</vt:lpstr>
      <vt:lpstr>Lato</vt:lpstr>
      <vt:lpstr>Paytone One</vt:lpstr>
      <vt:lpstr>Public Sans</vt:lpstr>
      <vt:lpstr>Righteous</vt:lpstr>
      <vt:lpstr>Bebas Neue</vt:lpstr>
      <vt:lpstr>Arvo</vt:lpstr>
      <vt:lpstr>Roboto Medium</vt:lpstr>
      <vt:lpstr>Proxima Nova</vt:lpstr>
      <vt:lpstr>Amatic SC</vt:lpstr>
      <vt:lpstr>Calibri</vt:lpstr>
      <vt:lpstr>Arial</vt:lpstr>
      <vt:lpstr>Civil Engineering Indian Company Profile by Slidesgo</vt:lpstr>
      <vt:lpstr>Slidesgo Final Pages</vt:lpstr>
      <vt:lpstr>پاورپوینت معماری پایدار  (نورمن فاستر)</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دستورالعمل استفاده (کاربران برتر)</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2023-07-17T13:48:00Z</dcterms:modified>
</cp:coreProperties>
</file>