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7" r:id="rId4"/>
    <p:sldId id="267" r:id="rId5"/>
    <p:sldId id="268" r:id="rId6"/>
    <p:sldId id="269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4" r:id="rId16"/>
    <p:sldId id="266" r:id="rId17"/>
    <p:sldId id="1746" r:id="rId18"/>
    <p:sldId id="1747" r:id="rId19"/>
    <p:sldId id="174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EBD8"/>
    <a:srgbClr val="8335E5"/>
    <a:srgbClr val="6B8DE1"/>
    <a:srgbClr val="6C92E1"/>
    <a:srgbClr val="6313DC"/>
    <a:srgbClr val="1E3ADA"/>
    <a:srgbClr val="030553"/>
    <a:srgbClr val="7D4BC9"/>
    <a:srgbClr val="16286E"/>
    <a:srgbClr val="652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4" autoAdjust="0"/>
    <p:restoredTop sz="94291" autoAdjust="0"/>
  </p:normalViewPr>
  <p:slideViewPr>
    <p:cSldViewPr snapToGrid="0" showGuides="1">
      <p:cViewPr varScale="1">
        <p:scale>
          <a:sx n="66" d="100"/>
          <a:sy n="66" d="100"/>
        </p:scale>
        <p:origin x="960" y="66"/>
      </p:cViewPr>
      <p:guideLst>
        <p:guide orient="horz" pos="2064"/>
        <p:guide pos="3840"/>
        <p:guide pos="456"/>
        <p:guide pos="7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9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92995628877597E-2"/>
          <c:y val="3.0909815071996201E-2"/>
          <c:w val="0.92562513848602002"/>
          <c:h val="0.868789747955961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BEAD8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2F-4C56-B09B-1A8350847F5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Lorem ipsum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Lorem ipsum</c:v>
                      </c:pt>
                      <c:pt idx="1">
                        <c:v>Lorem ipsum</c:v>
                      </c:pt>
                      <c:pt idx="2">
                        <c:v>Lorem ipsum</c:v>
                      </c:pt>
                      <c:pt idx="3">
                        <c:v>Lorem ipsum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D92F-4C56-B09B-1A8350847F53}"/>
            </c:ext>
          </c:extLst>
        </c:ser>
        <c:ser>
          <c:idx val="1"/>
          <c:order val="1"/>
          <c:spPr>
            <a:solidFill>
              <a:srgbClr val="6C92E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92F-4C56-B09B-1A8350847F53}"/>
              </c:ext>
            </c:extLst>
          </c:dP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Lorem ipsum2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Lorem ipsum</c:v>
                      </c:pt>
                      <c:pt idx="1">
                        <c:v>Lorem ipsum</c:v>
                      </c:pt>
                      <c:pt idx="2">
                        <c:v>Lorem ipsum</c:v>
                      </c:pt>
                      <c:pt idx="3">
                        <c:v>Lorem ipsum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D92F-4C56-B09B-1A8350847F53}"/>
            </c:ext>
          </c:extLst>
        </c:ser>
        <c:ser>
          <c:idx val="2"/>
          <c:order val="2"/>
          <c:spPr>
            <a:solidFill>
              <a:srgbClr val="872DE5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Lorem ipsum3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Lorem ipsum</c:v>
                      </c:pt>
                      <c:pt idx="1">
                        <c:v>Lorem ipsum</c:v>
                      </c:pt>
                      <c:pt idx="2">
                        <c:v>Lorem ipsum</c:v>
                      </c:pt>
                      <c:pt idx="3">
                        <c:v>Lorem ipsum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D92F-4C56-B09B-1A8350847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363395920"/>
        <c:axId val="363397488"/>
      </c:barChart>
      <c:catAx>
        <c:axId val="3633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971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63397488"/>
        <c:crosses val="autoZero"/>
        <c:auto val="1"/>
        <c:lblAlgn val="ctr"/>
        <c:lblOffset val="100"/>
        <c:noMultiLvlLbl val="0"/>
      </c:catAx>
      <c:valAx>
        <c:axId val="36339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3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7030A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BDD7-4F37-46AB-9A13-BF4D77EDD71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F48A-6110-47DA-8521-A1D1FFD2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258411abd8_2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1258411abd8_2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258411abd8_2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1258411abd8_2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258411abd8_2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g1258411abd8_2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8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65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1CD1F7-BFC8-4391-A2C0-856237A20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1"/>
            <a:ext cx="12194117" cy="68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8800-3641-4B6F-B1F4-D1DB77B8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F0EA1-6B57-4ABD-869F-9BC4BDB68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0ADF5-2BD1-46ED-A3F9-ABAF6E36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88009-1214-4557-A14A-79A029F4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8A919-DF3F-4E9E-B21B-DA5CB6A4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9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D354-89FE-4E19-A721-FECBD200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1C89C-A491-4B7F-A226-14826E30E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48BC5-7A59-47CE-AF0A-D88777CB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3167A-7FB9-453B-B94B-779ADE34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9220-9FD8-40DE-83DA-2575EB77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17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DA5C-4DDA-4D18-8CC3-193AF6E6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F7A66-368B-4EAA-99C9-AF7C0F89D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58303-CD9A-4259-83F6-5969EBC2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013A0-4CDC-4784-8F07-041C83BC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D958F-6789-40AB-9237-012F76D4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5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168F-1A94-41BF-83F0-C84ED110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8A86-2AA9-4087-AF26-DF2F2D033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240C-28CC-470B-9C2D-AB74DB179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6BFF6-1113-4541-B6C0-00B341F1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49917-C36B-4BFD-9E52-F6833DCF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BA43C-CAAE-4B59-9646-3DC59040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5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C02E-8837-4694-9AEA-CF0413F2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21D08-14C7-45E4-8CDB-76B609BA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A41DA-8798-4D53-A518-FF3F403FA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1E2AB-A9E2-419E-8A21-4E7F5BE56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36862-8C3E-43BB-9A00-74325525F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04CB3-0EC7-4CCF-BF9F-34052E76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70D1F-772D-4F13-8296-93E03DFA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2D81D-2F2B-4F8E-A52E-59BF9549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55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602A-9B69-41D5-B984-F9D95488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52687-7282-40BB-9196-03250BD2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19D82-849D-41DB-8B3D-ECF7E09E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E912C-B3B1-435F-BFD2-815BD1A8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73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5198D-AC8B-4D2D-B960-FD2DB6F6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D3E08-6504-43F3-AEFE-B1B76999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92345-C2F2-48CD-AAE6-747B1B1E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7C39-9246-41AF-97E1-27CCCAEA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9D3F6-6B4E-47A1-AA5D-D84D3BAD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C2E8A-C039-4D3C-BB7D-FEA02B251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FB599-FA20-4ED7-BEB9-24924837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6C5F1-4F36-4C22-AC95-D2A62302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294E4-AEDB-4B2B-AFB6-4A59209E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05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546C-8ADF-4F6D-9FC5-E7D7FFDE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B0CBE1-5D1E-4FB3-8FD0-F62C59D94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C6B75-8140-42E0-8D0E-443AE63B7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08C16-BBF3-4538-8E6D-9A0948AC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EA2B4-EF76-47D3-B32C-AF9011CD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95627-5FC0-4A82-9C47-674D75F9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8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C89F-7719-456D-954F-E637A33A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D9A4C-17E0-496A-B611-ACB107B0B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74746-3FE8-4107-8381-B1D4F4D2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3E8E2-99F6-4A06-B8CB-E60E8CDB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5E891-13CC-485A-BC14-920C4191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9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C4CCE1-7840-483C-B57F-AA9C48C9A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FDDCD-CB23-456A-B2E1-D072425A8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9DC81-7831-4045-8CE2-CF537D9A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1E275-C67A-476C-BFF0-8DA79791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57A36-FBF4-4E74-9195-9E79660E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70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6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1499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63" name="Google Shape;363;p6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6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6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0765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6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6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8198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65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6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6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6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199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6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6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10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388" name="Google Shape;388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6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390" name="Google Shape;390;p6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6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6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6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650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6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8478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69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2" name="Google Shape;402;p69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403" name="Google Shape;403;p6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6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1427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7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70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410" name="Google Shape;410;p7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7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7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6133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7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7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7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3661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7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7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7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7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288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036C-9E7C-4FFC-99FA-414B61E345D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80AB-5C3C-4B4F-8E2A-8B7A0A8C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D8A3F3-6197-41B5-960B-74D60D30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42CCD-3F4D-4D51-B482-3F2F8A2C6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05EE3-D3D6-4CB6-A9BD-C36746738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6A59-C2D5-4D4A-8562-8BA3560A037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5682-BD93-4CFC-9DCF-C16A14FF2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822B-C0CF-44B5-BF64-BC7EEA363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52" name="Google Shape;352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6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6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6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4158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microsoft.com/office/2007/relationships/hdphoto" Target="../media/hdphoto1.wdp"/><Relationship Id="rId21" Type="http://schemas.openxmlformats.org/officeDocument/2006/relationships/image" Target="../media/image15.png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5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hyperlink" Target="https://24slides.com/?utm_source=templates&amp;utm_medium=new-sales-slides&amp;utm_campaign=24slides&amp;utm_content=&amp;utm_term=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24slides.com/prices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24slides.com/prices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504344-8563-476C-9EF9-4200B272FDC1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B Nazanin" panose="00000700000000000000" pitchFamily="2" charset="-78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B Nazanin" panose="00000700000000000000" pitchFamily="2" charset="-78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B Nazanin" panose="00000700000000000000" pitchFamily="2" charset="-78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733192" y="3512329"/>
            <a:ext cx="48457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5400" b="1" dirty="0">
                <a:solidFill>
                  <a:srgbClr val="002060"/>
                </a:solidFill>
                <a:latin typeface="Segoe UI" panose="020B0502040204020203" pitchFamily="34" charset="0"/>
                <a:cs typeface="B Nazanin" panose="00000700000000000000" pitchFamily="2" charset="-78"/>
              </a:rPr>
              <a:t>تم : رایگان</a:t>
            </a:r>
            <a:endParaRPr lang="en-US" sz="5400" b="1" dirty="0">
              <a:solidFill>
                <a:srgbClr val="002060"/>
              </a:solidFill>
              <a:latin typeface="Segoe UI" panose="020B0502040204020203" pitchFamily="34" charset="0"/>
              <a:cs typeface="B Nazanin" panose="000007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733192" y="5358396"/>
            <a:ext cx="353619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rtl="1"/>
            <a:r>
              <a:rPr lang="fa-IR" sz="2000" b="1" dirty="0">
                <a:solidFill>
                  <a:srgbClr val="002060"/>
                </a:solidFill>
                <a:latin typeface="+mj-lt"/>
                <a:cs typeface="B Nazanin" panose="00000700000000000000" pitchFamily="2" charset="-78"/>
              </a:rPr>
              <a:t>قالب پاورپوینت مدیریت منابع انسانی</a:t>
            </a:r>
            <a:endParaRPr lang="en-US" sz="2000" b="1" dirty="0">
              <a:solidFill>
                <a:srgbClr val="002060"/>
              </a:solidFill>
              <a:latin typeface="+mj-lt"/>
              <a:cs typeface="B Nazanin" panose="00000700000000000000" pitchFamily="2" charset="-78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56C5C06-BE0B-4D3E-8B77-1A2F0B930590}"/>
              </a:ext>
            </a:extLst>
          </p:cNvPr>
          <p:cNvGrpSpPr/>
          <p:nvPr/>
        </p:nvGrpSpPr>
        <p:grpSpPr>
          <a:xfrm>
            <a:off x="791651" y="2731292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D07CC084-C9D4-47CF-9EAD-4A7517F9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206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CCAAF87D-704F-4EAD-856F-6E1E38EF6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206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1CD5CE15-C404-4DA1-AC79-7FCD7E38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206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B3EDC5DA-BD5A-4D94-9EF8-995AD67F8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206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Freeform 39">
              <a:extLst>
                <a:ext uri="{FF2B5EF4-FFF2-40B4-BE49-F238E27FC236}">
                  <a16:creationId xmlns:a16="http://schemas.microsoft.com/office/drawing/2014/main" id="{F9DCB288-7675-41B6-9E88-9068BFDC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206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Freeform 40">
              <a:extLst>
                <a:ext uri="{FF2B5EF4-FFF2-40B4-BE49-F238E27FC236}">
                  <a16:creationId xmlns:a16="http://schemas.microsoft.com/office/drawing/2014/main" id="{9ABAA1E3-5A43-4715-8E36-58674814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206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EA6EC370-AE96-4357-86E0-93B6C20D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5368DFC5-02C5-4946-A452-2652C5D14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206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id="{8580222D-9DD6-41E9-912C-179A6E105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206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2E045670-B60B-E5CB-0FA1-F733A2D3F71E}"/>
              </a:ext>
            </a:extLst>
          </p:cNvPr>
          <p:cNvSpPr/>
          <p:nvPr/>
        </p:nvSpPr>
        <p:spPr>
          <a:xfrm>
            <a:off x="348174" y="494307"/>
            <a:ext cx="2430326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FC000"/>
                </a:solidFill>
                <a:cs typeface="B Nazanin" panose="00000700000000000000" pitchFamily="2" charset="-78"/>
              </a:rPr>
              <a:t>20begir.com</a:t>
            </a:r>
            <a:endParaRPr lang="ko-KR" altLang="en-US" sz="2700" dirty="0">
              <a:solidFill>
                <a:srgbClr val="FFC000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D955612-D5ED-475F-9193-5A17B7DE3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022853"/>
              </p:ext>
            </p:extLst>
          </p:nvPr>
        </p:nvGraphicFramePr>
        <p:xfrm>
          <a:off x="5257800" y="1705473"/>
          <a:ext cx="6172200" cy="263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12B5D39-FFB4-48DA-8278-FC3F12E94DD9}"/>
              </a:ext>
            </a:extLst>
          </p:cNvPr>
          <p:cNvSpPr/>
          <p:nvPr/>
        </p:nvSpPr>
        <p:spPr>
          <a:xfrm>
            <a:off x="5257800" y="4615348"/>
            <a:ext cx="6172200" cy="1185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ACC4C2-0B3E-4441-9875-92DFA75AAC8E}"/>
              </a:ext>
            </a:extLst>
          </p:cNvPr>
          <p:cNvGrpSpPr/>
          <p:nvPr/>
        </p:nvGrpSpPr>
        <p:grpSpPr>
          <a:xfrm>
            <a:off x="11635568" y="379963"/>
            <a:ext cx="340321" cy="340321"/>
            <a:chOff x="1116392" y="531685"/>
            <a:chExt cx="530996" cy="53099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7630027-A5DB-4F10-87BC-08B72170DBFD}"/>
                </a:ext>
              </a:extLst>
            </p:cNvPr>
            <p:cNvSpPr/>
            <p:nvPr/>
          </p:nvSpPr>
          <p:spPr>
            <a:xfrm>
              <a:off x="1116392" y="531685"/>
              <a:ext cx="530996" cy="530996"/>
            </a:xfrm>
            <a:prstGeom prst="roundRect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C5BEB97-3B11-486B-890A-54858B0D8263}"/>
                </a:ext>
              </a:extLst>
            </p:cNvPr>
            <p:cNvGrpSpPr/>
            <p:nvPr/>
          </p:nvGrpSpPr>
          <p:grpSpPr>
            <a:xfrm>
              <a:off x="1225345" y="623888"/>
              <a:ext cx="313090" cy="346590"/>
              <a:chOff x="-2198688" y="-1935162"/>
              <a:chExt cx="1157288" cy="1281111"/>
            </a:xfrm>
          </p:grpSpPr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0716A9EF-A7C1-4D94-8695-67B3FE4378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836738" y="-1697038"/>
                <a:ext cx="795338" cy="1042987"/>
              </a:xfrm>
              <a:custGeom>
                <a:avLst/>
                <a:gdLst>
                  <a:gd name="T0" fmla="*/ 76 w 512"/>
                  <a:gd name="T1" fmla="*/ 419 h 673"/>
                  <a:gd name="T2" fmla="*/ 79 w 512"/>
                  <a:gd name="T3" fmla="*/ 412 h 673"/>
                  <a:gd name="T4" fmla="*/ 287 w 512"/>
                  <a:gd name="T5" fmla="*/ 115 h 673"/>
                  <a:gd name="T6" fmla="*/ 294 w 512"/>
                  <a:gd name="T7" fmla="*/ 110 h 673"/>
                  <a:gd name="T8" fmla="*/ 295 w 512"/>
                  <a:gd name="T9" fmla="*/ 110 h 673"/>
                  <a:gd name="T10" fmla="*/ 299 w 512"/>
                  <a:gd name="T11" fmla="*/ 115 h 673"/>
                  <a:gd name="T12" fmla="*/ 299 w 512"/>
                  <a:gd name="T13" fmla="*/ 425 h 673"/>
                  <a:gd name="T14" fmla="*/ 83 w 512"/>
                  <a:gd name="T15" fmla="*/ 425 h 673"/>
                  <a:gd name="T16" fmla="*/ 76 w 512"/>
                  <a:gd name="T17" fmla="*/ 419 h 673"/>
                  <a:gd name="T18" fmla="*/ 304 w 512"/>
                  <a:gd name="T19" fmla="*/ 0 h 673"/>
                  <a:gd name="T20" fmla="*/ 278 w 512"/>
                  <a:gd name="T21" fmla="*/ 14 h 673"/>
                  <a:gd name="T22" fmla="*/ 11 w 512"/>
                  <a:gd name="T23" fmla="*/ 390 h 673"/>
                  <a:gd name="T24" fmla="*/ 0 w 512"/>
                  <a:gd name="T25" fmla="*/ 424 h 673"/>
                  <a:gd name="T26" fmla="*/ 0 w 512"/>
                  <a:gd name="T27" fmla="*/ 458 h 673"/>
                  <a:gd name="T28" fmla="*/ 37 w 512"/>
                  <a:gd name="T29" fmla="*/ 494 h 673"/>
                  <a:gd name="T30" fmla="*/ 298 w 512"/>
                  <a:gd name="T31" fmla="*/ 494 h 673"/>
                  <a:gd name="T32" fmla="*/ 298 w 512"/>
                  <a:gd name="T33" fmla="*/ 655 h 673"/>
                  <a:gd name="T34" fmla="*/ 313 w 512"/>
                  <a:gd name="T35" fmla="*/ 673 h 673"/>
                  <a:gd name="T36" fmla="*/ 365 w 512"/>
                  <a:gd name="T37" fmla="*/ 673 h 673"/>
                  <a:gd name="T38" fmla="*/ 381 w 512"/>
                  <a:gd name="T39" fmla="*/ 655 h 673"/>
                  <a:gd name="T40" fmla="*/ 381 w 512"/>
                  <a:gd name="T41" fmla="*/ 494 h 673"/>
                  <a:gd name="T42" fmla="*/ 494 w 512"/>
                  <a:gd name="T43" fmla="*/ 494 h 673"/>
                  <a:gd name="T44" fmla="*/ 512 w 512"/>
                  <a:gd name="T45" fmla="*/ 477 h 673"/>
                  <a:gd name="T46" fmla="*/ 512 w 512"/>
                  <a:gd name="T47" fmla="*/ 441 h 673"/>
                  <a:gd name="T48" fmla="*/ 494 w 512"/>
                  <a:gd name="T49" fmla="*/ 425 h 673"/>
                  <a:gd name="T50" fmla="*/ 381 w 512"/>
                  <a:gd name="T51" fmla="*/ 425 h 673"/>
                  <a:gd name="T52" fmla="*/ 381 w 512"/>
                  <a:gd name="T53" fmla="*/ 20 h 673"/>
                  <a:gd name="T54" fmla="*/ 357 w 512"/>
                  <a:gd name="T55" fmla="*/ 0 h 673"/>
                  <a:gd name="T56" fmla="*/ 304 w 512"/>
                  <a:gd name="T5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2" h="673">
                    <a:moveTo>
                      <a:pt x="76" y="419"/>
                    </a:moveTo>
                    <a:cubicBezTo>
                      <a:pt x="76" y="418"/>
                      <a:pt x="77" y="415"/>
                      <a:pt x="79" y="412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289" y="112"/>
                      <a:pt x="291" y="110"/>
                      <a:pt x="294" y="110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98" y="110"/>
                      <a:pt x="299" y="111"/>
                      <a:pt x="299" y="115"/>
                    </a:cubicBezTo>
                    <a:cubicBezTo>
                      <a:pt x="299" y="425"/>
                      <a:pt x="299" y="425"/>
                      <a:pt x="299" y="425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79" y="425"/>
                      <a:pt x="76" y="423"/>
                      <a:pt x="76" y="419"/>
                    </a:cubicBezTo>
                    <a:moveTo>
                      <a:pt x="304" y="0"/>
                    </a:moveTo>
                    <a:cubicBezTo>
                      <a:pt x="289" y="0"/>
                      <a:pt x="282" y="7"/>
                      <a:pt x="278" y="14"/>
                    </a:cubicBezTo>
                    <a:cubicBezTo>
                      <a:pt x="11" y="390"/>
                      <a:pt x="11" y="390"/>
                      <a:pt x="11" y="390"/>
                    </a:cubicBezTo>
                    <a:cubicBezTo>
                      <a:pt x="3" y="401"/>
                      <a:pt x="0" y="412"/>
                      <a:pt x="0" y="424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85"/>
                      <a:pt x="10" y="494"/>
                      <a:pt x="37" y="494"/>
                    </a:cubicBezTo>
                    <a:cubicBezTo>
                      <a:pt x="298" y="494"/>
                      <a:pt x="298" y="494"/>
                      <a:pt x="298" y="494"/>
                    </a:cubicBezTo>
                    <a:cubicBezTo>
                      <a:pt x="298" y="655"/>
                      <a:pt x="298" y="655"/>
                      <a:pt x="298" y="655"/>
                    </a:cubicBezTo>
                    <a:cubicBezTo>
                      <a:pt x="298" y="665"/>
                      <a:pt x="303" y="673"/>
                      <a:pt x="313" y="673"/>
                    </a:cubicBezTo>
                    <a:cubicBezTo>
                      <a:pt x="365" y="673"/>
                      <a:pt x="365" y="673"/>
                      <a:pt x="365" y="673"/>
                    </a:cubicBezTo>
                    <a:cubicBezTo>
                      <a:pt x="375" y="673"/>
                      <a:pt x="381" y="664"/>
                      <a:pt x="381" y="655"/>
                    </a:cubicBezTo>
                    <a:cubicBezTo>
                      <a:pt x="381" y="494"/>
                      <a:pt x="381" y="494"/>
                      <a:pt x="381" y="494"/>
                    </a:cubicBezTo>
                    <a:cubicBezTo>
                      <a:pt x="494" y="494"/>
                      <a:pt x="494" y="494"/>
                      <a:pt x="494" y="494"/>
                    </a:cubicBezTo>
                    <a:cubicBezTo>
                      <a:pt x="504" y="494"/>
                      <a:pt x="512" y="487"/>
                      <a:pt x="512" y="477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31"/>
                      <a:pt x="503" y="425"/>
                      <a:pt x="494" y="425"/>
                    </a:cubicBezTo>
                    <a:cubicBezTo>
                      <a:pt x="381" y="425"/>
                      <a:pt x="381" y="425"/>
                      <a:pt x="381" y="425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381" y="6"/>
                      <a:pt x="372" y="0"/>
                      <a:pt x="357" y="0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756F62A9-C578-4109-8B95-65434FD25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8688" y="-1935162"/>
                <a:ext cx="642938" cy="1001712"/>
              </a:xfrm>
              <a:custGeom>
                <a:avLst/>
                <a:gdLst>
                  <a:gd name="T0" fmla="*/ 27 w 414"/>
                  <a:gd name="T1" fmla="*/ 18 h 647"/>
                  <a:gd name="T2" fmla="*/ 9 w 414"/>
                  <a:gd name="T3" fmla="*/ 33 h 647"/>
                  <a:gd name="T4" fmla="*/ 9 w 414"/>
                  <a:gd name="T5" fmla="*/ 63 h 647"/>
                  <a:gd name="T6" fmla="*/ 24 w 414"/>
                  <a:gd name="T7" fmla="*/ 79 h 647"/>
                  <a:gd name="T8" fmla="*/ 28 w 414"/>
                  <a:gd name="T9" fmla="*/ 79 h 647"/>
                  <a:gd name="T10" fmla="*/ 192 w 414"/>
                  <a:gd name="T11" fmla="*/ 66 h 647"/>
                  <a:gd name="T12" fmla="*/ 332 w 414"/>
                  <a:gd name="T13" fmla="*/ 155 h 647"/>
                  <a:gd name="T14" fmla="*/ 236 w 414"/>
                  <a:gd name="T15" fmla="*/ 275 h 647"/>
                  <a:gd name="T16" fmla="*/ 142 w 414"/>
                  <a:gd name="T17" fmla="*/ 334 h 647"/>
                  <a:gd name="T18" fmla="*/ 0 w 414"/>
                  <a:gd name="T19" fmla="*/ 561 h 647"/>
                  <a:gd name="T20" fmla="*/ 0 w 414"/>
                  <a:gd name="T21" fmla="*/ 631 h 647"/>
                  <a:gd name="T22" fmla="*/ 19 w 414"/>
                  <a:gd name="T23" fmla="*/ 647 h 647"/>
                  <a:gd name="T24" fmla="*/ 387 w 414"/>
                  <a:gd name="T25" fmla="*/ 647 h 647"/>
                  <a:gd name="T26" fmla="*/ 406 w 414"/>
                  <a:gd name="T27" fmla="*/ 632 h 647"/>
                  <a:gd name="T28" fmla="*/ 406 w 414"/>
                  <a:gd name="T29" fmla="*/ 594 h 647"/>
                  <a:gd name="T30" fmla="*/ 387 w 414"/>
                  <a:gd name="T31" fmla="*/ 579 h 647"/>
                  <a:gd name="T32" fmla="*/ 74 w 414"/>
                  <a:gd name="T33" fmla="*/ 579 h 647"/>
                  <a:gd name="T34" fmla="*/ 74 w 414"/>
                  <a:gd name="T35" fmla="*/ 561 h 647"/>
                  <a:gd name="T36" fmla="*/ 204 w 414"/>
                  <a:gd name="T37" fmla="*/ 377 h 647"/>
                  <a:gd name="T38" fmla="*/ 294 w 414"/>
                  <a:gd name="T39" fmla="*/ 321 h 647"/>
                  <a:gd name="T40" fmla="*/ 414 w 414"/>
                  <a:gd name="T41" fmla="*/ 155 h 647"/>
                  <a:gd name="T42" fmla="*/ 192 w 414"/>
                  <a:gd name="T43" fmla="*/ 0 h 647"/>
                  <a:gd name="T44" fmla="*/ 27 w 414"/>
                  <a:gd name="T45" fmla="*/ 18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4" h="647">
                    <a:moveTo>
                      <a:pt x="27" y="18"/>
                    </a:moveTo>
                    <a:cubicBezTo>
                      <a:pt x="18" y="19"/>
                      <a:pt x="9" y="25"/>
                      <a:pt x="9" y="3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73"/>
                      <a:pt x="15" y="79"/>
                      <a:pt x="24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80" y="72"/>
                      <a:pt x="144" y="66"/>
                      <a:pt x="192" y="66"/>
                    </a:cubicBezTo>
                    <a:cubicBezTo>
                      <a:pt x="293" y="66"/>
                      <a:pt x="332" y="93"/>
                      <a:pt x="332" y="155"/>
                    </a:cubicBezTo>
                    <a:cubicBezTo>
                      <a:pt x="332" y="207"/>
                      <a:pt x="313" y="227"/>
                      <a:pt x="236" y="275"/>
                    </a:cubicBezTo>
                    <a:cubicBezTo>
                      <a:pt x="142" y="334"/>
                      <a:pt x="142" y="334"/>
                      <a:pt x="142" y="334"/>
                    </a:cubicBezTo>
                    <a:cubicBezTo>
                      <a:pt x="41" y="397"/>
                      <a:pt x="0" y="471"/>
                      <a:pt x="0" y="56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0"/>
                      <a:pt x="8" y="647"/>
                      <a:pt x="19" y="647"/>
                    </a:cubicBezTo>
                    <a:cubicBezTo>
                      <a:pt x="387" y="647"/>
                      <a:pt x="387" y="647"/>
                      <a:pt x="387" y="647"/>
                    </a:cubicBezTo>
                    <a:cubicBezTo>
                      <a:pt x="398" y="647"/>
                      <a:pt x="406" y="641"/>
                      <a:pt x="406" y="632"/>
                    </a:cubicBezTo>
                    <a:cubicBezTo>
                      <a:pt x="406" y="594"/>
                      <a:pt x="406" y="594"/>
                      <a:pt x="406" y="594"/>
                    </a:cubicBezTo>
                    <a:cubicBezTo>
                      <a:pt x="406" y="584"/>
                      <a:pt x="398" y="579"/>
                      <a:pt x="387" y="579"/>
                    </a:cubicBezTo>
                    <a:cubicBezTo>
                      <a:pt x="74" y="579"/>
                      <a:pt x="74" y="579"/>
                      <a:pt x="74" y="579"/>
                    </a:cubicBezTo>
                    <a:cubicBezTo>
                      <a:pt x="74" y="561"/>
                      <a:pt x="74" y="561"/>
                      <a:pt x="74" y="561"/>
                    </a:cubicBezTo>
                    <a:cubicBezTo>
                      <a:pt x="74" y="486"/>
                      <a:pt x="101" y="442"/>
                      <a:pt x="204" y="377"/>
                    </a:cubicBezTo>
                    <a:cubicBezTo>
                      <a:pt x="294" y="321"/>
                      <a:pt x="294" y="321"/>
                      <a:pt x="294" y="321"/>
                    </a:cubicBezTo>
                    <a:cubicBezTo>
                      <a:pt x="380" y="267"/>
                      <a:pt x="414" y="223"/>
                      <a:pt x="414" y="155"/>
                    </a:cubicBezTo>
                    <a:cubicBezTo>
                      <a:pt x="414" y="49"/>
                      <a:pt x="343" y="0"/>
                      <a:pt x="192" y="0"/>
                    </a:cubicBezTo>
                    <a:cubicBezTo>
                      <a:pt x="137" y="0"/>
                      <a:pt x="74" y="6"/>
                      <a:pt x="2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32A5E08-DAB7-4688-9995-64BE90AA2F83}"/>
              </a:ext>
            </a:extLst>
          </p:cNvPr>
          <p:cNvGrpSpPr/>
          <p:nvPr/>
        </p:nvGrpSpPr>
        <p:grpSpPr>
          <a:xfrm>
            <a:off x="577510" y="1318790"/>
            <a:ext cx="4430272" cy="6043606"/>
            <a:chOff x="117404" y="1951388"/>
            <a:chExt cx="3810340" cy="519791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AF1E36-1F6F-484C-9CA3-D7321F33C7EE}"/>
                </a:ext>
              </a:extLst>
            </p:cNvPr>
            <p:cNvSpPr/>
            <p:nvPr/>
          </p:nvSpPr>
          <p:spPr>
            <a:xfrm>
              <a:off x="218769" y="2438400"/>
              <a:ext cx="3131996" cy="3131996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82ED547-BB7E-4187-9E8C-EA8699D2D1A2}"/>
                </a:ext>
              </a:extLst>
            </p:cNvPr>
            <p:cNvGrpSpPr/>
            <p:nvPr/>
          </p:nvGrpSpPr>
          <p:grpSpPr>
            <a:xfrm>
              <a:off x="524849" y="2442817"/>
              <a:ext cx="2749416" cy="4706488"/>
              <a:chOff x="209099" y="1340526"/>
              <a:chExt cx="3468002" cy="5936574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C8571C14-2F27-4E34-B686-6E2CDCF3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528" y="3310241"/>
                <a:ext cx="1340572" cy="1498286"/>
              </a:xfrm>
              <a:custGeom>
                <a:avLst/>
                <a:gdLst>
                  <a:gd name="T0" fmla="*/ 210 w 502"/>
                  <a:gd name="T1" fmla="*/ 73 h 562"/>
                  <a:gd name="T2" fmla="*/ 463 w 502"/>
                  <a:gd name="T3" fmla="*/ 365 h 562"/>
                  <a:gd name="T4" fmla="*/ 463 w 502"/>
                  <a:gd name="T5" fmla="*/ 549 h 562"/>
                  <a:gd name="T6" fmla="*/ 81 w 502"/>
                  <a:gd name="T7" fmla="*/ 311 h 562"/>
                  <a:gd name="T8" fmla="*/ 48 w 502"/>
                  <a:gd name="T9" fmla="*/ 5 h 562"/>
                  <a:gd name="T10" fmla="*/ 210 w 502"/>
                  <a:gd name="T11" fmla="*/ 73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2" h="562">
                    <a:moveTo>
                      <a:pt x="210" y="73"/>
                    </a:moveTo>
                    <a:cubicBezTo>
                      <a:pt x="210" y="73"/>
                      <a:pt x="450" y="325"/>
                      <a:pt x="463" y="365"/>
                    </a:cubicBezTo>
                    <a:cubicBezTo>
                      <a:pt x="475" y="405"/>
                      <a:pt x="502" y="535"/>
                      <a:pt x="463" y="549"/>
                    </a:cubicBezTo>
                    <a:cubicBezTo>
                      <a:pt x="423" y="562"/>
                      <a:pt x="161" y="540"/>
                      <a:pt x="81" y="311"/>
                    </a:cubicBezTo>
                    <a:cubicBezTo>
                      <a:pt x="0" y="81"/>
                      <a:pt x="30" y="9"/>
                      <a:pt x="48" y="5"/>
                    </a:cubicBezTo>
                    <a:cubicBezTo>
                      <a:pt x="66" y="0"/>
                      <a:pt x="157" y="17"/>
                      <a:pt x="210" y="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00A3A6C-7791-471C-A365-60A8E2782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814" y="1340526"/>
                <a:ext cx="1248001" cy="2249144"/>
              </a:xfrm>
              <a:custGeom>
                <a:avLst/>
                <a:gdLst>
                  <a:gd name="T0" fmla="*/ 413 w 467"/>
                  <a:gd name="T1" fmla="*/ 409 h 844"/>
                  <a:gd name="T2" fmla="*/ 420 w 467"/>
                  <a:gd name="T3" fmla="*/ 446 h 844"/>
                  <a:gd name="T4" fmla="*/ 410 w 467"/>
                  <a:gd name="T5" fmla="*/ 586 h 844"/>
                  <a:gd name="T6" fmla="*/ 431 w 467"/>
                  <a:gd name="T7" fmla="*/ 664 h 844"/>
                  <a:gd name="T8" fmla="*/ 371 w 467"/>
                  <a:gd name="T9" fmla="*/ 820 h 844"/>
                  <a:gd name="T10" fmla="*/ 99 w 467"/>
                  <a:gd name="T11" fmla="*/ 595 h 844"/>
                  <a:gd name="T12" fmla="*/ 87 w 467"/>
                  <a:gd name="T13" fmla="*/ 476 h 844"/>
                  <a:gd name="T14" fmla="*/ 87 w 467"/>
                  <a:gd name="T15" fmla="*/ 475 h 844"/>
                  <a:gd name="T16" fmla="*/ 93 w 467"/>
                  <a:gd name="T17" fmla="*/ 438 h 844"/>
                  <a:gd name="T18" fmla="*/ 0 w 467"/>
                  <a:gd name="T19" fmla="*/ 380 h 844"/>
                  <a:gd name="T20" fmla="*/ 39 w 467"/>
                  <a:gd name="T21" fmla="*/ 228 h 844"/>
                  <a:gd name="T22" fmla="*/ 62 w 467"/>
                  <a:gd name="T23" fmla="*/ 98 h 844"/>
                  <a:gd name="T24" fmla="*/ 31 w 467"/>
                  <a:gd name="T25" fmla="*/ 98 h 844"/>
                  <a:gd name="T26" fmla="*/ 146 w 467"/>
                  <a:gd name="T27" fmla="*/ 4 h 844"/>
                  <a:gd name="T28" fmla="*/ 205 w 467"/>
                  <a:gd name="T29" fmla="*/ 14 h 844"/>
                  <a:gd name="T30" fmla="*/ 297 w 467"/>
                  <a:gd name="T31" fmla="*/ 15 h 844"/>
                  <a:gd name="T32" fmla="*/ 413 w 467"/>
                  <a:gd name="T33" fmla="*/ 49 h 844"/>
                  <a:gd name="T34" fmla="*/ 422 w 467"/>
                  <a:gd name="T35" fmla="*/ 72 h 844"/>
                  <a:gd name="T36" fmla="*/ 424 w 467"/>
                  <a:gd name="T37" fmla="*/ 86 h 844"/>
                  <a:gd name="T38" fmla="*/ 410 w 467"/>
                  <a:gd name="T39" fmla="*/ 124 h 844"/>
                  <a:gd name="T40" fmla="*/ 432 w 467"/>
                  <a:gd name="T41" fmla="*/ 249 h 844"/>
                  <a:gd name="T42" fmla="*/ 446 w 467"/>
                  <a:gd name="T43" fmla="*/ 374 h 844"/>
                  <a:gd name="T44" fmla="*/ 446 w 467"/>
                  <a:gd name="T45" fmla="*/ 409 h 844"/>
                  <a:gd name="T46" fmla="*/ 413 w 467"/>
                  <a:gd name="T47" fmla="*/ 409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7" h="844">
                    <a:moveTo>
                      <a:pt x="413" y="409"/>
                    </a:moveTo>
                    <a:cubicBezTo>
                      <a:pt x="413" y="409"/>
                      <a:pt x="425" y="426"/>
                      <a:pt x="420" y="446"/>
                    </a:cubicBezTo>
                    <a:cubicBezTo>
                      <a:pt x="415" y="465"/>
                      <a:pt x="385" y="526"/>
                      <a:pt x="410" y="586"/>
                    </a:cubicBezTo>
                    <a:cubicBezTo>
                      <a:pt x="418" y="605"/>
                      <a:pt x="427" y="633"/>
                      <a:pt x="431" y="664"/>
                    </a:cubicBezTo>
                    <a:cubicBezTo>
                      <a:pt x="441" y="728"/>
                      <a:pt x="433" y="803"/>
                      <a:pt x="371" y="820"/>
                    </a:cubicBezTo>
                    <a:cubicBezTo>
                      <a:pt x="280" y="844"/>
                      <a:pt x="123" y="754"/>
                      <a:pt x="99" y="595"/>
                    </a:cubicBezTo>
                    <a:cubicBezTo>
                      <a:pt x="91" y="536"/>
                      <a:pt x="87" y="499"/>
                      <a:pt x="87" y="476"/>
                    </a:cubicBezTo>
                    <a:cubicBezTo>
                      <a:pt x="87" y="475"/>
                      <a:pt x="87" y="475"/>
                      <a:pt x="87" y="475"/>
                    </a:cubicBezTo>
                    <a:cubicBezTo>
                      <a:pt x="86" y="437"/>
                      <a:pt x="93" y="438"/>
                      <a:pt x="93" y="438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0" y="380"/>
                      <a:pt x="42" y="270"/>
                      <a:pt x="39" y="228"/>
                    </a:cubicBezTo>
                    <a:cubicBezTo>
                      <a:pt x="36" y="186"/>
                      <a:pt x="19" y="171"/>
                      <a:pt x="62" y="98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46" y="13"/>
                      <a:pt x="146" y="4"/>
                    </a:cubicBezTo>
                    <a:cubicBezTo>
                      <a:pt x="146" y="4"/>
                      <a:pt x="177" y="0"/>
                      <a:pt x="205" y="14"/>
                    </a:cubicBezTo>
                    <a:cubicBezTo>
                      <a:pt x="232" y="28"/>
                      <a:pt x="262" y="22"/>
                      <a:pt x="297" y="15"/>
                    </a:cubicBezTo>
                    <a:cubicBezTo>
                      <a:pt x="332" y="8"/>
                      <a:pt x="393" y="16"/>
                      <a:pt x="413" y="49"/>
                    </a:cubicBezTo>
                    <a:cubicBezTo>
                      <a:pt x="417" y="57"/>
                      <a:pt x="421" y="65"/>
                      <a:pt x="422" y="72"/>
                    </a:cubicBezTo>
                    <a:cubicBezTo>
                      <a:pt x="423" y="77"/>
                      <a:pt x="424" y="82"/>
                      <a:pt x="424" y="86"/>
                    </a:cubicBezTo>
                    <a:cubicBezTo>
                      <a:pt x="425" y="104"/>
                      <a:pt x="418" y="118"/>
                      <a:pt x="410" y="124"/>
                    </a:cubicBezTo>
                    <a:cubicBezTo>
                      <a:pt x="410" y="124"/>
                      <a:pt x="444" y="197"/>
                      <a:pt x="432" y="249"/>
                    </a:cubicBezTo>
                    <a:cubicBezTo>
                      <a:pt x="419" y="300"/>
                      <a:pt x="412" y="315"/>
                      <a:pt x="446" y="374"/>
                    </a:cubicBezTo>
                    <a:cubicBezTo>
                      <a:pt x="446" y="374"/>
                      <a:pt x="467" y="389"/>
                      <a:pt x="446" y="409"/>
                    </a:cubicBezTo>
                    <a:cubicBezTo>
                      <a:pt x="446" y="409"/>
                      <a:pt x="436" y="417"/>
                      <a:pt x="413" y="4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4D147E2-C5A1-44B2-801C-2CD2E345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242" y="1340526"/>
                <a:ext cx="1081715" cy="608572"/>
              </a:xfrm>
              <a:custGeom>
                <a:avLst/>
                <a:gdLst>
                  <a:gd name="T0" fmla="*/ 405 w 405"/>
                  <a:gd name="T1" fmla="*/ 86 h 228"/>
                  <a:gd name="T2" fmla="*/ 178 w 405"/>
                  <a:gd name="T3" fmla="*/ 98 h 228"/>
                  <a:gd name="T4" fmla="*/ 114 w 405"/>
                  <a:gd name="T5" fmla="*/ 186 h 228"/>
                  <a:gd name="T6" fmla="*/ 20 w 405"/>
                  <a:gd name="T7" fmla="*/ 228 h 228"/>
                  <a:gd name="T8" fmla="*/ 43 w 405"/>
                  <a:gd name="T9" fmla="*/ 98 h 228"/>
                  <a:gd name="T10" fmla="*/ 12 w 405"/>
                  <a:gd name="T11" fmla="*/ 98 h 228"/>
                  <a:gd name="T12" fmla="*/ 127 w 405"/>
                  <a:gd name="T13" fmla="*/ 4 h 228"/>
                  <a:gd name="T14" fmla="*/ 186 w 405"/>
                  <a:gd name="T15" fmla="*/ 14 h 228"/>
                  <a:gd name="T16" fmla="*/ 278 w 405"/>
                  <a:gd name="T17" fmla="*/ 15 h 228"/>
                  <a:gd name="T18" fmla="*/ 394 w 405"/>
                  <a:gd name="T19" fmla="*/ 49 h 228"/>
                  <a:gd name="T20" fmla="*/ 403 w 405"/>
                  <a:gd name="T21" fmla="*/ 72 h 228"/>
                  <a:gd name="T22" fmla="*/ 405 w 405"/>
                  <a:gd name="T23" fmla="*/ 8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5" h="228">
                    <a:moveTo>
                      <a:pt x="405" y="86"/>
                    </a:moveTo>
                    <a:cubicBezTo>
                      <a:pt x="358" y="84"/>
                      <a:pt x="287" y="87"/>
                      <a:pt x="178" y="98"/>
                    </a:cubicBezTo>
                    <a:cubicBezTo>
                      <a:pt x="178" y="98"/>
                      <a:pt x="118" y="122"/>
                      <a:pt x="114" y="186"/>
                    </a:cubicBezTo>
                    <a:cubicBezTo>
                      <a:pt x="114" y="186"/>
                      <a:pt x="61" y="157"/>
                      <a:pt x="20" y="228"/>
                    </a:cubicBezTo>
                    <a:cubicBezTo>
                      <a:pt x="17" y="186"/>
                      <a:pt x="0" y="171"/>
                      <a:pt x="43" y="98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2" y="98"/>
                      <a:pt x="27" y="13"/>
                      <a:pt x="127" y="4"/>
                    </a:cubicBezTo>
                    <a:cubicBezTo>
                      <a:pt x="127" y="4"/>
                      <a:pt x="158" y="0"/>
                      <a:pt x="186" y="14"/>
                    </a:cubicBezTo>
                    <a:cubicBezTo>
                      <a:pt x="213" y="28"/>
                      <a:pt x="243" y="22"/>
                      <a:pt x="278" y="15"/>
                    </a:cubicBezTo>
                    <a:cubicBezTo>
                      <a:pt x="313" y="8"/>
                      <a:pt x="374" y="16"/>
                      <a:pt x="394" y="49"/>
                    </a:cubicBezTo>
                    <a:cubicBezTo>
                      <a:pt x="398" y="57"/>
                      <a:pt x="402" y="65"/>
                      <a:pt x="403" y="72"/>
                    </a:cubicBezTo>
                    <a:cubicBezTo>
                      <a:pt x="404" y="77"/>
                      <a:pt x="405" y="82"/>
                      <a:pt x="405" y="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6524DE"/>
                  </a:gs>
                  <a:gs pos="76000">
                    <a:srgbClr val="6524D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C4DC2FE-B668-467A-B05D-874A8610D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386" y="1422812"/>
                <a:ext cx="699429" cy="1808573"/>
              </a:xfrm>
              <a:custGeom>
                <a:avLst/>
                <a:gdLst>
                  <a:gd name="T0" fmla="*/ 208 w 262"/>
                  <a:gd name="T1" fmla="*/ 378 h 678"/>
                  <a:gd name="T2" fmla="*/ 215 w 262"/>
                  <a:gd name="T3" fmla="*/ 415 h 678"/>
                  <a:gd name="T4" fmla="*/ 205 w 262"/>
                  <a:gd name="T5" fmla="*/ 555 h 678"/>
                  <a:gd name="T6" fmla="*/ 226 w 262"/>
                  <a:gd name="T7" fmla="*/ 633 h 678"/>
                  <a:gd name="T8" fmla="*/ 92 w 262"/>
                  <a:gd name="T9" fmla="*/ 411 h 678"/>
                  <a:gd name="T10" fmla="*/ 45 w 262"/>
                  <a:gd name="T11" fmla="*/ 280 h 678"/>
                  <a:gd name="T12" fmla="*/ 23 w 262"/>
                  <a:gd name="T13" fmla="*/ 165 h 678"/>
                  <a:gd name="T14" fmla="*/ 56 w 262"/>
                  <a:gd name="T15" fmla="*/ 82 h 678"/>
                  <a:gd name="T16" fmla="*/ 180 w 262"/>
                  <a:gd name="T17" fmla="*/ 33 h 678"/>
                  <a:gd name="T18" fmla="*/ 217 w 262"/>
                  <a:gd name="T19" fmla="*/ 41 h 678"/>
                  <a:gd name="T20" fmla="*/ 205 w 262"/>
                  <a:gd name="T21" fmla="*/ 93 h 678"/>
                  <a:gd name="T22" fmla="*/ 227 w 262"/>
                  <a:gd name="T23" fmla="*/ 218 h 678"/>
                  <a:gd name="T24" fmla="*/ 241 w 262"/>
                  <a:gd name="T25" fmla="*/ 343 h 678"/>
                  <a:gd name="T26" fmla="*/ 241 w 262"/>
                  <a:gd name="T27" fmla="*/ 378 h 678"/>
                  <a:gd name="T28" fmla="*/ 208 w 262"/>
                  <a:gd name="T29" fmla="*/ 3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678">
                    <a:moveTo>
                      <a:pt x="208" y="378"/>
                    </a:moveTo>
                    <a:cubicBezTo>
                      <a:pt x="208" y="378"/>
                      <a:pt x="220" y="395"/>
                      <a:pt x="215" y="415"/>
                    </a:cubicBezTo>
                    <a:cubicBezTo>
                      <a:pt x="210" y="434"/>
                      <a:pt x="180" y="495"/>
                      <a:pt x="205" y="555"/>
                    </a:cubicBezTo>
                    <a:cubicBezTo>
                      <a:pt x="213" y="574"/>
                      <a:pt x="222" y="602"/>
                      <a:pt x="226" y="633"/>
                    </a:cubicBezTo>
                    <a:cubicBezTo>
                      <a:pt x="146" y="678"/>
                      <a:pt x="100" y="440"/>
                      <a:pt x="92" y="411"/>
                    </a:cubicBezTo>
                    <a:cubicBezTo>
                      <a:pt x="85" y="382"/>
                      <a:pt x="35" y="333"/>
                      <a:pt x="45" y="280"/>
                    </a:cubicBezTo>
                    <a:cubicBezTo>
                      <a:pt x="56" y="227"/>
                      <a:pt x="45" y="218"/>
                      <a:pt x="23" y="165"/>
                    </a:cubicBezTo>
                    <a:cubicBezTo>
                      <a:pt x="0" y="113"/>
                      <a:pt x="56" y="82"/>
                      <a:pt x="56" y="82"/>
                    </a:cubicBezTo>
                    <a:cubicBezTo>
                      <a:pt x="107" y="0"/>
                      <a:pt x="158" y="34"/>
                      <a:pt x="180" y="33"/>
                    </a:cubicBezTo>
                    <a:cubicBezTo>
                      <a:pt x="186" y="33"/>
                      <a:pt x="200" y="35"/>
                      <a:pt x="217" y="41"/>
                    </a:cubicBezTo>
                    <a:cubicBezTo>
                      <a:pt x="223" y="65"/>
                      <a:pt x="216" y="85"/>
                      <a:pt x="205" y="93"/>
                    </a:cubicBezTo>
                    <a:cubicBezTo>
                      <a:pt x="205" y="93"/>
                      <a:pt x="239" y="166"/>
                      <a:pt x="227" y="218"/>
                    </a:cubicBezTo>
                    <a:cubicBezTo>
                      <a:pt x="214" y="269"/>
                      <a:pt x="207" y="284"/>
                      <a:pt x="241" y="343"/>
                    </a:cubicBezTo>
                    <a:cubicBezTo>
                      <a:pt x="241" y="343"/>
                      <a:pt x="262" y="358"/>
                      <a:pt x="241" y="378"/>
                    </a:cubicBezTo>
                    <a:cubicBezTo>
                      <a:pt x="241" y="378"/>
                      <a:pt x="231" y="386"/>
                      <a:pt x="208" y="378"/>
                    </a:cubicBezTo>
                    <a:close/>
                  </a:path>
                </a:pathLst>
              </a:custGeom>
              <a:solidFill>
                <a:srgbClr val="150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B5D4840E-C693-4B8E-86D8-E3E73CEB4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99" y="2329669"/>
                <a:ext cx="2883430" cy="4947431"/>
              </a:xfrm>
              <a:custGeom>
                <a:avLst/>
                <a:gdLst>
                  <a:gd name="T0" fmla="*/ 904 w 1079"/>
                  <a:gd name="T1" fmla="*/ 1856 h 1856"/>
                  <a:gd name="T2" fmla="*/ 136 w 1079"/>
                  <a:gd name="T3" fmla="*/ 1856 h 1856"/>
                  <a:gd name="T4" fmla="*/ 116 w 1079"/>
                  <a:gd name="T5" fmla="*/ 962 h 1856"/>
                  <a:gd name="T6" fmla="*/ 449 w 1079"/>
                  <a:gd name="T7" fmla="*/ 104 h 1856"/>
                  <a:gd name="T8" fmla="*/ 497 w 1079"/>
                  <a:gd name="T9" fmla="*/ 30 h 1856"/>
                  <a:gd name="T10" fmla="*/ 526 w 1079"/>
                  <a:gd name="T11" fmla="*/ 9 h 1856"/>
                  <a:gd name="T12" fmla="*/ 753 w 1079"/>
                  <a:gd name="T13" fmla="*/ 150 h 1856"/>
                  <a:gd name="T14" fmla="*/ 823 w 1079"/>
                  <a:gd name="T15" fmla="*/ 312 h 1856"/>
                  <a:gd name="T16" fmla="*/ 904 w 1079"/>
                  <a:gd name="T17" fmla="*/ 1856 h 1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9" h="1856">
                    <a:moveTo>
                      <a:pt x="904" y="1856"/>
                    </a:moveTo>
                    <a:cubicBezTo>
                      <a:pt x="136" y="1856"/>
                      <a:pt x="136" y="1856"/>
                      <a:pt x="136" y="1856"/>
                    </a:cubicBezTo>
                    <a:cubicBezTo>
                      <a:pt x="125" y="1546"/>
                      <a:pt x="232" y="1684"/>
                      <a:pt x="116" y="962"/>
                    </a:cubicBezTo>
                    <a:cubicBezTo>
                      <a:pt x="0" y="241"/>
                      <a:pt x="449" y="104"/>
                      <a:pt x="449" y="104"/>
                    </a:cubicBezTo>
                    <a:cubicBezTo>
                      <a:pt x="449" y="104"/>
                      <a:pt x="481" y="60"/>
                      <a:pt x="497" y="30"/>
                    </a:cubicBezTo>
                    <a:cubicBezTo>
                      <a:pt x="512" y="0"/>
                      <a:pt x="526" y="9"/>
                      <a:pt x="526" y="9"/>
                    </a:cubicBezTo>
                    <a:cubicBezTo>
                      <a:pt x="753" y="150"/>
                      <a:pt x="753" y="150"/>
                      <a:pt x="753" y="150"/>
                    </a:cubicBezTo>
                    <a:cubicBezTo>
                      <a:pt x="780" y="202"/>
                      <a:pt x="803" y="257"/>
                      <a:pt x="823" y="312"/>
                    </a:cubicBezTo>
                    <a:cubicBezTo>
                      <a:pt x="1079" y="1007"/>
                      <a:pt x="904" y="1856"/>
                      <a:pt x="904" y="18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1A3E269-0320-4431-A8DF-43BC01E3D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100" y="2329669"/>
                <a:ext cx="999430" cy="836572"/>
              </a:xfrm>
              <a:custGeom>
                <a:avLst/>
                <a:gdLst>
                  <a:gd name="T0" fmla="*/ 374 w 374"/>
                  <a:gd name="T1" fmla="*/ 312 h 314"/>
                  <a:gd name="T2" fmla="*/ 0 w 374"/>
                  <a:gd name="T3" fmla="*/ 104 h 314"/>
                  <a:gd name="T4" fmla="*/ 48 w 374"/>
                  <a:gd name="T5" fmla="*/ 30 h 314"/>
                  <a:gd name="T6" fmla="*/ 77 w 374"/>
                  <a:gd name="T7" fmla="*/ 9 h 314"/>
                  <a:gd name="T8" fmla="*/ 304 w 374"/>
                  <a:gd name="T9" fmla="*/ 150 h 314"/>
                  <a:gd name="T10" fmla="*/ 374 w 374"/>
                  <a:gd name="T11" fmla="*/ 31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314">
                    <a:moveTo>
                      <a:pt x="374" y="312"/>
                    </a:moveTo>
                    <a:cubicBezTo>
                      <a:pt x="222" y="314"/>
                      <a:pt x="0" y="104"/>
                      <a:pt x="0" y="104"/>
                    </a:cubicBezTo>
                    <a:cubicBezTo>
                      <a:pt x="0" y="104"/>
                      <a:pt x="32" y="60"/>
                      <a:pt x="48" y="30"/>
                    </a:cubicBezTo>
                    <a:cubicBezTo>
                      <a:pt x="63" y="0"/>
                      <a:pt x="77" y="9"/>
                      <a:pt x="77" y="9"/>
                    </a:cubicBezTo>
                    <a:cubicBezTo>
                      <a:pt x="304" y="150"/>
                      <a:pt x="304" y="150"/>
                      <a:pt x="304" y="150"/>
                    </a:cubicBezTo>
                    <a:cubicBezTo>
                      <a:pt x="331" y="202"/>
                      <a:pt x="354" y="257"/>
                      <a:pt x="374" y="3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100000">
                    <a:srgbClr val="16286E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68F90B1C-A4BC-499A-A3A8-6F83BFC7C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385" y="1835954"/>
                <a:ext cx="258858" cy="378858"/>
              </a:xfrm>
              <a:custGeom>
                <a:avLst/>
                <a:gdLst>
                  <a:gd name="T0" fmla="*/ 75 w 97"/>
                  <a:gd name="T1" fmla="*/ 34 h 142"/>
                  <a:gd name="T2" fmla="*/ 11 w 97"/>
                  <a:gd name="T3" fmla="*/ 66 h 142"/>
                  <a:gd name="T4" fmla="*/ 74 w 97"/>
                  <a:gd name="T5" fmla="*/ 132 h 142"/>
                  <a:gd name="T6" fmla="*/ 75 w 97"/>
                  <a:gd name="T7" fmla="*/ 3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42">
                    <a:moveTo>
                      <a:pt x="75" y="34"/>
                    </a:moveTo>
                    <a:cubicBezTo>
                      <a:pt x="75" y="34"/>
                      <a:pt x="22" y="0"/>
                      <a:pt x="11" y="66"/>
                    </a:cubicBezTo>
                    <a:cubicBezTo>
                      <a:pt x="0" y="132"/>
                      <a:pt x="59" y="142"/>
                      <a:pt x="74" y="132"/>
                    </a:cubicBezTo>
                    <a:cubicBezTo>
                      <a:pt x="74" y="132"/>
                      <a:pt x="97" y="82"/>
                      <a:pt x="75" y="34"/>
                    </a:cubicBezTo>
                    <a:close/>
                  </a:path>
                </a:pathLst>
              </a:custGeom>
              <a:solidFill>
                <a:srgbClr val="150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870DA8A-4FAB-4AF9-8E9C-77B8A6309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962" y="1895956"/>
                <a:ext cx="1001144" cy="1693715"/>
              </a:xfrm>
              <a:custGeom>
                <a:avLst/>
                <a:gdLst>
                  <a:gd name="T0" fmla="*/ 284 w 375"/>
                  <a:gd name="T1" fmla="*/ 612 h 636"/>
                  <a:gd name="T2" fmla="*/ 12 w 375"/>
                  <a:gd name="T3" fmla="*/ 387 h 636"/>
                  <a:gd name="T4" fmla="*/ 0 w 375"/>
                  <a:gd name="T5" fmla="*/ 268 h 636"/>
                  <a:gd name="T6" fmla="*/ 0 w 375"/>
                  <a:gd name="T7" fmla="*/ 267 h 636"/>
                  <a:gd name="T8" fmla="*/ 6 w 375"/>
                  <a:gd name="T9" fmla="*/ 230 h 636"/>
                  <a:gd name="T10" fmla="*/ 36 w 375"/>
                  <a:gd name="T11" fmla="*/ 12 h 636"/>
                  <a:gd name="T12" fmla="*/ 64 w 375"/>
                  <a:gd name="T13" fmla="*/ 62 h 636"/>
                  <a:gd name="T14" fmla="*/ 173 w 375"/>
                  <a:gd name="T15" fmla="*/ 216 h 636"/>
                  <a:gd name="T16" fmla="*/ 226 w 375"/>
                  <a:gd name="T17" fmla="*/ 205 h 636"/>
                  <a:gd name="T18" fmla="*/ 326 w 375"/>
                  <a:gd name="T19" fmla="*/ 201 h 636"/>
                  <a:gd name="T20" fmla="*/ 333 w 375"/>
                  <a:gd name="T21" fmla="*/ 238 h 636"/>
                  <a:gd name="T22" fmla="*/ 323 w 375"/>
                  <a:gd name="T23" fmla="*/ 378 h 636"/>
                  <a:gd name="T24" fmla="*/ 284 w 375"/>
                  <a:gd name="T25" fmla="*/ 61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636">
                    <a:moveTo>
                      <a:pt x="284" y="612"/>
                    </a:moveTo>
                    <a:cubicBezTo>
                      <a:pt x="193" y="636"/>
                      <a:pt x="36" y="546"/>
                      <a:pt x="12" y="387"/>
                    </a:cubicBezTo>
                    <a:cubicBezTo>
                      <a:pt x="4" y="328"/>
                      <a:pt x="0" y="291"/>
                      <a:pt x="0" y="268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2" y="249"/>
                      <a:pt x="4" y="235"/>
                      <a:pt x="6" y="230"/>
                    </a:cubicBezTo>
                    <a:cubicBezTo>
                      <a:pt x="6" y="230"/>
                      <a:pt x="55" y="77"/>
                      <a:pt x="36" y="12"/>
                    </a:cubicBezTo>
                    <a:cubicBezTo>
                      <a:pt x="36" y="12"/>
                      <a:pt x="53" y="0"/>
                      <a:pt x="64" y="62"/>
                    </a:cubicBezTo>
                    <a:cubicBezTo>
                      <a:pt x="74" y="123"/>
                      <a:pt x="134" y="202"/>
                      <a:pt x="173" y="216"/>
                    </a:cubicBezTo>
                    <a:cubicBezTo>
                      <a:pt x="212" y="229"/>
                      <a:pt x="214" y="208"/>
                      <a:pt x="226" y="205"/>
                    </a:cubicBezTo>
                    <a:cubicBezTo>
                      <a:pt x="238" y="204"/>
                      <a:pt x="263" y="178"/>
                      <a:pt x="326" y="201"/>
                    </a:cubicBezTo>
                    <a:cubicBezTo>
                      <a:pt x="326" y="201"/>
                      <a:pt x="338" y="218"/>
                      <a:pt x="333" y="238"/>
                    </a:cubicBezTo>
                    <a:cubicBezTo>
                      <a:pt x="328" y="257"/>
                      <a:pt x="297" y="318"/>
                      <a:pt x="323" y="378"/>
                    </a:cubicBezTo>
                    <a:cubicBezTo>
                      <a:pt x="349" y="437"/>
                      <a:pt x="375" y="587"/>
                      <a:pt x="284" y="6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7FFB"/>
                  </a:gs>
                  <a:gs pos="100000">
                    <a:srgbClr val="FB95E9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16FA9B5-4461-4B4F-9235-D02206F69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100" y="1340526"/>
                <a:ext cx="1071430" cy="330858"/>
              </a:xfrm>
              <a:custGeom>
                <a:avLst/>
                <a:gdLst>
                  <a:gd name="T0" fmla="*/ 379 w 401"/>
                  <a:gd name="T1" fmla="*/ 124 h 124"/>
                  <a:gd name="T2" fmla="*/ 258 w 401"/>
                  <a:gd name="T3" fmla="*/ 113 h 124"/>
                  <a:gd name="T4" fmla="*/ 166 w 401"/>
                  <a:gd name="T5" fmla="*/ 98 h 124"/>
                  <a:gd name="T6" fmla="*/ 0 w 401"/>
                  <a:gd name="T7" fmla="*/ 98 h 124"/>
                  <a:gd name="T8" fmla="*/ 115 w 401"/>
                  <a:gd name="T9" fmla="*/ 4 h 124"/>
                  <a:gd name="T10" fmla="*/ 174 w 401"/>
                  <a:gd name="T11" fmla="*/ 14 h 124"/>
                  <a:gd name="T12" fmla="*/ 266 w 401"/>
                  <a:gd name="T13" fmla="*/ 15 h 124"/>
                  <a:gd name="T14" fmla="*/ 382 w 401"/>
                  <a:gd name="T15" fmla="*/ 49 h 124"/>
                  <a:gd name="T16" fmla="*/ 379 w 401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124">
                    <a:moveTo>
                      <a:pt x="379" y="124"/>
                    </a:moveTo>
                    <a:cubicBezTo>
                      <a:pt x="354" y="103"/>
                      <a:pt x="299" y="110"/>
                      <a:pt x="258" y="113"/>
                    </a:cubicBezTo>
                    <a:cubicBezTo>
                      <a:pt x="217" y="117"/>
                      <a:pt x="166" y="98"/>
                      <a:pt x="166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15" y="13"/>
                      <a:pt x="115" y="4"/>
                    </a:cubicBezTo>
                    <a:cubicBezTo>
                      <a:pt x="115" y="4"/>
                      <a:pt x="146" y="0"/>
                      <a:pt x="174" y="14"/>
                    </a:cubicBezTo>
                    <a:cubicBezTo>
                      <a:pt x="201" y="28"/>
                      <a:pt x="231" y="22"/>
                      <a:pt x="266" y="15"/>
                    </a:cubicBezTo>
                    <a:cubicBezTo>
                      <a:pt x="301" y="8"/>
                      <a:pt x="362" y="16"/>
                      <a:pt x="382" y="49"/>
                    </a:cubicBezTo>
                    <a:cubicBezTo>
                      <a:pt x="401" y="81"/>
                      <a:pt x="393" y="114"/>
                      <a:pt x="379" y="124"/>
                    </a:cubicBezTo>
                    <a:close/>
                  </a:path>
                </a:pathLst>
              </a:custGeom>
              <a:gradFill>
                <a:gsLst>
                  <a:gs pos="28000">
                    <a:srgbClr val="6313DC"/>
                  </a:gs>
                  <a:gs pos="100000">
                    <a:srgbClr val="1E3ADA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BF4B088-9F78-4017-BB28-01D01B8E1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814" y="4258241"/>
                <a:ext cx="761143" cy="908572"/>
              </a:xfrm>
              <a:custGeom>
                <a:avLst/>
                <a:gdLst>
                  <a:gd name="T0" fmla="*/ 265 w 285"/>
                  <a:gd name="T1" fmla="*/ 0 h 341"/>
                  <a:gd name="T2" fmla="*/ 68 w 285"/>
                  <a:gd name="T3" fmla="*/ 96 h 341"/>
                  <a:gd name="T4" fmla="*/ 0 w 285"/>
                  <a:gd name="T5" fmla="*/ 232 h 341"/>
                  <a:gd name="T6" fmla="*/ 3 w 285"/>
                  <a:gd name="T7" fmla="*/ 341 h 341"/>
                  <a:gd name="T8" fmla="*/ 41 w 285"/>
                  <a:gd name="T9" fmla="*/ 303 h 341"/>
                  <a:gd name="T10" fmla="*/ 41 w 285"/>
                  <a:gd name="T11" fmla="*/ 224 h 341"/>
                  <a:gd name="T12" fmla="*/ 93 w 285"/>
                  <a:gd name="T13" fmla="*/ 156 h 341"/>
                  <a:gd name="T14" fmla="*/ 62 w 285"/>
                  <a:gd name="T15" fmla="*/ 256 h 341"/>
                  <a:gd name="T16" fmla="*/ 106 w 285"/>
                  <a:gd name="T17" fmla="*/ 323 h 341"/>
                  <a:gd name="T18" fmla="*/ 117 w 285"/>
                  <a:gd name="T19" fmla="*/ 275 h 341"/>
                  <a:gd name="T20" fmla="*/ 101 w 285"/>
                  <a:gd name="T21" fmla="*/ 237 h 341"/>
                  <a:gd name="T22" fmla="*/ 136 w 285"/>
                  <a:gd name="T23" fmla="*/ 172 h 341"/>
                  <a:gd name="T24" fmla="*/ 133 w 285"/>
                  <a:gd name="T25" fmla="*/ 239 h 341"/>
                  <a:gd name="T26" fmla="*/ 168 w 285"/>
                  <a:gd name="T27" fmla="*/ 301 h 341"/>
                  <a:gd name="T28" fmla="*/ 185 w 285"/>
                  <a:gd name="T29" fmla="*/ 257 h 341"/>
                  <a:gd name="T30" fmla="*/ 180 w 285"/>
                  <a:gd name="T31" fmla="*/ 196 h 341"/>
                  <a:gd name="T32" fmla="*/ 285 w 285"/>
                  <a:gd name="T33" fmla="*/ 100 h 341"/>
                  <a:gd name="T34" fmla="*/ 265 w 285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" h="341">
                    <a:moveTo>
                      <a:pt x="265" y="0"/>
                    </a:moveTo>
                    <a:cubicBezTo>
                      <a:pt x="265" y="0"/>
                      <a:pt x="85" y="79"/>
                      <a:pt x="68" y="96"/>
                    </a:cubicBezTo>
                    <a:cubicBezTo>
                      <a:pt x="51" y="113"/>
                      <a:pt x="0" y="232"/>
                      <a:pt x="0" y="232"/>
                    </a:cubicBezTo>
                    <a:cubicBezTo>
                      <a:pt x="3" y="341"/>
                      <a:pt x="3" y="341"/>
                      <a:pt x="3" y="341"/>
                    </a:cubicBezTo>
                    <a:cubicBezTo>
                      <a:pt x="3" y="341"/>
                      <a:pt x="42" y="329"/>
                      <a:pt x="41" y="303"/>
                    </a:cubicBezTo>
                    <a:cubicBezTo>
                      <a:pt x="39" y="278"/>
                      <a:pt x="35" y="230"/>
                      <a:pt x="41" y="224"/>
                    </a:cubicBezTo>
                    <a:cubicBezTo>
                      <a:pt x="46" y="218"/>
                      <a:pt x="93" y="156"/>
                      <a:pt x="93" y="156"/>
                    </a:cubicBezTo>
                    <a:cubicBezTo>
                      <a:pt x="93" y="156"/>
                      <a:pt x="59" y="250"/>
                      <a:pt x="62" y="256"/>
                    </a:cubicBezTo>
                    <a:cubicBezTo>
                      <a:pt x="64" y="262"/>
                      <a:pt x="106" y="323"/>
                      <a:pt x="106" y="323"/>
                    </a:cubicBezTo>
                    <a:cubicBezTo>
                      <a:pt x="106" y="323"/>
                      <a:pt x="128" y="296"/>
                      <a:pt x="117" y="275"/>
                    </a:cubicBezTo>
                    <a:cubicBezTo>
                      <a:pt x="106" y="255"/>
                      <a:pt x="101" y="237"/>
                      <a:pt x="101" y="237"/>
                    </a:cubicBezTo>
                    <a:cubicBezTo>
                      <a:pt x="136" y="172"/>
                      <a:pt x="136" y="172"/>
                      <a:pt x="136" y="172"/>
                    </a:cubicBezTo>
                    <a:cubicBezTo>
                      <a:pt x="133" y="239"/>
                      <a:pt x="133" y="239"/>
                      <a:pt x="133" y="239"/>
                    </a:cubicBezTo>
                    <a:cubicBezTo>
                      <a:pt x="168" y="301"/>
                      <a:pt x="168" y="301"/>
                      <a:pt x="168" y="301"/>
                    </a:cubicBezTo>
                    <a:cubicBezTo>
                      <a:pt x="168" y="301"/>
                      <a:pt x="197" y="274"/>
                      <a:pt x="185" y="257"/>
                    </a:cubicBezTo>
                    <a:cubicBezTo>
                      <a:pt x="172" y="240"/>
                      <a:pt x="180" y="196"/>
                      <a:pt x="180" y="196"/>
                    </a:cubicBezTo>
                    <a:cubicBezTo>
                      <a:pt x="285" y="100"/>
                      <a:pt x="285" y="100"/>
                      <a:pt x="285" y="100"/>
                    </a:cubicBez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52C1A77F-D0D3-4856-91DD-AD841A991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100" y="3680527"/>
                <a:ext cx="387429" cy="685715"/>
              </a:xfrm>
              <a:custGeom>
                <a:avLst/>
                <a:gdLst>
                  <a:gd name="T0" fmla="*/ 21 w 145"/>
                  <a:gd name="T1" fmla="*/ 257 h 257"/>
                  <a:gd name="T2" fmla="*/ 3 w 145"/>
                  <a:gd name="T3" fmla="*/ 120 h 257"/>
                  <a:gd name="T4" fmla="*/ 50 w 145"/>
                  <a:gd name="T5" fmla="*/ 37 h 257"/>
                  <a:gd name="T6" fmla="*/ 108 w 145"/>
                  <a:gd name="T7" fmla="*/ 0 h 257"/>
                  <a:gd name="T8" fmla="*/ 102 w 145"/>
                  <a:gd name="T9" fmla="*/ 33 h 257"/>
                  <a:gd name="T10" fmla="*/ 60 w 145"/>
                  <a:gd name="T11" fmla="*/ 61 h 257"/>
                  <a:gd name="T12" fmla="*/ 43 w 145"/>
                  <a:gd name="T13" fmla="*/ 112 h 257"/>
                  <a:gd name="T14" fmla="*/ 84 w 145"/>
                  <a:gd name="T15" fmla="*/ 60 h 257"/>
                  <a:gd name="T16" fmla="*/ 135 w 145"/>
                  <a:gd name="T17" fmla="*/ 60 h 257"/>
                  <a:gd name="T18" fmla="*/ 114 w 145"/>
                  <a:gd name="T19" fmla="*/ 83 h 257"/>
                  <a:gd name="T20" fmla="*/ 88 w 145"/>
                  <a:gd name="T21" fmla="*/ 88 h 257"/>
                  <a:gd name="T22" fmla="*/ 67 w 145"/>
                  <a:gd name="T23" fmla="*/ 129 h 257"/>
                  <a:gd name="T24" fmla="*/ 100 w 145"/>
                  <a:gd name="T25" fmla="*/ 104 h 257"/>
                  <a:gd name="T26" fmla="*/ 145 w 145"/>
                  <a:gd name="T27" fmla="*/ 100 h 257"/>
                  <a:gd name="T28" fmla="*/ 128 w 145"/>
                  <a:gd name="T29" fmla="*/ 125 h 257"/>
                  <a:gd name="T30" fmla="*/ 94 w 145"/>
                  <a:gd name="T31" fmla="*/ 144 h 257"/>
                  <a:gd name="T32" fmla="*/ 81 w 145"/>
                  <a:gd name="T33" fmla="*/ 232 h 257"/>
                  <a:gd name="T34" fmla="*/ 21 w 145"/>
                  <a:gd name="T3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5" h="257">
                    <a:moveTo>
                      <a:pt x="21" y="257"/>
                    </a:moveTo>
                    <a:cubicBezTo>
                      <a:pt x="21" y="257"/>
                      <a:pt x="0" y="134"/>
                      <a:pt x="3" y="120"/>
                    </a:cubicBezTo>
                    <a:cubicBezTo>
                      <a:pt x="6" y="105"/>
                      <a:pt x="50" y="37"/>
                      <a:pt x="50" y="37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116" y="25"/>
                      <a:pt x="102" y="33"/>
                    </a:cubicBezTo>
                    <a:cubicBezTo>
                      <a:pt x="88" y="41"/>
                      <a:pt x="61" y="56"/>
                      <a:pt x="60" y="61"/>
                    </a:cubicBezTo>
                    <a:cubicBezTo>
                      <a:pt x="59" y="66"/>
                      <a:pt x="43" y="112"/>
                      <a:pt x="43" y="112"/>
                    </a:cubicBezTo>
                    <a:cubicBezTo>
                      <a:pt x="43" y="112"/>
                      <a:pt x="80" y="61"/>
                      <a:pt x="84" y="60"/>
                    </a:cubicBezTo>
                    <a:cubicBezTo>
                      <a:pt x="89" y="60"/>
                      <a:pt x="135" y="60"/>
                      <a:pt x="135" y="60"/>
                    </a:cubicBezTo>
                    <a:cubicBezTo>
                      <a:pt x="135" y="60"/>
                      <a:pt x="128" y="81"/>
                      <a:pt x="114" y="83"/>
                    </a:cubicBezTo>
                    <a:cubicBezTo>
                      <a:pt x="99" y="84"/>
                      <a:pt x="88" y="88"/>
                      <a:pt x="88" y="88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45" y="100"/>
                      <a:pt x="145" y="100"/>
                      <a:pt x="145" y="100"/>
                    </a:cubicBezTo>
                    <a:cubicBezTo>
                      <a:pt x="145" y="100"/>
                      <a:pt x="141" y="125"/>
                      <a:pt x="128" y="125"/>
                    </a:cubicBezTo>
                    <a:cubicBezTo>
                      <a:pt x="115" y="124"/>
                      <a:pt x="94" y="144"/>
                      <a:pt x="94" y="144"/>
                    </a:cubicBezTo>
                    <a:cubicBezTo>
                      <a:pt x="81" y="232"/>
                      <a:pt x="81" y="232"/>
                      <a:pt x="81" y="232"/>
                    </a:cubicBezTo>
                    <a:lnTo>
                      <a:pt x="21" y="25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F758C60-4BC8-48B0-853B-79E4FE11DEC0}"/>
                  </a:ext>
                </a:extLst>
              </p:cNvPr>
              <p:cNvSpPr>
                <a:spLocks/>
              </p:cNvSpPr>
              <p:nvPr/>
            </p:nvSpPr>
            <p:spPr bwMode="auto">
              <a:xfrm rot="487774">
                <a:off x="2302872" y="4062813"/>
                <a:ext cx="1145143" cy="673715"/>
              </a:xfrm>
              <a:custGeom>
                <a:avLst/>
                <a:gdLst>
                  <a:gd name="T0" fmla="*/ 82 w 428"/>
                  <a:gd name="T1" fmla="*/ 54 h 253"/>
                  <a:gd name="T2" fmla="*/ 282 w 428"/>
                  <a:gd name="T3" fmla="*/ 41 h 253"/>
                  <a:gd name="T4" fmla="*/ 326 w 428"/>
                  <a:gd name="T5" fmla="*/ 235 h 253"/>
                  <a:gd name="T6" fmla="*/ 59 w 428"/>
                  <a:gd name="T7" fmla="*/ 170 h 253"/>
                  <a:gd name="T8" fmla="*/ 82 w 428"/>
                  <a:gd name="T9" fmla="*/ 5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3">
                    <a:moveTo>
                      <a:pt x="82" y="54"/>
                    </a:moveTo>
                    <a:cubicBezTo>
                      <a:pt x="82" y="54"/>
                      <a:pt x="169" y="0"/>
                      <a:pt x="282" y="41"/>
                    </a:cubicBezTo>
                    <a:cubicBezTo>
                      <a:pt x="428" y="93"/>
                      <a:pt x="371" y="223"/>
                      <a:pt x="326" y="235"/>
                    </a:cubicBezTo>
                    <a:cubicBezTo>
                      <a:pt x="260" y="253"/>
                      <a:pt x="93" y="170"/>
                      <a:pt x="59" y="170"/>
                    </a:cubicBezTo>
                    <a:cubicBezTo>
                      <a:pt x="25" y="170"/>
                      <a:pt x="0" y="102"/>
                      <a:pt x="8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5402D44F-972F-4278-8406-D3E44C9F1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385" y="3011955"/>
                <a:ext cx="2713716" cy="2492573"/>
              </a:xfrm>
              <a:custGeom>
                <a:avLst/>
                <a:gdLst>
                  <a:gd name="T0" fmla="*/ 154 w 1016"/>
                  <a:gd name="T1" fmla="*/ 0 h 935"/>
                  <a:gd name="T2" fmla="*/ 461 w 1016"/>
                  <a:gd name="T3" fmla="*/ 248 h 935"/>
                  <a:gd name="T4" fmla="*/ 785 w 1016"/>
                  <a:gd name="T5" fmla="*/ 556 h 935"/>
                  <a:gd name="T6" fmla="*/ 901 w 1016"/>
                  <a:gd name="T7" fmla="*/ 822 h 935"/>
                  <a:gd name="T8" fmla="*/ 331 w 1016"/>
                  <a:gd name="T9" fmla="*/ 781 h 935"/>
                  <a:gd name="T10" fmla="*/ 10 w 1016"/>
                  <a:gd name="T11" fmla="*/ 204 h 935"/>
                  <a:gd name="T12" fmla="*/ 154 w 1016"/>
                  <a:gd name="T13" fmla="*/ 0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6" h="935">
                    <a:moveTo>
                      <a:pt x="154" y="0"/>
                    </a:moveTo>
                    <a:cubicBezTo>
                      <a:pt x="154" y="0"/>
                      <a:pt x="317" y="11"/>
                      <a:pt x="461" y="248"/>
                    </a:cubicBezTo>
                    <a:cubicBezTo>
                      <a:pt x="604" y="484"/>
                      <a:pt x="785" y="556"/>
                      <a:pt x="785" y="556"/>
                    </a:cubicBezTo>
                    <a:cubicBezTo>
                      <a:pt x="785" y="556"/>
                      <a:pt x="1016" y="720"/>
                      <a:pt x="901" y="822"/>
                    </a:cubicBezTo>
                    <a:cubicBezTo>
                      <a:pt x="787" y="925"/>
                      <a:pt x="485" y="935"/>
                      <a:pt x="331" y="781"/>
                    </a:cubicBezTo>
                    <a:cubicBezTo>
                      <a:pt x="178" y="628"/>
                      <a:pt x="0" y="341"/>
                      <a:pt x="10" y="204"/>
                    </a:cubicBezTo>
                    <a:cubicBezTo>
                      <a:pt x="21" y="68"/>
                      <a:pt x="68" y="10"/>
                      <a:pt x="15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3F705E-7B0E-4989-B447-76E85BC850C4}"/>
                </a:ext>
              </a:extLst>
            </p:cNvPr>
            <p:cNvSpPr/>
            <p:nvPr/>
          </p:nvSpPr>
          <p:spPr>
            <a:xfrm flipH="1">
              <a:off x="662569" y="2575406"/>
              <a:ext cx="333828" cy="33382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CA7247A-56C4-4D0D-A7EB-5B7C8EDC3148}"/>
                </a:ext>
              </a:extLst>
            </p:cNvPr>
            <p:cNvSpPr/>
            <p:nvPr/>
          </p:nvSpPr>
          <p:spPr>
            <a:xfrm flipH="1">
              <a:off x="3192720" y="5092277"/>
              <a:ext cx="191756" cy="191756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100000">
                  <a:srgbClr val="6C92E1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EDADB6E4-A33D-42FA-AF99-6073BF0A1F07}"/>
                </a:ext>
              </a:extLst>
            </p:cNvPr>
            <p:cNvSpPr/>
            <p:nvPr/>
          </p:nvSpPr>
          <p:spPr>
            <a:xfrm>
              <a:off x="117404" y="5337893"/>
              <a:ext cx="319314" cy="319314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02153CFD-6A73-4AE2-B9B2-267A2F60EC4E}"/>
                </a:ext>
              </a:extLst>
            </p:cNvPr>
            <p:cNvSpPr/>
            <p:nvPr/>
          </p:nvSpPr>
          <p:spPr>
            <a:xfrm>
              <a:off x="3656166" y="3941881"/>
              <a:ext cx="271578" cy="271578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iamond 40">
              <a:extLst>
                <a:ext uri="{FF2B5EF4-FFF2-40B4-BE49-F238E27FC236}">
                  <a16:creationId xmlns:a16="http://schemas.microsoft.com/office/drawing/2014/main" id="{7381A731-66EF-4CDC-94CA-BB0DA3E7292C}"/>
                </a:ext>
              </a:extLst>
            </p:cNvPr>
            <p:cNvSpPr/>
            <p:nvPr/>
          </p:nvSpPr>
          <p:spPr>
            <a:xfrm>
              <a:off x="2941210" y="1951388"/>
              <a:ext cx="404893" cy="404893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BF380F0-E581-41AD-B9B8-4693DE21F634}"/>
              </a:ext>
            </a:extLst>
          </p:cNvPr>
          <p:cNvSpPr txBox="1"/>
          <p:nvPr/>
        </p:nvSpPr>
        <p:spPr>
          <a:xfrm>
            <a:off x="5257800" y="379963"/>
            <a:ext cx="6172200" cy="483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1">
              <a:lnSpc>
                <a:spcPts val="4000"/>
              </a:lnSpc>
            </a:pPr>
            <a:r>
              <a:rPr lang="fa-IR" sz="3600" b="1" dirty="0">
                <a:solidFill>
                  <a:srgbClr val="002060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منابع انسانی 
</a:t>
            </a:r>
            <a:endParaRPr lang="en-US" sz="3600" b="1" dirty="0">
              <a:solidFill>
                <a:srgbClr val="002060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9B6ACE-82EA-46F9-BDC2-CEC041ABBF22}"/>
              </a:ext>
            </a:extLst>
          </p:cNvPr>
          <p:cNvSpPr txBox="1"/>
          <p:nvPr/>
        </p:nvSpPr>
        <p:spPr>
          <a:xfrm>
            <a:off x="5257800" y="1015244"/>
            <a:ext cx="6172200" cy="303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kern="1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fa-IR" dirty="0">
              <a:solidFill>
                <a:schemeClr val="accent1">
                  <a:lumMod val="50000"/>
                </a:schemeClr>
              </a:solidFill>
              <a:effectLst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2068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9929E06-4AB9-4598-A963-82CCC18A3FF2}"/>
              </a:ext>
            </a:extLst>
          </p:cNvPr>
          <p:cNvSpPr txBox="1"/>
          <p:nvPr/>
        </p:nvSpPr>
        <p:spPr>
          <a:xfrm>
            <a:off x="1259361" y="4841786"/>
            <a:ext cx="6187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1"/>
            <a:r>
              <a:rPr lang="fa-IR" b="1" dirty="0">
                <a:latin typeface="Segoe UI" panose="020B0502040204020203" pitchFamily="34" charset="0"/>
                <a:cs typeface="B Nazanin" panose="00000400000000000000" pitchFamily="2" charset="-78"/>
              </a:rPr>
              <a:t>متن شما</a:t>
            </a:r>
            <a:endParaRPr lang="en-US" b="1" dirty="0"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F162EE-A4BE-4D4C-9A3C-51FC2F765D81}"/>
              </a:ext>
            </a:extLst>
          </p:cNvPr>
          <p:cNvSpPr txBox="1">
            <a:spLocks/>
          </p:cNvSpPr>
          <p:nvPr/>
        </p:nvSpPr>
        <p:spPr>
          <a:xfrm>
            <a:off x="241881" y="5454662"/>
            <a:ext cx="2653720" cy="52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58B9C9-A63C-4AE4-8EB4-544F3A70C2F7}"/>
              </a:ext>
            </a:extLst>
          </p:cNvPr>
          <p:cNvCxnSpPr/>
          <p:nvPr/>
        </p:nvCxnSpPr>
        <p:spPr>
          <a:xfrm>
            <a:off x="1329338" y="5277685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B0754C1-4097-4CDA-B3CB-7304331CBBB9}"/>
              </a:ext>
            </a:extLst>
          </p:cNvPr>
          <p:cNvSpPr txBox="1"/>
          <p:nvPr/>
        </p:nvSpPr>
        <p:spPr>
          <a:xfrm>
            <a:off x="4251612" y="4841787"/>
            <a:ext cx="6187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1"/>
            <a:r>
              <a:rPr lang="fa-IR" b="1" dirty="0">
                <a:latin typeface="Segoe UI" panose="020B0502040204020203" pitchFamily="34" charset="0"/>
                <a:cs typeface="B Nazanin" panose="00000400000000000000" pitchFamily="2" charset="-78"/>
              </a:rPr>
              <a:t>متن شما</a:t>
            </a:r>
            <a:endParaRPr lang="en-US" b="1" dirty="0"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2AC3065-20B0-4A63-89FA-B10AD6D1363C}"/>
              </a:ext>
            </a:extLst>
          </p:cNvPr>
          <p:cNvSpPr txBox="1">
            <a:spLocks/>
          </p:cNvSpPr>
          <p:nvPr/>
        </p:nvSpPr>
        <p:spPr>
          <a:xfrm>
            <a:off x="3234132" y="5454663"/>
            <a:ext cx="2653720" cy="52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30765C-622F-4015-90C6-297DE00BBDB5}"/>
              </a:ext>
            </a:extLst>
          </p:cNvPr>
          <p:cNvCxnSpPr/>
          <p:nvPr/>
        </p:nvCxnSpPr>
        <p:spPr>
          <a:xfrm>
            <a:off x="4321589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4005B0B-E5FC-472B-962B-C2258039F3B2}"/>
              </a:ext>
            </a:extLst>
          </p:cNvPr>
          <p:cNvSpPr txBox="1"/>
          <p:nvPr/>
        </p:nvSpPr>
        <p:spPr>
          <a:xfrm>
            <a:off x="7264968" y="4841787"/>
            <a:ext cx="6187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1"/>
            <a:r>
              <a:rPr lang="fa-IR" b="1" dirty="0">
                <a:latin typeface="Segoe UI" panose="020B0502040204020203" pitchFamily="34" charset="0"/>
                <a:cs typeface="B Nazanin" panose="00000400000000000000" pitchFamily="2" charset="-78"/>
              </a:rPr>
              <a:t>متن شما</a:t>
            </a:r>
            <a:endParaRPr lang="en-US" b="1" dirty="0"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BA86B7F-9A89-4AB5-BADE-64D7C6E5C868}"/>
              </a:ext>
            </a:extLst>
          </p:cNvPr>
          <p:cNvSpPr txBox="1">
            <a:spLocks/>
          </p:cNvSpPr>
          <p:nvPr/>
        </p:nvSpPr>
        <p:spPr>
          <a:xfrm>
            <a:off x="6247488" y="5454663"/>
            <a:ext cx="2653720" cy="52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81AB32-AC63-443B-8ADA-AAB7C9723936}"/>
              </a:ext>
            </a:extLst>
          </p:cNvPr>
          <p:cNvCxnSpPr/>
          <p:nvPr/>
        </p:nvCxnSpPr>
        <p:spPr>
          <a:xfrm>
            <a:off x="7334945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7B6FBDF-4663-4A5D-A2B3-B90DCEBBA233}"/>
              </a:ext>
            </a:extLst>
          </p:cNvPr>
          <p:cNvSpPr txBox="1"/>
          <p:nvPr/>
        </p:nvSpPr>
        <p:spPr>
          <a:xfrm>
            <a:off x="10278324" y="4841787"/>
            <a:ext cx="6187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1"/>
            <a:r>
              <a:rPr lang="fa-IR" b="1" dirty="0">
                <a:latin typeface="Segoe UI" panose="020B0502040204020203" pitchFamily="34" charset="0"/>
                <a:cs typeface="B Nazanin" panose="00000400000000000000" pitchFamily="2" charset="-78"/>
              </a:rPr>
              <a:t>متن شما</a:t>
            </a:r>
            <a:endParaRPr lang="en-US" b="1" dirty="0"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B976B3E-89DE-4833-94D4-23A4F14582CA}"/>
              </a:ext>
            </a:extLst>
          </p:cNvPr>
          <p:cNvSpPr txBox="1">
            <a:spLocks/>
          </p:cNvSpPr>
          <p:nvPr/>
        </p:nvSpPr>
        <p:spPr>
          <a:xfrm>
            <a:off x="9260843" y="5454663"/>
            <a:ext cx="2653720" cy="52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F561C8-B2FA-4D2D-9122-39870DF5465F}"/>
              </a:ext>
            </a:extLst>
          </p:cNvPr>
          <p:cNvCxnSpPr/>
          <p:nvPr/>
        </p:nvCxnSpPr>
        <p:spPr>
          <a:xfrm>
            <a:off x="10348300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5264A13-2CF6-4653-9A8E-AE29B6F25F8E}"/>
              </a:ext>
            </a:extLst>
          </p:cNvPr>
          <p:cNvSpPr txBox="1"/>
          <p:nvPr/>
        </p:nvSpPr>
        <p:spPr>
          <a:xfrm>
            <a:off x="723900" y="457291"/>
            <a:ext cx="10579715" cy="1159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1">
              <a:lnSpc>
                <a:spcPts val="4000"/>
              </a:lnSpc>
            </a:pPr>
            <a:r>
              <a:rPr lang="fa-IR" sz="3600" b="1" dirty="0">
                <a:solidFill>
                  <a:srgbClr val="002060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منابع</a:t>
            </a:r>
          </a:p>
          <a:p>
            <a:pPr algn="r" rtl="1">
              <a:lnSpc>
                <a:spcPts val="4000"/>
              </a:lnSpc>
            </a:pPr>
            <a:r>
              <a:rPr lang="fa-IR" sz="3600" b="1" dirty="0">
                <a:solidFill>
                  <a:srgbClr val="002060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 انسانی 
</a:t>
            </a:r>
            <a:endParaRPr lang="en-US" sz="3600" b="1" dirty="0">
              <a:solidFill>
                <a:srgbClr val="002060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CC464B-855D-44B5-94CD-87A97B3AD40E}"/>
              </a:ext>
            </a:extLst>
          </p:cNvPr>
          <p:cNvGrpSpPr/>
          <p:nvPr/>
        </p:nvGrpSpPr>
        <p:grpSpPr>
          <a:xfrm>
            <a:off x="11635568" y="379963"/>
            <a:ext cx="340321" cy="340321"/>
            <a:chOff x="1116392" y="531685"/>
            <a:chExt cx="530996" cy="530996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76F7847F-E6BD-478F-88AA-046A82EC5D8D}"/>
                </a:ext>
              </a:extLst>
            </p:cNvPr>
            <p:cNvSpPr/>
            <p:nvPr/>
          </p:nvSpPr>
          <p:spPr>
            <a:xfrm>
              <a:off x="1116392" y="531685"/>
              <a:ext cx="530996" cy="530996"/>
            </a:xfrm>
            <a:prstGeom prst="roundRect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42B4ED4-AB27-4B85-872E-F0D4A43580E1}"/>
                </a:ext>
              </a:extLst>
            </p:cNvPr>
            <p:cNvGrpSpPr/>
            <p:nvPr/>
          </p:nvGrpSpPr>
          <p:grpSpPr>
            <a:xfrm>
              <a:off x="1225345" y="623888"/>
              <a:ext cx="313090" cy="346590"/>
              <a:chOff x="-2198688" y="-1935162"/>
              <a:chExt cx="1157288" cy="1281111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697C0B64-4405-474E-8ABC-442EA17E17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836738" y="-1697038"/>
                <a:ext cx="795338" cy="1042987"/>
              </a:xfrm>
              <a:custGeom>
                <a:avLst/>
                <a:gdLst>
                  <a:gd name="T0" fmla="*/ 76 w 512"/>
                  <a:gd name="T1" fmla="*/ 419 h 673"/>
                  <a:gd name="T2" fmla="*/ 79 w 512"/>
                  <a:gd name="T3" fmla="*/ 412 h 673"/>
                  <a:gd name="T4" fmla="*/ 287 w 512"/>
                  <a:gd name="T5" fmla="*/ 115 h 673"/>
                  <a:gd name="T6" fmla="*/ 294 w 512"/>
                  <a:gd name="T7" fmla="*/ 110 h 673"/>
                  <a:gd name="T8" fmla="*/ 295 w 512"/>
                  <a:gd name="T9" fmla="*/ 110 h 673"/>
                  <a:gd name="T10" fmla="*/ 299 w 512"/>
                  <a:gd name="T11" fmla="*/ 115 h 673"/>
                  <a:gd name="T12" fmla="*/ 299 w 512"/>
                  <a:gd name="T13" fmla="*/ 425 h 673"/>
                  <a:gd name="T14" fmla="*/ 83 w 512"/>
                  <a:gd name="T15" fmla="*/ 425 h 673"/>
                  <a:gd name="T16" fmla="*/ 76 w 512"/>
                  <a:gd name="T17" fmla="*/ 419 h 673"/>
                  <a:gd name="T18" fmla="*/ 304 w 512"/>
                  <a:gd name="T19" fmla="*/ 0 h 673"/>
                  <a:gd name="T20" fmla="*/ 278 w 512"/>
                  <a:gd name="T21" fmla="*/ 14 h 673"/>
                  <a:gd name="T22" fmla="*/ 11 w 512"/>
                  <a:gd name="T23" fmla="*/ 390 h 673"/>
                  <a:gd name="T24" fmla="*/ 0 w 512"/>
                  <a:gd name="T25" fmla="*/ 424 h 673"/>
                  <a:gd name="T26" fmla="*/ 0 w 512"/>
                  <a:gd name="T27" fmla="*/ 458 h 673"/>
                  <a:gd name="T28" fmla="*/ 37 w 512"/>
                  <a:gd name="T29" fmla="*/ 494 h 673"/>
                  <a:gd name="T30" fmla="*/ 298 w 512"/>
                  <a:gd name="T31" fmla="*/ 494 h 673"/>
                  <a:gd name="T32" fmla="*/ 298 w 512"/>
                  <a:gd name="T33" fmla="*/ 655 h 673"/>
                  <a:gd name="T34" fmla="*/ 313 w 512"/>
                  <a:gd name="T35" fmla="*/ 673 h 673"/>
                  <a:gd name="T36" fmla="*/ 365 w 512"/>
                  <a:gd name="T37" fmla="*/ 673 h 673"/>
                  <a:gd name="T38" fmla="*/ 381 w 512"/>
                  <a:gd name="T39" fmla="*/ 655 h 673"/>
                  <a:gd name="T40" fmla="*/ 381 w 512"/>
                  <a:gd name="T41" fmla="*/ 494 h 673"/>
                  <a:gd name="T42" fmla="*/ 494 w 512"/>
                  <a:gd name="T43" fmla="*/ 494 h 673"/>
                  <a:gd name="T44" fmla="*/ 512 w 512"/>
                  <a:gd name="T45" fmla="*/ 477 h 673"/>
                  <a:gd name="T46" fmla="*/ 512 w 512"/>
                  <a:gd name="T47" fmla="*/ 441 h 673"/>
                  <a:gd name="T48" fmla="*/ 494 w 512"/>
                  <a:gd name="T49" fmla="*/ 425 h 673"/>
                  <a:gd name="T50" fmla="*/ 381 w 512"/>
                  <a:gd name="T51" fmla="*/ 425 h 673"/>
                  <a:gd name="T52" fmla="*/ 381 w 512"/>
                  <a:gd name="T53" fmla="*/ 20 h 673"/>
                  <a:gd name="T54" fmla="*/ 357 w 512"/>
                  <a:gd name="T55" fmla="*/ 0 h 673"/>
                  <a:gd name="T56" fmla="*/ 304 w 512"/>
                  <a:gd name="T5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2" h="673">
                    <a:moveTo>
                      <a:pt x="76" y="419"/>
                    </a:moveTo>
                    <a:cubicBezTo>
                      <a:pt x="76" y="418"/>
                      <a:pt x="77" y="415"/>
                      <a:pt x="79" y="412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289" y="112"/>
                      <a:pt x="291" y="110"/>
                      <a:pt x="294" y="110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98" y="110"/>
                      <a:pt x="299" y="111"/>
                      <a:pt x="299" y="115"/>
                    </a:cubicBezTo>
                    <a:cubicBezTo>
                      <a:pt x="299" y="425"/>
                      <a:pt x="299" y="425"/>
                      <a:pt x="299" y="425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79" y="425"/>
                      <a:pt x="76" y="423"/>
                      <a:pt x="76" y="419"/>
                    </a:cubicBezTo>
                    <a:moveTo>
                      <a:pt x="304" y="0"/>
                    </a:moveTo>
                    <a:cubicBezTo>
                      <a:pt x="289" y="0"/>
                      <a:pt x="282" y="7"/>
                      <a:pt x="278" y="14"/>
                    </a:cubicBezTo>
                    <a:cubicBezTo>
                      <a:pt x="11" y="390"/>
                      <a:pt x="11" y="390"/>
                      <a:pt x="11" y="390"/>
                    </a:cubicBezTo>
                    <a:cubicBezTo>
                      <a:pt x="3" y="401"/>
                      <a:pt x="0" y="412"/>
                      <a:pt x="0" y="424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85"/>
                      <a:pt x="10" y="494"/>
                      <a:pt x="37" y="494"/>
                    </a:cubicBezTo>
                    <a:cubicBezTo>
                      <a:pt x="298" y="494"/>
                      <a:pt x="298" y="494"/>
                      <a:pt x="298" y="494"/>
                    </a:cubicBezTo>
                    <a:cubicBezTo>
                      <a:pt x="298" y="655"/>
                      <a:pt x="298" y="655"/>
                      <a:pt x="298" y="655"/>
                    </a:cubicBezTo>
                    <a:cubicBezTo>
                      <a:pt x="298" y="665"/>
                      <a:pt x="303" y="673"/>
                      <a:pt x="313" y="673"/>
                    </a:cubicBezTo>
                    <a:cubicBezTo>
                      <a:pt x="365" y="673"/>
                      <a:pt x="365" y="673"/>
                      <a:pt x="365" y="673"/>
                    </a:cubicBezTo>
                    <a:cubicBezTo>
                      <a:pt x="375" y="673"/>
                      <a:pt x="381" y="664"/>
                      <a:pt x="381" y="655"/>
                    </a:cubicBezTo>
                    <a:cubicBezTo>
                      <a:pt x="381" y="494"/>
                      <a:pt x="381" y="494"/>
                      <a:pt x="381" y="494"/>
                    </a:cubicBezTo>
                    <a:cubicBezTo>
                      <a:pt x="494" y="494"/>
                      <a:pt x="494" y="494"/>
                      <a:pt x="494" y="494"/>
                    </a:cubicBezTo>
                    <a:cubicBezTo>
                      <a:pt x="504" y="494"/>
                      <a:pt x="512" y="487"/>
                      <a:pt x="512" y="477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31"/>
                      <a:pt x="503" y="425"/>
                      <a:pt x="494" y="425"/>
                    </a:cubicBezTo>
                    <a:cubicBezTo>
                      <a:pt x="381" y="425"/>
                      <a:pt x="381" y="425"/>
                      <a:pt x="381" y="425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381" y="6"/>
                      <a:pt x="372" y="0"/>
                      <a:pt x="357" y="0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Freeform 12">
                <a:extLst>
                  <a:ext uri="{FF2B5EF4-FFF2-40B4-BE49-F238E27FC236}">
                    <a16:creationId xmlns:a16="http://schemas.microsoft.com/office/drawing/2014/main" id="{EBE3D0C4-7528-4ADE-8AAC-EDFC925B4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8688" y="-1935162"/>
                <a:ext cx="642938" cy="1001712"/>
              </a:xfrm>
              <a:custGeom>
                <a:avLst/>
                <a:gdLst>
                  <a:gd name="T0" fmla="*/ 27 w 414"/>
                  <a:gd name="T1" fmla="*/ 18 h 647"/>
                  <a:gd name="T2" fmla="*/ 9 w 414"/>
                  <a:gd name="T3" fmla="*/ 33 h 647"/>
                  <a:gd name="T4" fmla="*/ 9 w 414"/>
                  <a:gd name="T5" fmla="*/ 63 h 647"/>
                  <a:gd name="T6" fmla="*/ 24 w 414"/>
                  <a:gd name="T7" fmla="*/ 79 h 647"/>
                  <a:gd name="T8" fmla="*/ 28 w 414"/>
                  <a:gd name="T9" fmla="*/ 79 h 647"/>
                  <a:gd name="T10" fmla="*/ 192 w 414"/>
                  <a:gd name="T11" fmla="*/ 66 h 647"/>
                  <a:gd name="T12" fmla="*/ 332 w 414"/>
                  <a:gd name="T13" fmla="*/ 155 h 647"/>
                  <a:gd name="T14" fmla="*/ 236 w 414"/>
                  <a:gd name="T15" fmla="*/ 275 h 647"/>
                  <a:gd name="T16" fmla="*/ 142 w 414"/>
                  <a:gd name="T17" fmla="*/ 334 h 647"/>
                  <a:gd name="T18" fmla="*/ 0 w 414"/>
                  <a:gd name="T19" fmla="*/ 561 h 647"/>
                  <a:gd name="T20" fmla="*/ 0 w 414"/>
                  <a:gd name="T21" fmla="*/ 631 h 647"/>
                  <a:gd name="T22" fmla="*/ 19 w 414"/>
                  <a:gd name="T23" fmla="*/ 647 h 647"/>
                  <a:gd name="T24" fmla="*/ 387 w 414"/>
                  <a:gd name="T25" fmla="*/ 647 h 647"/>
                  <a:gd name="T26" fmla="*/ 406 w 414"/>
                  <a:gd name="T27" fmla="*/ 632 h 647"/>
                  <a:gd name="T28" fmla="*/ 406 w 414"/>
                  <a:gd name="T29" fmla="*/ 594 h 647"/>
                  <a:gd name="T30" fmla="*/ 387 w 414"/>
                  <a:gd name="T31" fmla="*/ 579 h 647"/>
                  <a:gd name="T32" fmla="*/ 74 w 414"/>
                  <a:gd name="T33" fmla="*/ 579 h 647"/>
                  <a:gd name="T34" fmla="*/ 74 w 414"/>
                  <a:gd name="T35" fmla="*/ 561 h 647"/>
                  <a:gd name="T36" fmla="*/ 204 w 414"/>
                  <a:gd name="T37" fmla="*/ 377 h 647"/>
                  <a:gd name="T38" fmla="*/ 294 w 414"/>
                  <a:gd name="T39" fmla="*/ 321 h 647"/>
                  <a:gd name="T40" fmla="*/ 414 w 414"/>
                  <a:gd name="T41" fmla="*/ 155 h 647"/>
                  <a:gd name="T42" fmla="*/ 192 w 414"/>
                  <a:gd name="T43" fmla="*/ 0 h 647"/>
                  <a:gd name="T44" fmla="*/ 27 w 414"/>
                  <a:gd name="T45" fmla="*/ 18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4" h="647">
                    <a:moveTo>
                      <a:pt x="27" y="18"/>
                    </a:moveTo>
                    <a:cubicBezTo>
                      <a:pt x="18" y="19"/>
                      <a:pt x="9" y="25"/>
                      <a:pt x="9" y="3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73"/>
                      <a:pt x="15" y="79"/>
                      <a:pt x="24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80" y="72"/>
                      <a:pt x="144" y="66"/>
                      <a:pt x="192" y="66"/>
                    </a:cubicBezTo>
                    <a:cubicBezTo>
                      <a:pt x="293" y="66"/>
                      <a:pt x="332" y="93"/>
                      <a:pt x="332" y="155"/>
                    </a:cubicBezTo>
                    <a:cubicBezTo>
                      <a:pt x="332" y="207"/>
                      <a:pt x="313" y="227"/>
                      <a:pt x="236" y="275"/>
                    </a:cubicBezTo>
                    <a:cubicBezTo>
                      <a:pt x="142" y="334"/>
                      <a:pt x="142" y="334"/>
                      <a:pt x="142" y="334"/>
                    </a:cubicBezTo>
                    <a:cubicBezTo>
                      <a:pt x="41" y="397"/>
                      <a:pt x="0" y="471"/>
                      <a:pt x="0" y="56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0"/>
                      <a:pt x="8" y="647"/>
                      <a:pt x="19" y="647"/>
                    </a:cubicBezTo>
                    <a:cubicBezTo>
                      <a:pt x="387" y="647"/>
                      <a:pt x="387" y="647"/>
                      <a:pt x="387" y="647"/>
                    </a:cubicBezTo>
                    <a:cubicBezTo>
                      <a:pt x="398" y="647"/>
                      <a:pt x="406" y="641"/>
                      <a:pt x="406" y="632"/>
                    </a:cubicBezTo>
                    <a:cubicBezTo>
                      <a:pt x="406" y="594"/>
                      <a:pt x="406" y="594"/>
                      <a:pt x="406" y="594"/>
                    </a:cubicBezTo>
                    <a:cubicBezTo>
                      <a:pt x="406" y="584"/>
                      <a:pt x="398" y="579"/>
                      <a:pt x="387" y="579"/>
                    </a:cubicBezTo>
                    <a:cubicBezTo>
                      <a:pt x="74" y="579"/>
                      <a:pt x="74" y="579"/>
                      <a:pt x="74" y="579"/>
                    </a:cubicBezTo>
                    <a:cubicBezTo>
                      <a:pt x="74" y="561"/>
                      <a:pt x="74" y="561"/>
                      <a:pt x="74" y="561"/>
                    </a:cubicBezTo>
                    <a:cubicBezTo>
                      <a:pt x="74" y="486"/>
                      <a:pt x="101" y="442"/>
                      <a:pt x="204" y="377"/>
                    </a:cubicBezTo>
                    <a:cubicBezTo>
                      <a:pt x="294" y="321"/>
                      <a:pt x="294" y="321"/>
                      <a:pt x="294" y="321"/>
                    </a:cubicBezTo>
                    <a:cubicBezTo>
                      <a:pt x="380" y="267"/>
                      <a:pt x="414" y="223"/>
                      <a:pt x="414" y="155"/>
                    </a:cubicBezTo>
                    <a:cubicBezTo>
                      <a:pt x="414" y="49"/>
                      <a:pt x="343" y="0"/>
                      <a:pt x="192" y="0"/>
                    </a:cubicBezTo>
                    <a:cubicBezTo>
                      <a:pt x="137" y="0"/>
                      <a:pt x="74" y="6"/>
                      <a:pt x="2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6D12FB3-2E0E-4392-B30A-8FABD55972D2}"/>
              </a:ext>
            </a:extLst>
          </p:cNvPr>
          <p:cNvGrpSpPr/>
          <p:nvPr/>
        </p:nvGrpSpPr>
        <p:grpSpPr>
          <a:xfrm>
            <a:off x="-12700" y="1794009"/>
            <a:ext cx="12204700" cy="2514602"/>
            <a:chOff x="-12700" y="2162907"/>
            <a:chExt cx="12204700" cy="25146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D62790E-5C31-4474-BE12-F50234A0C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"/>
            <a:stretch/>
          </p:blipFill>
          <p:spPr>
            <a:xfrm>
              <a:off x="-12700" y="2162908"/>
              <a:ext cx="12192000" cy="251460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AEFB1F-87BB-40C6-9BC7-E1CE0AC0AC1B}"/>
                </a:ext>
              </a:extLst>
            </p:cNvPr>
            <p:cNvSpPr/>
            <p:nvPr/>
          </p:nvSpPr>
          <p:spPr>
            <a:xfrm>
              <a:off x="0" y="2162907"/>
              <a:ext cx="12192000" cy="2514601"/>
            </a:xfrm>
            <a:prstGeom prst="rect">
              <a:avLst/>
            </a:prstGeom>
            <a:gradFill>
              <a:gsLst>
                <a:gs pos="1000">
                  <a:srgbClr val="7CEFD8">
                    <a:alpha val="79000"/>
                  </a:srgbClr>
                </a:gs>
                <a:gs pos="61000">
                  <a:srgbClr val="6672E4">
                    <a:alpha val="84000"/>
                  </a:srgbClr>
                </a:gs>
                <a:gs pos="98000">
                  <a:srgbClr val="882BE5">
                    <a:alpha val="66000"/>
                  </a:srgbClr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CFBA714-94A9-4CEA-9D73-2E90A898B450}"/>
                </a:ext>
              </a:extLst>
            </p:cNvPr>
            <p:cNvSpPr/>
            <p:nvPr/>
          </p:nvSpPr>
          <p:spPr>
            <a:xfrm>
              <a:off x="852826" y="2694293"/>
              <a:ext cx="1431828" cy="1431827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EB48CA9-382A-48A4-B5F2-BBE91C08FD62}"/>
                </a:ext>
              </a:extLst>
            </p:cNvPr>
            <p:cNvSpPr/>
            <p:nvPr/>
          </p:nvSpPr>
          <p:spPr>
            <a:xfrm>
              <a:off x="1737814" y="3936470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20BBE89-8E4D-448A-8F53-F45437DD24BB}"/>
                </a:ext>
              </a:extLst>
            </p:cNvPr>
            <p:cNvSpPr/>
            <p:nvPr/>
          </p:nvSpPr>
          <p:spPr>
            <a:xfrm>
              <a:off x="1782422" y="3981078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02C732-8960-4820-B185-F087E030DAAA}"/>
                </a:ext>
              </a:extLst>
            </p:cNvPr>
            <p:cNvSpPr txBox="1"/>
            <p:nvPr/>
          </p:nvSpPr>
          <p:spPr>
            <a:xfrm>
              <a:off x="1210469" y="3189004"/>
              <a:ext cx="716542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1"/>
              <a:r>
                <a:rPr lang="en-US" sz="3200" b="1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45%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02FFA3-53E3-4FFD-922C-CCB9EFEA5C8A}"/>
                </a:ext>
              </a:extLst>
            </p:cNvPr>
            <p:cNvSpPr/>
            <p:nvPr/>
          </p:nvSpPr>
          <p:spPr>
            <a:xfrm>
              <a:off x="3845077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EB5F512-613A-44CC-ACE3-5B63ACC24F3F}"/>
                </a:ext>
              </a:extLst>
            </p:cNvPr>
            <p:cNvSpPr/>
            <p:nvPr/>
          </p:nvSpPr>
          <p:spPr>
            <a:xfrm>
              <a:off x="5016340" y="288173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DD030F3-5250-4104-9D3A-3BDB421469D0}"/>
                </a:ext>
              </a:extLst>
            </p:cNvPr>
            <p:cNvSpPr/>
            <p:nvPr/>
          </p:nvSpPr>
          <p:spPr>
            <a:xfrm>
              <a:off x="5060947" y="2926346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C8C601-FB40-4573-87B3-B1126A610542}"/>
                </a:ext>
              </a:extLst>
            </p:cNvPr>
            <p:cNvSpPr txBox="1"/>
            <p:nvPr/>
          </p:nvSpPr>
          <p:spPr>
            <a:xfrm>
              <a:off x="4202720" y="3189005"/>
              <a:ext cx="716542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1"/>
              <a:r>
                <a:rPr lang="en-US" sz="3200" b="1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10%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AA6EBCD-B27A-4FC4-87A8-ED6638C5545A}"/>
                </a:ext>
              </a:extLst>
            </p:cNvPr>
            <p:cNvSpPr/>
            <p:nvPr/>
          </p:nvSpPr>
          <p:spPr>
            <a:xfrm>
              <a:off x="6798890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63F2913C-4436-40AC-9048-54405BD23C0C}"/>
                </a:ext>
              </a:extLst>
            </p:cNvPr>
            <p:cNvSpPr/>
            <p:nvPr/>
          </p:nvSpPr>
          <p:spPr>
            <a:xfrm>
              <a:off x="6798890" y="2719313"/>
              <a:ext cx="1431827" cy="1431826"/>
            </a:xfrm>
            <a:prstGeom prst="arc">
              <a:avLst>
                <a:gd name="adj1" fmla="val 16200000"/>
                <a:gd name="adj2" fmla="val 755116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9703755-0B67-41E7-B72A-5A3A54730479}"/>
                </a:ext>
              </a:extLst>
            </p:cNvPr>
            <p:cNvSpPr/>
            <p:nvPr/>
          </p:nvSpPr>
          <p:spPr>
            <a:xfrm>
              <a:off x="8110117" y="348594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668F955-7C8C-4C69-AA19-CD562C2DFDCC}"/>
                </a:ext>
              </a:extLst>
            </p:cNvPr>
            <p:cNvSpPr/>
            <p:nvPr/>
          </p:nvSpPr>
          <p:spPr>
            <a:xfrm>
              <a:off x="8154725" y="3530557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436978-7B84-4F27-8A32-574050B29AD0}"/>
                </a:ext>
              </a:extLst>
            </p:cNvPr>
            <p:cNvSpPr txBox="1"/>
            <p:nvPr/>
          </p:nvSpPr>
          <p:spPr>
            <a:xfrm>
              <a:off x="7216076" y="3189005"/>
              <a:ext cx="716542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1"/>
              <a:r>
                <a:rPr lang="en-US" sz="3200" b="1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35%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5E89B9B-4C47-402B-9C75-47765E1F7593}"/>
                </a:ext>
              </a:extLst>
            </p:cNvPr>
            <p:cNvGrpSpPr/>
            <p:nvPr/>
          </p:nvGrpSpPr>
          <p:grpSpPr>
            <a:xfrm>
              <a:off x="9871788" y="2706779"/>
              <a:ext cx="1431828" cy="1456895"/>
              <a:chOff x="7168469" y="2677815"/>
              <a:chExt cx="1431828" cy="1456895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2C4BAC1-CFE0-4BB6-AB1E-3D97B9D3C37C}"/>
                  </a:ext>
                </a:extLst>
              </p:cNvPr>
              <p:cNvGrpSpPr/>
              <p:nvPr/>
            </p:nvGrpSpPr>
            <p:grpSpPr>
              <a:xfrm>
                <a:off x="7168469" y="2677815"/>
                <a:ext cx="1431828" cy="1456895"/>
                <a:chOff x="7168469" y="2677815"/>
                <a:chExt cx="1431828" cy="1456895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2EBF013-87F7-4305-9CC9-737BE16F0D9F}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8" cy="1431826"/>
                </a:xfrm>
                <a:prstGeom prst="ellipse">
                  <a:avLst/>
                </a:prstGeom>
                <a:solidFill>
                  <a:schemeClr val="bg1">
                    <a:alpha val="19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id="{2CC348C5-CD52-4041-A9DC-8F47C9D04352}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7" cy="1431826"/>
                </a:xfrm>
                <a:prstGeom prst="arc">
                  <a:avLst>
                    <a:gd name="adj1" fmla="val 16200000"/>
                    <a:gd name="adj2" fmla="val 17724961"/>
                  </a:avLst>
                </a:prstGeom>
                <a:ln w="38100">
                  <a:gradFill>
                    <a:gsLst>
                      <a:gs pos="0">
                        <a:srgbClr val="7BEBD8"/>
                      </a:gs>
                      <a:gs pos="8000">
                        <a:srgbClr val="6B8DE1"/>
                      </a:gs>
                      <a:gs pos="100000">
                        <a:srgbClr val="8335E5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83CA45F-7535-4D5F-A010-B7B38ED57BC7}"/>
                    </a:ext>
                  </a:extLst>
                </p:cNvPr>
                <p:cNvSpPr/>
                <p:nvPr/>
              </p:nvSpPr>
              <p:spPr>
                <a:xfrm>
                  <a:off x="8095353" y="2677815"/>
                  <a:ext cx="239688" cy="239687"/>
                </a:xfrm>
                <a:prstGeom prst="ellipse">
                  <a:avLst/>
                </a:prstGeom>
                <a:solidFill>
                  <a:srgbClr val="8335E5">
                    <a:alpha val="3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3FCBFAE-6E88-440A-ACEC-41E289885112}"/>
                    </a:ext>
                  </a:extLst>
                </p:cNvPr>
                <p:cNvSpPr/>
                <p:nvPr/>
              </p:nvSpPr>
              <p:spPr>
                <a:xfrm>
                  <a:off x="8139961" y="2722422"/>
                  <a:ext cx="150473" cy="150473"/>
                </a:xfrm>
                <a:prstGeom prst="ellipse">
                  <a:avLst/>
                </a:prstGeom>
                <a:solidFill>
                  <a:srgbClr val="8335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8F4B3FC-E555-4F37-BC12-4940EF773A7E}"/>
                  </a:ext>
                </a:extLst>
              </p:cNvPr>
              <p:cNvSpPr txBox="1"/>
              <p:nvPr/>
            </p:nvSpPr>
            <p:spPr>
              <a:xfrm>
                <a:off x="7526112" y="3160041"/>
                <a:ext cx="7165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rtl="1"/>
                <a:r>
                  <a:rPr lang="en-US" sz="3200" b="1" dirty="0">
                    <a:solidFill>
                      <a:schemeClr val="bg1"/>
                    </a:solidFill>
                    <a:latin typeface="+mj-lt"/>
                    <a:cs typeface="B Nazanin" panose="00000400000000000000" pitchFamily="2" charset="-78"/>
                  </a:rPr>
                  <a:t>10%</a:t>
                </a:r>
              </a:p>
            </p:txBody>
          </p:sp>
        </p:grp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CAE87D92-1F07-49DE-BFD7-F74BD728BD31}"/>
                </a:ext>
              </a:extLst>
            </p:cNvPr>
            <p:cNvSpPr/>
            <p:nvPr/>
          </p:nvSpPr>
          <p:spPr>
            <a:xfrm>
              <a:off x="3843489" y="2720981"/>
              <a:ext cx="1431827" cy="1431826"/>
            </a:xfrm>
            <a:prstGeom prst="arc">
              <a:avLst>
                <a:gd name="adj1" fmla="val 16200000"/>
                <a:gd name="adj2" fmla="val 19003948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45B3FF71-3684-4143-BA68-D4583307C956}"/>
                </a:ext>
              </a:extLst>
            </p:cNvPr>
            <p:cNvSpPr/>
            <p:nvPr/>
          </p:nvSpPr>
          <p:spPr>
            <a:xfrm>
              <a:off x="852826" y="2694293"/>
              <a:ext cx="1431827" cy="1431826"/>
            </a:xfrm>
            <a:prstGeom prst="arc">
              <a:avLst>
                <a:gd name="adj1" fmla="val 16200000"/>
                <a:gd name="adj2" fmla="val 3850353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7695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726781" y="1022814"/>
            <a:ext cx="6531269" cy="3293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AF7FE-5978-4B5F-90E1-044AC25EC230}"/>
              </a:ext>
            </a:extLst>
          </p:cNvPr>
          <p:cNvSpPr txBox="1"/>
          <p:nvPr/>
        </p:nvSpPr>
        <p:spPr>
          <a:xfrm>
            <a:off x="726781" y="430716"/>
            <a:ext cx="6531269" cy="405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r" rtl="1"/>
            <a:r>
              <a:rPr lang="fa-IR" sz="4000" dirty="0">
                <a:cs typeface="B Nazanin" panose="00000400000000000000" pitchFamily="2" charset="-78"/>
              </a:rPr>
              <a:t>رشد منابع انسانی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A55DA-183A-4D18-85CD-0F3BC09D5269}"/>
              </a:ext>
            </a:extLst>
          </p:cNvPr>
          <p:cNvSpPr txBox="1"/>
          <p:nvPr/>
        </p:nvSpPr>
        <p:spPr>
          <a:xfrm>
            <a:off x="726781" y="1800992"/>
            <a:ext cx="65312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r" rtl="1"/>
            <a:r>
              <a:rPr lang="fa-IR" sz="1800" b="1" dirty="0">
                <a:latin typeface="Segoe UI" panose="020B0502040204020203" pitchFamily="34" charset="0"/>
                <a:cs typeface="B Nazanin" panose="00000400000000000000" pitchFamily="2" charset="-78"/>
              </a:rPr>
              <a:t>تیم ما در سراسر جهان</a:t>
            </a:r>
            <a:endParaRPr lang="en-US" sz="1800" b="1" dirty="0"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EAF3D-6FC9-46CB-B4A4-9B8CA760AE20}"/>
              </a:ext>
            </a:extLst>
          </p:cNvPr>
          <p:cNvSpPr txBox="1"/>
          <p:nvPr/>
        </p:nvSpPr>
        <p:spPr>
          <a:xfrm>
            <a:off x="726781" y="2274346"/>
            <a:ext cx="6531268" cy="790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kern="1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fa-IR" sz="1400" dirty="0">
              <a:solidFill>
                <a:schemeClr val="accent1">
                  <a:lumMod val="50000"/>
                </a:schemeClr>
              </a:solidFill>
              <a:effectLst/>
              <a:cs typeface="B Nazanin" panose="00000400000000000000" pitchFamily="2" charset="-78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D732C95-5F88-4013-B13B-3A9F05760413}"/>
              </a:ext>
            </a:extLst>
          </p:cNvPr>
          <p:cNvGrpSpPr/>
          <p:nvPr/>
        </p:nvGrpSpPr>
        <p:grpSpPr>
          <a:xfrm flipH="1">
            <a:off x="2128837" y="3429000"/>
            <a:ext cx="5129211" cy="2416471"/>
            <a:chOff x="726781" y="3291989"/>
            <a:chExt cx="4817676" cy="24164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EFDBF9-3FF7-41D9-B79E-12A22F941417}"/>
                </a:ext>
              </a:extLst>
            </p:cNvPr>
            <p:cNvGrpSpPr/>
            <p:nvPr/>
          </p:nvGrpSpPr>
          <p:grpSpPr>
            <a:xfrm>
              <a:off x="755664" y="3291989"/>
              <a:ext cx="593945" cy="593205"/>
              <a:chOff x="5459412" y="1395413"/>
              <a:chExt cx="1273175" cy="1271588"/>
            </a:xfrm>
          </p:grpSpPr>
          <p:sp>
            <p:nvSpPr>
              <p:cNvPr id="7" name="Oval 26">
                <a:extLst>
                  <a:ext uri="{FF2B5EF4-FFF2-40B4-BE49-F238E27FC236}">
                    <a16:creationId xmlns:a16="http://schemas.microsoft.com/office/drawing/2014/main" id="{FBD1C069-BF74-4E4D-8790-D34807934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2" y="1395413"/>
                <a:ext cx="1273175" cy="1271588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A14590B-EBFC-4E01-B049-4B69FD257C40}"/>
                  </a:ext>
                </a:extLst>
              </p:cNvPr>
              <p:cNvGrpSpPr/>
              <p:nvPr/>
            </p:nvGrpSpPr>
            <p:grpSpPr>
              <a:xfrm>
                <a:off x="5781290" y="1569642"/>
                <a:ext cx="584970" cy="674403"/>
                <a:chOff x="2686050" y="2895601"/>
                <a:chExt cx="330200" cy="346075"/>
              </a:xfrm>
            </p:grpSpPr>
            <p:sp>
              <p:nvSpPr>
                <p:cNvPr id="9" name="Oval 309">
                  <a:extLst>
                    <a:ext uri="{FF2B5EF4-FFF2-40B4-BE49-F238E27FC236}">
                      <a16:creationId xmlns:a16="http://schemas.microsoft.com/office/drawing/2014/main" id="{5AEEE69E-56A2-4F76-959B-DBA45C4FF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" name="Freeform 310">
                  <a:extLst>
                    <a:ext uri="{FF2B5EF4-FFF2-40B4-BE49-F238E27FC236}">
                      <a16:creationId xmlns:a16="http://schemas.microsoft.com/office/drawing/2014/main" id="{874BDC66-65E6-4586-A008-2D699867B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1" name="Oval 311">
                  <a:extLst>
                    <a:ext uri="{FF2B5EF4-FFF2-40B4-BE49-F238E27FC236}">
                      <a16:creationId xmlns:a16="http://schemas.microsoft.com/office/drawing/2014/main" id="{4D348DD5-AFBE-4257-8F13-C20C20DF5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" name="Freeform 312">
                  <a:extLst>
                    <a:ext uri="{FF2B5EF4-FFF2-40B4-BE49-F238E27FC236}">
                      <a16:creationId xmlns:a16="http://schemas.microsoft.com/office/drawing/2014/main" id="{E2A473D4-97EB-49F3-A0DB-6CFDF78C9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" name="Oval 313">
                  <a:extLst>
                    <a:ext uri="{FF2B5EF4-FFF2-40B4-BE49-F238E27FC236}">
                      <a16:creationId xmlns:a16="http://schemas.microsoft.com/office/drawing/2014/main" id="{5B12A1CA-047F-4806-8B0F-48E54DD73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" name="Freeform 314">
                  <a:extLst>
                    <a:ext uri="{FF2B5EF4-FFF2-40B4-BE49-F238E27FC236}">
                      <a16:creationId xmlns:a16="http://schemas.microsoft.com/office/drawing/2014/main" id="{6A6BCFB1-C475-4115-A2C4-A04DCB8A0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" name="Oval 315">
                  <a:extLst>
                    <a:ext uri="{FF2B5EF4-FFF2-40B4-BE49-F238E27FC236}">
                      <a16:creationId xmlns:a16="http://schemas.microsoft.com/office/drawing/2014/main" id="{6D7D7898-AB23-44CF-B4B7-14134CAAC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6" name="Freeform 316">
                  <a:extLst>
                    <a:ext uri="{FF2B5EF4-FFF2-40B4-BE49-F238E27FC236}">
                      <a16:creationId xmlns:a16="http://schemas.microsoft.com/office/drawing/2014/main" id="{D81FFC69-D74A-40D5-A6A1-41EE7BEDF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" name="Oval 317">
                  <a:extLst>
                    <a:ext uri="{FF2B5EF4-FFF2-40B4-BE49-F238E27FC236}">
                      <a16:creationId xmlns:a16="http://schemas.microsoft.com/office/drawing/2014/main" id="{F628086C-5658-4153-B087-AE51C20EA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" name="Freeform 318">
                  <a:extLst>
                    <a:ext uri="{FF2B5EF4-FFF2-40B4-BE49-F238E27FC236}">
                      <a16:creationId xmlns:a16="http://schemas.microsoft.com/office/drawing/2014/main" id="{6CB8EE4B-0598-47EC-88C7-44A258247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" name="Freeform 319">
                  <a:extLst>
                    <a:ext uri="{FF2B5EF4-FFF2-40B4-BE49-F238E27FC236}">
                      <a16:creationId xmlns:a16="http://schemas.microsoft.com/office/drawing/2014/main" id="{722DB457-A03A-4844-B278-B3A7F306D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" name="Line 320">
                  <a:extLst>
                    <a:ext uri="{FF2B5EF4-FFF2-40B4-BE49-F238E27FC236}">
                      <a16:creationId xmlns:a16="http://schemas.microsoft.com/office/drawing/2014/main" id="{1343E704-6E14-43FA-A430-466A29621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358996A-EA88-48BC-9B83-DE3A74596973}"/>
                </a:ext>
              </a:extLst>
            </p:cNvPr>
            <p:cNvGrpSpPr/>
            <p:nvPr/>
          </p:nvGrpSpPr>
          <p:grpSpPr>
            <a:xfrm>
              <a:off x="726781" y="4174000"/>
              <a:ext cx="651710" cy="651710"/>
              <a:chOff x="3438525" y="2143125"/>
              <a:chExt cx="1397000" cy="1397000"/>
            </a:xfrm>
          </p:grpSpPr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40B3D9E3-FB50-4DB5-9EC1-B0A5C8747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143125"/>
                <a:ext cx="1397000" cy="1397000"/>
              </a:xfrm>
              <a:custGeom>
                <a:avLst/>
                <a:gdLst>
                  <a:gd name="T0" fmla="*/ 276 w 336"/>
                  <a:gd name="T1" fmla="*/ 276 h 336"/>
                  <a:gd name="T2" fmla="*/ 60 w 336"/>
                  <a:gd name="T3" fmla="*/ 276 h 336"/>
                  <a:gd name="T4" fmla="*/ 60 w 336"/>
                  <a:gd name="T5" fmla="*/ 60 h 336"/>
                  <a:gd name="T6" fmla="*/ 276 w 336"/>
                  <a:gd name="T7" fmla="*/ 60 h 336"/>
                  <a:gd name="T8" fmla="*/ 276 w 336"/>
                  <a:gd name="T9" fmla="*/ 27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336">
                    <a:moveTo>
                      <a:pt x="276" y="276"/>
                    </a:moveTo>
                    <a:cubicBezTo>
                      <a:pt x="217" y="336"/>
                      <a:pt x="120" y="336"/>
                      <a:pt x="60" y="276"/>
                    </a:cubicBezTo>
                    <a:cubicBezTo>
                      <a:pt x="0" y="217"/>
                      <a:pt x="0" y="120"/>
                      <a:pt x="60" y="60"/>
                    </a:cubicBezTo>
                    <a:cubicBezTo>
                      <a:pt x="120" y="0"/>
                      <a:pt x="217" y="0"/>
                      <a:pt x="276" y="60"/>
                    </a:cubicBezTo>
                    <a:cubicBezTo>
                      <a:pt x="336" y="120"/>
                      <a:pt x="336" y="217"/>
                      <a:pt x="276" y="2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0E448E9-8D3E-4E87-8BD9-BB0A5FCE4314}"/>
                  </a:ext>
                </a:extLst>
              </p:cNvPr>
              <p:cNvGrpSpPr/>
              <p:nvPr/>
            </p:nvGrpSpPr>
            <p:grpSpPr>
              <a:xfrm>
                <a:off x="3810316" y="2465099"/>
                <a:ext cx="613094" cy="674403"/>
                <a:chOff x="3398838" y="2895601"/>
                <a:chExt cx="346075" cy="346075"/>
              </a:xfrm>
            </p:grpSpPr>
            <p:sp>
              <p:nvSpPr>
                <p:cNvPr id="24" name="Freeform 49">
                  <a:extLst>
                    <a:ext uri="{FF2B5EF4-FFF2-40B4-BE49-F238E27FC236}">
                      <a16:creationId xmlns:a16="http://schemas.microsoft.com/office/drawing/2014/main" id="{900FD381-E04C-464E-9532-96CE76EC4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838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5" name="Freeform 50">
                  <a:extLst>
                    <a:ext uri="{FF2B5EF4-FFF2-40B4-BE49-F238E27FC236}">
                      <a16:creationId xmlns:a16="http://schemas.microsoft.com/office/drawing/2014/main" id="{0AAA747D-35DC-4EE0-9D32-BF78DC5D6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101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6" name="Oval 51">
                  <a:extLst>
                    <a:ext uri="{FF2B5EF4-FFF2-40B4-BE49-F238E27FC236}">
                      <a16:creationId xmlns:a16="http://schemas.microsoft.com/office/drawing/2014/main" id="{503777B0-93DB-41FF-AF12-988F22D8E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1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7" name="Freeform 52">
                  <a:extLst>
                    <a:ext uri="{FF2B5EF4-FFF2-40B4-BE49-F238E27FC236}">
                      <a16:creationId xmlns:a16="http://schemas.microsoft.com/office/drawing/2014/main" id="{5BECC3A3-CC8C-45CE-B1CA-43711BF0D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9001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8" name="Freeform 53">
                  <a:extLst>
                    <a:ext uri="{FF2B5EF4-FFF2-40B4-BE49-F238E27FC236}">
                      <a16:creationId xmlns:a16="http://schemas.microsoft.com/office/drawing/2014/main" id="{B5171D60-1DF1-499A-9F39-FC24C343E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1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9" name="Freeform 54">
                  <a:extLst>
                    <a:ext uri="{FF2B5EF4-FFF2-40B4-BE49-F238E27FC236}">
                      <a16:creationId xmlns:a16="http://schemas.microsoft.com/office/drawing/2014/main" id="{CFD9B5F6-AFF8-4993-89AE-D69E67210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363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0" name="Oval 55">
                  <a:extLst>
                    <a:ext uri="{FF2B5EF4-FFF2-40B4-BE49-F238E27FC236}">
                      <a16:creationId xmlns:a16="http://schemas.microsoft.com/office/drawing/2014/main" id="{36BFA32B-FA26-4754-93F4-487DE832F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4263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1" name="Freeform 56">
                  <a:extLst>
                    <a:ext uri="{FF2B5EF4-FFF2-40B4-BE49-F238E27FC236}">
                      <a16:creationId xmlns:a16="http://schemas.microsoft.com/office/drawing/2014/main" id="{303EC14D-2E2D-4E85-BB11-A039F98B7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263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2" name="Freeform 57">
                  <a:extLst>
                    <a:ext uri="{FF2B5EF4-FFF2-40B4-BE49-F238E27FC236}">
                      <a16:creationId xmlns:a16="http://schemas.microsoft.com/office/drawing/2014/main" id="{E13CAB86-D647-424D-B8CD-E02875AB7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263" y="3181351"/>
                  <a:ext cx="82550" cy="60325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3" name="Freeform 58">
                  <a:extLst>
                    <a:ext uri="{FF2B5EF4-FFF2-40B4-BE49-F238E27FC236}">
                      <a16:creationId xmlns:a16="http://schemas.microsoft.com/office/drawing/2014/main" id="{B7261918-764A-4F85-9EEF-5EB3BA32E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938" y="3181351"/>
                  <a:ext cx="82550" cy="60325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4" name="Oval 59">
                  <a:extLst>
                    <a:ext uri="{FF2B5EF4-FFF2-40B4-BE49-F238E27FC236}">
                      <a16:creationId xmlns:a16="http://schemas.microsoft.com/office/drawing/2014/main" id="{0E109123-F859-4F4E-8CD0-F7BB960AF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426" y="3090864"/>
                  <a:ext cx="88900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5" name="Freeform 60">
                  <a:extLst>
                    <a:ext uri="{FF2B5EF4-FFF2-40B4-BE49-F238E27FC236}">
                      <a16:creationId xmlns:a16="http://schemas.microsoft.com/office/drawing/2014/main" id="{4C0C0DDF-7D59-46B7-B96E-6172A73F8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426" y="3124201"/>
                  <a:ext cx="88900" cy="15875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6" name="Line 61">
                  <a:extLst>
                    <a:ext uri="{FF2B5EF4-FFF2-40B4-BE49-F238E27FC236}">
                      <a16:creationId xmlns:a16="http://schemas.microsoft.com/office/drawing/2014/main" id="{B11953D6-9857-4A56-A60D-A53A04E59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12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7" name="Line 62">
                  <a:extLst>
                    <a:ext uri="{FF2B5EF4-FFF2-40B4-BE49-F238E27FC236}">
                      <a16:creationId xmlns:a16="http://schemas.microsoft.com/office/drawing/2014/main" id="{1C2A1C5E-D452-4250-A462-D29A31FF5C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44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E196388-4F72-4D90-94F1-AEE1648035B5}"/>
                </a:ext>
              </a:extLst>
            </p:cNvPr>
            <p:cNvGrpSpPr/>
            <p:nvPr/>
          </p:nvGrpSpPr>
          <p:grpSpPr>
            <a:xfrm>
              <a:off x="756034" y="5114515"/>
              <a:ext cx="593205" cy="593945"/>
              <a:chOff x="2690812" y="4162425"/>
              <a:chExt cx="1271588" cy="1273175"/>
            </a:xfrm>
          </p:grpSpPr>
          <p:sp>
            <p:nvSpPr>
              <p:cNvPr id="39" name="Oval 24">
                <a:extLst>
                  <a:ext uri="{FF2B5EF4-FFF2-40B4-BE49-F238E27FC236}">
                    <a16:creationId xmlns:a16="http://schemas.microsoft.com/office/drawing/2014/main" id="{037EDB3C-87C4-4FA9-9513-4A8E2BA33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812" y="4162425"/>
                <a:ext cx="1271588" cy="1273175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8E4B96B-58FD-4E6A-AF13-C5020615E0FE}"/>
                  </a:ext>
                </a:extLst>
              </p:cNvPr>
              <p:cNvGrpSpPr/>
              <p:nvPr/>
            </p:nvGrpSpPr>
            <p:grpSpPr>
              <a:xfrm>
                <a:off x="3011359" y="4426329"/>
                <a:ext cx="610282" cy="674403"/>
                <a:chOff x="4841875" y="2895601"/>
                <a:chExt cx="344488" cy="346075"/>
              </a:xfrm>
            </p:grpSpPr>
            <p:sp>
              <p:nvSpPr>
                <p:cNvPr id="41" name="Freeform 258">
                  <a:extLst>
                    <a:ext uri="{FF2B5EF4-FFF2-40B4-BE49-F238E27FC236}">
                      <a16:creationId xmlns:a16="http://schemas.microsoft.com/office/drawing/2014/main" id="{9171BF0F-A8C1-40E4-8B5E-018BF6635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6488" y="2895601"/>
                  <a:ext cx="195263" cy="195263"/>
                </a:xfrm>
                <a:custGeom>
                  <a:avLst/>
                  <a:gdLst>
                    <a:gd name="T0" fmla="*/ 52 w 52"/>
                    <a:gd name="T1" fmla="*/ 26 h 52"/>
                    <a:gd name="T2" fmla="*/ 26 w 52"/>
                    <a:gd name="T3" fmla="*/ 52 h 52"/>
                    <a:gd name="T4" fmla="*/ 0 w 52"/>
                    <a:gd name="T5" fmla="*/ 25 h 52"/>
                    <a:gd name="T6" fmla="*/ 25 w 52"/>
                    <a:gd name="T7" fmla="*/ 0 h 52"/>
                    <a:gd name="T8" fmla="*/ 26 w 52"/>
                    <a:gd name="T9" fmla="*/ 0 h 52"/>
                    <a:gd name="T10" fmla="*/ 52 w 52"/>
                    <a:gd name="T11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2">
                      <a:moveTo>
                        <a:pt x="52" y="26"/>
                      </a:moveTo>
                      <a:cubicBezTo>
                        <a:pt x="52" y="40"/>
                        <a:pt x="40" y="52"/>
                        <a:pt x="26" y="52"/>
                      </a:cubicBezTo>
                      <a:cubicBezTo>
                        <a:pt x="12" y="52"/>
                        <a:pt x="0" y="40"/>
                        <a:pt x="0" y="25"/>
                      </a:cubicBezTo>
                      <a:cubicBezTo>
                        <a:pt x="0" y="11"/>
                        <a:pt x="11" y="1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40" y="0"/>
                        <a:pt x="52" y="11"/>
                        <a:pt x="52" y="26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2" name="Freeform 259">
                  <a:extLst>
                    <a:ext uri="{FF2B5EF4-FFF2-40B4-BE49-F238E27FC236}">
                      <a16:creationId xmlns:a16="http://schemas.microsoft.com/office/drawing/2014/main" id="{B64E9334-097C-4CB9-9617-46C8650E4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7763" y="2895601"/>
                  <a:ext cx="52388" cy="195263"/>
                </a:xfrm>
                <a:custGeom>
                  <a:avLst/>
                  <a:gdLst>
                    <a:gd name="T0" fmla="*/ 14 w 14"/>
                    <a:gd name="T1" fmla="*/ 0 h 52"/>
                    <a:gd name="T2" fmla="*/ 14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14" y="0"/>
                      </a:moveTo>
                      <a:cubicBezTo>
                        <a:pt x="0" y="15"/>
                        <a:pt x="0" y="34"/>
                        <a:pt x="14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3" name="Freeform 260">
                  <a:extLst>
                    <a:ext uri="{FF2B5EF4-FFF2-40B4-BE49-F238E27FC236}">
                      <a16:creationId xmlns:a16="http://schemas.microsoft.com/office/drawing/2014/main" id="{B9A1BA9E-445A-47A3-ADC3-32683BF48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8088" y="2895601"/>
                  <a:ext cx="52388" cy="195263"/>
                </a:xfrm>
                <a:custGeom>
                  <a:avLst/>
                  <a:gdLst>
                    <a:gd name="T0" fmla="*/ 0 w 14"/>
                    <a:gd name="T1" fmla="*/ 0 h 52"/>
                    <a:gd name="T2" fmla="*/ 0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0" y="0"/>
                      </a:moveTo>
                      <a:cubicBezTo>
                        <a:pt x="14" y="15"/>
                        <a:pt x="14" y="34"/>
                        <a:pt x="0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" name="Line 261">
                  <a:extLst>
                    <a:ext uri="{FF2B5EF4-FFF2-40B4-BE49-F238E27FC236}">
                      <a16:creationId xmlns:a16="http://schemas.microsoft.com/office/drawing/2014/main" id="{C3A77B5D-68B1-4090-BBC4-B0E5DCEC1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3044826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" name="Line 262">
                  <a:extLst>
                    <a:ext uri="{FF2B5EF4-FFF2-40B4-BE49-F238E27FC236}">
                      <a16:creationId xmlns:a16="http://schemas.microsoft.com/office/drawing/2014/main" id="{1A7BA1EA-CD95-424F-8A0A-F35B3CB9BA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2940051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" name="Line 263">
                  <a:extLst>
                    <a:ext uri="{FF2B5EF4-FFF2-40B4-BE49-F238E27FC236}">
                      <a16:creationId xmlns:a16="http://schemas.microsoft.com/office/drawing/2014/main" id="{31E345C1-BFCC-4770-880A-DBB426F702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6488" y="2992438"/>
                  <a:ext cx="195263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" name="Oval 264">
                  <a:extLst>
                    <a:ext uri="{FF2B5EF4-FFF2-40B4-BE49-F238E27FC236}">
                      <a16:creationId xmlns:a16="http://schemas.microsoft.com/office/drawing/2014/main" id="{19215AFA-FCFF-4C23-9FA1-5D129B00D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4100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8" name="Oval 265">
                  <a:extLst>
                    <a:ext uri="{FF2B5EF4-FFF2-40B4-BE49-F238E27FC236}">
                      <a16:creationId xmlns:a16="http://schemas.microsoft.com/office/drawing/2014/main" id="{BD2367C6-5620-4A86-9127-9FEB49685C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9" name="Oval 266">
                  <a:extLst>
                    <a:ext uri="{FF2B5EF4-FFF2-40B4-BE49-F238E27FC236}">
                      <a16:creationId xmlns:a16="http://schemas.microsoft.com/office/drawing/2014/main" id="{DAEB3F93-9D9D-4620-87D0-9DEB1033E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9525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0" name="Freeform 267">
                  <a:extLst>
                    <a:ext uri="{FF2B5EF4-FFF2-40B4-BE49-F238E27FC236}">
                      <a16:creationId xmlns:a16="http://schemas.microsoft.com/office/drawing/2014/main" id="{39E2F49B-9389-47F1-9AD1-A580B79C3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1875" y="3181351"/>
                  <a:ext cx="344488" cy="60325"/>
                </a:xfrm>
                <a:custGeom>
                  <a:avLst/>
                  <a:gdLst>
                    <a:gd name="T0" fmla="*/ 76 w 92"/>
                    <a:gd name="T1" fmla="*/ 0 h 16"/>
                    <a:gd name="T2" fmla="*/ 61 w 92"/>
                    <a:gd name="T3" fmla="*/ 11 h 16"/>
                    <a:gd name="T4" fmla="*/ 46 w 92"/>
                    <a:gd name="T5" fmla="*/ 0 h 16"/>
                    <a:gd name="T6" fmla="*/ 31 w 92"/>
                    <a:gd name="T7" fmla="*/ 11 h 16"/>
                    <a:gd name="T8" fmla="*/ 16 w 92"/>
                    <a:gd name="T9" fmla="*/ 0 h 16"/>
                    <a:gd name="T10" fmla="*/ 0 w 92"/>
                    <a:gd name="T11" fmla="*/ 16 h 16"/>
                    <a:gd name="T12" fmla="*/ 92 w 92"/>
                    <a:gd name="T13" fmla="*/ 16 h 16"/>
                    <a:gd name="T14" fmla="*/ 76 w 9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6">
                      <a:moveTo>
                        <a:pt x="76" y="0"/>
                      </a:moveTo>
                      <a:cubicBezTo>
                        <a:pt x="69" y="0"/>
                        <a:pt x="63" y="4"/>
                        <a:pt x="61" y="11"/>
                      </a:cubicBezTo>
                      <a:cubicBezTo>
                        <a:pt x="59" y="4"/>
                        <a:pt x="53" y="0"/>
                        <a:pt x="46" y="0"/>
                      </a:cubicBezTo>
                      <a:cubicBezTo>
                        <a:pt x="39" y="0"/>
                        <a:pt x="33" y="4"/>
                        <a:pt x="31" y="11"/>
                      </a:cubicBez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92" y="16"/>
                        <a:pt x="92" y="16"/>
                        <a:pt x="92" y="16"/>
                      </a:cubicBezTo>
                      <a:cubicBezTo>
                        <a:pt x="92" y="8"/>
                        <a:pt x="85" y="0"/>
                        <a:pt x="76" y="0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id-ID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2F7507E-84C4-43E3-8F05-07666B4AA53B}"/>
                </a:ext>
              </a:extLst>
            </p:cNvPr>
            <p:cNvGrpSpPr/>
            <p:nvPr/>
          </p:nvGrpSpPr>
          <p:grpSpPr>
            <a:xfrm>
              <a:off x="1636214" y="3489300"/>
              <a:ext cx="3908243" cy="198582"/>
              <a:chOff x="1636214" y="3195950"/>
              <a:chExt cx="2421165" cy="88596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BCEB1F2F-367D-41AE-A066-F8669215D8F2}"/>
                  </a:ext>
                </a:extLst>
              </p:cNvPr>
              <p:cNvSpPr/>
              <p:nvPr/>
            </p:nvSpPr>
            <p:spPr>
              <a:xfrm>
                <a:off x="1636214" y="3195964"/>
                <a:ext cx="2421165" cy="88582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F7F9128D-E30C-4733-AE4B-3863B632AE0A}"/>
                  </a:ext>
                </a:extLst>
              </p:cNvPr>
              <p:cNvSpPr/>
              <p:nvPr/>
            </p:nvSpPr>
            <p:spPr>
              <a:xfrm>
                <a:off x="1636215" y="3195950"/>
                <a:ext cx="1458429" cy="88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0891A01-8A14-486D-93D7-756C1B0A9EF0}"/>
                </a:ext>
              </a:extLst>
            </p:cNvPr>
            <p:cNvGrpSpPr/>
            <p:nvPr/>
          </p:nvGrpSpPr>
          <p:grpSpPr>
            <a:xfrm>
              <a:off x="1636214" y="4422278"/>
              <a:ext cx="3908243" cy="198582"/>
              <a:chOff x="1636214" y="3195950"/>
              <a:chExt cx="2421165" cy="88596"/>
            </a:xfrm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BEC06DD3-CCF5-4FA9-B6A5-88C2AD698D60}"/>
                  </a:ext>
                </a:extLst>
              </p:cNvPr>
              <p:cNvSpPr/>
              <p:nvPr/>
            </p:nvSpPr>
            <p:spPr>
              <a:xfrm>
                <a:off x="1636214" y="3195964"/>
                <a:ext cx="2421165" cy="88582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AD9B3B86-FE3B-4F92-A920-9858B368D411}"/>
                  </a:ext>
                </a:extLst>
              </p:cNvPr>
              <p:cNvSpPr/>
              <p:nvPr/>
            </p:nvSpPr>
            <p:spPr>
              <a:xfrm>
                <a:off x="1636215" y="3195950"/>
                <a:ext cx="1458429" cy="88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CB2CD80-A7D2-4E5E-8A6D-4BC684DF7BE1}"/>
                </a:ext>
              </a:extLst>
            </p:cNvPr>
            <p:cNvGrpSpPr/>
            <p:nvPr/>
          </p:nvGrpSpPr>
          <p:grpSpPr>
            <a:xfrm>
              <a:off x="1636214" y="5306795"/>
              <a:ext cx="3908243" cy="198582"/>
              <a:chOff x="1636214" y="3195950"/>
              <a:chExt cx="2421165" cy="88596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5819435B-AB91-4456-82A2-4B47BC037ACD}"/>
                  </a:ext>
                </a:extLst>
              </p:cNvPr>
              <p:cNvSpPr/>
              <p:nvPr/>
            </p:nvSpPr>
            <p:spPr>
              <a:xfrm>
                <a:off x="1636214" y="3195964"/>
                <a:ext cx="2421165" cy="88582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0DDE19D2-9433-4660-BEFC-0A90ABFBACB5}"/>
                  </a:ext>
                </a:extLst>
              </p:cNvPr>
              <p:cNvSpPr/>
              <p:nvPr/>
            </p:nvSpPr>
            <p:spPr>
              <a:xfrm>
                <a:off x="1636215" y="3195950"/>
                <a:ext cx="1458429" cy="88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pic>
        <p:nvPicPr>
          <p:cNvPr id="163" name="Picture 162">
            <a:extLst>
              <a:ext uri="{FF2B5EF4-FFF2-40B4-BE49-F238E27FC236}">
                <a16:creationId xmlns:a16="http://schemas.microsoft.com/office/drawing/2014/main" id="{AB835B29-19DB-41C9-9C29-FB52358C4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24"/>
          <a:stretch/>
        </p:blipFill>
        <p:spPr>
          <a:xfrm>
            <a:off x="7548019" y="0"/>
            <a:ext cx="4643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84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9C83A5-8679-49CE-AE7A-38DF4C577A2B}"/>
              </a:ext>
            </a:extLst>
          </p:cNvPr>
          <p:cNvGrpSpPr/>
          <p:nvPr/>
        </p:nvGrpSpPr>
        <p:grpSpPr>
          <a:xfrm>
            <a:off x="4931971" y="1722518"/>
            <a:ext cx="6040829" cy="3153419"/>
            <a:chOff x="1504597" y="2399471"/>
            <a:chExt cx="6134807" cy="3202478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3" name="Freeform 5962">
              <a:extLst>
                <a:ext uri="{FF2B5EF4-FFF2-40B4-BE49-F238E27FC236}">
                  <a16:creationId xmlns:a16="http://schemas.microsoft.com/office/drawing/2014/main" id="{3030BE1A-7780-4EB8-A6AD-85EB5CCB2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972" y="4165973"/>
              <a:ext cx="836057" cy="1435976"/>
            </a:xfrm>
            <a:custGeom>
              <a:avLst/>
              <a:gdLst>
                <a:gd name="T0" fmla="*/ 168775 w 1874"/>
                <a:gd name="T1" fmla="*/ 2086902 h 3562"/>
                <a:gd name="T2" fmla="*/ 147202 w 1874"/>
                <a:gd name="T3" fmla="*/ 1968776 h 3562"/>
                <a:gd name="T4" fmla="*/ 184003 w 1874"/>
                <a:gd name="T5" fmla="*/ 1976397 h 3562"/>
                <a:gd name="T6" fmla="*/ 161161 w 1874"/>
                <a:gd name="T7" fmla="*/ 1982748 h 3562"/>
                <a:gd name="T8" fmla="*/ 154816 w 1874"/>
                <a:gd name="T9" fmla="*/ 2042446 h 3562"/>
                <a:gd name="T10" fmla="*/ 156085 w 1874"/>
                <a:gd name="T11" fmla="*/ 1997990 h 3562"/>
                <a:gd name="T12" fmla="*/ 147202 w 1874"/>
                <a:gd name="T13" fmla="*/ 2006881 h 3562"/>
                <a:gd name="T14" fmla="*/ 184003 w 1874"/>
                <a:gd name="T15" fmla="*/ 2086902 h 3562"/>
                <a:gd name="T16" fmla="*/ 153547 w 1874"/>
                <a:gd name="T17" fmla="*/ 1999260 h 3562"/>
                <a:gd name="T18" fmla="*/ 185272 w 1874"/>
                <a:gd name="T19" fmla="*/ 1850649 h 3562"/>
                <a:gd name="T20" fmla="*/ 192886 w 1874"/>
                <a:gd name="T21" fmla="*/ 1841758 h 3562"/>
                <a:gd name="T22" fmla="*/ 166237 w 1874"/>
                <a:gd name="T23" fmla="*/ 1884944 h 3562"/>
                <a:gd name="T24" fmla="*/ 348971 w 1874"/>
                <a:gd name="T25" fmla="*/ 2235513 h 3562"/>
                <a:gd name="T26" fmla="*/ 304556 w 1874"/>
                <a:gd name="T27" fmla="*/ 2245675 h 3562"/>
                <a:gd name="T28" fmla="*/ 284252 w 1874"/>
                <a:gd name="T29" fmla="*/ 2227892 h 3562"/>
                <a:gd name="T30" fmla="*/ 323591 w 1874"/>
                <a:gd name="T31" fmla="*/ 2224082 h 3562"/>
                <a:gd name="T32" fmla="*/ 277907 w 1874"/>
                <a:gd name="T33" fmla="*/ 2230433 h 3562"/>
                <a:gd name="T34" fmla="*/ 170044 w 1874"/>
                <a:gd name="T35" fmla="*/ 2140250 h 3562"/>
                <a:gd name="T36" fmla="*/ 180196 w 1874"/>
                <a:gd name="T37" fmla="*/ 2163113 h 3562"/>
                <a:gd name="T38" fmla="*/ 157354 w 1874"/>
                <a:gd name="T39" fmla="*/ 2090713 h 3562"/>
                <a:gd name="T40" fmla="*/ 247452 w 1874"/>
                <a:gd name="T41" fmla="*/ 2198678 h 3562"/>
                <a:gd name="T42" fmla="*/ 214458 w 1874"/>
                <a:gd name="T43" fmla="*/ 2170734 h 3562"/>
                <a:gd name="T44" fmla="*/ 224610 w 1874"/>
                <a:gd name="T45" fmla="*/ 2189787 h 3562"/>
                <a:gd name="T46" fmla="*/ 300749 w 1874"/>
                <a:gd name="T47" fmla="*/ 2198678 h 3562"/>
                <a:gd name="T48" fmla="*/ 237300 w 1874"/>
                <a:gd name="T49" fmla="*/ 2207569 h 3562"/>
                <a:gd name="T50" fmla="*/ 319784 w 1874"/>
                <a:gd name="T51" fmla="*/ 2224082 h 3562"/>
                <a:gd name="T52" fmla="*/ 184003 w 1874"/>
                <a:gd name="T53" fmla="*/ 1738874 h 3562"/>
                <a:gd name="T54" fmla="*/ 166237 w 1874"/>
                <a:gd name="T55" fmla="*/ 1802383 h 3562"/>
                <a:gd name="T56" fmla="*/ 187810 w 1874"/>
                <a:gd name="T57" fmla="*/ 1807463 h 3562"/>
                <a:gd name="T58" fmla="*/ 176389 w 1874"/>
                <a:gd name="T59" fmla="*/ 1878593 h 3562"/>
                <a:gd name="T60" fmla="*/ 939048 w 1874"/>
                <a:gd name="T61" fmla="*/ 443292 h 3562"/>
                <a:gd name="T62" fmla="*/ 767735 w 1874"/>
                <a:gd name="T63" fmla="*/ 403917 h 3562"/>
                <a:gd name="T64" fmla="*/ 761390 w 1874"/>
                <a:gd name="T65" fmla="*/ 248955 h 3562"/>
                <a:gd name="T66" fmla="*/ 611650 w 1874"/>
                <a:gd name="T67" fmla="*/ 190527 h 3562"/>
                <a:gd name="T68" fmla="*/ 474600 w 1874"/>
                <a:gd name="T69" fmla="*/ 59698 h 3562"/>
                <a:gd name="T70" fmla="*/ 281714 w 1874"/>
                <a:gd name="T71" fmla="*/ 21593 h 3562"/>
                <a:gd name="T72" fmla="*/ 157354 w 1874"/>
                <a:gd name="T73" fmla="*/ 45726 h 3562"/>
                <a:gd name="T74" fmla="*/ 91367 w 1874"/>
                <a:gd name="T75" fmla="*/ 299762 h 3562"/>
                <a:gd name="T76" fmla="*/ 35532 w 1874"/>
                <a:gd name="T77" fmla="*/ 461075 h 3562"/>
                <a:gd name="T78" fmla="*/ 109133 w 1874"/>
                <a:gd name="T79" fmla="*/ 768458 h 3562"/>
                <a:gd name="T80" fmla="*/ 275370 w 1874"/>
                <a:gd name="T81" fmla="*/ 1108865 h 3562"/>
                <a:gd name="T82" fmla="*/ 252528 w 1874"/>
                <a:gd name="T83" fmla="*/ 1420059 h 3562"/>
                <a:gd name="T84" fmla="*/ 196693 w 1874"/>
                <a:gd name="T85" fmla="*/ 1667744 h 3562"/>
                <a:gd name="T86" fmla="*/ 209382 w 1874"/>
                <a:gd name="T87" fmla="*/ 1797302 h 3562"/>
                <a:gd name="T88" fmla="*/ 171313 w 1874"/>
                <a:gd name="T89" fmla="*/ 1882404 h 3562"/>
                <a:gd name="T90" fmla="*/ 170044 w 1874"/>
                <a:gd name="T91" fmla="*/ 1947183 h 3562"/>
                <a:gd name="T92" fmla="*/ 176389 w 1874"/>
                <a:gd name="T93" fmla="*/ 2011962 h 3562"/>
                <a:gd name="T94" fmla="*/ 185272 w 1874"/>
                <a:gd name="T95" fmla="*/ 2053878 h 3562"/>
                <a:gd name="T96" fmla="*/ 196693 w 1874"/>
                <a:gd name="T97" fmla="*/ 2100874 h 3562"/>
                <a:gd name="T98" fmla="*/ 194155 w 1874"/>
                <a:gd name="T99" fmla="*/ 2113576 h 3562"/>
                <a:gd name="T100" fmla="*/ 233493 w 1874"/>
                <a:gd name="T101" fmla="*/ 2131359 h 3562"/>
                <a:gd name="T102" fmla="*/ 255066 w 1874"/>
                <a:gd name="T103" fmla="*/ 2141520 h 3562"/>
                <a:gd name="T104" fmla="*/ 314708 w 1874"/>
                <a:gd name="T105" fmla="*/ 2122467 h 3562"/>
                <a:gd name="T106" fmla="*/ 348971 w 1874"/>
                <a:gd name="T107" fmla="*/ 1890025 h 3562"/>
                <a:gd name="T108" fmla="*/ 453027 w 1874"/>
                <a:gd name="T109" fmla="*/ 1764277 h 3562"/>
                <a:gd name="T110" fmla="*/ 491097 w 1874"/>
                <a:gd name="T111" fmla="*/ 1635989 h 3562"/>
                <a:gd name="T112" fmla="*/ 629416 w 1874"/>
                <a:gd name="T113" fmla="*/ 1491189 h 3562"/>
                <a:gd name="T114" fmla="*/ 865447 w 1874"/>
                <a:gd name="T115" fmla="*/ 1158402 h 3562"/>
                <a:gd name="T116" fmla="*/ 1079905 w 1874"/>
                <a:gd name="T117" fmla="*/ 900556 h 3562"/>
                <a:gd name="T118" fmla="*/ 426379 w 1874"/>
                <a:gd name="T119" fmla="*/ 2222811 h 3562"/>
                <a:gd name="T120" fmla="*/ 184003 w 1874"/>
                <a:gd name="T121" fmla="*/ 1928130 h 3562"/>
                <a:gd name="T122" fmla="*/ 159892 w 1874"/>
                <a:gd name="T123" fmla="*/ 1994179 h 3562"/>
                <a:gd name="T124" fmla="*/ 175120 w 1874"/>
                <a:gd name="T125" fmla="*/ 2027204 h 35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4"/>
                <a:gd name="T190" fmla="*/ 0 h 3562"/>
                <a:gd name="T191" fmla="*/ 1874 w 1874"/>
                <a:gd name="T192" fmla="*/ 3562 h 35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4" h="3562">
                  <a:moveTo>
                    <a:pt x="282" y="3320"/>
                  </a:moveTo>
                  <a:lnTo>
                    <a:pt x="282" y="3320"/>
                  </a:lnTo>
                  <a:lnTo>
                    <a:pt x="286" y="3322"/>
                  </a:lnTo>
                  <a:lnTo>
                    <a:pt x="286" y="3320"/>
                  </a:lnTo>
                  <a:lnTo>
                    <a:pt x="284" y="3316"/>
                  </a:lnTo>
                  <a:lnTo>
                    <a:pt x="282" y="3312"/>
                  </a:lnTo>
                  <a:lnTo>
                    <a:pt x="278" y="3308"/>
                  </a:lnTo>
                  <a:lnTo>
                    <a:pt x="274" y="3308"/>
                  </a:lnTo>
                  <a:lnTo>
                    <a:pt x="274" y="3310"/>
                  </a:lnTo>
                  <a:lnTo>
                    <a:pt x="276" y="3314"/>
                  </a:lnTo>
                  <a:lnTo>
                    <a:pt x="276" y="3316"/>
                  </a:lnTo>
                  <a:lnTo>
                    <a:pt x="282" y="3320"/>
                  </a:lnTo>
                  <a:close/>
                  <a:moveTo>
                    <a:pt x="286" y="3348"/>
                  </a:moveTo>
                  <a:lnTo>
                    <a:pt x="286" y="3348"/>
                  </a:lnTo>
                  <a:lnTo>
                    <a:pt x="288" y="3348"/>
                  </a:lnTo>
                  <a:lnTo>
                    <a:pt x="290" y="3348"/>
                  </a:lnTo>
                  <a:lnTo>
                    <a:pt x="296" y="3344"/>
                  </a:lnTo>
                  <a:lnTo>
                    <a:pt x="294" y="3340"/>
                  </a:lnTo>
                  <a:lnTo>
                    <a:pt x="286" y="3334"/>
                  </a:lnTo>
                  <a:lnTo>
                    <a:pt x="282" y="3330"/>
                  </a:lnTo>
                  <a:lnTo>
                    <a:pt x="278" y="3330"/>
                  </a:lnTo>
                  <a:lnTo>
                    <a:pt x="276" y="3332"/>
                  </a:lnTo>
                  <a:lnTo>
                    <a:pt x="278" y="3334"/>
                  </a:lnTo>
                  <a:lnTo>
                    <a:pt x="278" y="3336"/>
                  </a:lnTo>
                  <a:lnTo>
                    <a:pt x="280" y="3336"/>
                  </a:lnTo>
                  <a:lnTo>
                    <a:pt x="282" y="3336"/>
                  </a:lnTo>
                  <a:lnTo>
                    <a:pt x="284" y="3336"/>
                  </a:lnTo>
                  <a:lnTo>
                    <a:pt x="284" y="3338"/>
                  </a:lnTo>
                  <a:lnTo>
                    <a:pt x="284" y="3340"/>
                  </a:lnTo>
                  <a:lnTo>
                    <a:pt x="284" y="3342"/>
                  </a:lnTo>
                  <a:lnTo>
                    <a:pt x="286" y="3348"/>
                  </a:lnTo>
                  <a:close/>
                  <a:moveTo>
                    <a:pt x="270" y="3286"/>
                  </a:moveTo>
                  <a:lnTo>
                    <a:pt x="270" y="3286"/>
                  </a:lnTo>
                  <a:lnTo>
                    <a:pt x="270" y="3280"/>
                  </a:lnTo>
                  <a:lnTo>
                    <a:pt x="268" y="3278"/>
                  </a:lnTo>
                  <a:lnTo>
                    <a:pt x="266" y="3278"/>
                  </a:lnTo>
                  <a:lnTo>
                    <a:pt x="262" y="3278"/>
                  </a:lnTo>
                  <a:lnTo>
                    <a:pt x="260" y="3280"/>
                  </a:lnTo>
                  <a:lnTo>
                    <a:pt x="256" y="3286"/>
                  </a:lnTo>
                  <a:lnTo>
                    <a:pt x="252" y="3292"/>
                  </a:lnTo>
                  <a:lnTo>
                    <a:pt x="254" y="3292"/>
                  </a:lnTo>
                  <a:lnTo>
                    <a:pt x="258" y="3292"/>
                  </a:lnTo>
                  <a:lnTo>
                    <a:pt x="262" y="3290"/>
                  </a:lnTo>
                  <a:lnTo>
                    <a:pt x="262" y="3288"/>
                  </a:lnTo>
                  <a:lnTo>
                    <a:pt x="264" y="3286"/>
                  </a:lnTo>
                  <a:lnTo>
                    <a:pt x="266" y="3286"/>
                  </a:lnTo>
                  <a:lnTo>
                    <a:pt x="266" y="3288"/>
                  </a:lnTo>
                  <a:lnTo>
                    <a:pt x="268" y="3290"/>
                  </a:lnTo>
                  <a:lnTo>
                    <a:pt x="270" y="3288"/>
                  </a:lnTo>
                  <a:lnTo>
                    <a:pt x="270" y="3286"/>
                  </a:lnTo>
                  <a:close/>
                  <a:moveTo>
                    <a:pt x="262" y="3260"/>
                  </a:moveTo>
                  <a:lnTo>
                    <a:pt x="262" y="3260"/>
                  </a:lnTo>
                  <a:lnTo>
                    <a:pt x="256" y="3260"/>
                  </a:lnTo>
                  <a:lnTo>
                    <a:pt x="254" y="3260"/>
                  </a:lnTo>
                  <a:lnTo>
                    <a:pt x="254" y="3262"/>
                  </a:lnTo>
                  <a:lnTo>
                    <a:pt x="256" y="3264"/>
                  </a:lnTo>
                  <a:lnTo>
                    <a:pt x="258" y="3266"/>
                  </a:lnTo>
                  <a:lnTo>
                    <a:pt x="260" y="3270"/>
                  </a:lnTo>
                  <a:lnTo>
                    <a:pt x="264" y="3272"/>
                  </a:lnTo>
                  <a:lnTo>
                    <a:pt x="266" y="3270"/>
                  </a:lnTo>
                  <a:lnTo>
                    <a:pt x="268" y="3268"/>
                  </a:lnTo>
                  <a:lnTo>
                    <a:pt x="270" y="3266"/>
                  </a:lnTo>
                  <a:lnTo>
                    <a:pt x="274" y="3266"/>
                  </a:lnTo>
                  <a:lnTo>
                    <a:pt x="276" y="3266"/>
                  </a:lnTo>
                  <a:lnTo>
                    <a:pt x="276" y="3258"/>
                  </a:lnTo>
                  <a:lnTo>
                    <a:pt x="274" y="3254"/>
                  </a:lnTo>
                  <a:lnTo>
                    <a:pt x="270" y="3250"/>
                  </a:lnTo>
                  <a:lnTo>
                    <a:pt x="268" y="3250"/>
                  </a:lnTo>
                  <a:lnTo>
                    <a:pt x="266" y="3252"/>
                  </a:lnTo>
                  <a:lnTo>
                    <a:pt x="268" y="3258"/>
                  </a:lnTo>
                  <a:lnTo>
                    <a:pt x="266" y="3260"/>
                  </a:lnTo>
                  <a:lnTo>
                    <a:pt x="262" y="3260"/>
                  </a:lnTo>
                  <a:close/>
                  <a:moveTo>
                    <a:pt x="236" y="3110"/>
                  </a:moveTo>
                  <a:lnTo>
                    <a:pt x="236" y="3110"/>
                  </a:lnTo>
                  <a:lnTo>
                    <a:pt x="238" y="3110"/>
                  </a:lnTo>
                  <a:lnTo>
                    <a:pt x="240" y="3112"/>
                  </a:lnTo>
                  <a:lnTo>
                    <a:pt x="240" y="3118"/>
                  </a:lnTo>
                  <a:lnTo>
                    <a:pt x="240" y="3126"/>
                  </a:lnTo>
                  <a:lnTo>
                    <a:pt x="242" y="3128"/>
                  </a:lnTo>
                  <a:lnTo>
                    <a:pt x="244" y="3128"/>
                  </a:lnTo>
                  <a:lnTo>
                    <a:pt x="248" y="3124"/>
                  </a:lnTo>
                  <a:lnTo>
                    <a:pt x="250" y="3120"/>
                  </a:lnTo>
                  <a:lnTo>
                    <a:pt x="244" y="3108"/>
                  </a:lnTo>
                  <a:lnTo>
                    <a:pt x="240" y="3102"/>
                  </a:lnTo>
                  <a:lnTo>
                    <a:pt x="240" y="3096"/>
                  </a:lnTo>
                  <a:lnTo>
                    <a:pt x="238" y="3090"/>
                  </a:lnTo>
                  <a:lnTo>
                    <a:pt x="236" y="3088"/>
                  </a:lnTo>
                  <a:lnTo>
                    <a:pt x="232" y="3090"/>
                  </a:lnTo>
                  <a:lnTo>
                    <a:pt x="230" y="3094"/>
                  </a:lnTo>
                  <a:lnTo>
                    <a:pt x="230" y="3098"/>
                  </a:lnTo>
                  <a:lnTo>
                    <a:pt x="232" y="3100"/>
                  </a:lnTo>
                  <a:lnTo>
                    <a:pt x="232" y="3104"/>
                  </a:lnTo>
                  <a:lnTo>
                    <a:pt x="230" y="3108"/>
                  </a:lnTo>
                  <a:lnTo>
                    <a:pt x="230" y="3110"/>
                  </a:lnTo>
                  <a:lnTo>
                    <a:pt x="232" y="3110"/>
                  </a:lnTo>
                  <a:lnTo>
                    <a:pt x="236" y="3110"/>
                  </a:lnTo>
                  <a:close/>
                  <a:moveTo>
                    <a:pt x="284" y="3278"/>
                  </a:moveTo>
                  <a:lnTo>
                    <a:pt x="284" y="3278"/>
                  </a:lnTo>
                  <a:lnTo>
                    <a:pt x="284" y="3276"/>
                  </a:lnTo>
                  <a:lnTo>
                    <a:pt x="284" y="3270"/>
                  </a:lnTo>
                  <a:lnTo>
                    <a:pt x="282" y="3264"/>
                  </a:lnTo>
                  <a:lnTo>
                    <a:pt x="280" y="3260"/>
                  </a:lnTo>
                  <a:lnTo>
                    <a:pt x="278" y="3264"/>
                  </a:lnTo>
                  <a:lnTo>
                    <a:pt x="278" y="3270"/>
                  </a:lnTo>
                  <a:lnTo>
                    <a:pt x="280" y="3276"/>
                  </a:lnTo>
                  <a:lnTo>
                    <a:pt x="282" y="3278"/>
                  </a:lnTo>
                  <a:lnTo>
                    <a:pt x="284" y="3278"/>
                  </a:lnTo>
                  <a:close/>
                  <a:moveTo>
                    <a:pt x="304" y="3362"/>
                  </a:moveTo>
                  <a:lnTo>
                    <a:pt x="304" y="3362"/>
                  </a:lnTo>
                  <a:lnTo>
                    <a:pt x="304" y="3358"/>
                  </a:lnTo>
                  <a:lnTo>
                    <a:pt x="304" y="3356"/>
                  </a:lnTo>
                  <a:lnTo>
                    <a:pt x="306" y="3354"/>
                  </a:lnTo>
                  <a:lnTo>
                    <a:pt x="304" y="3352"/>
                  </a:lnTo>
                  <a:lnTo>
                    <a:pt x="302" y="3350"/>
                  </a:lnTo>
                  <a:lnTo>
                    <a:pt x="300" y="3350"/>
                  </a:lnTo>
                  <a:lnTo>
                    <a:pt x="294" y="3356"/>
                  </a:lnTo>
                  <a:lnTo>
                    <a:pt x="292" y="3360"/>
                  </a:lnTo>
                  <a:lnTo>
                    <a:pt x="292" y="3362"/>
                  </a:lnTo>
                  <a:lnTo>
                    <a:pt x="296" y="3368"/>
                  </a:lnTo>
                  <a:lnTo>
                    <a:pt x="298" y="3368"/>
                  </a:lnTo>
                  <a:lnTo>
                    <a:pt x="300" y="3368"/>
                  </a:lnTo>
                  <a:lnTo>
                    <a:pt x="302" y="3366"/>
                  </a:lnTo>
                  <a:lnTo>
                    <a:pt x="304" y="3362"/>
                  </a:lnTo>
                  <a:close/>
                  <a:moveTo>
                    <a:pt x="262" y="3320"/>
                  </a:moveTo>
                  <a:lnTo>
                    <a:pt x="262" y="3320"/>
                  </a:lnTo>
                  <a:lnTo>
                    <a:pt x="260" y="3330"/>
                  </a:lnTo>
                  <a:lnTo>
                    <a:pt x="258" y="3332"/>
                  </a:lnTo>
                  <a:lnTo>
                    <a:pt x="260" y="3330"/>
                  </a:lnTo>
                  <a:lnTo>
                    <a:pt x="264" y="3328"/>
                  </a:lnTo>
                  <a:lnTo>
                    <a:pt x="268" y="3320"/>
                  </a:lnTo>
                  <a:lnTo>
                    <a:pt x="268" y="3316"/>
                  </a:lnTo>
                  <a:lnTo>
                    <a:pt x="266" y="3314"/>
                  </a:lnTo>
                  <a:lnTo>
                    <a:pt x="264" y="3314"/>
                  </a:lnTo>
                  <a:lnTo>
                    <a:pt x="262" y="3320"/>
                  </a:lnTo>
                  <a:close/>
                  <a:moveTo>
                    <a:pt x="276" y="3112"/>
                  </a:moveTo>
                  <a:lnTo>
                    <a:pt x="276" y="3112"/>
                  </a:lnTo>
                  <a:lnTo>
                    <a:pt x="286" y="3114"/>
                  </a:lnTo>
                  <a:lnTo>
                    <a:pt x="288" y="3114"/>
                  </a:lnTo>
                  <a:lnTo>
                    <a:pt x="290" y="3112"/>
                  </a:lnTo>
                  <a:lnTo>
                    <a:pt x="284" y="3110"/>
                  </a:lnTo>
                  <a:lnTo>
                    <a:pt x="276" y="3102"/>
                  </a:lnTo>
                  <a:lnTo>
                    <a:pt x="270" y="3096"/>
                  </a:lnTo>
                  <a:lnTo>
                    <a:pt x="270" y="3098"/>
                  </a:lnTo>
                  <a:lnTo>
                    <a:pt x="270" y="3102"/>
                  </a:lnTo>
                  <a:lnTo>
                    <a:pt x="272" y="3108"/>
                  </a:lnTo>
                  <a:lnTo>
                    <a:pt x="276" y="3112"/>
                  </a:lnTo>
                  <a:close/>
                  <a:moveTo>
                    <a:pt x="274" y="3270"/>
                  </a:moveTo>
                  <a:lnTo>
                    <a:pt x="274" y="3270"/>
                  </a:lnTo>
                  <a:lnTo>
                    <a:pt x="272" y="3270"/>
                  </a:lnTo>
                  <a:lnTo>
                    <a:pt x="270" y="3272"/>
                  </a:lnTo>
                  <a:lnTo>
                    <a:pt x="270" y="3274"/>
                  </a:lnTo>
                  <a:lnTo>
                    <a:pt x="272" y="3276"/>
                  </a:lnTo>
                  <a:lnTo>
                    <a:pt x="274" y="3278"/>
                  </a:lnTo>
                  <a:lnTo>
                    <a:pt x="276" y="3276"/>
                  </a:lnTo>
                  <a:lnTo>
                    <a:pt x="276" y="3272"/>
                  </a:lnTo>
                  <a:lnTo>
                    <a:pt x="274" y="3270"/>
                  </a:lnTo>
                  <a:close/>
                  <a:moveTo>
                    <a:pt x="246" y="3090"/>
                  </a:moveTo>
                  <a:lnTo>
                    <a:pt x="246" y="3090"/>
                  </a:lnTo>
                  <a:lnTo>
                    <a:pt x="250" y="3090"/>
                  </a:lnTo>
                  <a:lnTo>
                    <a:pt x="252" y="3090"/>
                  </a:lnTo>
                  <a:lnTo>
                    <a:pt x="254" y="3092"/>
                  </a:lnTo>
                  <a:lnTo>
                    <a:pt x="258" y="3092"/>
                  </a:lnTo>
                  <a:lnTo>
                    <a:pt x="260" y="3090"/>
                  </a:lnTo>
                  <a:lnTo>
                    <a:pt x="260" y="3084"/>
                  </a:lnTo>
                  <a:lnTo>
                    <a:pt x="260" y="3080"/>
                  </a:lnTo>
                  <a:lnTo>
                    <a:pt x="260" y="3076"/>
                  </a:lnTo>
                  <a:lnTo>
                    <a:pt x="258" y="3078"/>
                  </a:lnTo>
                  <a:lnTo>
                    <a:pt x="256" y="3080"/>
                  </a:lnTo>
                  <a:lnTo>
                    <a:pt x="252" y="3084"/>
                  </a:lnTo>
                  <a:lnTo>
                    <a:pt x="248" y="3086"/>
                  </a:lnTo>
                  <a:lnTo>
                    <a:pt x="244" y="3086"/>
                  </a:lnTo>
                  <a:lnTo>
                    <a:pt x="242" y="3088"/>
                  </a:lnTo>
                  <a:lnTo>
                    <a:pt x="242" y="3090"/>
                  </a:lnTo>
                  <a:lnTo>
                    <a:pt x="246" y="3090"/>
                  </a:lnTo>
                  <a:close/>
                  <a:moveTo>
                    <a:pt x="248" y="3074"/>
                  </a:moveTo>
                  <a:lnTo>
                    <a:pt x="248" y="3074"/>
                  </a:lnTo>
                  <a:lnTo>
                    <a:pt x="246" y="3072"/>
                  </a:lnTo>
                  <a:lnTo>
                    <a:pt x="244" y="3072"/>
                  </a:lnTo>
                  <a:lnTo>
                    <a:pt x="242" y="3074"/>
                  </a:lnTo>
                  <a:lnTo>
                    <a:pt x="244" y="3078"/>
                  </a:lnTo>
                  <a:lnTo>
                    <a:pt x="246" y="3080"/>
                  </a:lnTo>
                  <a:lnTo>
                    <a:pt x="248" y="3078"/>
                  </a:lnTo>
                  <a:lnTo>
                    <a:pt x="250" y="3076"/>
                  </a:lnTo>
                  <a:lnTo>
                    <a:pt x="248" y="3074"/>
                  </a:lnTo>
                  <a:close/>
                  <a:moveTo>
                    <a:pt x="252" y="3118"/>
                  </a:moveTo>
                  <a:lnTo>
                    <a:pt x="252" y="3118"/>
                  </a:lnTo>
                  <a:lnTo>
                    <a:pt x="252" y="3120"/>
                  </a:lnTo>
                  <a:lnTo>
                    <a:pt x="254" y="3122"/>
                  </a:lnTo>
                  <a:lnTo>
                    <a:pt x="266" y="3128"/>
                  </a:lnTo>
                  <a:lnTo>
                    <a:pt x="272" y="3128"/>
                  </a:lnTo>
                  <a:lnTo>
                    <a:pt x="274" y="3124"/>
                  </a:lnTo>
                  <a:lnTo>
                    <a:pt x="272" y="3124"/>
                  </a:lnTo>
                  <a:lnTo>
                    <a:pt x="270" y="3122"/>
                  </a:lnTo>
                  <a:lnTo>
                    <a:pt x="268" y="3118"/>
                  </a:lnTo>
                  <a:lnTo>
                    <a:pt x="270" y="3116"/>
                  </a:lnTo>
                  <a:lnTo>
                    <a:pt x="270" y="3114"/>
                  </a:lnTo>
                  <a:lnTo>
                    <a:pt x="270" y="3108"/>
                  </a:lnTo>
                  <a:lnTo>
                    <a:pt x="266" y="3100"/>
                  </a:lnTo>
                  <a:lnTo>
                    <a:pt x="264" y="3098"/>
                  </a:lnTo>
                  <a:lnTo>
                    <a:pt x="262" y="3102"/>
                  </a:lnTo>
                  <a:lnTo>
                    <a:pt x="262" y="3106"/>
                  </a:lnTo>
                  <a:lnTo>
                    <a:pt x="262" y="3108"/>
                  </a:lnTo>
                  <a:lnTo>
                    <a:pt x="262" y="3114"/>
                  </a:lnTo>
                  <a:lnTo>
                    <a:pt x="262" y="3116"/>
                  </a:lnTo>
                  <a:lnTo>
                    <a:pt x="260" y="3114"/>
                  </a:lnTo>
                  <a:lnTo>
                    <a:pt x="258" y="3114"/>
                  </a:lnTo>
                  <a:lnTo>
                    <a:pt x="252" y="3118"/>
                  </a:lnTo>
                  <a:close/>
                  <a:moveTo>
                    <a:pt x="246" y="3228"/>
                  </a:moveTo>
                  <a:lnTo>
                    <a:pt x="246" y="3228"/>
                  </a:lnTo>
                  <a:lnTo>
                    <a:pt x="248" y="3228"/>
                  </a:lnTo>
                  <a:lnTo>
                    <a:pt x="250" y="3228"/>
                  </a:lnTo>
                  <a:lnTo>
                    <a:pt x="252" y="3228"/>
                  </a:lnTo>
                  <a:lnTo>
                    <a:pt x="254" y="3228"/>
                  </a:lnTo>
                  <a:lnTo>
                    <a:pt x="256" y="3224"/>
                  </a:lnTo>
                  <a:lnTo>
                    <a:pt x="256" y="3222"/>
                  </a:lnTo>
                  <a:lnTo>
                    <a:pt x="258" y="3218"/>
                  </a:lnTo>
                  <a:lnTo>
                    <a:pt x="262" y="3216"/>
                  </a:lnTo>
                  <a:lnTo>
                    <a:pt x="262" y="3214"/>
                  </a:lnTo>
                  <a:lnTo>
                    <a:pt x="260" y="3214"/>
                  </a:lnTo>
                  <a:lnTo>
                    <a:pt x="256" y="3216"/>
                  </a:lnTo>
                  <a:lnTo>
                    <a:pt x="254" y="3216"/>
                  </a:lnTo>
                  <a:lnTo>
                    <a:pt x="254" y="3214"/>
                  </a:lnTo>
                  <a:lnTo>
                    <a:pt x="254" y="3212"/>
                  </a:lnTo>
                  <a:lnTo>
                    <a:pt x="252" y="3212"/>
                  </a:lnTo>
                  <a:lnTo>
                    <a:pt x="248" y="3210"/>
                  </a:lnTo>
                  <a:lnTo>
                    <a:pt x="246" y="3210"/>
                  </a:lnTo>
                  <a:lnTo>
                    <a:pt x="242" y="3208"/>
                  </a:lnTo>
                  <a:lnTo>
                    <a:pt x="238" y="3208"/>
                  </a:lnTo>
                  <a:lnTo>
                    <a:pt x="236" y="3208"/>
                  </a:lnTo>
                  <a:lnTo>
                    <a:pt x="236" y="3210"/>
                  </a:lnTo>
                  <a:lnTo>
                    <a:pt x="240" y="3212"/>
                  </a:lnTo>
                  <a:lnTo>
                    <a:pt x="244" y="3216"/>
                  </a:lnTo>
                  <a:lnTo>
                    <a:pt x="244" y="3218"/>
                  </a:lnTo>
                  <a:lnTo>
                    <a:pt x="242" y="3218"/>
                  </a:lnTo>
                  <a:lnTo>
                    <a:pt x="240" y="3218"/>
                  </a:lnTo>
                  <a:lnTo>
                    <a:pt x="236" y="3218"/>
                  </a:lnTo>
                  <a:lnTo>
                    <a:pt x="232" y="3222"/>
                  </a:lnTo>
                  <a:lnTo>
                    <a:pt x="232" y="3224"/>
                  </a:lnTo>
                  <a:lnTo>
                    <a:pt x="234" y="3226"/>
                  </a:lnTo>
                  <a:lnTo>
                    <a:pt x="238" y="3226"/>
                  </a:lnTo>
                  <a:lnTo>
                    <a:pt x="242" y="3226"/>
                  </a:lnTo>
                  <a:lnTo>
                    <a:pt x="240" y="3230"/>
                  </a:lnTo>
                  <a:lnTo>
                    <a:pt x="240" y="3232"/>
                  </a:lnTo>
                  <a:lnTo>
                    <a:pt x="242" y="3232"/>
                  </a:lnTo>
                  <a:lnTo>
                    <a:pt x="246" y="3228"/>
                  </a:lnTo>
                  <a:close/>
                  <a:moveTo>
                    <a:pt x="256" y="3248"/>
                  </a:moveTo>
                  <a:lnTo>
                    <a:pt x="256" y="3248"/>
                  </a:lnTo>
                  <a:lnTo>
                    <a:pt x="254" y="3250"/>
                  </a:lnTo>
                  <a:lnTo>
                    <a:pt x="254" y="3252"/>
                  </a:lnTo>
                  <a:lnTo>
                    <a:pt x="258" y="3256"/>
                  </a:lnTo>
                  <a:lnTo>
                    <a:pt x="262" y="3258"/>
                  </a:lnTo>
                  <a:lnTo>
                    <a:pt x="264" y="3258"/>
                  </a:lnTo>
                  <a:lnTo>
                    <a:pt x="264" y="3256"/>
                  </a:lnTo>
                  <a:lnTo>
                    <a:pt x="262" y="3252"/>
                  </a:lnTo>
                  <a:lnTo>
                    <a:pt x="260" y="3248"/>
                  </a:lnTo>
                  <a:lnTo>
                    <a:pt x="258" y="3248"/>
                  </a:lnTo>
                  <a:lnTo>
                    <a:pt x="256" y="3248"/>
                  </a:lnTo>
                  <a:close/>
                  <a:moveTo>
                    <a:pt x="254" y="3160"/>
                  </a:moveTo>
                  <a:lnTo>
                    <a:pt x="254" y="3160"/>
                  </a:lnTo>
                  <a:lnTo>
                    <a:pt x="256" y="3160"/>
                  </a:lnTo>
                  <a:lnTo>
                    <a:pt x="256" y="3154"/>
                  </a:lnTo>
                  <a:lnTo>
                    <a:pt x="254" y="3150"/>
                  </a:lnTo>
                  <a:lnTo>
                    <a:pt x="250" y="3150"/>
                  </a:lnTo>
                  <a:lnTo>
                    <a:pt x="246" y="3152"/>
                  </a:lnTo>
                  <a:lnTo>
                    <a:pt x="242" y="3154"/>
                  </a:lnTo>
                  <a:lnTo>
                    <a:pt x="242" y="3156"/>
                  </a:lnTo>
                  <a:lnTo>
                    <a:pt x="246" y="3156"/>
                  </a:lnTo>
                  <a:lnTo>
                    <a:pt x="248" y="3158"/>
                  </a:lnTo>
                  <a:lnTo>
                    <a:pt x="254" y="3160"/>
                  </a:lnTo>
                  <a:close/>
                  <a:moveTo>
                    <a:pt x="248" y="3146"/>
                  </a:moveTo>
                  <a:lnTo>
                    <a:pt x="248" y="3146"/>
                  </a:lnTo>
                  <a:lnTo>
                    <a:pt x="250" y="3144"/>
                  </a:lnTo>
                  <a:lnTo>
                    <a:pt x="250" y="3142"/>
                  </a:lnTo>
                  <a:lnTo>
                    <a:pt x="244" y="3136"/>
                  </a:lnTo>
                  <a:lnTo>
                    <a:pt x="242" y="3136"/>
                  </a:lnTo>
                  <a:lnTo>
                    <a:pt x="244" y="3142"/>
                  </a:lnTo>
                  <a:lnTo>
                    <a:pt x="246" y="3146"/>
                  </a:lnTo>
                  <a:lnTo>
                    <a:pt x="248" y="3146"/>
                  </a:lnTo>
                  <a:close/>
                  <a:moveTo>
                    <a:pt x="282" y="3246"/>
                  </a:moveTo>
                  <a:lnTo>
                    <a:pt x="282" y="3246"/>
                  </a:lnTo>
                  <a:lnTo>
                    <a:pt x="280" y="3242"/>
                  </a:lnTo>
                  <a:lnTo>
                    <a:pt x="278" y="3238"/>
                  </a:lnTo>
                  <a:lnTo>
                    <a:pt x="278" y="3236"/>
                  </a:lnTo>
                  <a:lnTo>
                    <a:pt x="276" y="3234"/>
                  </a:lnTo>
                  <a:lnTo>
                    <a:pt x="272" y="3232"/>
                  </a:lnTo>
                  <a:lnTo>
                    <a:pt x="270" y="3232"/>
                  </a:lnTo>
                  <a:lnTo>
                    <a:pt x="270" y="3234"/>
                  </a:lnTo>
                  <a:lnTo>
                    <a:pt x="272" y="3238"/>
                  </a:lnTo>
                  <a:lnTo>
                    <a:pt x="274" y="3240"/>
                  </a:lnTo>
                  <a:lnTo>
                    <a:pt x="272" y="3242"/>
                  </a:lnTo>
                  <a:lnTo>
                    <a:pt x="272" y="3244"/>
                  </a:lnTo>
                  <a:lnTo>
                    <a:pt x="276" y="3252"/>
                  </a:lnTo>
                  <a:lnTo>
                    <a:pt x="280" y="3256"/>
                  </a:lnTo>
                  <a:lnTo>
                    <a:pt x="284" y="3256"/>
                  </a:lnTo>
                  <a:lnTo>
                    <a:pt x="286" y="3254"/>
                  </a:lnTo>
                  <a:lnTo>
                    <a:pt x="286" y="3252"/>
                  </a:lnTo>
                  <a:lnTo>
                    <a:pt x="282" y="3246"/>
                  </a:lnTo>
                  <a:close/>
                  <a:moveTo>
                    <a:pt x="234" y="3130"/>
                  </a:moveTo>
                  <a:lnTo>
                    <a:pt x="234" y="3130"/>
                  </a:lnTo>
                  <a:lnTo>
                    <a:pt x="228" y="3130"/>
                  </a:lnTo>
                  <a:lnTo>
                    <a:pt x="226" y="3132"/>
                  </a:lnTo>
                  <a:lnTo>
                    <a:pt x="226" y="3134"/>
                  </a:lnTo>
                  <a:lnTo>
                    <a:pt x="228" y="3134"/>
                  </a:lnTo>
                  <a:lnTo>
                    <a:pt x="236" y="3132"/>
                  </a:lnTo>
                  <a:lnTo>
                    <a:pt x="240" y="3132"/>
                  </a:lnTo>
                  <a:lnTo>
                    <a:pt x="240" y="3130"/>
                  </a:lnTo>
                  <a:lnTo>
                    <a:pt x="238" y="3128"/>
                  </a:lnTo>
                  <a:lnTo>
                    <a:pt x="234" y="3130"/>
                  </a:lnTo>
                  <a:close/>
                  <a:moveTo>
                    <a:pt x="224" y="3120"/>
                  </a:moveTo>
                  <a:lnTo>
                    <a:pt x="224" y="3120"/>
                  </a:lnTo>
                  <a:lnTo>
                    <a:pt x="226" y="3124"/>
                  </a:lnTo>
                  <a:lnTo>
                    <a:pt x="228" y="3126"/>
                  </a:lnTo>
                  <a:lnTo>
                    <a:pt x="230" y="3128"/>
                  </a:lnTo>
                  <a:lnTo>
                    <a:pt x="236" y="3126"/>
                  </a:lnTo>
                  <a:lnTo>
                    <a:pt x="238" y="3124"/>
                  </a:lnTo>
                  <a:lnTo>
                    <a:pt x="236" y="3120"/>
                  </a:lnTo>
                  <a:lnTo>
                    <a:pt x="236" y="3116"/>
                  </a:lnTo>
                  <a:lnTo>
                    <a:pt x="234" y="3114"/>
                  </a:lnTo>
                  <a:lnTo>
                    <a:pt x="230" y="3116"/>
                  </a:lnTo>
                  <a:lnTo>
                    <a:pt x="228" y="3116"/>
                  </a:lnTo>
                  <a:lnTo>
                    <a:pt x="226" y="3116"/>
                  </a:lnTo>
                  <a:lnTo>
                    <a:pt x="224" y="3120"/>
                  </a:lnTo>
                  <a:close/>
                  <a:moveTo>
                    <a:pt x="232" y="3160"/>
                  </a:moveTo>
                  <a:lnTo>
                    <a:pt x="232" y="3160"/>
                  </a:lnTo>
                  <a:lnTo>
                    <a:pt x="234" y="3158"/>
                  </a:lnTo>
                  <a:lnTo>
                    <a:pt x="236" y="3156"/>
                  </a:lnTo>
                  <a:lnTo>
                    <a:pt x="238" y="3154"/>
                  </a:lnTo>
                  <a:lnTo>
                    <a:pt x="238" y="3152"/>
                  </a:lnTo>
                  <a:lnTo>
                    <a:pt x="236" y="3148"/>
                  </a:lnTo>
                  <a:lnTo>
                    <a:pt x="236" y="3150"/>
                  </a:lnTo>
                  <a:lnTo>
                    <a:pt x="234" y="3152"/>
                  </a:lnTo>
                  <a:lnTo>
                    <a:pt x="230" y="3154"/>
                  </a:lnTo>
                  <a:lnTo>
                    <a:pt x="228" y="3156"/>
                  </a:lnTo>
                  <a:lnTo>
                    <a:pt x="226" y="3158"/>
                  </a:lnTo>
                  <a:lnTo>
                    <a:pt x="226" y="3160"/>
                  </a:lnTo>
                  <a:lnTo>
                    <a:pt x="228" y="3162"/>
                  </a:lnTo>
                  <a:lnTo>
                    <a:pt x="232" y="3164"/>
                  </a:lnTo>
                  <a:lnTo>
                    <a:pt x="232" y="3160"/>
                  </a:lnTo>
                  <a:close/>
                  <a:moveTo>
                    <a:pt x="290" y="3322"/>
                  </a:moveTo>
                  <a:lnTo>
                    <a:pt x="290" y="3322"/>
                  </a:lnTo>
                  <a:lnTo>
                    <a:pt x="290" y="3324"/>
                  </a:lnTo>
                  <a:lnTo>
                    <a:pt x="292" y="3326"/>
                  </a:lnTo>
                  <a:lnTo>
                    <a:pt x="300" y="3334"/>
                  </a:lnTo>
                  <a:lnTo>
                    <a:pt x="304" y="3338"/>
                  </a:lnTo>
                  <a:lnTo>
                    <a:pt x="302" y="3332"/>
                  </a:lnTo>
                  <a:lnTo>
                    <a:pt x="296" y="3324"/>
                  </a:lnTo>
                  <a:lnTo>
                    <a:pt x="292" y="3322"/>
                  </a:lnTo>
                  <a:lnTo>
                    <a:pt x="290" y="3322"/>
                  </a:lnTo>
                  <a:close/>
                  <a:moveTo>
                    <a:pt x="246" y="3094"/>
                  </a:moveTo>
                  <a:lnTo>
                    <a:pt x="246" y="3094"/>
                  </a:lnTo>
                  <a:lnTo>
                    <a:pt x="244" y="3094"/>
                  </a:lnTo>
                  <a:lnTo>
                    <a:pt x="242" y="3094"/>
                  </a:lnTo>
                  <a:lnTo>
                    <a:pt x="242" y="3098"/>
                  </a:lnTo>
                  <a:lnTo>
                    <a:pt x="250" y="3112"/>
                  </a:lnTo>
                  <a:lnTo>
                    <a:pt x="252" y="3114"/>
                  </a:lnTo>
                  <a:lnTo>
                    <a:pt x="254" y="3112"/>
                  </a:lnTo>
                  <a:lnTo>
                    <a:pt x="256" y="3110"/>
                  </a:lnTo>
                  <a:lnTo>
                    <a:pt x="258" y="3110"/>
                  </a:lnTo>
                  <a:lnTo>
                    <a:pt x="258" y="3108"/>
                  </a:lnTo>
                  <a:lnTo>
                    <a:pt x="258" y="3102"/>
                  </a:lnTo>
                  <a:lnTo>
                    <a:pt x="258" y="3098"/>
                  </a:lnTo>
                  <a:lnTo>
                    <a:pt x="256" y="3096"/>
                  </a:lnTo>
                  <a:lnTo>
                    <a:pt x="246" y="3094"/>
                  </a:lnTo>
                  <a:close/>
                  <a:moveTo>
                    <a:pt x="294" y="3282"/>
                  </a:moveTo>
                  <a:lnTo>
                    <a:pt x="294" y="3282"/>
                  </a:lnTo>
                  <a:lnTo>
                    <a:pt x="294" y="3280"/>
                  </a:lnTo>
                  <a:lnTo>
                    <a:pt x="290" y="3278"/>
                  </a:lnTo>
                  <a:lnTo>
                    <a:pt x="288" y="3280"/>
                  </a:lnTo>
                  <a:lnTo>
                    <a:pt x="288" y="3284"/>
                  </a:lnTo>
                  <a:lnTo>
                    <a:pt x="290" y="3286"/>
                  </a:lnTo>
                  <a:lnTo>
                    <a:pt x="292" y="3286"/>
                  </a:lnTo>
                  <a:lnTo>
                    <a:pt x="294" y="3284"/>
                  </a:lnTo>
                  <a:lnTo>
                    <a:pt x="294" y="3282"/>
                  </a:lnTo>
                  <a:close/>
                  <a:moveTo>
                    <a:pt x="284" y="3284"/>
                  </a:moveTo>
                  <a:lnTo>
                    <a:pt x="284" y="3284"/>
                  </a:lnTo>
                  <a:lnTo>
                    <a:pt x="282" y="3284"/>
                  </a:lnTo>
                  <a:lnTo>
                    <a:pt x="282" y="3286"/>
                  </a:lnTo>
                  <a:lnTo>
                    <a:pt x="282" y="3288"/>
                  </a:lnTo>
                  <a:lnTo>
                    <a:pt x="286" y="3292"/>
                  </a:lnTo>
                  <a:lnTo>
                    <a:pt x="286" y="3288"/>
                  </a:lnTo>
                  <a:lnTo>
                    <a:pt x="286" y="3286"/>
                  </a:lnTo>
                  <a:lnTo>
                    <a:pt x="284" y="3284"/>
                  </a:lnTo>
                  <a:close/>
                  <a:moveTo>
                    <a:pt x="294" y="3312"/>
                  </a:moveTo>
                  <a:lnTo>
                    <a:pt x="294" y="3312"/>
                  </a:lnTo>
                  <a:lnTo>
                    <a:pt x="294" y="3310"/>
                  </a:lnTo>
                  <a:lnTo>
                    <a:pt x="294" y="3306"/>
                  </a:lnTo>
                  <a:lnTo>
                    <a:pt x="290" y="3298"/>
                  </a:lnTo>
                  <a:lnTo>
                    <a:pt x="288" y="3296"/>
                  </a:lnTo>
                  <a:lnTo>
                    <a:pt x="288" y="3298"/>
                  </a:lnTo>
                  <a:lnTo>
                    <a:pt x="288" y="3302"/>
                  </a:lnTo>
                  <a:lnTo>
                    <a:pt x="286" y="3306"/>
                  </a:lnTo>
                  <a:lnTo>
                    <a:pt x="284" y="3308"/>
                  </a:lnTo>
                  <a:lnTo>
                    <a:pt x="286" y="3312"/>
                  </a:lnTo>
                  <a:lnTo>
                    <a:pt x="290" y="3314"/>
                  </a:lnTo>
                  <a:lnTo>
                    <a:pt x="294" y="3312"/>
                  </a:lnTo>
                  <a:close/>
                  <a:moveTo>
                    <a:pt x="240" y="3200"/>
                  </a:moveTo>
                  <a:lnTo>
                    <a:pt x="240" y="3200"/>
                  </a:lnTo>
                  <a:lnTo>
                    <a:pt x="242" y="3200"/>
                  </a:lnTo>
                  <a:lnTo>
                    <a:pt x="242" y="3192"/>
                  </a:lnTo>
                  <a:lnTo>
                    <a:pt x="238" y="3184"/>
                  </a:lnTo>
                  <a:lnTo>
                    <a:pt x="236" y="3184"/>
                  </a:lnTo>
                  <a:lnTo>
                    <a:pt x="234" y="3184"/>
                  </a:lnTo>
                  <a:lnTo>
                    <a:pt x="230" y="3184"/>
                  </a:lnTo>
                  <a:lnTo>
                    <a:pt x="230" y="3186"/>
                  </a:lnTo>
                  <a:lnTo>
                    <a:pt x="230" y="3196"/>
                  </a:lnTo>
                  <a:lnTo>
                    <a:pt x="236" y="3194"/>
                  </a:lnTo>
                  <a:lnTo>
                    <a:pt x="238" y="3192"/>
                  </a:lnTo>
                  <a:lnTo>
                    <a:pt x="238" y="3194"/>
                  </a:lnTo>
                  <a:lnTo>
                    <a:pt x="238" y="3198"/>
                  </a:lnTo>
                  <a:lnTo>
                    <a:pt x="240" y="3200"/>
                  </a:lnTo>
                  <a:close/>
                  <a:moveTo>
                    <a:pt x="236" y="3146"/>
                  </a:moveTo>
                  <a:lnTo>
                    <a:pt x="236" y="3146"/>
                  </a:lnTo>
                  <a:lnTo>
                    <a:pt x="238" y="3146"/>
                  </a:lnTo>
                  <a:lnTo>
                    <a:pt x="240" y="3148"/>
                  </a:lnTo>
                  <a:lnTo>
                    <a:pt x="242" y="3148"/>
                  </a:lnTo>
                  <a:lnTo>
                    <a:pt x="242" y="3146"/>
                  </a:lnTo>
                  <a:lnTo>
                    <a:pt x="240" y="3142"/>
                  </a:lnTo>
                  <a:lnTo>
                    <a:pt x="236" y="3138"/>
                  </a:lnTo>
                  <a:lnTo>
                    <a:pt x="232" y="3138"/>
                  </a:lnTo>
                  <a:lnTo>
                    <a:pt x="228" y="3138"/>
                  </a:lnTo>
                  <a:lnTo>
                    <a:pt x="224" y="3140"/>
                  </a:lnTo>
                  <a:lnTo>
                    <a:pt x="224" y="3144"/>
                  </a:lnTo>
                  <a:lnTo>
                    <a:pt x="226" y="3146"/>
                  </a:lnTo>
                  <a:lnTo>
                    <a:pt x="230" y="3146"/>
                  </a:lnTo>
                  <a:lnTo>
                    <a:pt x="236" y="3146"/>
                  </a:lnTo>
                  <a:close/>
                  <a:moveTo>
                    <a:pt x="292" y="2928"/>
                  </a:moveTo>
                  <a:lnTo>
                    <a:pt x="292" y="2928"/>
                  </a:lnTo>
                  <a:lnTo>
                    <a:pt x="294" y="2930"/>
                  </a:lnTo>
                  <a:lnTo>
                    <a:pt x="296" y="2930"/>
                  </a:lnTo>
                  <a:lnTo>
                    <a:pt x="298" y="2930"/>
                  </a:lnTo>
                  <a:lnTo>
                    <a:pt x="302" y="2930"/>
                  </a:lnTo>
                  <a:lnTo>
                    <a:pt x="304" y="2930"/>
                  </a:lnTo>
                  <a:lnTo>
                    <a:pt x="306" y="2928"/>
                  </a:lnTo>
                  <a:lnTo>
                    <a:pt x="302" y="2918"/>
                  </a:lnTo>
                  <a:lnTo>
                    <a:pt x="300" y="2916"/>
                  </a:lnTo>
                  <a:lnTo>
                    <a:pt x="298" y="2916"/>
                  </a:lnTo>
                  <a:lnTo>
                    <a:pt x="294" y="2918"/>
                  </a:lnTo>
                  <a:lnTo>
                    <a:pt x="290" y="2918"/>
                  </a:lnTo>
                  <a:lnTo>
                    <a:pt x="286" y="2918"/>
                  </a:lnTo>
                  <a:lnTo>
                    <a:pt x="284" y="2920"/>
                  </a:lnTo>
                  <a:lnTo>
                    <a:pt x="284" y="2922"/>
                  </a:lnTo>
                  <a:lnTo>
                    <a:pt x="288" y="2924"/>
                  </a:lnTo>
                  <a:lnTo>
                    <a:pt x="290" y="2924"/>
                  </a:lnTo>
                  <a:lnTo>
                    <a:pt x="292" y="2928"/>
                  </a:lnTo>
                  <a:close/>
                  <a:moveTo>
                    <a:pt x="294" y="2944"/>
                  </a:moveTo>
                  <a:lnTo>
                    <a:pt x="294" y="2944"/>
                  </a:lnTo>
                  <a:lnTo>
                    <a:pt x="296" y="2944"/>
                  </a:lnTo>
                  <a:lnTo>
                    <a:pt x="298" y="2942"/>
                  </a:lnTo>
                  <a:lnTo>
                    <a:pt x="300" y="2940"/>
                  </a:lnTo>
                  <a:lnTo>
                    <a:pt x="298" y="2940"/>
                  </a:lnTo>
                  <a:lnTo>
                    <a:pt x="292" y="2940"/>
                  </a:lnTo>
                  <a:lnTo>
                    <a:pt x="290" y="2940"/>
                  </a:lnTo>
                  <a:lnTo>
                    <a:pt x="290" y="2942"/>
                  </a:lnTo>
                  <a:lnTo>
                    <a:pt x="288" y="2944"/>
                  </a:lnTo>
                  <a:lnTo>
                    <a:pt x="290" y="2944"/>
                  </a:lnTo>
                  <a:lnTo>
                    <a:pt x="294" y="2944"/>
                  </a:lnTo>
                  <a:close/>
                  <a:moveTo>
                    <a:pt x="278" y="2914"/>
                  </a:moveTo>
                  <a:lnTo>
                    <a:pt x="278" y="2914"/>
                  </a:lnTo>
                  <a:lnTo>
                    <a:pt x="278" y="2916"/>
                  </a:lnTo>
                  <a:lnTo>
                    <a:pt x="282" y="2916"/>
                  </a:lnTo>
                  <a:lnTo>
                    <a:pt x="286" y="2914"/>
                  </a:lnTo>
                  <a:lnTo>
                    <a:pt x="292" y="2914"/>
                  </a:lnTo>
                  <a:lnTo>
                    <a:pt x="294" y="2914"/>
                  </a:lnTo>
                  <a:lnTo>
                    <a:pt x="294" y="2912"/>
                  </a:lnTo>
                  <a:lnTo>
                    <a:pt x="288" y="2908"/>
                  </a:lnTo>
                  <a:lnTo>
                    <a:pt x="286" y="2908"/>
                  </a:lnTo>
                  <a:lnTo>
                    <a:pt x="282" y="2908"/>
                  </a:lnTo>
                  <a:lnTo>
                    <a:pt x="278" y="2914"/>
                  </a:lnTo>
                  <a:close/>
                  <a:moveTo>
                    <a:pt x="276" y="2888"/>
                  </a:moveTo>
                  <a:lnTo>
                    <a:pt x="276" y="2888"/>
                  </a:lnTo>
                  <a:lnTo>
                    <a:pt x="280" y="2886"/>
                  </a:lnTo>
                  <a:lnTo>
                    <a:pt x="282" y="2884"/>
                  </a:lnTo>
                  <a:lnTo>
                    <a:pt x="282" y="2882"/>
                  </a:lnTo>
                  <a:lnTo>
                    <a:pt x="282" y="2880"/>
                  </a:lnTo>
                  <a:lnTo>
                    <a:pt x="278" y="2880"/>
                  </a:lnTo>
                  <a:lnTo>
                    <a:pt x="272" y="2884"/>
                  </a:lnTo>
                  <a:lnTo>
                    <a:pt x="270" y="2884"/>
                  </a:lnTo>
                  <a:lnTo>
                    <a:pt x="270" y="2886"/>
                  </a:lnTo>
                  <a:lnTo>
                    <a:pt x="272" y="2888"/>
                  </a:lnTo>
                  <a:lnTo>
                    <a:pt x="276" y="2888"/>
                  </a:lnTo>
                  <a:close/>
                  <a:moveTo>
                    <a:pt x="282" y="2902"/>
                  </a:moveTo>
                  <a:lnTo>
                    <a:pt x="282" y="2902"/>
                  </a:lnTo>
                  <a:lnTo>
                    <a:pt x="284" y="2902"/>
                  </a:lnTo>
                  <a:lnTo>
                    <a:pt x="290" y="2900"/>
                  </a:lnTo>
                  <a:lnTo>
                    <a:pt x="296" y="2898"/>
                  </a:lnTo>
                  <a:lnTo>
                    <a:pt x="296" y="2896"/>
                  </a:lnTo>
                  <a:lnTo>
                    <a:pt x="294" y="2894"/>
                  </a:lnTo>
                  <a:lnTo>
                    <a:pt x="292" y="2894"/>
                  </a:lnTo>
                  <a:lnTo>
                    <a:pt x="282" y="2894"/>
                  </a:lnTo>
                  <a:lnTo>
                    <a:pt x="276" y="2894"/>
                  </a:lnTo>
                  <a:lnTo>
                    <a:pt x="276" y="2896"/>
                  </a:lnTo>
                  <a:lnTo>
                    <a:pt x="278" y="2900"/>
                  </a:lnTo>
                  <a:lnTo>
                    <a:pt x="282" y="2902"/>
                  </a:lnTo>
                  <a:close/>
                  <a:moveTo>
                    <a:pt x="296" y="2950"/>
                  </a:moveTo>
                  <a:lnTo>
                    <a:pt x="296" y="2950"/>
                  </a:lnTo>
                  <a:lnTo>
                    <a:pt x="294" y="2948"/>
                  </a:lnTo>
                  <a:lnTo>
                    <a:pt x="290" y="2950"/>
                  </a:lnTo>
                  <a:lnTo>
                    <a:pt x="290" y="2952"/>
                  </a:lnTo>
                  <a:lnTo>
                    <a:pt x="290" y="2954"/>
                  </a:lnTo>
                  <a:lnTo>
                    <a:pt x="292" y="2956"/>
                  </a:lnTo>
                  <a:lnTo>
                    <a:pt x="294" y="2954"/>
                  </a:lnTo>
                  <a:lnTo>
                    <a:pt x="296" y="2952"/>
                  </a:lnTo>
                  <a:lnTo>
                    <a:pt x="296" y="2950"/>
                  </a:lnTo>
                  <a:close/>
                  <a:moveTo>
                    <a:pt x="302" y="2888"/>
                  </a:moveTo>
                  <a:lnTo>
                    <a:pt x="302" y="2888"/>
                  </a:lnTo>
                  <a:lnTo>
                    <a:pt x="300" y="2890"/>
                  </a:lnTo>
                  <a:lnTo>
                    <a:pt x="300" y="2892"/>
                  </a:lnTo>
                  <a:lnTo>
                    <a:pt x="302" y="2898"/>
                  </a:lnTo>
                  <a:lnTo>
                    <a:pt x="304" y="2900"/>
                  </a:lnTo>
                  <a:lnTo>
                    <a:pt x="308" y="2898"/>
                  </a:lnTo>
                  <a:lnTo>
                    <a:pt x="310" y="2896"/>
                  </a:lnTo>
                  <a:lnTo>
                    <a:pt x="308" y="2894"/>
                  </a:lnTo>
                  <a:lnTo>
                    <a:pt x="306" y="2890"/>
                  </a:lnTo>
                  <a:lnTo>
                    <a:pt x="302" y="2888"/>
                  </a:lnTo>
                  <a:close/>
                  <a:moveTo>
                    <a:pt x="304" y="2856"/>
                  </a:moveTo>
                  <a:lnTo>
                    <a:pt x="304" y="2856"/>
                  </a:lnTo>
                  <a:lnTo>
                    <a:pt x="304" y="2858"/>
                  </a:lnTo>
                  <a:lnTo>
                    <a:pt x="304" y="2862"/>
                  </a:lnTo>
                  <a:lnTo>
                    <a:pt x="306" y="2864"/>
                  </a:lnTo>
                  <a:lnTo>
                    <a:pt x="308" y="2864"/>
                  </a:lnTo>
                  <a:lnTo>
                    <a:pt x="310" y="2862"/>
                  </a:lnTo>
                  <a:lnTo>
                    <a:pt x="308" y="2860"/>
                  </a:lnTo>
                  <a:lnTo>
                    <a:pt x="306" y="2856"/>
                  </a:lnTo>
                  <a:lnTo>
                    <a:pt x="304" y="2856"/>
                  </a:lnTo>
                  <a:close/>
                  <a:moveTo>
                    <a:pt x="300" y="2968"/>
                  </a:moveTo>
                  <a:lnTo>
                    <a:pt x="300" y="2968"/>
                  </a:lnTo>
                  <a:lnTo>
                    <a:pt x="304" y="2964"/>
                  </a:lnTo>
                  <a:lnTo>
                    <a:pt x="304" y="2962"/>
                  </a:lnTo>
                  <a:lnTo>
                    <a:pt x="304" y="2960"/>
                  </a:lnTo>
                  <a:lnTo>
                    <a:pt x="300" y="2962"/>
                  </a:lnTo>
                  <a:lnTo>
                    <a:pt x="298" y="2964"/>
                  </a:lnTo>
                  <a:lnTo>
                    <a:pt x="296" y="2968"/>
                  </a:lnTo>
                  <a:lnTo>
                    <a:pt x="296" y="2970"/>
                  </a:lnTo>
                  <a:lnTo>
                    <a:pt x="300" y="2968"/>
                  </a:lnTo>
                  <a:close/>
                  <a:moveTo>
                    <a:pt x="290" y="2888"/>
                  </a:moveTo>
                  <a:lnTo>
                    <a:pt x="290" y="2888"/>
                  </a:lnTo>
                  <a:lnTo>
                    <a:pt x="294" y="2888"/>
                  </a:lnTo>
                  <a:lnTo>
                    <a:pt x="294" y="2886"/>
                  </a:lnTo>
                  <a:lnTo>
                    <a:pt x="292" y="2884"/>
                  </a:lnTo>
                  <a:lnTo>
                    <a:pt x="290" y="2884"/>
                  </a:lnTo>
                  <a:lnTo>
                    <a:pt x="282" y="2888"/>
                  </a:lnTo>
                  <a:lnTo>
                    <a:pt x="280" y="2888"/>
                  </a:lnTo>
                  <a:lnTo>
                    <a:pt x="282" y="2890"/>
                  </a:lnTo>
                  <a:lnTo>
                    <a:pt x="290" y="2888"/>
                  </a:lnTo>
                  <a:close/>
                  <a:moveTo>
                    <a:pt x="250" y="2970"/>
                  </a:moveTo>
                  <a:lnTo>
                    <a:pt x="250" y="2970"/>
                  </a:lnTo>
                  <a:lnTo>
                    <a:pt x="250" y="2972"/>
                  </a:lnTo>
                  <a:lnTo>
                    <a:pt x="248" y="2974"/>
                  </a:lnTo>
                  <a:lnTo>
                    <a:pt x="248" y="2978"/>
                  </a:lnTo>
                  <a:lnTo>
                    <a:pt x="252" y="2980"/>
                  </a:lnTo>
                  <a:lnTo>
                    <a:pt x="254" y="2980"/>
                  </a:lnTo>
                  <a:lnTo>
                    <a:pt x="260" y="2974"/>
                  </a:lnTo>
                  <a:lnTo>
                    <a:pt x="262" y="2972"/>
                  </a:lnTo>
                  <a:lnTo>
                    <a:pt x="262" y="2968"/>
                  </a:lnTo>
                  <a:lnTo>
                    <a:pt x="262" y="2964"/>
                  </a:lnTo>
                  <a:lnTo>
                    <a:pt x="260" y="2962"/>
                  </a:lnTo>
                  <a:lnTo>
                    <a:pt x="256" y="2962"/>
                  </a:lnTo>
                  <a:lnTo>
                    <a:pt x="250" y="2966"/>
                  </a:lnTo>
                  <a:lnTo>
                    <a:pt x="248" y="2966"/>
                  </a:lnTo>
                  <a:lnTo>
                    <a:pt x="250" y="2970"/>
                  </a:lnTo>
                  <a:close/>
                  <a:moveTo>
                    <a:pt x="540" y="3562"/>
                  </a:moveTo>
                  <a:lnTo>
                    <a:pt x="540" y="3562"/>
                  </a:lnTo>
                  <a:lnTo>
                    <a:pt x="544" y="3562"/>
                  </a:lnTo>
                  <a:lnTo>
                    <a:pt x="548" y="3562"/>
                  </a:lnTo>
                  <a:lnTo>
                    <a:pt x="554" y="3560"/>
                  </a:lnTo>
                  <a:lnTo>
                    <a:pt x="554" y="3558"/>
                  </a:lnTo>
                  <a:lnTo>
                    <a:pt x="552" y="3558"/>
                  </a:lnTo>
                  <a:lnTo>
                    <a:pt x="546" y="3558"/>
                  </a:lnTo>
                  <a:lnTo>
                    <a:pt x="542" y="3560"/>
                  </a:lnTo>
                  <a:lnTo>
                    <a:pt x="540" y="3562"/>
                  </a:lnTo>
                  <a:close/>
                  <a:moveTo>
                    <a:pt x="560" y="3548"/>
                  </a:moveTo>
                  <a:lnTo>
                    <a:pt x="560" y="3548"/>
                  </a:lnTo>
                  <a:lnTo>
                    <a:pt x="558" y="3550"/>
                  </a:lnTo>
                  <a:lnTo>
                    <a:pt x="556" y="3548"/>
                  </a:lnTo>
                  <a:lnTo>
                    <a:pt x="554" y="3550"/>
                  </a:lnTo>
                  <a:lnTo>
                    <a:pt x="552" y="3552"/>
                  </a:lnTo>
                  <a:lnTo>
                    <a:pt x="554" y="3554"/>
                  </a:lnTo>
                  <a:lnTo>
                    <a:pt x="560" y="3556"/>
                  </a:lnTo>
                  <a:lnTo>
                    <a:pt x="562" y="3556"/>
                  </a:lnTo>
                  <a:lnTo>
                    <a:pt x="564" y="3556"/>
                  </a:lnTo>
                  <a:lnTo>
                    <a:pt x="562" y="3548"/>
                  </a:lnTo>
                  <a:lnTo>
                    <a:pt x="560" y="3544"/>
                  </a:lnTo>
                  <a:lnTo>
                    <a:pt x="560" y="3546"/>
                  </a:lnTo>
                  <a:lnTo>
                    <a:pt x="560" y="3548"/>
                  </a:lnTo>
                  <a:close/>
                  <a:moveTo>
                    <a:pt x="556" y="3506"/>
                  </a:moveTo>
                  <a:lnTo>
                    <a:pt x="556" y="3506"/>
                  </a:lnTo>
                  <a:lnTo>
                    <a:pt x="530" y="3504"/>
                  </a:lnTo>
                  <a:lnTo>
                    <a:pt x="522" y="3504"/>
                  </a:lnTo>
                  <a:lnTo>
                    <a:pt x="522" y="3506"/>
                  </a:lnTo>
                  <a:lnTo>
                    <a:pt x="526" y="3508"/>
                  </a:lnTo>
                  <a:lnTo>
                    <a:pt x="528" y="3510"/>
                  </a:lnTo>
                  <a:lnTo>
                    <a:pt x="528" y="3512"/>
                  </a:lnTo>
                  <a:lnTo>
                    <a:pt x="528" y="3516"/>
                  </a:lnTo>
                  <a:lnTo>
                    <a:pt x="530" y="3522"/>
                  </a:lnTo>
                  <a:lnTo>
                    <a:pt x="532" y="3524"/>
                  </a:lnTo>
                  <a:lnTo>
                    <a:pt x="536" y="3524"/>
                  </a:lnTo>
                  <a:lnTo>
                    <a:pt x="546" y="3524"/>
                  </a:lnTo>
                  <a:lnTo>
                    <a:pt x="550" y="3524"/>
                  </a:lnTo>
                  <a:lnTo>
                    <a:pt x="550" y="3522"/>
                  </a:lnTo>
                  <a:lnTo>
                    <a:pt x="550" y="3520"/>
                  </a:lnTo>
                  <a:lnTo>
                    <a:pt x="554" y="3518"/>
                  </a:lnTo>
                  <a:lnTo>
                    <a:pt x="556" y="3520"/>
                  </a:lnTo>
                  <a:lnTo>
                    <a:pt x="558" y="3524"/>
                  </a:lnTo>
                  <a:lnTo>
                    <a:pt x="558" y="3526"/>
                  </a:lnTo>
                  <a:lnTo>
                    <a:pt x="562" y="3528"/>
                  </a:lnTo>
                  <a:lnTo>
                    <a:pt x="566" y="3526"/>
                  </a:lnTo>
                  <a:lnTo>
                    <a:pt x="568" y="3524"/>
                  </a:lnTo>
                  <a:lnTo>
                    <a:pt x="572" y="3514"/>
                  </a:lnTo>
                  <a:lnTo>
                    <a:pt x="572" y="3512"/>
                  </a:lnTo>
                  <a:lnTo>
                    <a:pt x="572" y="3508"/>
                  </a:lnTo>
                  <a:lnTo>
                    <a:pt x="568" y="3506"/>
                  </a:lnTo>
                  <a:lnTo>
                    <a:pt x="562" y="3506"/>
                  </a:lnTo>
                  <a:lnTo>
                    <a:pt x="556" y="3506"/>
                  </a:lnTo>
                  <a:close/>
                  <a:moveTo>
                    <a:pt x="522" y="3532"/>
                  </a:moveTo>
                  <a:lnTo>
                    <a:pt x="522" y="3532"/>
                  </a:lnTo>
                  <a:lnTo>
                    <a:pt x="516" y="3528"/>
                  </a:lnTo>
                  <a:lnTo>
                    <a:pt x="520" y="3528"/>
                  </a:lnTo>
                  <a:lnTo>
                    <a:pt x="524" y="3526"/>
                  </a:lnTo>
                  <a:lnTo>
                    <a:pt x="524" y="3524"/>
                  </a:lnTo>
                  <a:lnTo>
                    <a:pt x="518" y="3520"/>
                  </a:lnTo>
                  <a:lnTo>
                    <a:pt x="510" y="3520"/>
                  </a:lnTo>
                  <a:lnTo>
                    <a:pt x="506" y="3520"/>
                  </a:lnTo>
                  <a:lnTo>
                    <a:pt x="506" y="3518"/>
                  </a:lnTo>
                  <a:lnTo>
                    <a:pt x="514" y="3516"/>
                  </a:lnTo>
                  <a:lnTo>
                    <a:pt x="520" y="3514"/>
                  </a:lnTo>
                  <a:lnTo>
                    <a:pt x="520" y="3512"/>
                  </a:lnTo>
                  <a:lnTo>
                    <a:pt x="520" y="3510"/>
                  </a:lnTo>
                  <a:lnTo>
                    <a:pt x="518" y="3508"/>
                  </a:lnTo>
                  <a:lnTo>
                    <a:pt x="512" y="3506"/>
                  </a:lnTo>
                  <a:lnTo>
                    <a:pt x="504" y="3506"/>
                  </a:lnTo>
                  <a:lnTo>
                    <a:pt x="498" y="3508"/>
                  </a:lnTo>
                  <a:lnTo>
                    <a:pt x="490" y="3508"/>
                  </a:lnTo>
                  <a:lnTo>
                    <a:pt x="486" y="3508"/>
                  </a:lnTo>
                  <a:lnTo>
                    <a:pt x="478" y="3510"/>
                  </a:lnTo>
                  <a:lnTo>
                    <a:pt x="462" y="3514"/>
                  </a:lnTo>
                  <a:lnTo>
                    <a:pt x="454" y="3516"/>
                  </a:lnTo>
                  <a:lnTo>
                    <a:pt x="454" y="3518"/>
                  </a:lnTo>
                  <a:lnTo>
                    <a:pt x="464" y="3524"/>
                  </a:lnTo>
                  <a:lnTo>
                    <a:pt x="466" y="3526"/>
                  </a:lnTo>
                  <a:lnTo>
                    <a:pt x="462" y="3528"/>
                  </a:lnTo>
                  <a:lnTo>
                    <a:pt x="470" y="3532"/>
                  </a:lnTo>
                  <a:lnTo>
                    <a:pt x="476" y="3534"/>
                  </a:lnTo>
                  <a:lnTo>
                    <a:pt x="480" y="3536"/>
                  </a:lnTo>
                  <a:lnTo>
                    <a:pt x="486" y="3540"/>
                  </a:lnTo>
                  <a:lnTo>
                    <a:pt x="490" y="3540"/>
                  </a:lnTo>
                  <a:lnTo>
                    <a:pt x="490" y="3538"/>
                  </a:lnTo>
                  <a:lnTo>
                    <a:pt x="482" y="3530"/>
                  </a:lnTo>
                  <a:lnTo>
                    <a:pt x="480" y="3526"/>
                  </a:lnTo>
                  <a:lnTo>
                    <a:pt x="482" y="3524"/>
                  </a:lnTo>
                  <a:lnTo>
                    <a:pt x="486" y="3524"/>
                  </a:lnTo>
                  <a:lnTo>
                    <a:pt x="490" y="3524"/>
                  </a:lnTo>
                  <a:lnTo>
                    <a:pt x="494" y="3524"/>
                  </a:lnTo>
                  <a:lnTo>
                    <a:pt x="498" y="3524"/>
                  </a:lnTo>
                  <a:lnTo>
                    <a:pt x="500" y="3524"/>
                  </a:lnTo>
                  <a:lnTo>
                    <a:pt x="496" y="3532"/>
                  </a:lnTo>
                  <a:lnTo>
                    <a:pt x="496" y="3536"/>
                  </a:lnTo>
                  <a:lnTo>
                    <a:pt x="500" y="3540"/>
                  </a:lnTo>
                  <a:lnTo>
                    <a:pt x="502" y="3540"/>
                  </a:lnTo>
                  <a:lnTo>
                    <a:pt x="506" y="3538"/>
                  </a:lnTo>
                  <a:lnTo>
                    <a:pt x="510" y="3536"/>
                  </a:lnTo>
                  <a:lnTo>
                    <a:pt x="512" y="3538"/>
                  </a:lnTo>
                  <a:lnTo>
                    <a:pt x="514" y="3540"/>
                  </a:lnTo>
                  <a:lnTo>
                    <a:pt x="518" y="3540"/>
                  </a:lnTo>
                  <a:lnTo>
                    <a:pt x="522" y="3542"/>
                  </a:lnTo>
                  <a:lnTo>
                    <a:pt x="522" y="3544"/>
                  </a:lnTo>
                  <a:lnTo>
                    <a:pt x="524" y="3548"/>
                  </a:lnTo>
                  <a:lnTo>
                    <a:pt x="526" y="3548"/>
                  </a:lnTo>
                  <a:lnTo>
                    <a:pt x="528" y="3550"/>
                  </a:lnTo>
                  <a:lnTo>
                    <a:pt x="532" y="3554"/>
                  </a:lnTo>
                  <a:lnTo>
                    <a:pt x="534" y="3552"/>
                  </a:lnTo>
                  <a:lnTo>
                    <a:pt x="534" y="3548"/>
                  </a:lnTo>
                  <a:lnTo>
                    <a:pt x="534" y="3544"/>
                  </a:lnTo>
                  <a:lnTo>
                    <a:pt x="532" y="3542"/>
                  </a:lnTo>
                  <a:lnTo>
                    <a:pt x="532" y="3538"/>
                  </a:lnTo>
                  <a:lnTo>
                    <a:pt x="530" y="3536"/>
                  </a:lnTo>
                  <a:lnTo>
                    <a:pt x="522" y="3532"/>
                  </a:lnTo>
                  <a:close/>
                  <a:moveTo>
                    <a:pt x="476" y="3508"/>
                  </a:moveTo>
                  <a:lnTo>
                    <a:pt x="476" y="3508"/>
                  </a:lnTo>
                  <a:lnTo>
                    <a:pt x="484" y="3506"/>
                  </a:lnTo>
                  <a:lnTo>
                    <a:pt x="484" y="3504"/>
                  </a:lnTo>
                  <a:lnTo>
                    <a:pt x="472" y="3502"/>
                  </a:lnTo>
                  <a:lnTo>
                    <a:pt x="464" y="3502"/>
                  </a:lnTo>
                  <a:lnTo>
                    <a:pt x="458" y="3502"/>
                  </a:lnTo>
                  <a:lnTo>
                    <a:pt x="450" y="3506"/>
                  </a:lnTo>
                  <a:lnTo>
                    <a:pt x="448" y="3508"/>
                  </a:lnTo>
                  <a:lnTo>
                    <a:pt x="456" y="3510"/>
                  </a:lnTo>
                  <a:lnTo>
                    <a:pt x="462" y="3510"/>
                  </a:lnTo>
                  <a:lnTo>
                    <a:pt x="476" y="3508"/>
                  </a:lnTo>
                  <a:close/>
                  <a:moveTo>
                    <a:pt x="572" y="3528"/>
                  </a:moveTo>
                  <a:lnTo>
                    <a:pt x="572" y="3528"/>
                  </a:lnTo>
                  <a:lnTo>
                    <a:pt x="574" y="3530"/>
                  </a:lnTo>
                  <a:lnTo>
                    <a:pt x="578" y="3530"/>
                  </a:lnTo>
                  <a:lnTo>
                    <a:pt x="580" y="3528"/>
                  </a:lnTo>
                  <a:lnTo>
                    <a:pt x="582" y="3524"/>
                  </a:lnTo>
                  <a:lnTo>
                    <a:pt x="580" y="3522"/>
                  </a:lnTo>
                  <a:lnTo>
                    <a:pt x="578" y="3522"/>
                  </a:lnTo>
                  <a:lnTo>
                    <a:pt x="574" y="3524"/>
                  </a:lnTo>
                  <a:lnTo>
                    <a:pt x="572" y="3528"/>
                  </a:lnTo>
                  <a:close/>
                  <a:moveTo>
                    <a:pt x="636" y="3486"/>
                  </a:moveTo>
                  <a:lnTo>
                    <a:pt x="636" y="3486"/>
                  </a:lnTo>
                  <a:lnTo>
                    <a:pt x="628" y="3488"/>
                  </a:lnTo>
                  <a:lnTo>
                    <a:pt x="622" y="3486"/>
                  </a:lnTo>
                  <a:lnTo>
                    <a:pt x="616" y="3484"/>
                  </a:lnTo>
                  <a:lnTo>
                    <a:pt x="610" y="3482"/>
                  </a:lnTo>
                  <a:lnTo>
                    <a:pt x="602" y="3478"/>
                  </a:lnTo>
                  <a:lnTo>
                    <a:pt x="594" y="3470"/>
                  </a:lnTo>
                  <a:lnTo>
                    <a:pt x="584" y="3462"/>
                  </a:lnTo>
                  <a:lnTo>
                    <a:pt x="574" y="3456"/>
                  </a:lnTo>
                  <a:lnTo>
                    <a:pt x="562" y="3448"/>
                  </a:lnTo>
                  <a:lnTo>
                    <a:pt x="548" y="3436"/>
                  </a:lnTo>
                  <a:lnTo>
                    <a:pt x="538" y="3424"/>
                  </a:lnTo>
                  <a:lnTo>
                    <a:pt x="532" y="3414"/>
                  </a:lnTo>
                  <a:lnTo>
                    <a:pt x="530" y="3404"/>
                  </a:lnTo>
                  <a:lnTo>
                    <a:pt x="528" y="3404"/>
                  </a:lnTo>
                  <a:lnTo>
                    <a:pt x="522" y="3402"/>
                  </a:lnTo>
                  <a:lnTo>
                    <a:pt x="516" y="3402"/>
                  </a:lnTo>
                  <a:lnTo>
                    <a:pt x="514" y="3400"/>
                  </a:lnTo>
                  <a:lnTo>
                    <a:pt x="512" y="3396"/>
                  </a:lnTo>
                  <a:lnTo>
                    <a:pt x="516" y="3390"/>
                  </a:lnTo>
                  <a:lnTo>
                    <a:pt x="520" y="3386"/>
                  </a:lnTo>
                  <a:lnTo>
                    <a:pt x="522" y="3386"/>
                  </a:lnTo>
                  <a:lnTo>
                    <a:pt x="524" y="3390"/>
                  </a:lnTo>
                  <a:lnTo>
                    <a:pt x="524" y="3392"/>
                  </a:lnTo>
                  <a:lnTo>
                    <a:pt x="526" y="3394"/>
                  </a:lnTo>
                  <a:lnTo>
                    <a:pt x="528" y="3392"/>
                  </a:lnTo>
                  <a:lnTo>
                    <a:pt x="528" y="3388"/>
                  </a:lnTo>
                  <a:lnTo>
                    <a:pt x="524" y="3380"/>
                  </a:lnTo>
                  <a:lnTo>
                    <a:pt x="510" y="3364"/>
                  </a:lnTo>
                  <a:lnTo>
                    <a:pt x="510" y="3502"/>
                  </a:lnTo>
                  <a:lnTo>
                    <a:pt x="518" y="3498"/>
                  </a:lnTo>
                  <a:lnTo>
                    <a:pt x="520" y="3496"/>
                  </a:lnTo>
                  <a:lnTo>
                    <a:pt x="522" y="3496"/>
                  </a:lnTo>
                  <a:lnTo>
                    <a:pt x="530" y="3498"/>
                  </a:lnTo>
                  <a:lnTo>
                    <a:pt x="544" y="3500"/>
                  </a:lnTo>
                  <a:lnTo>
                    <a:pt x="560" y="3502"/>
                  </a:lnTo>
                  <a:lnTo>
                    <a:pt x="576" y="3504"/>
                  </a:lnTo>
                  <a:lnTo>
                    <a:pt x="584" y="3506"/>
                  </a:lnTo>
                  <a:lnTo>
                    <a:pt x="588" y="3508"/>
                  </a:lnTo>
                  <a:lnTo>
                    <a:pt x="596" y="3512"/>
                  </a:lnTo>
                  <a:lnTo>
                    <a:pt x="598" y="3510"/>
                  </a:lnTo>
                  <a:lnTo>
                    <a:pt x="602" y="3508"/>
                  </a:lnTo>
                  <a:lnTo>
                    <a:pt x="606" y="3506"/>
                  </a:lnTo>
                  <a:lnTo>
                    <a:pt x="614" y="3506"/>
                  </a:lnTo>
                  <a:lnTo>
                    <a:pt x="620" y="3502"/>
                  </a:lnTo>
                  <a:lnTo>
                    <a:pt x="624" y="3500"/>
                  </a:lnTo>
                  <a:lnTo>
                    <a:pt x="626" y="3502"/>
                  </a:lnTo>
                  <a:lnTo>
                    <a:pt x="630" y="3506"/>
                  </a:lnTo>
                  <a:lnTo>
                    <a:pt x="632" y="3504"/>
                  </a:lnTo>
                  <a:lnTo>
                    <a:pt x="634" y="3502"/>
                  </a:lnTo>
                  <a:lnTo>
                    <a:pt x="638" y="3502"/>
                  </a:lnTo>
                  <a:lnTo>
                    <a:pt x="640" y="3502"/>
                  </a:lnTo>
                  <a:lnTo>
                    <a:pt x="642" y="3502"/>
                  </a:lnTo>
                  <a:lnTo>
                    <a:pt x="646" y="3494"/>
                  </a:lnTo>
                  <a:lnTo>
                    <a:pt x="648" y="3488"/>
                  </a:lnTo>
                  <a:lnTo>
                    <a:pt x="648" y="3486"/>
                  </a:lnTo>
                  <a:lnTo>
                    <a:pt x="642" y="3486"/>
                  </a:lnTo>
                  <a:lnTo>
                    <a:pt x="636" y="3486"/>
                  </a:lnTo>
                  <a:close/>
                  <a:moveTo>
                    <a:pt x="436" y="3502"/>
                  </a:moveTo>
                  <a:lnTo>
                    <a:pt x="436" y="3502"/>
                  </a:lnTo>
                  <a:lnTo>
                    <a:pt x="428" y="3504"/>
                  </a:lnTo>
                  <a:lnTo>
                    <a:pt x="426" y="3506"/>
                  </a:lnTo>
                  <a:lnTo>
                    <a:pt x="420" y="3506"/>
                  </a:lnTo>
                  <a:lnTo>
                    <a:pt x="414" y="3506"/>
                  </a:lnTo>
                  <a:lnTo>
                    <a:pt x="414" y="3508"/>
                  </a:lnTo>
                  <a:lnTo>
                    <a:pt x="414" y="3510"/>
                  </a:lnTo>
                  <a:lnTo>
                    <a:pt x="416" y="3514"/>
                  </a:lnTo>
                  <a:lnTo>
                    <a:pt x="418" y="3514"/>
                  </a:lnTo>
                  <a:lnTo>
                    <a:pt x="428" y="3516"/>
                  </a:lnTo>
                  <a:lnTo>
                    <a:pt x="430" y="3516"/>
                  </a:lnTo>
                  <a:lnTo>
                    <a:pt x="432" y="3518"/>
                  </a:lnTo>
                  <a:lnTo>
                    <a:pt x="432" y="3520"/>
                  </a:lnTo>
                  <a:lnTo>
                    <a:pt x="432" y="3522"/>
                  </a:lnTo>
                  <a:lnTo>
                    <a:pt x="436" y="3522"/>
                  </a:lnTo>
                  <a:lnTo>
                    <a:pt x="442" y="3518"/>
                  </a:lnTo>
                  <a:lnTo>
                    <a:pt x="442" y="3516"/>
                  </a:lnTo>
                  <a:lnTo>
                    <a:pt x="442" y="3512"/>
                  </a:lnTo>
                  <a:lnTo>
                    <a:pt x="438" y="3512"/>
                  </a:lnTo>
                  <a:lnTo>
                    <a:pt x="432" y="3510"/>
                  </a:lnTo>
                  <a:lnTo>
                    <a:pt x="434" y="3508"/>
                  </a:lnTo>
                  <a:lnTo>
                    <a:pt x="438" y="3508"/>
                  </a:lnTo>
                  <a:lnTo>
                    <a:pt x="442" y="3506"/>
                  </a:lnTo>
                  <a:lnTo>
                    <a:pt x="444" y="3504"/>
                  </a:lnTo>
                  <a:lnTo>
                    <a:pt x="440" y="3504"/>
                  </a:lnTo>
                  <a:lnTo>
                    <a:pt x="436" y="3502"/>
                  </a:lnTo>
                  <a:close/>
                  <a:moveTo>
                    <a:pt x="290" y="2874"/>
                  </a:moveTo>
                  <a:lnTo>
                    <a:pt x="290" y="2874"/>
                  </a:lnTo>
                  <a:lnTo>
                    <a:pt x="292" y="2876"/>
                  </a:lnTo>
                  <a:lnTo>
                    <a:pt x="294" y="2874"/>
                  </a:lnTo>
                  <a:lnTo>
                    <a:pt x="294" y="2872"/>
                  </a:lnTo>
                  <a:lnTo>
                    <a:pt x="294" y="2870"/>
                  </a:lnTo>
                  <a:lnTo>
                    <a:pt x="290" y="2868"/>
                  </a:lnTo>
                  <a:lnTo>
                    <a:pt x="290" y="2874"/>
                  </a:lnTo>
                  <a:close/>
                  <a:moveTo>
                    <a:pt x="592" y="3524"/>
                  </a:moveTo>
                  <a:lnTo>
                    <a:pt x="592" y="3524"/>
                  </a:lnTo>
                  <a:lnTo>
                    <a:pt x="596" y="3524"/>
                  </a:lnTo>
                  <a:lnTo>
                    <a:pt x="598" y="3524"/>
                  </a:lnTo>
                  <a:lnTo>
                    <a:pt x="598" y="3522"/>
                  </a:lnTo>
                  <a:lnTo>
                    <a:pt x="596" y="3518"/>
                  </a:lnTo>
                  <a:lnTo>
                    <a:pt x="594" y="3518"/>
                  </a:lnTo>
                  <a:lnTo>
                    <a:pt x="590" y="3520"/>
                  </a:lnTo>
                  <a:lnTo>
                    <a:pt x="590" y="3522"/>
                  </a:lnTo>
                  <a:lnTo>
                    <a:pt x="592" y="3524"/>
                  </a:lnTo>
                  <a:close/>
                  <a:moveTo>
                    <a:pt x="310" y="3406"/>
                  </a:moveTo>
                  <a:lnTo>
                    <a:pt x="310" y="3406"/>
                  </a:lnTo>
                  <a:lnTo>
                    <a:pt x="314" y="3406"/>
                  </a:lnTo>
                  <a:lnTo>
                    <a:pt x="318" y="3406"/>
                  </a:lnTo>
                  <a:lnTo>
                    <a:pt x="322" y="3406"/>
                  </a:lnTo>
                  <a:lnTo>
                    <a:pt x="326" y="3408"/>
                  </a:lnTo>
                  <a:lnTo>
                    <a:pt x="328" y="3408"/>
                  </a:lnTo>
                  <a:lnTo>
                    <a:pt x="324" y="3402"/>
                  </a:lnTo>
                  <a:lnTo>
                    <a:pt x="318" y="3396"/>
                  </a:lnTo>
                  <a:lnTo>
                    <a:pt x="316" y="3394"/>
                  </a:lnTo>
                  <a:lnTo>
                    <a:pt x="314" y="3394"/>
                  </a:lnTo>
                  <a:lnTo>
                    <a:pt x="312" y="3394"/>
                  </a:lnTo>
                  <a:lnTo>
                    <a:pt x="310" y="3392"/>
                  </a:lnTo>
                  <a:lnTo>
                    <a:pt x="308" y="3390"/>
                  </a:lnTo>
                  <a:lnTo>
                    <a:pt x="306" y="3392"/>
                  </a:lnTo>
                  <a:lnTo>
                    <a:pt x="304" y="3390"/>
                  </a:lnTo>
                  <a:lnTo>
                    <a:pt x="294" y="3384"/>
                  </a:lnTo>
                  <a:lnTo>
                    <a:pt x="284" y="3382"/>
                  </a:lnTo>
                  <a:lnTo>
                    <a:pt x="280" y="3378"/>
                  </a:lnTo>
                  <a:lnTo>
                    <a:pt x="274" y="3374"/>
                  </a:lnTo>
                  <a:lnTo>
                    <a:pt x="268" y="3370"/>
                  </a:lnTo>
                  <a:lnTo>
                    <a:pt x="264" y="3368"/>
                  </a:lnTo>
                  <a:lnTo>
                    <a:pt x="262" y="3370"/>
                  </a:lnTo>
                  <a:lnTo>
                    <a:pt x="266" y="3374"/>
                  </a:lnTo>
                  <a:lnTo>
                    <a:pt x="270" y="3376"/>
                  </a:lnTo>
                  <a:lnTo>
                    <a:pt x="270" y="3380"/>
                  </a:lnTo>
                  <a:lnTo>
                    <a:pt x="268" y="3380"/>
                  </a:lnTo>
                  <a:lnTo>
                    <a:pt x="272" y="3382"/>
                  </a:lnTo>
                  <a:lnTo>
                    <a:pt x="276" y="3384"/>
                  </a:lnTo>
                  <a:lnTo>
                    <a:pt x="278" y="3388"/>
                  </a:lnTo>
                  <a:lnTo>
                    <a:pt x="282" y="3390"/>
                  </a:lnTo>
                  <a:lnTo>
                    <a:pt x="288" y="3392"/>
                  </a:lnTo>
                  <a:lnTo>
                    <a:pt x="294" y="3392"/>
                  </a:lnTo>
                  <a:lnTo>
                    <a:pt x="296" y="3394"/>
                  </a:lnTo>
                  <a:lnTo>
                    <a:pt x="300" y="3396"/>
                  </a:lnTo>
                  <a:lnTo>
                    <a:pt x="302" y="3398"/>
                  </a:lnTo>
                  <a:lnTo>
                    <a:pt x="304" y="3398"/>
                  </a:lnTo>
                  <a:lnTo>
                    <a:pt x="308" y="3398"/>
                  </a:lnTo>
                  <a:lnTo>
                    <a:pt x="310" y="3400"/>
                  </a:lnTo>
                  <a:lnTo>
                    <a:pt x="310" y="3402"/>
                  </a:lnTo>
                  <a:lnTo>
                    <a:pt x="310" y="3404"/>
                  </a:lnTo>
                  <a:lnTo>
                    <a:pt x="310" y="3406"/>
                  </a:lnTo>
                  <a:close/>
                  <a:moveTo>
                    <a:pt x="262" y="3306"/>
                  </a:moveTo>
                  <a:lnTo>
                    <a:pt x="262" y="3306"/>
                  </a:lnTo>
                  <a:lnTo>
                    <a:pt x="260" y="3302"/>
                  </a:lnTo>
                  <a:lnTo>
                    <a:pt x="258" y="3302"/>
                  </a:lnTo>
                  <a:lnTo>
                    <a:pt x="258" y="3304"/>
                  </a:lnTo>
                  <a:lnTo>
                    <a:pt x="258" y="3310"/>
                  </a:lnTo>
                  <a:lnTo>
                    <a:pt x="258" y="3314"/>
                  </a:lnTo>
                  <a:lnTo>
                    <a:pt x="254" y="3308"/>
                  </a:lnTo>
                  <a:lnTo>
                    <a:pt x="252" y="3308"/>
                  </a:lnTo>
                  <a:lnTo>
                    <a:pt x="250" y="3310"/>
                  </a:lnTo>
                  <a:lnTo>
                    <a:pt x="248" y="3314"/>
                  </a:lnTo>
                  <a:lnTo>
                    <a:pt x="250" y="3318"/>
                  </a:lnTo>
                  <a:lnTo>
                    <a:pt x="252" y="3320"/>
                  </a:lnTo>
                  <a:lnTo>
                    <a:pt x="252" y="3322"/>
                  </a:lnTo>
                  <a:lnTo>
                    <a:pt x="250" y="3324"/>
                  </a:lnTo>
                  <a:lnTo>
                    <a:pt x="252" y="3328"/>
                  </a:lnTo>
                  <a:lnTo>
                    <a:pt x="252" y="3332"/>
                  </a:lnTo>
                  <a:lnTo>
                    <a:pt x="254" y="3332"/>
                  </a:lnTo>
                  <a:lnTo>
                    <a:pt x="258" y="3324"/>
                  </a:lnTo>
                  <a:lnTo>
                    <a:pt x="260" y="3314"/>
                  </a:lnTo>
                  <a:lnTo>
                    <a:pt x="262" y="3310"/>
                  </a:lnTo>
                  <a:lnTo>
                    <a:pt x="262" y="3306"/>
                  </a:lnTo>
                  <a:close/>
                  <a:moveTo>
                    <a:pt x="284" y="3406"/>
                  </a:moveTo>
                  <a:lnTo>
                    <a:pt x="284" y="3406"/>
                  </a:lnTo>
                  <a:lnTo>
                    <a:pt x="286" y="3406"/>
                  </a:lnTo>
                  <a:lnTo>
                    <a:pt x="288" y="3404"/>
                  </a:lnTo>
                  <a:lnTo>
                    <a:pt x="290" y="3402"/>
                  </a:lnTo>
                  <a:lnTo>
                    <a:pt x="290" y="3400"/>
                  </a:lnTo>
                  <a:lnTo>
                    <a:pt x="286" y="3398"/>
                  </a:lnTo>
                  <a:lnTo>
                    <a:pt x="284" y="3400"/>
                  </a:lnTo>
                  <a:lnTo>
                    <a:pt x="284" y="3404"/>
                  </a:lnTo>
                  <a:lnTo>
                    <a:pt x="284" y="3406"/>
                  </a:lnTo>
                  <a:close/>
                  <a:moveTo>
                    <a:pt x="268" y="3336"/>
                  </a:moveTo>
                  <a:lnTo>
                    <a:pt x="268" y="3336"/>
                  </a:lnTo>
                  <a:lnTo>
                    <a:pt x="260" y="3336"/>
                  </a:lnTo>
                  <a:lnTo>
                    <a:pt x="258" y="3336"/>
                  </a:lnTo>
                  <a:lnTo>
                    <a:pt x="256" y="3338"/>
                  </a:lnTo>
                  <a:lnTo>
                    <a:pt x="258" y="3340"/>
                  </a:lnTo>
                  <a:lnTo>
                    <a:pt x="262" y="3342"/>
                  </a:lnTo>
                  <a:lnTo>
                    <a:pt x="264" y="3342"/>
                  </a:lnTo>
                  <a:lnTo>
                    <a:pt x="268" y="3340"/>
                  </a:lnTo>
                  <a:lnTo>
                    <a:pt x="268" y="3338"/>
                  </a:lnTo>
                  <a:lnTo>
                    <a:pt x="268" y="3336"/>
                  </a:lnTo>
                  <a:close/>
                  <a:moveTo>
                    <a:pt x="412" y="3500"/>
                  </a:moveTo>
                  <a:lnTo>
                    <a:pt x="412" y="3500"/>
                  </a:lnTo>
                  <a:lnTo>
                    <a:pt x="406" y="3498"/>
                  </a:lnTo>
                  <a:lnTo>
                    <a:pt x="402" y="3496"/>
                  </a:lnTo>
                  <a:lnTo>
                    <a:pt x="398" y="3498"/>
                  </a:lnTo>
                  <a:lnTo>
                    <a:pt x="396" y="3500"/>
                  </a:lnTo>
                  <a:lnTo>
                    <a:pt x="396" y="3502"/>
                  </a:lnTo>
                  <a:lnTo>
                    <a:pt x="398" y="3504"/>
                  </a:lnTo>
                  <a:lnTo>
                    <a:pt x="402" y="3502"/>
                  </a:lnTo>
                  <a:lnTo>
                    <a:pt x="406" y="3500"/>
                  </a:lnTo>
                  <a:lnTo>
                    <a:pt x="408" y="3502"/>
                  </a:lnTo>
                  <a:lnTo>
                    <a:pt x="410" y="3502"/>
                  </a:lnTo>
                  <a:lnTo>
                    <a:pt x="414" y="3504"/>
                  </a:lnTo>
                  <a:lnTo>
                    <a:pt x="414" y="3502"/>
                  </a:lnTo>
                  <a:lnTo>
                    <a:pt x="416" y="3500"/>
                  </a:lnTo>
                  <a:lnTo>
                    <a:pt x="414" y="3500"/>
                  </a:lnTo>
                  <a:lnTo>
                    <a:pt x="412" y="3500"/>
                  </a:lnTo>
                  <a:close/>
                  <a:moveTo>
                    <a:pt x="248" y="3284"/>
                  </a:moveTo>
                  <a:lnTo>
                    <a:pt x="248" y="3284"/>
                  </a:lnTo>
                  <a:lnTo>
                    <a:pt x="244" y="3282"/>
                  </a:lnTo>
                  <a:lnTo>
                    <a:pt x="244" y="3284"/>
                  </a:lnTo>
                  <a:lnTo>
                    <a:pt x="244" y="3292"/>
                  </a:lnTo>
                  <a:lnTo>
                    <a:pt x="240" y="3300"/>
                  </a:lnTo>
                  <a:lnTo>
                    <a:pt x="240" y="3302"/>
                  </a:lnTo>
                  <a:lnTo>
                    <a:pt x="244" y="3302"/>
                  </a:lnTo>
                  <a:lnTo>
                    <a:pt x="246" y="3300"/>
                  </a:lnTo>
                  <a:lnTo>
                    <a:pt x="246" y="3298"/>
                  </a:lnTo>
                  <a:lnTo>
                    <a:pt x="248" y="3294"/>
                  </a:lnTo>
                  <a:lnTo>
                    <a:pt x="248" y="3292"/>
                  </a:lnTo>
                  <a:lnTo>
                    <a:pt x="252" y="3288"/>
                  </a:lnTo>
                  <a:lnTo>
                    <a:pt x="248" y="3284"/>
                  </a:lnTo>
                  <a:close/>
                  <a:moveTo>
                    <a:pt x="376" y="3462"/>
                  </a:moveTo>
                  <a:lnTo>
                    <a:pt x="376" y="3462"/>
                  </a:lnTo>
                  <a:lnTo>
                    <a:pt x="376" y="3466"/>
                  </a:lnTo>
                  <a:lnTo>
                    <a:pt x="378" y="3468"/>
                  </a:lnTo>
                  <a:lnTo>
                    <a:pt x="380" y="3468"/>
                  </a:lnTo>
                  <a:lnTo>
                    <a:pt x="380" y="3464"/>
                  </a:lnTo>
                  <a:lnTo>
                    <a:pt x="380" y="3462"/>
                  </a:lnTo>
                  <a:lnTo>
                    <a:pt x="382" y="3462"/>
                  </a:lnTo>
                  <a:lnTo>
                    <a:pt x="384" y="3460"/>
                  </a:lnTo>
                  <a:lnTo>
                    <a:pt x="384" y="3456"/>
                  </a:lnTo>
                  <a:lnTo>
                    <a:pt x="386" y="3454"/>
                  </a:lnTo>
                  <a:lnTo>
                    <a:pt x="386" y="3452"/>
                  </a:lnTo>
                  <a:lnTo>
                    <a:pt x="386" y="3448"/>
                  </a:lnTo>
                  <a:lnTo>
                    <a:pt x="386" y="3444"/>
                  </a:lnTo>
                  <a:lnTo>
                    <a:pt x="386" y="3442"/>
                  </a:lnTo>
                  <a:lnTo>
                    <a:pt x="384" y="3440"/>
                  </a:lnTo>
                  <a:lnTo>
                    <a:pt x="378" y="3438"/>
                  </a:lnTo>
                  <a:lnTo>
                    <a:pt x="376" y="3438"/>
                  </a:lnTo>
                  <a:lnTo>
                    <a:pt x="374" y="3442"/>
                  </a:lnTo>
                  <a:lnTo>
                    <a:pt x="372" y="3444"/>
                  </a:lnTo>
                  <a:lnTo>
                    <a:pt x="370" y="3442"/>
                  </a:lnTo>
                  <a:lnTo>
                    <a:pt x="368" y="3442"/>
                  </a:lnTo>
                  <a:lnTo>
                    <a:pt x="364" y="3442"/>
                  </a:lnTo>
                  <a:lnTo>
                    <a:pt x="362" y="3444"/>
                  </a:lnTo>
                  <a:lnTo>
                    <a:pt x="362" y="3446"/>
                  </a:lnTo>
                  <a:lnTo>
                    <a:pt x="368" y="3452"/>
                  </a:lnTo>
                  <a:lnTo>
                    <a:pt x="374" y="3458"/>
                  </a:lnTo>
                  <a:lnTo>
                    <a:pt x="376" y="3460"/>
                  </a:lnTo>
                  <a:lnTo>
                    <a:pt x="376" y="3462"/>
                  </a:lnTo>
                  <a:close/>
                  <a:moveTo>
                    <a:pt x="360" y="3454"/>
                  </a:moveTo>
                  <a:lnTo>
                    <a:pt x="360" y="3454"/>
                  </a:lnTo>
                  <a:lnTo>
                    <a:pt x="358" y="3458"/>
                  </a:lnTo>
                  <a:lnTo>
                    <a:pt x="354" y="3458"/>
                  </a:lnTo>
                  <a:lnTo>
                    <a:pt x="352" y="3460"/>
                  </a:lnTo>
                  <a:lnTo>
                    <a:pt x="354" y="3462"/>
                  </a:lnTo>
                  <a:lnTo>
                    <a:pt x="356" y="3464"/>
                  </a:lnTo>
                  <a:lnTo>
                    <a:pt x="358" y="3464"/>
                  </a:lnTo>
                  <a:lnTo>
                    <a:pt x="364" y="3458"/>
                  </a:lnTo>
                  <a:lnTo>
                    <a:pt x="364" y="3456"/>
                  </a:lnTo>
                  <a:lnTo>
                    <a:pt x="364" y="3454"/>
                  </a:lnTo>
                  <a:lnTo>
                    <a:pt x="362" y="3452"/>
                  </a:lnTo>
                  <a:lnTo>
                    <a:pt x="360" y="3454"/>
                  </a:lnTo>
                  <a:close/>
                  <a:moveTo>
                    <a:pt x="390" y="3462"/>
                  </a:moveTo>
                  <a:lnTo>
                    <a:pt x="390" y="3462"/>
                  </a:lnTo>
                  <a:lnTo>
                    <a:pt x="394" y="3462"/>
                  </a:lnTo>
                  <a:lnTo>
                    <a:pt x="394" y="3460"/>
                  </a:lnTo>
                  <a:lnTo>
                    <a:pt x="396" y="3458"/>
                  </a:lnTo>
                  <a:lnTo>
                    <a:pt x="398" y="3460"/>
                  </a:lnTo>
                  <a:lnTo>
                    <a:pt x="402" y="3462"/>
                  </a:lnTo>
                  <a:lnTo>
                    <a:pt x="402" y="3464"/>
                  </a:lnTo>
                  <a:lnTo>
                    <a:pt x="402" y="3466"/>
                  </a:lnTo>
                  <a:lnTo>
                    <a:pt x="406" y="3468"/>
                  </a:lnTo>
                  <a:lnTo>
                    <a:pt x="410" y="3468"/>
                  </a:lnTo>
                  <a:lnTo>
                    <a:pt x="412" y="3466"/>
                  </a:lnTo>
                  <a:lnTo>
                    <a:pt x="412" y="3454"/>
                  </a:lnTo>
                  <a:lnTo>
                    <a:pt x="410" y="3450"/>
                  </a:lnTo>
                  <a:lnTo>
                    <a:pt x="408" y="3450"/>
                  </a:lnTo>
                  <a:lnTo>
                    <a:pt x="406" y="3450"/>
                  </a:lnTo>
                  <a:lnTo>
                    <a:pt x="402" y="3448"/>
                  </a:lnTo>
                  <a:lnTo>
                    <a:pt x="400" y="3444"/>
                  </a:lnTo>
                  <a:lnTo>
                    <a:pt x="394" y="3442"/>
                  </a:lnTo>
                  <a:lnTo>
                    <a:pt x="390" y="3444"/>
                  </a:lnTo>
                  <a:lnTo>
                    <a:pt x="388" y="3446"/>
                  </a:lnTo>
                  <a:lnTo>
                    <a:pt x="388" y="3448"/>
                  </a:lnTo>
                  <a:lnTo>
                    <a:pt x="390" y="3454"/>
                  </a:lnTo>
                  <a:lnTo>
                    <a:pt x="388" y="3456"/>
                  </a:lnTo>
                  <a:lnTo>
                    <a:pt x="388" y="3460"/>
                  </a:lnTo>
                  <a:lnTo>
                    <a:pt x="390" y="3462"/>
                  </a:lnTo>
                  <a:close/>
                  <a:moveTo>
                    <a:pt x="356" y="3450"/>
                  </a:moveTo>
                  <a:lnTo>
                    <a:pt x="356" y="3450"/>
                  </a:lnTo>
                  <a:lnTo>
                    <a:pt x="358" y="3450"/>
                  </a:lnTo>
                  <a:lnTo>
                    <a:pt x="360" y="3450"/>
                  </a:lnTo>
                  <a:lnTo>
                    <a:pt x="358" y="3444"/>
                  </a:lnTo>
                  <a:lnTo>
                    <a:pt x="358" y="3442"/>
                  </a:lnTo>
                  <a:lnTo>
                    <a:pt x="358" y="3440"/>
                  </a:lnTo>
                  <a:lnTo>
                    <a:pt x="362" y="3438"/>
                  </a:lnTo>
                  <a:lnTo>
                    <a:pt x="366" y="3436"/>
                  </a:lnTo>
                  <a:lnTo>
                    <a:pt x="366" y="3434"/>
                  </a:lnTo>
                  <a:lnTo>
                    <a:pt x="366" y="3432"/>
                  </a:lnTo>
                  <a:lnTo>
                    <a:pt x="362" y="3430"/>
                  </a:lnTo>
                  <a:lnTo>
                    <a:pt x="360" y="3430"/>
                  </a:lnTo>
                  <a:lnTo>
                    <a:pt x="358" y="3428"/>
                  </a:lnTo>
                  <a:lnTo>
                    <a:pt x="356" y="3426"/>
                  </a:lnTo>
                  <a:lnTo>
                    <a:pt x="354" y="3422"/>
                  </a:lnTo>
                  <a:lnTo>
                    <a:pt x="352" y="3420"/>
                  </a:lnTo>
                  <a:lnTo>
                    <a:pt x="348" y="3418"/>
                  </a:lnTo>
                  <a:lnTo>
                    <a:pt x="346" y="3420"/>
                  </a:lnTo>
                  <a:lnTo>
                    <a:pt x="344" y="3420"/>
                  </a:lnTo>
                  <a:lnTo>
                    <a:pt x="344" y="3418"/>
                  </a:lnTo>
                  <a:lnTo>
                    <a:pt x="342" y="3418"/>
                  </a:lnTo>
                  <a:lnTo>
                    <a:pt x="340" y="3420"/>
                  </a:lnTo>
                  <a:lnTo>
                    <a:pt x="338" y="3422"/>
                  </a:lnTo>
                  <a:lnTo>
                    <a:pt x="338" y="3418"/>
                  </a:lnTo>
                  <a:lnTo>
                    <a:pt x="336" y="3414"/>
                  </a:lnTo>
                  <a:lnTo>
                    <a:pt x="332" y="3410"/>
                  </a:lnTo>
                  <a:lnTo>
                    <a:pt x="328" y="3410"/>
                  </a:lnTo>
                  <a:lnTo>
                    <a:pt x="328" y="3412"/>
                  </a:lnTo>
                  <a:lnTo>
                    <a:pt x="328" y="3414"/>
                  </a:lnTo>
                  <a:lnTo>
                    <a:pt x="322" y="3414"/>
                  </a:lnTo>
                  <a:lnTo>
                    <a:pt x="320" y="3414"/>
                  </a:lnTo>
                  <a:lnTo>
                    <a:pt x="318" y="3414"/>
                  </a:lnTo>
                  <a:lnTo>
                    <a:pt x="320" y="3418"/>
                  </a:lnTo>
                  <a:lnTo>
                    <a:pt x="322" y="3422"/>
                  </a:lnTo>
                  <a:lnTo>
                    <a:pt x="320" y="3422"/>
                  </a:lnTo>
                  <a:lnTo>
                    <a:pt x="314" y="3420"/>
                  </a:lnTo>
                  <a:lnTo>
                    <a:pt x="310" y="3422"/>
                  </a:lnTo>
                  <a:lnTo>
                    <a:pt x="308" y="3424"/>
                  </a:lnTo>
                  <a:lnTo>
                    <a:pt x="308" y="3426"/>
                  </a:lnTo>
                  <a:lnTo>
                    <a:pt x="310" y="3428"/>
                  </a:lnTo>
                  <a:lnTo>
                    <a:pt x="312" y="3430"/>
                  </a:lnTo>
                  <a:lnTo>
                    <a:pt x="312" y="3432"/>
                  </a:lnTo>
                  <a:lnTo>
                    <a:pt x="316" y="3432"/>
                  </a:lnTo>
                  <a:lnTo>
                    <a:pt x="320" y="3430"/>
                  </a:lnTo>
                  <a:lnTo>
                    <a:pt x="322" y="3432"/>
                  </a:lnTo>
                  <a:lnTo>
                    <a:pt x="322" y="3434"/>
                  </a:lnTo>
                  <a:lnTo>
                    <a:pt x="322" y="3442"/>
                  </a:lnTo>
                  <a:lnTo>
                    <a:pt x="324" y="3444"/>
                  </a:lnTo>
                  <a:lnTo>
                    <a:pt x="328" y="3448"/>
                  </a:lnTo>
                  <a:lnTo>
                    <a:pt x="330" y="3448"/>
                  </a:lnTo>
                  <a:lnTo>
                    <a:pt x="332" y="3448"/>
                  </a:lnTo>
                  <a:lnTo>
                    <a:pt x="332" y="3442"/>
                  </a:lnTo>
                  <a:lnTo>
                    <a:pt x="332" y="3438"/>
                  </a:lnTo>
                  <a:lnTo>
                    <a:pt x="334" y="3438"/>
                  </a:lnTo>
                  <a:lnTo>
                    <a:pt x="336" y="3440"/>
                  </a:lnTo>
                  <a:lnTo>
                    <a:pt x="340" y="3438"/>
                  </a:lnTo>
                  <a:lnTo>
                    <a:pt x="342" y="3438"/>
                  </a:lnTo>
                  <a:lnTo>
                    <a:pt x="342" y="3442"/>
                  </a:lnTo>
                  <a:lnTo>
                    <a:pt x="340" y="3448"/>
                  </a:lnTo>
                  <a:lnTo>
                    <a:pt x="336" y="3450"/>
                  </a:lnTo>
                  <a:lnTo>
                    <a:pt x="334" y="3452"/>
                  </a:lnTo>
                  <a:lnTo>
                    <a:pt x="338" y="3454"/>
                  </a:lnTo>
                  <a:lnTo>
                    <a:pt x="342" y="3454"/>
                  </a:lnTo>
                  <a:lnTo>
                    <a:pt x="346" y="3454"/>
                  </a:lnTo>
                  <a:lnTo>
                    <a:pt x="348" y="3452"/>
                  </a:lnTo>
                  <a:lnTo>
                    <a:pt x="350" y="3452"/>
                  </a:lnTo>
                  <a:lnTo>
                    <a:pt x="352" y="3452"/>
                  </a:lnTo>
                  <a:lnTo>
                    <a:pt x="352" y="3450"/>
                  </a:lnTo>
                  <a:lnTo>
                    <a:pt x="354" y="3448"/>
                  </a:lnTo>
                  <a:lnTo>
                    <a:pt x="356" y="3450"/>
                  </a:lnTo>
                  <a:close/>
                  <a:moveTo>
                    <a:pt x="490" y="3366"/>
                  </a:moveTo>
                  <a:lnTo>
                    <a:pt x="490" y="3366"/>
                  </a:lnTo>
                  <a:lnTo>
                    <a:pt x="488" y="3366"/>
                  </a:lnTo>
                  <a:lnTo>
                    <a:pt x="486" y="3364"/>
                  </a:lnTo>
                  <a:lnTo>
                    <a:pt x="482" y="3360"/>
                  </a:lnTo>
                  <a:lnTo>
                    <a:pt x="480" y="3354"/>
                  </a:lnTo>
                  <a:lnTo>
                    <a:pt x="478" y="3352"/>
                  </a:lnTo>
                  <a:lnTo>
                    <a:pt x="476" y="3352"/>
                  </a:lnTo>
                  <a:lnTo>
                    <a:pt x="472" y="3356"/>
                  </a:lnTo>
                  <a:lnTo>
                    <a:pt x="468" y="3364"/>
                  </a:lnTo>
                  <a:lnTo>
                    <a:pt x="464" y="3370"/>
                  </a:lnTo>
                  <a:lnTo>
                    <a:pt x="460" y="3374"/>
                  </a:lnTo>
                  <a:lnTo>
                    <a:pt x="454" y="3374"/>
                  </a:lnTo>
                  <a:lnTo>
                    <a:pt x="450" y="3372"/>
                  </a:lnTo>
                  <a:lnTo>
                    <a:pt x="446" y="3368"/>
                  </a:lnTo>
                  <a:lnTo>
                    <a:pt x="440" y="3370"/>
                  </a:lnTo>
                  <a:lnTo>
                    <a:pt x="438" y="3370"/>
                  </a:lnTo>
                  <a:lnTo>
                    <a:pt x="440" y="3372"/>
                  </a:lnTo>
                  <a:lnTo>
                    <a:pt x="442" y="3374"/>
                  </a:lnTo>
                  <a:lnTo>
                    <a:pt x="444" y="3376"/>
                  </a:lnTo>
                  <a:lnTo>
                    <a:pt x="444" y="3378"/>
                  </a:lnTo>
                  <a:lnTo>
                    <a:pt x="448" y="3380"/>
                  </a:lnTo>
                  <a:lnTo>
                    <a:pt x="450" y="3382"/>
                  </a:lnTo>
                  <a:lnTo>
                    <a:pt x="448" y="3384"/>
                  </a:lnTo>
                  <a:lnTo>
                    <a:pt x="446" y="3388"/>
                  </a:lnTo>
                  <a:lnTo>
                    <a:pt x="444" y="3388"/>
                  </a:lnTo>
                  <a:lnTo>
                    <a:pt x="440" y="3384"/>
                  </a:lnTo>
                  <a:lnTo>
                    <a:pt x="438" y="3382"/>
                  </a:lnTo>
                  <a:lnTo>
                    <a:pt x="438" y="3384"/>
                  </a:lnTo>
                  <a:lnTo>
                    <a:pt x="436" y="3388"/>
                  </a:lnTo>
                  <a:lnTo>
                    <a:pt x="436" y="3398"/>
                  </a:lnTo>
                  <a:lnTo>
                    <a:pt x="440" y="3410"/>
                  </a:lnTo>
                  <a:lnTo>
                    <a:pt x="442" y="3412"/>
                  </a:lnTo>
                  <a:lnTo>
                    <a:pt x="448" y="3414"/>
                  </a:lnTo>
                  <a:lnTo>
                    <a:pt x="460" y="3410"/>
                  </a:lnTo>
                  <a:lnTo>
                    <a:pt x="474" y="3406"/>
                  </a:lnTo>
                  <a:lnTo>
                    <a:pt x="478" y="3406"/>
                  </a:lnTo>
                  <a:lnTo>
                    <a:pt x="480" y="3408"/>
                  </a:lnTo>
                  <a:lnTo>
                    <a:pt x="482" y="3414"/>
                  </a:lnTo>
                  <a:lnTo>
                    <a:pt x="478" y="3418"/>
                  </a:lnTo>
                  <a:lnTo>
                    <a:pt x="472" y="3422"/>
                  </a:lnTo>
                  <a:lnTo>
                    <a:pt x="466" y="3424"/>
                  </a:lnTo>
                  <a:lnTo>
                    <a:pt x="452" y="3430"/>
                  </a:lnTo>
                  <a:lnTo>
                    <a:pt x="448" y="3434"/>
                  </a:lnTo>
                  <a:lnTo>
                    <a:pt x="448" y="3438"/>
                  </a:lnTo>
                  <a:lnTo>
                    <a:pt x="452" y="3446"/>
                  </a:lnTo>
                  <a:lnTo>
                    <a:pt x="458" y="3452"/>
                  </a:lnTo>
                  <a:lnTo>
                    <a:pt x="464" y="3458"/>
                  </a:lnTo>
                  <a:lnTo>
                    <a:pt x="474" y="3462"/>
                  </a:lnTo>
                  <a:lnTo>
                    <a:pt x="488" y="3470"/>
                  </a:lnTo>
                  <a:lnTo>
                    <a:pt x="494" y="3472"/>
                  </a:lnTo>
                  <a:lnTo>
                    <a:pt x="496" y="3474"/>
                  </a:lnTo>
                  <a:lnTo>
                    <a:pt x="482" y="3472"/>
                  </a:lnTo>
                  <a:lnTo>
                    <a:pt x="476" y="3468"/>
                  </a:lnTo>
                  <a:lnTo>
                    <a:pt x="474" y="3468"/>
                  </a:lnTo>
                  <a:lnTo>
                    <a:pt x="472" y="3468"/>
                  </a:lnTo>
                  <a:lnTo>
                    <a:pt x="470" y="3470"/>
                  </a:lnTo>
                  <a:lnTo>
                    <a:pt x="468" y="3470"/>
                  </a:lnTo>
                  <a:lnTo>
                    <a:pt x="462" y="3466"/>
                  </a:lnTo>
                  <a:lnTo>
                    <a:pt x="456" y="3464"/>
                  </a:lnTo>
                  <a:lnTo>
                    <a:pt x="452" y="3464"/>
                  </a:lnTo>
                  <a:lnTo>
                    <a:pt x="450" y="3464"/>
                  </a:lnTo>
                  <a:lnTo>
                    <a:pt x="448" y="3466"/>
                  </a:lnTo>
                  <a:lnTo>
                    <a:pt x="448" y="3468"/>
                  </a:lnTo>
                  <a:lnTo>
                    <a:pt x="448" y="3472"/>
                  </a:lnTo>
                  <a:lnTo>
                    <a:pt x="450" y="3472"/>
                  </a:lnTo>
                  <a:lnTo>
                    <a:pt x="448" y="3472"/>
                  </a:lnTo>
                  <a:lnTo>
                    <a:pt x="442" y="3468"/>
                  </a:lnTo>
                  <a:lnTo>
                    <a:pt x="422" y="3454"/>
                  </a:lnTo>
                  <a:lnTo>
                    <a:pt x="416" y="3452"/>
                  </a:lnTo>
                  <a:lnTo>
                    <a:pt x="416" y="3454"/>
                  </a:lnTo>
                  <a:lnTo>
                    <a:pt x="418" y="3456"/>
                  </a:lnTo>
                  <a:lnTo>
                    <a:pt x="422" y="3462"/>
                  </a:lnTo>
                  <a:lnTo>
                    <a:pt x="428" y="3464"/>
                  </a:lnTo>
                  <a:lnTo>
                    <a:pt x="430" y="3466"/>
                  </a:lnTo>
                  <a:lnTo>
                    <a:pt x="426" y="3466"/>
                  </a:lnTo>
                  <a:lnTo>
                    <a:pt x="420" y="3466"/>
                  </a:lnTo>
                  <a:lnTo>
                    <a:pt x="418" y="3468"/>
                  </a:lnTo>
                  <a:lnTo>
                    <a:pt x="416" y="3472"/>
                  </a:lnTo>
                  <a:lnTo>
                    <a:pt x="414" y="3476"/>
                  </a:lnTo>
                  <a:lnTo>
                    <a:pt x="408" y="3474"/>
                  </a:lnTo>
                  <a:lnTo>
                    <a:pt x="398" y="3470"/>
                  </a:lnTo>
                  <a:lnTo>
                    <a:pt x="398" y="3472"/>
                  </a:lnTo>
                  <a:lnTo>
                    <a:pt x="396" y="3474"/>
                  </a:lnTo>
                  <a:lnTo>
                    <a:pt x="392" y="3472"/>
                  </a:lnTo>
                  <a:lnTo>
                    <a:pt x="380" y="3470"/>
                  </a:lnTo>
                  <a:lnTo>
                    <a:pt x="380" y="3472"/>
                  </a:lnTo>
                  <a:lnTo>
                    <a:pt x="382" y="3476"/>
                  </a:lnTo>
                  <a:lnTo>
                    <a:pt x="386" y="3478"/>
                  </a:lnTo>
                  <a:lnTo>
                    <a:pt x="386" y="3480"/>
                  </a:lnTo>
                  <a:lnTo>
                    <a:pt x="382" y="3480"/>
                  </a:lnTo>
                  <a:lnTo>
                    <a:pt x="376" y="3476"/>
                  </a:lnTo>
                  <a:lnTo>
                    <a:pt x="374" y="3474"/>
                  </a:lnTo>
                  <a:lnTo>
                    <a:pt x="372" y="3474"/>
                  </a:lnTo>
                  <a:lnTo>
                    <a:pt x="374" y="3476"/>
                  </a:lnTo>
                  <a:lnTo>
                    <a:pt x="374" y="3482"/>
                  </a:lnTo>
                  <a:lnTo>
                    <a:pt x="374" y="3484"/>
                  </a:lnTo>
                  <a:lnTo>
                    <a:pt x="374" y="3486"/>
                  </a:lnTo>
                  <a:lnTo>
                    <a:pt x="376" y="3486"/>
                  </a:lnTo>
                  <a:lnTo>
                    <a:pt x="380" y="3488"/>
                  </a:lnTo>
                  <a:lnTo>
                    <a:pt x="384" y="3486"/>
                  </a:lnTo>
                  <a:lnTo>
                    <a:pt x="390" y="3486"/>
                  </a:lnTo>
                  <a:lnTo>
                    <a:pt x="394" y="3488"/>
                  </a:lnTo>
                  <a:lnTo>
                    <a:pt x="396" y="3488"/>
                  </a:lnTo>
                  <a:lnTo>
                    <a:pt x="398" y="3484"/>
                  </a:lnTo>
                  <a:lnTo>
                    <a:pt x="400" y="3480"/>
                  </a:lnTo>
                  <a:lnTo>
                    <a:pt x="402" y="3480"/>
                  </a:lnTo>
                  <a:lnTo>
                    <a:pt x="404" y="3480"/>
                  </a:lnTo>
                  <a:lnTo>
                    <a:pt x="402" y="3484"/>
                  </a:lnTo>
                  <a:lnTo>
                    <a:pt x="402" y="3486"/>
                  </a:lnTo>
                  <a:lnTo>
                    <a:pt x="404" y="3488"/>
                  </a:lnTo>
                  <a:lnTo>
                    <a:pt x="408" y="3488"/>
                  </a:lnTo>
                  <a:lnTo>
                    <a:pt x="412" y="3486"/>
                  </a:lnTo>
                  <a:lnTo>
                    <a:pt x="416" y="3486"/>
                  </a:lnTo>
                  <a:lnTo>
                    <a:pt x="414" y="3488"/>
                  </a:lnTo>
                  <a:lnTo>
                    <a:pt x="412" y="3492"/>
                  </a:lnTo>
                  <a:lnTo>
                    <a:pt x="414" y="3494"/>
                  </a:lnTo>
                  <a:lnTo>
                    <a:pt x="416" y="3492"/>
                  </a:lnTo>
                  <a:lnTo>
                    <a:pt x="418" y="3494"/>
                  </a:lnTo>
                  <a:lnTo>
                    <a:pt x="422" y="3498"/>
                  </a:lnTo>
                  <a:lnTo>
                    <a:pt x="424" y="3498"/>
                  </a:lnTo>
                  <a:lnTo>
                    <a:pt x="428" y="3496"/>
                  </a:lnTo>
                  <a:lnTo>
                    <a:pt x="432" y="3496"/>
                  </a:lnTo>
                  <a:lnTo>
                    <a:pt x="438" y="3498"/>
                  </a:lnTo>
                  <a:lnTo>
                    <a:pt x="442" y="3498"/>
                  </a:lnTo>
                  <a:lnTo>
                    <a:pt x="446" y="3496"/>
                  </a:lnTo>
                  <a:lnTo>
                    <a:pt x="450" y="3496"/>
                  </a:lnTo>
                  <a:lnTo>
                    <a:pt x="452" y="3498"/>
                  </a:lnTo>
                  <a:lnTo>
                    <a:pt x="452" y="3500"/>
                  </a:lnTo>
                  <a:lnTo>
                    <a:pt x="456" y="3498"/>
                  </a:lnTo>
                  <a:lnTo>
                    <a:pt x="458" y="3496"/>
                  </a:lnTo>
                  <a:lnTo>
                    <a:pt x="462" y="3496"/>
                  </a:lnTo>
                  <a:lnTo>
                    <a:pt x="464" y="3496"/>
                  </a:lnTo>
                  <a:lnTo>
                    <a:pt x="466" y="3492"/>
                  </a:lnTo>
                  <a:lnTo>
                    <a:pt x="468" y="3494"/>
                  </a:lnTo>
                  <a:lnTo>
                    <a:pt x="470" y="3498"/>
                  </a:lnTo>
                  <a:lnTo>
                    <a:pt x="478" y="3500"/>
                  </a:lnTo>
                  <a:lnTo>
                    <a:pt x="496" y="3504"/>
                  </a:lnTo>
                  <a:lnTo>
                    <a:pt x="502" y="3504"/>
                  </a:lnTo>
                  <a:lnTo>
                    <a:pt x="504" y="3504"/>
                  </a:lnTo>
                  <a:lnTo>
                    <a:pt x="504" y="3502"/>
                  </a:lnTo>
                  <a:lnTo>
                    <a:pt x="504" y="3500"/>
                  </a:lnTo>
                  <a:lnTo>
                    <a:pt x="506" y="3500"/>
                  </a:lnTo>
                  <a:lnTo>
                    <a:pt x="510" y="3502"/>
                  </a:lnTo>
                  <a:lnTo>
                    <a:pt x="510" y="3364"/>
                  </a:lnTo>
                  <a:lnTo>
                    <a:pt x="508" y="3362"/>
                  </a:lnTo>
                  <a:lnTo>
                    <a:pt x="504" y="3360"/>
                  </a:lnTo>
                  <a:lnTo>
                    <a:pt x="500" y="3360"/>
                  </a:lnTo>
                  <a:lnTo>
                    <a:pt x="496" y="3364"/>
                  </a:lnTo>
                  <a:lnTo>
                    <a:pt x="490" y="3366"/>
                  </a:lnTo>
                  <a:close/>
                  <a:moveTo>
                    <a:pt x="298" y="2826"/>
                  </a:moveTo>
                  <a:lnTo>
                    <a:pt x="298" y="2826"/>
                  </a:lnTo>
                  <a:lnTo>
                    <a:pt x="304" y="2826"/>
                  </a:lnTo>
                  <a:lnTo>
                    <a:pt x="306" y="2824"/>
                  </a:lnTo>
                  <a:lnTo>
                    <a:pt x="306" y="2822"/>
                  </a:lnTo>
                  <a:lnTo>
                    <a:pt x="304" y="2820"/>
                  </a:lnTo>
                  <a:lnTo>
                    <a:pt x="302" y="2814"/>
                  </a:lnTo>
                  <a:lnTo>
                    <a:pt x="304" y="2812"/>
                  </a:lnTo>
                  <a:lnTo>
                    <a:pt x="308" y="2812"/>
                  </a:lnTo>
                  <a:lnTo>
                    <a:pt x="310" y="2812"/>
                  </a:lnTo>
                  <a:lnTo>
                    <a:pt x="312" y="2810"/>
                  </a:lnTo>
                  <a:lnTo>
                    <a:pt x="310" y="2806"/>
                  </a:lnTo>
                  <a:lnTo>
                    <a:pt x="308" y="2800"/>
                  </a:lnTo>
                  <a:lnTo>
                    <a:pt x="308" y="2798"/>
                  </a:lnTo>
                  <a:lnTo>
                    <a:pt x="310" y="2798"/>
                  </a:lnTo>
                  <a:lnTo>
                    <a:pt x="314" y="2798"/>
                  </a:lnTo>
                  <a:lnTo>
                    <a:pt x="314" y="2794"/>
                  </a:lnTo>
                  <a:lnTo>
                    <a:pt x="304" y="2784"/>
                  </a:lnTo>
                  <a:lnTo>
                    <a:pt x="302" y="2780"/>
                  </a:lnTo>
                  <a:lnTo>
                    <a:pt x="302" y="2778"/>
                  </a:lnTo>
                  <a:lnTo>
                    <a:pt x="306" y="2776"/>
                  </a:lnTo>
                  <a:lnTo>
                    <a:pt x="306" y="2774"/>
                  </a:lnTo>
                  <a:lnTo>
                    <a:pt x="306" y="2770"/>
                  </a:lnTo>
                  <a:lnTo>
                    <a:pt x="306" y="2768"/>
                  </a:lnTo>
                  <a:lnTo>
                    <a:pt x="316" y="2764"/>
                  </a:lnTo>
                  <a:lnTo>
                    <a:pt x="318" y="2764"/>
                  </a:lnTo>
                  <a:lnTo>
                    <a:pt x="320" y="2762"/>
                  </a:lnTo>
                  <a:lnTo>
                    <a:pt x="318" y="2758"/>
                  </a:lnTo>
                  <a:lnTo>
                    <a:pt x="312" y="2748"/>
                  </a:lnTo>
                  <a:lnTo>
                    <a:pt x="310" y="2740"/>
                  </a:lnTo>
                  <a:lnTo>
                    <a:pt x="308" y="2738"/>
                  </a:lnTo>
                  <a:lnTo>
                    <a:pt x="302" y="2738"/>
                  </a:lnTo>
                  <a:lnTo>
                    <a:pt x="298" y="2740"/>
                  </a:lnTo>
                  <a:lnTo>
                    <a:pt x="298" y="2738"/>
                  </a:lnTo>
                  <a:lnTo>
                    <a:pt x="298" y="2736"/>
                  </a:lnTo>
                  <a:lnTo>
                    <a:pt x="296" y="2736"/>
                  </a:lnTo>
                  <a:lnTo>
                    <a:pt x="292" y="2736"/>
                  </a:lnTo>
                  <a:lnTo>
                    <a:pt x="290" y="2736"/>
                  </a:lnTo>
                  <a:lnTo>
                    <a:pt x="290" y="2738"/>
                  </a:lnTo>
                  <a:lnTo>
                    <a:pt x="290" y="2744"/>
                  </a:lnTo>
                  <a:lnTo>
                    <a:pt x="290" y="2752"/>
                  </a:lnTo>
                  <a:lnTo>
                    <a:pt x="288" y="2756"/>
                  </a:lnTo>
                  <a:lnTo>
                    <a:pt x="286" y="2762"/>
                  </a:lnTo>
                  <a:lnTo>
                    <a:pt x="284" y="2770"/>
                  </a:lnTo>
                  <a:lnTo>
                    <a:pt x="284" y="2778"/>
                  </a:lnTo>
                  <a:lnTo>
                    <a:pt x="286" y="2782"/>
                  </a:lnTo>
                  <a:lnTo>
                    <a:pt x="286" y="2790"/>
                  </a:lnTo>
                  <a:lnTo>
                    <a:pt x="282" y="2802"/>
                  </a:lnTo>
                  <a:lnTo>
                    <a:pt x="278" y="2814"/>
                  </a:lnTo>
                  <a:lnTo>
                    <a:pt x="278" y="2818"/>
                  </a:lnTo>
                  <a:lnTo>
                    <a:pt x="280" y="2822"/>
                  </a:lnTo>
                  <a:lnTo>
                    <a:pt x="286" y="2824"/>
                  </a:lnTo>
                  <a:lnTo>
                    <a:pt x="298" y="2826"/>
                  </a:lnTo>
                  <a:close/>
                  <a:moveTo>
                    <a:pt x="316" y="2894"/>
                  </a:moveTo>
                  <a:lnTo>
                    <a:pt x="316" y="2894"/>
                  </a:lnTo>
                  <a:lnTo>
                    <a:pt x="316" y="2898"/>
                  </a:lnTo>
                  <a:lnTo>
                    <a:pt x="318" y="2902"/>
                  </a:lnTo>
                  <a:lnTo>
                    <a:pt x="318" y="2904"/>
                  </a:lnTo>
                  <a:lnTo>
                    <a:pt x="318" y="2906"/>
                  </a:lnTo>
                  <a:lnTo>
                    <a:pt x="320" y="2908"/>
                  </a:lnTo>
                  <a:lnTo>
                    <a:pt x="324" y="2910"/>
                  </a:lnTo>
                  <a:lnTo>
                    <a:pt x="330" y="2910"/>
                  </a:lnTo>
                  <a:lnTo>
                    <a:pt x="336" y="2902"/>
                  </a:lnTo>
                  <a:lnTo>
                    <a:pt x="338" y="2900"/>
                  </a:lnTo>
                  <a:lnTo>
                    <a:pt x="338" y="2898"/>
                  </a:lnTo>
                  <a:lnTo>
                    <a:pt x="338" y="2896"/>
                  </a:lnTo>
                  <a:lnTo>
                    <a:pt x="342" y="2894"/>
                  </a:lnTo>
                  <a:lnTo>
                    <a:pt x="344" y="2890"/>
                  </a:lnTo>
                  <a:lnTo>
                    <a:pt x="342" y="2886"/>
                  </a:lnTo>
                  <a:lnTo>
                    <a:pt x="338" y="2882"/>
                  </a:lnTo>
                  <a:lnTo>
                    <a:pt x="332" y="2880"/>
                  </a:lnTo>
                  <a:lnTo>
                    <a:pt x="330" y="2880"/>
                  </a:lnTo>
                  <a:lnTo>
                    <a:pt x="330" y="2882"/>
                  </a:lnTo>
                  <a:lnTo>
                    <a:pt x="328" y="2882"/>
                  </a:lnTo>
                  <a:lnTo>
                    <a:pt x="326" y="2882"/>
                  </a:lnTo>
                  <a:lnTo>
                    <a:pt x="324" y="2882"/>
                  </a:lnTo>
                  <a:lnTo>
                    <a:pt x="324" y="2884"/>
                  </a:lnTo>
                  <a:lnTo>
                    <a:pt x="322" y="2888"/>
                  </a:lnTo>
                  <a:lnTo>
                    <a:pt x="322" y="2892"/>
                  </a:lnTo>
                  <a:lnTo>
                    <a:pt x="320" y="2894"/>
                  </a:lnTo>
                  <a:lnTo>
                    <a:pt x="318" y="2894"/>
                  </a:lnTo>
                  <a:lnTo>
                    <a:pt x="316" y="2894"/>
                  </a:lnTo>
                  <a:close/>
                  <a:moveTo>
                    <a:pt x="258" y="2836"/>
                  </a:moveTo>
                  <a:lnTo>
                    <a:pt x="258" y="2836"/>
                  </a:lnTo>
                  <a:lnTo>
                    <a:pt x="262" y="2838"/>
                  </a:lnTo>
                  <a:lnTo>
                    <a:pt x="264" y="2838"/>
                  </a:lnTo>
                  <a:lnTo>
                    <a:pt x="266" y="2836"/>
                  </a:lnTo>
                  <a:lnTo>
                    <a:pt x="266" y="2834"/>
                  </a:lnTo>
                  <a:lnTo>
                    <a:pt x="262" y="2832"/>
                  </a:lnTo>
                  <a:lnTo>
                    <a:pt x="260" y="2832"/>
                  </a:lnTo>
                  <a:lnTo>
                    <a:pt x="258" y="2834"/>
                  </a:lnTo>
                  <a:lnTo>
                    <a:pt x="258" y="2836"/>
                  </a:lnTo>
                  <a:close/>
                  <a:moveTo>
                    <a:pt x="324" y="2852"/>
                  </a:moveTo>
                  <a:lnTo>
                    <a:pt x="324" y="2852"/>
                  </a:lnTo>
                  <a:lnTo>
                    <a:pt x="320" y="2856"/>
                  </a:lnTo>
                  <a:lnTo>
                    <a:pt x="322" y="2858"/>
                  </a:lnTo>
                  <a:lnTo>
                    <a:pt x="324" y="2860"/>
                  </a:lnTo>
                  <a:lnTo>
                    <a:pt x="326" y="2858"/>
                  </a:lnTo>
                  <a:lnTo>
                    <a:pt x="326" y="2854"/>
                  </a:lnTo>
                  <a:lnTo>
                    <a:pt x="326" y="2852"/>
                  </a:lnTo>
                  <a:lnTo>
                    <a:pt x="324" y="2850"/>
                  </a:lnTo>
                  <a:lnTo>
                    <a:pt x="324" y="2852"/>
                  </a:lnTo>
                  <a:close/>
                  <a:moveTo>
                    <a:pt x="266" y="2958"/>
                  </a:moveTo>
                  <a:lnTo>
                    <a:pt x="266" y="2958"/>
                  </a:lnTo>
                  <a:lnTo>
                    <a:pt x="270" y="2958"/>
                  </a:lnTo>
                  <a:lnTo>
                    <a:pt x="270" y="2954"/>
                  </a:lnTo>
                  <a:lnTo>
                    <a:pt x="270" y="2950"/>
                  </a:lnTo>
                  <a:lnTo>
                    <a:pt x="268" y="2950"/>
                  </a:lnTo>
                  <a:lnTo>
                    <a:pt x="266" y="2952"/>
                  </a:lnTo>
                  <a:lnTo>
                    <a:pt x="264" y="2954"/>
                  </a:lnTo>
                  <a:lnTo>
                    <a:pt x="264" y="2956"/>
                  </a:lnTo>
                  <a:lnTo>
                    <a:pt x="266" y="2958"/>
                  </a:lnTo>
                  <a:close/>
                  <a:moveTo>
                    <a:pt x="244" y="3242"/>
                  </a:moveTo>
                  <a:lnTo>
                    <a:pt x="244" y="3242"/>
                  </a:lnTo>
                  <a:lnTo>
                    <a:pt x="248" y="3238"/>
                  </a:lnTo>
                  <a:lnTo>
                    <a:pt x="248" y="3236"/>
                  </a:lnTo>
                  <a:lnTo>
                    <a:pt x="246" y="3236"/>
                  </a:lnTo>
                  <a:lnTo>
                    <a:pt x="240" y="3234"/>
                  </a:lnTo>
                  <a:lnTo>
                    <a:pt x="234" y="3234"/>
                  </a:lnTo>
                  <a:lnTo>
                    <a:pt x="234" y="3236"/>
                  </a:lnTo>
                  <a:lnTo>
                    <a:pt x="236" y="3240"/>
                  </a:lnTo>
                  <a:lnTo>
                    <a:pt x="236" y="3242"/>
                  </a:lnTo>
                  <a:lnTo>
                    <a:pt x="232" y="3248"/>
                  </a:lnTo>
                  <a:lnTo>
                    <a:pt x="234" y="3250"/>
                  </a:lnTo>
                  <a:lnTo>
                    <a:pt x="238" y="3252"/>
                  </a:lnTo>
                  <a:lnTo>
                    <a:pt x="242" y="3254"/>
                  </a:lnTo>
                  <a:lnTo>
                    <a:pt x="242" y="3250"/>
                  </a:lnTo>
                  <a:lnTo>
                    <a:pt x="242" y="3246"/>
                  </a:lnTo>
                  <a:lnTo>
                    <a:pt x="244" y="3242"/>
                  </a:lnTo>
                  <a:close/>
                  <a:moveTo>
                    <a:pt x="302" y="2848"/>
                  </a:moveTo>
                  <a:lnTo>
                    <a:pt x="302" y="2848"/>
                  </a:lnTo>
                  <a:lnTo>
                    <a:pt x="300" y="2846"/>
                  </a:lnTo>
                  <a:lnTo>
                    <a:pt x="298" y="2846"/>
                  </a:lnTo>
                  <a:lnTo>
                    <a:pt x="296" y="2846"/>
                  </a:lnTo>
                  <a:lnTo>
                    <a:pt x="292" y="2846"/>
                  </a:lnTo>
                  <a:lnTo>
                    <a:pt x="288" y="2846"/>
                  </a:lnTo>
                  <a:lnTo>
                    <a:pt x="286" y="2848"/>
                  </a:lnTo>
                  <a:lnTo>
                    <a:pt x="288" y="2850"/>
                  </a:lnTo>
                  <a:lnTo>
                    <a:pt x="292" y="2854"/>
                  </a:lnTo>
                  <a:lnTo>
                    <a:pt x="294" y="2854"/>
                  </a:lnTo>
                  <a:lnTo>
                    <a:pt x="296" y="2854"/>
                  </a:lnTo>
                  <a:lnTo>
                    <a:pt x="300" y="2852"/>
                  </a:lnTo>
                  <a:lnTo>
                    <a:pt x="302" y="2850"/>
                  </a:lnTo>
                  <a:lnTo>
                    <a:pt x="302" y="2848"/>
                  </a:lnTo>
                  <a:close/>
                  <a:moveTo>
                    <a:pt x="302" y="2912"/>
                  </a:moveTo>
                  <a:lnTo>
                    <a:pt x="302" y="2912"/>
                  </a:lnTo>
                  <a:lnTo>
                    <a:pt x="304" y="2910"/>
                  </a:lnTo>
                  <a:lnTo>
                    <a:pt x="302" y="2906"/>
                  </a:lnTo>
                  <a:lnTo>
                    <a:pt x="300" y="2904"/>
                  </a:lnTo>
                  <a:lnTo>
                    <a:pt x="298" y="2904"/>
                  </a:lnTo>
                  <a:lnTo>
                    <a:pt x="296" y="2906"/>
                  </a:lnTo>
                  <a:lnTo>
                    <a:pt x="298" y="2910"/>
                  </a:lnTo>
                  <a:lnTo>
                    <a:pt x="300" y="2912"/>
                  </a:lnTo>
                  <a:lnTo>
                    <a:pt x="302" y="2912"/>
                  </a:lnTo>
                  <a:close/>
                  <a:moveTo>
                    <a:pt x="306" y="2942"/>
                  </a:moveTo>
                  <a:lnTo>
                    <a:pt x="306" y="2942"/>
                  </a:lnTo>
                  <a:lnTo>
                    <a:pt x="304" y="2942"/>
                  </a:lnTo>
                  <a:lnTo>
                    <a:pt x="302" y="2948"/>
                  </a:lnTo>
                  <a:lnTo>
                    <a:pt x="302" y="2952"/>
                  </a:lnTo>
                  <a:lnTo>
                    <a:pt x="304" y="2958"/>
                  </a:lnTo>
                  <a:lnTo>
                    <a:pt x="306" y="2958"/>
                  </a:lnTo>
                  <a:lnTo>
                    <a:pt x="308" y="2958"/>
                  </a:lnTo>
                  <a:lnTo>
                    <a:pt x="308" y="2952"/>
                  </a:lnTo>
                  <a:lnTo>
                    <a:pt x="310" y="2944"/>
                  </a:lnTo>
                  <a:lnTo>
                    <a:pt x="308" y="2942"/>
                  </a:lnTo>
                  <a:lnTo>
                    <a:pt x="306" y="2942"/>
                  </a:lnTo>
                  <a:close/>
                  <a:moveTo>
                    <a:pt x="278" y="2958"/>
                  </a:moveTo>
                  <a:lnTo>
                    <a:pt x="278" y="2958"/>
                  </a:lnTo>
                  <a:lnTo>
                    <a:pt x="280" y="2956"/>
                  </a:lnTo>
                  <a:lnTo>
                    <a:pt x="284" y="2952"/>
                  </a:lnTo>
                  <a:lnTo>
                    <a:pt x="286" y="2950"/>
                  </a:lnTo>
                  <a:lnTo>
                    <a:pt x="284" y="2946"/>
                  </a:lnTo>
                  <a:lnTo>
                    <a:pt x="280" y="2942"/>
                  </a:lnTo>
                  <a:lnTo>
                    <a:pt x="276" y="2942"/>
                  </a:lnTo>
                  <a:lnTo>
                    <a:pt x="274" y="2944"/>
                  </a:lnTo>
                  <a:lnTo>
                    <a:pt x="272" y="2946"/>
                  </a:lnTo>
                  <a:lnTo>
                    <a:pt x="274" y="2950"/>
                  </a:lnTo>
                  <a:lnTo>
                    <a:pt x="274" y="2952"/>
                  </a:lnTo>
                  <a:lnTo>
                    <a:pt x="274" y="2956"/>
                  </a:lnTo>
                  <a:lnTo>
                    <a:pt x="274" y="2958"/>
                  </a:lnTo>
                  <a:lnTo>
                    <a:pt x="278" y="2958"/>
                  </a:lnTo>
                  <a:close/>
                  <a:moveTo>
                    <a:pt x="1872" y="956"/>
                  </a:moveTo>
                  <a:lnTo>
                    <a:pt x="1872" y="956"/>
                  </a:lnTo>
                  <a:lnTo>
                    <a:pt x="1868" y="926"/>
                  </a:lnTo>
                  <a:lnTo>
                    <a:pt x="1864" y="900"/>
                  </a:lnTo>
                  <a:lnTo>
                    <a:pt x="1862" y="888"/>
                  </a:lnTo>
                  <a:lnTo>
                    <a:pt x="1858" y="876"/>
                  </a:lnTo>
                  <a:lnTo>
                    <a:pt x="1852" y="868"/>
                  </a:lnTo>
                  <a:lnTo>
                    <a:pt x="1844" y="858"/>
                  </a:lnTo>
                  <a:lnTo>
                    <a:pt x="1836" y="852"/>
                  </a:lnTo>
                  <a:lnTo>
                    <a:pt x="1830" y="850"/>
                  </a:lnTo>
                  <a:lnTo>
                    <a:pt x="1824" y="850"/>
                  </a:lnTo>
                  <a:lnTo>
                    <a:pt x="1816" y="850"/>
                  </a:lnTo>
                  <a:lnTo>
                    <a:pt x="1810" y="852"/>
                  </a:lnTo>
                  <a:lnTo>
                    <a:pt x="1800" y="850"/>
                  </a:lnTo>
                  <a:lnTo>
                    <a:pt x="1788" y="846"/>
                  </a:lnTo>
                  <a:lnTo>
                    <a:pt x="1774" y="838"/>
                  </a:lnTo>
                  <a:lnTo>
                    <a:pt x="1760" y="828"/>
                  </a:lnTo>
                  <a:lnTo>
                    <a:pt x="1750" y="820"/>
                  </a:lnTo>
                  <a:lnTo>
                    <a:pt x="1744" y="814"/>
                  </a:lnTo>
                  <a:lnTo>
                    <a:pt x="1740" y="808"/>
                  </a:lnTo>
                  <a:lnTo>
                    <a:pt x="1734" y="796"/>
                  </a:lnTo>
                  <a:lnTo>
                    <a:pt x="1728" y="788"/>
                  </a:lnTo>
                  <a:lnTo>
                    <a:pt x="1718" y="780"/>
                  </a:lnTo>
                  <a:lnTo>
                    <a:pt x="1698" y="762"/>
                  </a:lnTo>
                  <a:lnTo>
                    <a:pt x="1688" y="754"/>
                  </a:lnTo>
                  <a:lnTo>
                    <a:pt x="1680" y="748"/>
                  </a:lnTo>
                  <a:lnTo>
                    <a:pt x="1670" y="742"/>
                  </a:lnTo>
                  <a:lnTo>
                    <a:pt x="1660" y="740"/>
                  </a:lnTo>
                  <a:lnTo>
                    <a:pt x="1646" y="740"/>
                  </a:lnTo>
                  <a:lnTo>
                    <a:pt x="1632" y="740"/>
                  </a:lnTo>
                  <a:lnTo>
                    <a:pt x="1618" y="742"/>
                  </a:lnTo>
                  <a:lnTo>
                    <a:pt x="1602" y="742"/>
                  </a:lnTo>
                  <a:lnTo>
                    <a:pt x="1590" y="742"/>
                  </a:lnTo>
                  <a:lnTo>
                    <a:pt x="1578" y="738"/>
                  </a:lnTo>
                  <a:lnTo>
                    <a:pt x="1556" y="732"/>
                  </a:lnTo>
                  <a:lnTo>
                    <a:pt x="1536" y="722"/>
                  </a:lnTo>
                  <a:lnTo>
                    <a:pt x="1530" y="722"/>
                  </a:lnTo>
                  <a:lnTo>
                    <a:pt x="1526" y="722"/>
                  </a:lnTo>
                  <a:lnTo>
                    <a:pt x="1516" y="724"/>
                  </a:lnTo>
                  <a:lnTo>
                    <a:pt x="1508" y="730"/>
                  </a:lnTo>
                  <a:lnTo>
                    <a:pt x="1500" y="738"/>
                  </a:lnTo>
                  <a:lnTo>
                    <a:pt x="1488" y="750"/>
                  </a:lnTo>
                  <a:lnTo>
                    <a:pt x="1482" y="754"/>
                  </a:lnTo>
                  <a:lnTo>
                    <a:pt x="1480" y="752"/>
                  </a:lnTo>
                  <a:lnTo>
                    <a:pt x="1478" y="748"/>
                  </a:lnTo>
                  <a:lnTo>
                    <a:pt x="1478" y="742"/>
                  </a:lnTo>
                  <a:lnTo>
                    <a:pt x="1482" y="728"/>
                  </a:lnTo>
                  <a:lnTo>
                    <a:pt x="1486" y="716"/>
                  </a:lnTo>
                  <a:lnTo>
                    <a:pt x="1488" y="712"/>
                  </a:lnTo>
                  <a:lnTo>
                    <a:pt x="1486" y="708"/>
                  </a:lnTo>
                  <a:lnTo>
                    <a:pt x="1482" y="702"/>
                  </a:lnTo>
                  <a:lnTo>
                    <a:pt x="1480" y="698"/>
                  </a:lnTo>
                  <a:lnTo>
                    <a:pt x="1478" y="688"/>
                  </a:lnTo>
                  <a:lnTo>
                    <a:pt x="1476" y="684"/>
                  </a:lnTo>
                  <a:lnTo>
                    <a:pt x="1470" y="680"/>
                  </a:lnTo>
                  <a:lnTo>
                    <a:pt x="1464" y="678"/>
                  </a:lnTo>
                  <a:lnTo>
                    <a:pt x="1454" y="674"/>
                  </a:lnTo>
                  <a:lnTo>
                    <a:pt x="1444" y="670"/>
                  </a:lnTo>
                  <a:lnTo>
                    <a:pt x="1438" y="668"/>
                  </a:lnTo>
                  <a:lnTo>
                    <a:pt x="1428" y="658"/>
                  </a:lnTo>
                  <a:lnTo>
                    <a:pt x="1420" y="652"/>
                  </a:lnTo>
                  <a:lnTo>
                    <a:pt x="1416" y="650"/>
                  </a:lnTo>
                  <a:lnTo>
                    <a:pt x="1410" y="650"/>
                  </a:lnTo>
                  <a:lnTo>
                    <a:pt x="1400" y="648"/>
                  </a:lnTo>
                  <a:lnTo>
                    <a:pt x="1392" y="644"/>
                  </a:lnTo>
                  <a:lnTo>
                    <a:pt x="1382" y="640"/>
                  </a:lnTo>
                  <a:lnTo>
                    <a:pt x="1362" y="638"/>
                  </a:lnTo>
                  <a:lnTo>
                    <a:pt x="1354" y="638"/>
                  </a:lnTo>
                  <a:lnTo>
                    <a:pt x="1348" y="640"/>
                  </a:lnTo>
                  <a:lnTo>
                    <a:pt x="1340" y="644"/>
                  </a:lnTo>
                  <a:lnTo>
                    <a:pt x="1332" y="654"/>
                  </a:lnTo>
                  <a:lnTo>
                    <a:pt x="1326" y="66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12" y="674"/>
                  </a:lnTo>
                  <a:lnTo>
                    <a:pt x="1310" y="666"/>
                  </a:lnTo>
                  <a:lnTo>
                    <a:pt x="1314" y="658"/>
                  </a:lnTo>
                  <a:lnTo>
                    <a:pt x="1322" y="642"/>
                  </a:lnTo>
                  <a:lnTo>
                    <a:pt x="1326" y="634"/>
                  </a:lnTo>
                  <a:lnTo>
                    <a:pt x="1326" y="628"/>
                  </a:lnTo>
                  <a:lnTo>
                    <a:pt x="1326" y="626"/>
                  </a:lnTo>
                  <a:lnTo>
                    <a:pt x="1322" y="622"/>
                  </a:lnTo>
                  <a:lnTo>
                    <a:pt x="1314" y="618"/>
                  </a:lnTo>
                  <a:lnTo>
                    <a:pt x="1296" y="614"/>
                  </a:lnTo>
                  <a:lnTo>
                    <a:pt x="1288" y="614"/>
                  </a:lnTo>
                  <a:lnTo>
                    <a:pt x="1278" y="616"/>
                  </a:lnTo>
                  <a:lnTo>
                    <a:pt x="1256" y="612"/>
                  </a:lnTo>
                  <a:lnTo>
                    <a:pt x="1246" y="612"/>
                  </a:lnTo>
                  <a:lnTo>
                    <a:pt x="1240" y="614"/>
                  </a:lnTo>
                  <a:lnTo>
                    <a:pt x="1234" y="620"/>
                  </a:lnTo>
                  <a:lnTo>
                    <a:pt x="1230" y="626"/>
                  </a:lnTo>
                  <a:lnTo>
                    <a:pt x="1230" y="634"/>
                  </a:lnTo>
                  <a:lnTo>
                    <a:pt x="1228" y="642"/>
                  </a:lnTo>
                  <a:lnTo>
                    <a:pt x="1228" y="656"/>
                  </a:lnTo>
                  <a:lnTo>
                    <a:pt x="1226" y="652"/>
                  </a:lnTo>
                  <a:lnTo>
                    <a:pt x="1222" y="652"/>
                  </a:lnTo>
                  <a:lnTo>
                    <a:pt x="1216" y="658"/>
                  </a:lnTo>
                  <a:lnTo>
                    <a:pt x="1214" y="660"/>
                  </a:lnTo>
                  <a:lnTo>
                    <a:pt x="1212" y="660"/>
                  </a:lnTo>
                  <a:lnTo>
                    <a:pt x="1212" y="658"/>
                  </a:lnTo>
                  <a:lnTo>
                    <a:pt x="1214" y="650"/>
                  </a:lnTo>
                  <a:lnTo>
                    <a:pt x="1216" y="642"/>
                  </a:lnTo>
                  <a:lnTo>
                    <a:pt x="1214" y="638"/>
                  </a:lnTo>
                  <a:lnTo>
                    <a:pt x="1210" y="636"/>
                  </a:lnTo>
                  <a:lnTo>
                    <a:pt x="1206" y="638"/>
                  </a:lnTo>
                  <a:lnTo>
                    <a:pt x="1198" y="640"/>
                  </a:lnTo>
                  <a:lnTo>
                    <a:pt x="1198" y="636"/>
                  </a:lnTo>
                  <a:lnTo>
                    <a:pt x="1202" y="632"/>
                  </a:lnTo>
                  <a:lnTo>
                    <a:pt x="1202" y="628"/>
                  </a:lnTo>
                  <a:lnTo>
                    <a:pt x="1204" y="620"/>
                  </a:lnTo>
                  <a:lnTo>
                    <a:pt x="1204" y="616"/>
                  </a:lnTo>
                  <a:lnTo>
                    <a:pt x="1206" y="614"/>
                  </a:lnTo>
                  <a:lnTo>
                    <a:pt x="1210" y="610"/>
                  </a:lnTo>
                  <a:lnTo>
                    <a:pt x="1216" y="608"/>
                  </a:lnTo>
                  <a:lnTo>
                    <a:pt x="1224" y="604"/>
                  </a:lnTo>
                  <a:lnTo>
                    <a:pt x="1230" y="596"/>
                  </a:lnTo>
                  <a:lnTo>
                    <a:pt x="1240" y="582"/>
                  </a:lnTo>
                  <a:lnTo>
                    <a:pt x="1248" y="566"/>
                  </a:lnTo>
                  <a:lnTo>
                    <a:pt x="1254" y="560"/>
                  </a:lnTo>
                  <a:lnTo>
                    <a:pt x="1260" y="556"/>
                  </a:lnTo>
                  <a:lnTo>
                    <a:pt x="1264" y="554"/>
                  </a:lnTo>
                  <a:lnTo>
                    <a:pt x="1266" y="548"/>
                  </a:lnTo>
                  <a:lnTo>
                    <a:pt x="1266" y="542"/>
                  </a:lnTo>
                  <a:lnTo>
                    <a:pt x="1266" y="536"/>
                  </a:lnTo>
                  <a:lnTo>
                    <a:pt x="1264" y="528"/>
                  </a:lnTo>
                  <a:lnTo>
                    <a:pt x="1260" y="524"/>
                  </a:lnTo>
                  <a:lnTo>
                    <a:pt x="1256" y="520"/>
                  </a:lnTo>
                  <a:lnTo>
                    <a:pt x="1252" y="518"/>
                  </a:lnTo>
                  <a:lnTo>
                    <a:pt x="1244" y="518"/>
                  </a:lnTo>
                  <a:lnTo>
                    <a:pt x="1240" y="516"/>
                  </a:lnTo>
                  <a:lnTo>
                    <a:pt x="1238" y="514"/>
                  </a:lnTo>
                  <a:lnTo>
                    <a:pt x="1238" y="508"/>
                  </a:lnTo>
                  <a:lnTo>
                    <a:pt x="1236" y="504"/>
                  </a:lnTo>
                  <a:lnTo>
                    <a:pt x="1234" y="502"/>
                  </a:lnTo>
                  <a:lnTo>
                    <a:pt x="1234" y="500"/>
                  </a:lnTo>
                  <a:lnTo>
                    <a:pt x="1232" y="494"/>
                  </a:lnTo>
                  <a:lnTo>
                    <a:pt x="1232" y="490"/>
                  </a:lnTo>
                  <a:lnTo>
                    <a:pt x="1230" y="488"/>
                  </a:lnTo>
                  <a:lnTo>
                    <a:pt x="1228" y="484"/>
                  </a:lnTo>
                  <a:lnTo>
                    <a:pt x="1226" y="480"/>
                  </a:lnTo>
                  <a:lnTo>
                    <a:pt x="1226" y="476"/>
                  </a:lnTo>
                  <a:lnTo>
                    <a:pt x="1226" y="472"/>
                  </a:lnTo>
                  <a:lnTo>
                    <a:pt x="1222" y="466"/>
                  </a:lnTo>
                  <a:lnTo>
                    <a:pt x="1220" y="444"/>
                  </a:lnTo>
                  <a:lnTo>
                    <a:pt x="1218" y="422"/>
                  </a:lnTo>
                  <a:lnTo>
                    <a:pt x="1218" y="418"/>
                  </a:lnTo>
                  <a:lnTo>
                    <a:pt x="1216" y="416"/>
                  </a:lnTo>
                  <a:lnTo>
                    <a:pt x="1214" y="414"/>
                  </a:lnTo>
                  <a:lnTo>
                    <a:pt x="1212" y="410"/>
                  </a:lnTo>
                  <a:lnTo>
                    <a:pt x="1206" y="398"/>
                  </a:lnTo>
                  <a:lnTo>
                    <a:pt x="1202" y="392"/>
                  </a:lnTo>
                  <a:lnTo>
                    <a:pt x="1200" y="392"/>
                  </a:lnTo>
                  <a:lnTo>
                    <a:pt x="1198" y="394"/>
                  </a:lnTo>
                  <a:lnTo>
                    <a:pt x="1198" y="396"/>
                  </a:lnTo>
                  <a:lnTo>
                    <a:pt x="1196" y="402"/>
                  </a:lnTo>
                  <a:lnTo>
                    <a:pt x="1192" y="410"/>
                  </a:lnTo>
                  <a:lnTo>
                    <a:pt x="1192" y="406"/>
                  </a:lnTo>
                  <a:lnTo>
                    <a:pt x="1192" y="404"/>
                  </a:lnTo>
                  <a:lnTo>
                    <a:pt x="1192" y="400"/>
                  </a:lnTo>
                  <a:lnTo>
                    <a:pt x="1192" y="394"/>
                  </a:lnTo>
                  <a:lnTo>
                    <a:pt x="1188" y="380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2"/>
                  </a:lnTo>
                  <a:lnTo>
                    <a:pt x="1180" y="380"/>
                  </a:lnTo>
                  <a:lnTo>
                    <a:pt x="1178" y="374"/>
                  </a:lnTo>
                  <a:lnTo>
                    <a:pt x="1174" y="372"/>
                  </a:lnTo>
                  <a:lnTo>
                    <a:pt x="1172" y="368"/>
                  </a:lnTo>
                  <a:lnTo>
                    <a:pt x="1166" y="364"/>
                  </a:lnTo>
                  <a:lnTo>
                    <a:pt x="1158" y="360"/>
                  </a:lnTo>
                  <a:lnTo>
                    <a:pt x="1154" y="356"/>
                  </a:lnTo>
                  <a:lnTo>
                    <a:pt x="1150" y="350"/>
                  </a:lnTo>
                  <a:lnTo>
                    <a:pt x="1148" y="346"/>
                  </a:lnTo>
                  <a:lnTo>
                    <a:pt x="1144" y="342"/>
                  </a:lnTo>
                  <a:lnTo>
                    <a:pt x="1136" y="338"/>
                  </a:lnTo>
                  <a:lnTo>
                    <a:pt x="1126" y="334"/>
                  </a:lnTo>
                  <a:lnTo>
                    <a:pt x="1114" y="330"/>
                  </a:lnTo>
                  <a:lnTo>
                    <a:pt x="1102" y="324"/>
                  </a:lnTo>
                  <a:lnTo>
                    <a:pt x="1072" y="316"/>
                  </a:lnTo>
                  <a:lnTo>
                    <a:pt x="1060" y="314"/>
                  </a:lnTo>
                  <a:lnTo>
                    <a:pt x="1056" y="314"/>
                  </a:lnTo>
                  <a:lnTo>
                    <a:pt x="1054" y="316"/>
                  </a:lnTo>
                  <a:lnTo>
                    <a:pt x="1048" y="316"/>
                  </a:lnTo>
                  <a:lnTo>
                    <a:pt x="1038" y="314"/>
                  </a:lnTo>
                  <a:lnTo>
                    <a:pt x="1026" y="314"/>
                  </a:lnTo>
                  <a:lnTo>
                    <a:pt x="1024" y="316"/>
                  </a:lnTo>
                  <a:lnTo>
                    <a:pt x="1022" y="318"/>
                  </a:lnTo>
                  <a:lnTo>
                    <a:pt x="1022" y="322"/>
                  </a:lnTo>
                  <a:lnTo>
                    <a:pt x="1018" y="322"/>
                  </a:lnTo>
                  <a:lnTo>
                    <a:pt x="1006" y="318"/>
                  </a:lnTo>
                  <a:lnTo>
                    <a:pt x="998" y="316"/>
                  </a:lnTo>
                  <a:lnTo>
                    <a:pt x="990" y="314"/>
                  </a:lnTo>
                  <a:lnTo>
                    <a:pt x="982" y="316"/>
                  </a:lnTo>
                  <a:lnTo>
                    <a:pt x="974" y="318"/>
                  </a:lnTo>
                  <a:lnTo>
                    <a:pt x="972" y="316"/>
                  </a:lnTo>
                  <a:lnTo>
                    <a:pt x="972" y="314"/>
                  </a:lnTo>
                  <a:lnTo>
                    <a:pt x="968" y="308"/>
                  </a:lnTo>
                  <a:lnTo>
                    <a:pt x="966" y="302"/>
                  </a:lnTo>
                  <a:lnTo>
                    <a:pt x="964" y="300"/>
                  </a:lnTo>
                  <a:lnTo>
                    <a:pt x="962" y="298"/>
                  </a:lnTo>
                  <a:lnTo>
                    <a:pt x="958" y="296"/>
                  </a:lnTo>
                  <a:lnTo>
                    <a:pt x="956" y="294"/>
                  </a:lnTo>
                  <a:lnTo>
                    <a:pt x="954" y="288"/>
                  </a:lnTo>
                  <a:lnTo>
                    <a:pt x="952" y="284"/>
                  </a:lnTo>
                  <a:lnTo>
                    <a:pt x="948" y="280"/>
                  </a:lnTo>
                  <a:lnTo>
                    <a:pt x="942" y="276"/>
                  </a:lnTo>
                  <a:lnTo>
                    <a:pt x="934" y="274"/>
                  </a:lnTo>
                  <a:lnTo>
                    <a:pt x="920" y="270"/>
                  </a:lnTo>
                  <a:lnTo>
                    <a:pt x="916" y="268"/>
                  </a:lnTo>
                  <a:lnTo>
                    <a:pt x="916" y="264"/>
                  </a:lnTo>
                  <a:lnTo>
                    <a:pt x="918" y="254"/>
                  </a:lnTo>
                  <a:lnTo>
                    <a:pt x="918" y="248"/>
                  </a:lnTo>
                  <a:lnTo>
                    <a:pt x="918" y="242"/>
                  </a:lnTo>
                  <a:lnTo>
                    <a:pt x="914" y="234"/>
                  </a:lnTo>
                  <a:lnTo>
                    <a:pt x="908" y="228"/>
                  </a:lnTo>
                  <a:lnTo>
                    <a:pt x="892" y="214"/>
                  </a:lnTo>
                  <a:lnTo>
                    <a:pt x="868" y="198"/>
                  </a:lnTo>
                  <a:lnTo>
                    <a:pt x="862" y="192"/>
                  </a:lnTo>
                  <a:lnTo>
                    <a:pt x="852" y="188"/>
                  </a:lnTo>
                  <a:lnTo>
                    <a:pt x="840" y="188"/>
                  </a:lnTo>
                  <a:lnTo>
                    <a:pt x="830" y="188"/>
                  </a:lnTo>
                  <a:lnTo>
                    <a:pt x="818" y="190"/>
                  </a:lnTo>
                  <a:lnTo>
                    <a:pt x="804" y="194"/>
                  </a:lnTo>
                  <a:lnTo>
                    <a:pt x="802" y="192"/>
                  </a:lnTo>
                  <a:lnTo>
                    <a:pt x="804" y="190"/>
                  </a:lnTo>
                  <a:lnTo>
                    <a:pt x="808" y="184"/>
                  </a:lnTo>
                  <a:lnTo>
                    <a:pt x="810" y="180"/>
                  </a:lnTo>
                  <a:lnTo>
                    <a:pt x="812" y="172"/>
                  </a:lnTo>
                  <a:lnTo>
                    <a:pt x="814" y="164"/>
                  </a:lnTo>
                  <a:lnTo>
                    <a:pt x="816" y="160"/>
                  </a:lnTo>
                  <a:lnTo>
                    <a:pt x="822" y="156"/>
                  </a:lnTo>
                  <a:lnTo>
                    <a:pt x="826" y="152"/>
                  </a:lnTo>
                  <a:lnTo>
                    <a:pt x="826" y="150"/>
                  </a:lnTo>
                  <a:lnTo>
                    <a:pt x="826" y="148"/>
                  </a:lnTo>
                  <a:lnTo>
                    <a:pt x="822" y="146"/>
                  </a:lnTo>
                  <a:lnTo>
                    <a:pt x="814" y="142"/>
                  </a:lnTo>
                  <a:lnTo>
                    <a:pt x="810" y="138"/>
                  </a:lnTo>
                  <a:lnTo>
                    <a:pt x="808" y="134"/>
                  </a:lnTo>
                  <a:lnTo>
                    <a:pt x="804" y="130"/>
                  </a:lnTo>
                  <a:lnTo>
                    <a:pt x="800" y="128"/>
                  </a:lnTo>
                  <a:lnTo>
                    <a:pt x="792" y="128"/>
                  </a:lnTo>
                  <a:lnTo>
                    <a:pt x="784" y="126"/>
                  </a:lnTo>
                  <a:lnTo>
                    <a:pt x="780" y="124"/>
                  </a:lnTo>
                  <a:lnTo>
                    <a:pt x="778" y="122"/>
                  </a:lnTo>
                  <a:lnTo>
                    <a:pt x="772" y="116"/>
                  </a:lnTo>
                  <a:lnTo>
                    <a:pt x="766" y="112"/>
                  </a:lnTo>
                  <a:lnTo>
                    <a:pt x="752" y="104"/>
                  </a:lnTo>
                  <a:lnTo>
                    <a:pt x="746" y="100"/>
                  </a:lnTo>
                  <a:lnTo>
                    <a:pt x="744" y="98"/>
                  </a:lnTo>
                  <a:lnTo>
                    <a:pt x="748" y="94"/>
                  </a:lnTo>
                  <a:lnTo>
                    <a:pt x="756" y="92"/>
                  </a:lnTo>
                  <a:lnTo>
                    <a:pt x="772" y="88"/>
                  </a:lnTo>
                  <a:lnTo>
                    <a:pt x="782" y="84"/>
                  </a:lnTo>
                  <a:lnTo>
                    <a:pt x="782" y="82"/>
                  </a:lnTo>
                  <a:lnTo>
                    <a:pt x="778" y="80"/>
                  </a:lnTo>
                  <a:lnTo>
                    <a:pt x="762" y="78"/>
                  </a:lnTo>
                  <a:lnTo>
                    <a:pt x="744" y="78"/>
                  </a:lnTo>
                  <a:lnTo>
                    <a:pt x="736" y="80"/>
                  </a:lnTo>
                  <a:lnTo>
                    <a:pt x="726" y="82"/>
                  </a:lnTo>
                  <a:lnTo>
                    <a:pt x="706" y="84"/>
                  </a:lnTo>
                  <a:lnTo>
                    <a:pt x="696" y="84"/>
                  </a:lnTo>
                  <a:lnTo>
                    <a:pt x="688" y="86"/>
                  </a:lnTo>
                  <a:lnTo>
                    <a:pt x="684" y="88"/>
                  </a:lnTo>
                  <a:lnTo>
                    <a:pt x="682" y="92"/>
                  </a:lnTo>
                  <a:lnTo>
                    <a:pt x="680" y="98"/>
                  </a:lnTo>
                  <a:lnTo>
                    <a:pt x="678" y="100"/>
                  </a:lnTo>
                  <a:lnTo>
                    <a:pt x="674" y="104"/>
                  </a:lnTo>
                  <a:lnTo>
                    <a:pt x="662" y="110"/>
                  </a:lnTo>
                  <a:lnTo>
                    <a:pt x="654" y="112"/>
                  </a:lnTo>
                  <a:lnTo>
                    <a:pt x="646" y="112"/>
                  </a:lnTo>
                  <a:lnTo>
                    <a:pt x="638" y="112"/>
                  </a:lnTo>
                  <a:lnTo>
                    <a:pt x="630" y="108"/>
                  </a:lnTo>
                  <a:lnTo>
                    <a:pt x="622" y="102"/>
                  </a:lnTo>
                  <a:lnTo>
                    <a:pt x="616" y="94"/>
                  </a:lnTo>
                  <a:lnTo>
                    <a:pt x="612" y="88"/>
                  </a:lnTo>
                  <a:lnTo>
                    <a:pt x="608" y="86"/>
                  </a:lnTo>
                  <a:lnTo>
                    <a:pt x="602" y="84"/>
                  </a:lnTo>
                  <a:lnTo>
                    <a:pt x="594" y="84"/>
                  </a:lnTo>
                  <a:lnTo>
                    <a:pt x="580" y="86"/>
                  </a:lnTo>
                  <a:lnTo>
                    <a:pt x="564" y="90"/>
                  </a:lnTo>
                  <a:lnTo>
                    <a:pt x="548" y="94"/>
                  </a:lnTo>
                  <a:lnTo>
                    <a:pt x="536" y="94"/>
                  </a:lnTo>
                  <a:lnTo>
                    <a:pt x="530" y="92"/>
                  </a:lnTo>
                  <a:lnTo>
                    <a:pt x="526" y="90"/>
                  </a:lnTo>
                  <a:lnTo>
                    <a:pt x="524" y="84"/>
                  </a:lnTo>
                  <a:lnTo>
                    <a:pt x="522" y="78"/>
                  </a:lnTo>
                  <a:lnTo>
                    <a:pt x="520" y="64"/>
                  </a:lnTo>
                  <a:lnTo>
                    <a:pt x="516" y="56"/>
                  </a:lnTo>
                  <a:lnTo>
                    <a:pt x="508" y="50"/>
                  </a:lnTo>
                  <a:lnTo>
                    <a:pt x="500" y="46"/>
                  </a:lnTo>
                  <a:lnTo>
                    <a:pt x="490" y="44"/>
                  </a:lnTo>
                  <a:lnTo>
                    <a:pt x="482" y="40"/>
                  </a:lnTo>
                  <a:lnTo>
                    <a:pt x="474" y="32"/>
                  </a:lnTo>
                  <a:lnTo>
                    <a:pt x="468" y="22"/>
                  </a:lnTo>
                  <a:lnTo>
                    <a:pt x="464" y="12"/>
                  </a:lnTo>
                  <a:lnTo>
                    <a:pt x="458" y="8"/>
                  </a:lnTo>
                  <a:lnTo>
                    <a:pt x="454" y="8"/>
                  </a:lnTo>
                  <a:lnTo>
                    <a:pt x="450" y="10"/>
                  </a:lnTo>
                  <a:lnTo>
                    <a:pt x="446" y="16"/>
                  </a:lnTo>
                  <a:lnTo>
                    <a:pt x="444" y="22"/>
                  </a:lnTo>
                  <a:lnTo>
                    <a:pt x="444" y="28"/>
                  </a:lnTo>
                  <a:lnTo>
                    <a:pt x="444" y="34"/>
                  </a:lnTo>
                  <a:lnTo>
                    <a:pt x="448" y="40"/>
                  </a:lnTo>
                  <a:lnTo>
                    <a:pt x="452" y="48"/>
                  </a:lnTo>
                  <a:lnTo>
                    <a:pt x="452" y="50"/>
                  </a:lnTo>
                  <a:lnTo>
                    <a:pt x="448" y="52"/>
                  </a:lnTo>
                  <a:lnTo>
                    <a:pt x="430" y="56"/>
                  </a:lnTo>
                  <a:lnTo>
                    <a:pt x="420" y="60"/>
                  </a:lnTo>
                  <a:lnTo>
                    <a:pt x="410" y="64"/>
                  </a:lnTo>
                  <a:lnTo>
                    <a:pt x="402" y="70"/>
                  </a:lnTo>
                  <a:lnTo>
                    <a:pt x="398" y="74"/>
                  </a:lnTo>
                  <a:lnTo>
                    <a:pt x="392" y="80"/>
                  </a:lnTo>
                  <a:lnTo>
                    <a:pt x="390" y="78"/>
                  </a:lnTo>
                  <a:lnTo>
                    <a:pt x="388" y="72"/>
                  </a:lnTo>
                  <a:lnTo>
                    <a:pt x="386" y="64"/>
                  </a:lnTo>
                  <a:lnTo>
                    <a:pt x="380" y="56"/>
                  </a:lnTo>
                  <a:lnTo>
                    <a:pt x="376" y="52"/>
                  </a:lnTo>
                  <a:lnTo>
                    <a:pt x="376" y="48"/>
                  </a:lnTo>
                  <a:lnTo>
                    <a:pt x="378" y="44"/>
                  </a:lnTo>
                  <a:lnTo>
                    <a:pt x="382" y="40"/>
                  </a:lnTo>
                  <a:lnTo>
                    <a:pt x="392" y="32"/>
                  </a:lnTo>
                  <a:lnTo>
                    <a:pt x="402" y="26"/>
                  </a:lnTo>
                  <a:lnTo>
                    <a:pt x="406" y="24"/>
                  </a:lnTo>
                  <a:lnTo>
                    <a:pt x="410" y="20"/>
                  </a:lnTo>
                  <a:lnTo>
                    <a:pt x="410" y="14"/>
                  </a:lnTo>
                  <a:lnTo>
                    <a:pt x="410" y="10"/>
                  </a:lnTo>
                  <a:lnTo>
                    <a:pt x="408" y="6"/>
                  </a:lnTo>
                  <a:lnTo>
                    <a:pt x="404" y="2"/>
                  </a:lnTo>
                  <a:lnTo>
                    <a:pt x="398" y="0"/>
                  </a:lnTo>
                  <a:lnTo>
                    <a:pt x="390" y="0"/>
                  </a:lnTo>
                  <a:lnTo>
                    <a:pt x="378" y="4"/>
                  </a:lnTo>
                  <a:lnTo>
                    <a:pt x="374" y="6"/>
                  </a:lnTo>
                  <a:lnTo>
                    <a:pt x="370" y="10"/>
                  </a:lnTo>
                  <a:lnTo>
                    <a:pt x="362" y="20"/>
                  </a:lnTo>
                  <a:lnTo>
                    <a:pt x="354" y="26"/>
                  </a:lnTo>
                  <a:lnTo>
                    <a:pt x="344" y="36"/>
                  </a:lnTo>
                  <a:lnTo>
                    <a:pt x="328" y="46"/>
                  </a:lnTo>
                  <a:lnTo>
                    <a:pt x="316" y="50"/>
                  </a:lnTo>
                  <a:lnTo>
                    <a:pt x="306" y="52"/>
                  </a:lnTo>
                  <a:lnTo>
                    <a:pt x="298" y="52"/>
                  </a:lnTo>
                  <a:lnTo>
                    <a:pt x="294" y="50"/>
                  </a:lnTo>
                  <a:lnTo>
                    <a:pt x="290" y="50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0" y="66"/>
                  </a:lnTo>
                  <a:lnTo>
                    <a:pt x="276" y="68"/>
                  </a:lnTo>
                  <a:lnTo>
                    <a:pt x="270" y="68"/>
                  </a:lnTo>
                  <a:lnTo>
                    <a:pt x="266" y="66"/>
                  </a:lnTo>
                  <a:lnTo>
                    <a:pt x="256" y="62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38" y="86"/>
                  </a:lnTo>
                  <a:lnTo>
                    <a:pt x="234" y="92"/>
                  </a:lnTo>
                  <a:lnTo>
                    <a:pt x="232" y="100"/>
                  </a:lnTo>
                  <a:lnTo>
                    <a:pt x="230" y="110"/>
                  </a:lnTo>
                  <a:lnTo>
                    <a:pt x="230" y="122"/>
                  </a:lnTo>
                  <a:lnTo>
                    <a:pt x="230" y="134"/>
                  </a:lnTo>
                  <a:lnTo>
                    <a:pt x="226" y="142"/>
                  </a:lnTo>
                  <a:lnTo>
                    <a:pt x="224" y="144"/>
                  </a:lnTo>
                  <a:lnTo>
                    <a:pt x="220" y="146"/>
                  </a:lnTo>
                  <a:lnTo>
                    <a:pt x="214" y="146"/>
                  </a:lnTo>
                  <a:lnTo>
                    <a:pt x="210" y="148"/>
                  </a:lnTo>
                  <a:lnTo>
                    <a:pt x="208" y="150"/>
                  </a:lnTo>
                  <a:lnTo>
                    <a:pt x="206" y="158"/>
                  </a:lnTo>
                  <a:lnTo>
                    <a:pt x="202" y="166"/>
                  </a:lnTo>
                  <a:lnTo>
                    <a:pt x="198" y="170"/>
                  </a:lnTo>
                  <a:lnTo>
                    <a:pt x="180" y="202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0"/>
                  </a:lnTo>
                  <a:lnTo>
                    <a:pt x="144" y="264"/>
                  </a:lnTo>
                  <a:lnTo>
                    <a:pt x="146" y="274"/>
                  </a:lnTo>
                  <a:lnTo>
                    <a:pt x="148" y="278"/>
                  </a:lnTo>
                  <a:lnTo>
                    <a:pt x="152" y="280"/>
                  </a:lnTo>
                  <a:lnTo>
                    <a:pt x="156" y="284"/>
                  </a:lnTo>
                  <a:lnTo>
                    <a:pt x="158" y="286"/>
                  </a:lnTo>
                  <a:lnTo>
                    <a:pt x="158" y="290"/>
                  </a:lnTo>
                  <a:lnTo>
                    <a:pt x="156" y="296"/>
                  </a:lnTo>
                  <a:lnTo>
                    <a:pt x="154" y="304"/>
                  </a:lnTo>
                  <a:lnTo>
                    <a:pt x="154" y="310"/>
                  </a:lnTo>
                  <a:lnTo>
                    <a:pt x="156" y="314"/>
                  </a:lnTo>
                  <a:lnTo>
                    <a:pt x="162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58" y="330"/>
                  </a:lnTo>
                  <a:lnTo>
                    <a:pt x="154" y="334"/>
                  </a:lnTo>
                  <a:lnTo>
                    <a:pt x="152" y="338"/>
                  </a:lnTo>
                  <a:lnTo>
                    <a:pt x="150" y="348"/>
                  </a:lnTo>
                  <a:lnTo>
                    <a:pt x="152" y="360"/>
                  </a:lnTo>
                  <a:lnTo>
                    <a:pt x="154" y="374"/>
                  </a:lnTo>
                  <a:lnTo>
                    <a:pt x="154" y="386"/>
                  </a:lnTo>
                  <a:lnTo>
                    <a:pt x="152" y="406"/>
                  </a:lnTo>
                  <a:lnTo>
                    <a:pt x="152" y="418"/>
                  </a:lnTo>
                  <a:lnTo>
                    <a:pt x="152" y="422"/>
                  </a:lnTo>
                  <a:lnTo>
                    <a:pt x="156" y="424"/>
                  </a:lnTo>
                  <a:lnTo>
                    <a:pt x="158" y="428"/>
                  </a:lnTo>
                  <a:lnTo>
                    <a:pt x="158" y="434"/>
                  </a:lnTo>
                  <a:lnTo>
                    <a:pt x="158" y="444"/>
                  </a:lnTo>
                  <a:lnTo>
                    <a:pt x="154" y="454"/>
                  </a:lnTo>
                  <a:lnTo>
                    <a:pt x="150" y="464"/>
                  </a:lnTo>
                  <a:lnTo>
                    <a:pt x="144" y="472"/>
                  </a:lnTo>
                  <a:lnTo>
                    <a:pt x="138" y="478"/>
                  </a:lnTo>
                  <a:lnTo>
                    <a:pt x="132" y="480"/>
                  </a:lnTo>
                  <a:lnTo>
                    <a:pt x="118" y="482"/>
                  </a:lnTo>
                  <a:lnTo>
                    <a:pt x="110" y="486"/>
                  </a:lnTo>
                  <a:lnTo>
                    <a:pt x="106" y="490"/>
                  </a:lnTo>
                  <a:lnTo>
                    <a:pt x="104" y="494"/>
                  </a:lnTo>
                  <a:lnTo>
                    <a:pt x="104" y="498"/>
                  </a:lnTo>
                  <a:lnTo>
                    <a:pt x="104" y="504"/>
                  </a:lnTo>
                  <a:lnTo>
                    <a:pt x="104" y="510"/>
                  </a:lnTo>
                  <a:lnTo>
                    <a:pt x="102" y="512"/>
                  </a:lnTo>
                  <a:lnTo>
                    <a:pt x="96" y="516"/>
                  </a:lnTo>
                  <a:lnTo>
                    <a:pt x="92" y="518"/>
                  </a:lnTo>
                  <a:lnTo>
                    <a:pt x="92" y="520"/>
                  </a:lnTo>
                  <a:lnTo>
                    <a:pt x="94" y="526"/>
                  </a:lnTo>
                  <a:lnTo>
                    <a:pt x="98" y="536"/>
                  </a:lnTo>
                  <a:lnTo>
                    <a:pt x="98" y="540"/>
                  </a:lnTo>
                  <a:lnTo>
                    <a:pt x="98" y="542"/>
                  </a:lnTo>
                  <a:lnTo>
                    <a:pt x="92" y="548"/>
                  </a:lnTo>
                  <a:lnTo>
                    <a:pt x="84" y="552"/>
                  </a:lnTo>
                  <a:lnTo>
                    <a:pt x="74" y="554"/>
                  </a:lnTo>
                  <a:lnTo>
                    <a:pt x="64" y="558"/>
                  </a:lnTo>
                  <a:lnTo>
                    <a:pt x="56" y="562"/>
                  </a:lnTo>
                  <a:lnTo>
                    <a:pt x="50" y="570"/>
                  </a:lnTo>
                  <a:lnTo>
                    <a:pt x="50" y="574"/>
                  </a:lnTo>
                  <a:lnTo>
                    <a:pt x="50" y="578"/>
                  </a:lnTo>
                  <a:lnTo>
                    <a:pt x="50" y="592"/>
                  </a:lnTo>
                  <a:lnTo>
                    <a:pt x="48" y="600"/>
                  </a:lnTo>
                  <a:lnTo>
                    <a:pt x="46" y="606"/>
                  </a:lnTo>
                  <a:lnTo>
                    <a:pt x="42" y="610"/>
                  </a:lnTo>
                  <a:lnTo>
                    <a:pt x="36" y="618"/>
                  </a:lnTo>
                  <a:lnTo>
                    <a:pt x="34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2" y="650"/>
                  </a:lnTo>
                  <a:lnTo>
                    <a:pt x="18" y="652"/>
                  </a:lnTo>
                  <a:lnTo>
                    <a:pt x="16" y="654"/>
                  </a:lnTo>
                  <a:lnTo>
                    <a:pt x="14" y="660"/>
                  </a:lnTo>
                  <a:lnTo>
                    <a:pt x="16" y="670"/>
                  </a:lnTo>
                  <a:lnTo>
                    <a:pt x="18" y="688"/>
                  </a:lnTo>
                  <a:lnTo>
                    <a:pt x="20" y="698"/>
                  </a:lnTo>
                  <a:lnTo>
                    <a:pt x="18" y="706"/>
                  </a:lnTo>
                  <a:lnTo>
                    <a:pt x="18" y="710"/>
                  </a:lnTo>
                  <a:lnTo>
                    <a:pt x="16" y="714"/>
                  </a:lnTo>
                  <a:lnTo>
                    <a:pt x="18" y="716"/>
                  </a:lnTo>
                  <a:lnTo>
                    <a:pt x="28" y="728"/>
                  </a:lnTo>
                  <a:lnTo>
                    <a:pt x="34" y="734"/>
                  </a:lnTo>
                  <a:lnTo>
                    <a:pt x="42" y="736"/>
                  </a:lnTo>
                  <a:lnTo>
                    <a:pt x="46" y="736"/>
                  </a:lnTo>
                  <a:lnTo>
                    <a:pt x="50" y="732"/>
                  </a:lnTo>
                  <a:lnTo>
                    <a:pt x="54" y="726"/>
                  </a:lnTo>
                  <a:lnTo>
                    <a:pt x="56" y="726"/>
                  </a:lnTo>
                  <a:lnTo>
                    <a:pt x="56" y="730"/>
                  </a:lnTo>
                  <a:lnTo>
                    <a:pt x="56" y="744"/>
                  </a:lnTo>
                  <a:lnTo>
                    <a:pt x="54" y="756"/>
                  </a:lnTo>
                  <a:lnTo>
                    <a:pt x="52" y="760"/>
                  </a:lnTo>
                  <a:lnTo>
                    <a:pt x="48" y="766"/>
                  </a:lnTo>
                  <a:lnTo>
                    <a:pt x="44" y="768"/>
                  </a:lnTo>
                  <a:lnTo>
                    <a:pt x="38" y="770"/>
                  </a:lnTo>
                  <a:lnTo>
                    <a:pt x="22" y="786"/>
                  </a:lnTo>
                  <a:lnTo>
                    <a:pt x="12" y="800"/>
                  </a:lnTo>
                  <a:lnTo>
                    <a:pt x="6" y="812"/>
                  </a:lnTo>
                  <a:lnTo>
                    <a:pt x="2" y="824"/>
                  </a:lnTo>
                  <a:lnTo>
                    <a:pt x="0" y="836"/>
                  </a:lnTo>
                  <a:lnTo>
                    <a:pt x="0" y="844"/>
                  </a:lnTo>
                  <a:lnTo>
                    <a:pt x="2" y="860"/>
                  </a:lnTo>
                  <a:lnTo>
                    <a:pt x="4" y="866"/>
                  </a:lnTo>
                  <a:lnTo>
                    <a:pt x="8" y="870"/>
                  </a:lnTo>
                  <a:lnTo>
                    <a:pt x="16" y="876"/>
                  </a:lnTo>
                  <a:lnTo>
                    <a:pt x="18" y="878"/>
                  </a:lnTo>
                  <a:lnTo>
                    <a:pt x="18" y="882"/>
                  </a:lnTo>
                  <a:lnTo>
                    <a:pt x="18" y="884"/>
                  </a:lnTo>
                  <a:lnTo>
                    <a:pt x="12" y="888"/>
                  </a:lnTo>
                  <a:lnTo>
                    <a:pt x="8" y="892"/>
                  </a:lnTo>
                  <a:lnTo>
                    <a:pt x="6" y="896"/>
                  </a:lnTo>
                  <a:lnTo>
                    <a:pt x="6" y="900"/>
                  </a:lnTo>
                  <a:lnTo>
                    <a:pt x="6" y="902"/>
                  </a:lnTo>
                  <a:lnTo>
                    <a:pt x="12" y="908"/>
                  </a:lnTo>
                  <a:lnTo>
                    <a:pt x="22" y="914"/>
                  </a:lnTo>
                  <a:lnTo>
                    <a:pt x="44" y="926"/>
                  </a:lnTo>
                  <a:lnTo>
                    <a:pt x="54" y="934"/>
                  </a:lnTo>
                  <a:lnTo>
                    <a:pt x="56" y="938"/>
                  </a:lnTo>
                  <a:lnTo>
                    <a:pt x="58" y="944"/>
                  </a:lnTo>
                  <a:lnTo>
                    <a:pt x="62" y="960"/>
                  </a:lnTo>
                  <a:lnTo>
                    <a:pt x="68" y="972"/>
                  </a:lnTo>
                  <a:lnTo>
                    <a:pt x="74" y="980"/>
                  </a:lnTo>
                  <a:lnTo>
                    <a:pt x="80" y="988"/>
                  </a:lnTo>
                  <a:lnTo>
                    <a:pt x="92" y="1004"/>
                  </a:lnTo>
                  <a:lnTo>
                    <a:pt x="96" y="1014"/>
                  </a:lnTo>
                  <a:lnTo>
                    <a:pt x="100" y="1026"/>
                  </a:lnTo>
                  <a:lnTo>
                    <a:pt x="104" y="1040"/>
                  </a:lnTo>
                  <a:lnTo>
                    <a:pt x="108" y="1056"/>
                  </a:lnTo>
                  <a:lnTo>
                    <a:pt x="122" y="1086"/>
                  </a:lnTo>
                  <a:lnTo>
                    <a:pt x="136" y="1114"/>
                  </a:lnTo>
                  <a:lnTo>
                    <a:pt x="142" y="1128"/>
                  </a:lnTo>
                  <a:lnTo>
                    <a:pt x="146" y="1142"/>
                  </a:lnTo>
                  <a:lnTo>
                    <a:pt x="148" y="1152"/>
                  </a:lnTo>
                  <a:lnTo>
                    <a:pt x="152" y="1160"/>
                  </a:lnTo>
                  <a:lnTo>
                    <a:pt x="158" y="1172"/>
                  </a:lnTo>
                  <a:lnTo>
                    <a:pt x="162" y="1180"/>
                  </a:lnTo>
                  <a:lnTo>
                    <a:pt x="164" y="1186"/>
                  </a:lnTo>
                  <a:lnTo>
                    <a:pt x="164" y="1194"/>
                  </a:lnTo>
                  <a:lnTo>
                    <a:pt x="166" y="1202"/>
                  </a:lnTo>
                  <a:lnTo>
                    <a:pt x="172" y="1210"/>
                  </a:lnTo>
                  <a:lnTo>
                    <a:pt x="184" y="1228"/>
                  </a:lnTo>
                  <a:lnTo>
                    <a:pt x="192" y="1238"/>
                  </a:lnTo>
                  <a:lnTo>
                    <a:pt x="198" y="1248"/>
                  </a:lnTo>
                  <a:lnTo>
                    <a:pt x="200" y="1260"/>
                  </a:lnTo>
                  <a:lnTo>
                    <a:pt x="200" y="1274"/>
                  </a:lnTo>
                  <a:lnTo>
                    <a:pt x="200" y="1286"/>
                  </a:lnTo>
                  <a:lnTo>
                    <a:pt x="204" y="1298"/>
                  </a:lnTo>
                  <a:lnTo>
                    <a:pt x="208" y="1308"/>
                  </a:lnTo>
                  <a:lnTo>
                    <a:pt x="214" y="1316"/>
                  </a:lnTo>
                  <a:lnTo>
                    <a:pt x="228" y="1330"/>
                  </a:lnTo>
                  <a:lnTo>
                    <a:pt x="234" y="1338"/>
                  </a:lnTo>
                  <a:lnTo>
                    <a:pt x="238" y="1344"/>
                  </a:lnTo>
                  <a:lnTo>
                    <a:pt x="246" y="1356"/>
                  </a:lnTo>
                  <a:lnTo>
                    <a:pt x="256" y="1368"/>
                  </a:lnTo>
                  <a:lnTo>
                    <a:pt x="278" y="1384"/>
                  </a:lnTo>
                  <a:lnTo>
                    <a:pt x="318" y="1406"/>
                  </a:lnTo>
                  <a:lnTo>
                    <a:pt x="358" y="1428"/>
                  </a:lnTo>
                  <a:lnTo>
                    <a:pt x="380" y="1442"/>
                  </a:lnTo>
                  <a:lnTo>
                    <a:pt x="388" y="1448"/>
                  </a:lnTo>
                  <a:lnTo>
                    <a:pt x="392" y="1454"/>
                  </a:lnTo>
                  <a:lnTo>
                    <a:pt x="396" y="1460"/>
                  </a:lnTo>
                  <a:lnTo>
                    <a:pt x="398" y="1468"/>
                  </a:lnTo>
                  <a:lnTo>
                    <a:pt x="400" y="1474"/>
                  </a:lnTo>
                  <a:lnTo>
                    <a:pt x="404" y="1480"/>
                  </a:lnTo>
                  <a:lnTo>
                    <a:pt x="408" y="1486"/>
                  </a:lnTo>
                  <a:lnTo>
                    <a:pt x="414" y="1490"/>
                  </a:lnTo>
                  <a:lnTo>
                    <a:pt x="426" y="1496"/>
                  </a:lnTo>
                  <a:lnTo>
                    <a:pt x="434" y="1500"/>
                  </a:lnTo>
                  <a:lnTo>
                    <a:pt x="440" y="1506"/>
                  </a:lnTo>
                  <a:lnTo>
                    <a:pt x="438" y="1532"/>
                  </a:lnTo>
                  <a:lnTo>
                    <a:pt x="440" y="1542"/>
                  </a:lnTo>
                  <a:lnTo>
                    <a:pt x="442" y="1546"/>
                  </a:lnTo>
                  <a:lnTo>
                    <a:pt x="442" y="1552"/>
                  </a:lnTo>
                  <a:lnTo>
                    <a:pt x="444" y="1564"/>
                  </a:lnTo>
                  <a:lnTo>
                    <a:pt x="446" y="1574"/>
                  </a:lnTo>
                  <a:lnTo>
                    <a:pt x="448" y="1586"/>
                  </a:lnTo>
                  <a:lnTo>
                    <a:pt x="448" y="1594"/>
                  </a:lnTo>
                  <a:lnTo>
                    <a:pt x="448" y="1604"/>
                  </a:lnTo>
                  <a:lnTo>
                    <a:pt x="446" y="1614"/>
                  </a:lnTo>
                  <a:lnTo>
                    <a:pt x="446" y="1624"/>
                  </a:lnTo>
                  <a:lnTo>
                    <a:pt x="450" y="1640"/>
                  </a:lnTo>
                  <a:lnTo>
                    <a:pt x="452" y="1658"/>
                  </a:lnTo>
                  <a:lnTo>
                    <a:pt x="452" y="1670"/>
                  </a:lnTo>
                  <a:lnTo>
                    <a:pt x="448" y="1686"/>
                  </a:lnTo>
                  <a:lnTo>
                    <a:pt x="444" y="1716"/>
                  </a:lnTo>
                  <a:lnTo>
                    <a:pt x="442" y="1732"/>
                  </a:lnTo>
                  <a:lnTo>
                    <a:pt x="440" y="1742"/>
                  </a:lnTo>
                  <a:lnTo>
                    <a:pt x="440" y="1744"/>
                  </a:lnTo>
                  <a:lnTo>
                    <a:pt x="438" y="1744"/>
                  </a:lnTo>
                  <a:lnTo>
                    <a:pt x="436" y="1744"/>
                  </a:lnTo>
                  <a:lnTo>
                    <a:pt x="434" y="1746"/>
                  </a:lnTo>
                  <a:lnTo>
                    <a:pt x="430" y="1752"/>
                  </a:lnTo>
                  <a:lnTo>
                    <a:pt x="430" y="1760"/>
                  </a:lnTo>
                  <a:lnTo>
                    <a:pt x="430" y="1762"/>
                  </a:lnTo>
                  <a:lnTo>
                    <a:pt x="434" y="1764"/>
                  </a:lnTo>
                  <a:lnTo>
                    <a:pt x="436" y="1768"/>
                  </a:lnTo>
                  <a:lnTo>
                    <a:pt x="436" y="1772"/>
                  </a:lnTo>
                  <a:lnTo>
                    <a:pt x="434" y="1788"/>
                  </a:lnTo>
                  <a:lnTo>
                    <a:pt x="430" y="1808"/>
                  </a:lnTo>
                  <a:lnTo>
                    <a:pt x="432" y="1820"/>
                  </a:lnTo>
                  <a:lnTo>
                    <a:pt x="434" y="1834"/>
                  </a:lnTo>
                  <a:lnTo>
                    <a:pt x="436" y="1846"/>
                  </a:lnTo>
                  <a:lnTo>
                    <a:pt x="436" y="1856"/>
                  </a:lnTo>
                  <a:lnTo>
                    <a:pt x="434" y="1864"/>
                  </a:lnTo>
                  <a:lnTo>
                    <a:pt x="432" y="1870"/>
                  </a:lnTo>
                  <a:lnTo>
                    <a:pt x="428" y="1882"/>
                  </a:lnTo>
                  <a:lnTo>
                    <a:pt x="428" y="1888"/>
                  </a:lnTo>
                  <a:lnTo>
                    <a:pt x="430" y="1894"/>
                  </a:lnTo>
                  <a:lnTo>
                    <a:pt x="432" y="1900"/>
                  </a:lnTo>
                  <a:lnTo>
                    <a:pt x="430" y="1908"/>
                  </a:lnTo>
                  <a:lnTo>
                    <a:pt x="424" y="1928"/>
                  </a:lnTo>
                  <a:lnTo>
                    <a:pt x="418" y="1946"/>
                  </a:lnTo>
                  <a:lnTo>
                    <a:pt x="416" y="1956"/>
                  </a:lnTo>
                  <a:lnTo>
                    <a:pt x="416" y="1964"/>
                  </a:lnTo>
                  <a:lnTo>
                    <a:pt x="416" y="1974"/>
                  </a:lnTo>
                  <a:lnTo>
                    <a:pt x="414" y="1978"/>
                  </a:lnTo>
                  <a:lnTo>
                    <a:pt x="410" y="1986"/>
                  </a:lnTo>
                  <a:lnTo>
                    <a:pt x="408" y="2004"/>
                  </a:lnTo>
                  <a:lnTo>
                    <a:pt x="408" y="2016"/>
                  </a:lnTo>
                  <a:lnTo>
                    <a:pt x="404" y="2024"/>
                  </a:lnTo>
                  <a:lnTo>
                    <a:pt x="400" y="2030"/>
                  </a:lnTo>
                  <a:lnTo>
                    <a:pt x="398" y="2036"/>
                  </a:lnTo>
                  <a:lnTo>
                    <a:pt x="394" y="2040"/>
                  </a:lnTo>
                  <a:lnTo>
                    <a:pt x="392" y="2044"/>
                  </a:lnTo>
                  <a:lnTo>
                    <a:pt x="392" y="2048"/>
                  </a:lnTo>
                  <a:lnTo>
                    <a:pt x="394" y="2056"/>
                  </a:lnTo>
                  <a:lnTo>
                    <a:pt x="400" y="2072"/>
                  </a:lnTo>
                  <a:lnTo>
                    <a:pt x="402" y="2086"/>
                  </a:lnTo>
                  <a:lnTo>
                    <a:pt x="402" y="2098"/>
                  </a:lnTo>
                  <a:lnTo>
                    <a:pt x="400" y="2104"/>
                  </a:lnTo>
                  <a:lnTo>
                    <a:pt x="398" y="2108"/>
                  </a:lnTo>
                  <a:lnTo>
                    <a:pt x="390" y="2116"/>
                  </a:lnTo>
                  <a:lnTo>
                    <a:pt x="386" y="2124"/>
                  </a:lnTo>
                  <a:lnTo>
                    <a:pt x="384" y="2130"/>
                  </a:lnTo>
                  <a:lnTo>
                    <a:pt x="384" y="2138"/>
                  </a:lnTo>
                  <a:lnTo>
                    <a:pt x="388" y="2162"/>
                  </a:lnTo>
                  <a:lnTo>
                    <a:pt x="392" y="2186"/>
                  </a:lnTo>
                  <a:lnTo>
                    <a:pt x="392" y="2200"/>
                  </a:lnTo>
                  <a:lnTo>
                    <a:pt x="392" y="2212"/>
                  </a:lnTo>
                  <a:lnTo>
                    <a:pt x="396" y="2224"/>
                  </a:lnTo>
                  <a:lnTo>
                    <a:pt x="398" y="2230"/>
                  </a:lnTo>
                  <a:lnTo>
                    <a:pt x="398" y="2236"/>
                  </a:lnTo>
                  <a:lnTo>
                    <a:pt x="392" y="2248"/>
                  </a:lnTo>
                  <a:lnTo>
                    <a:pt x="386" y="2262"/>
                  </a:lnTo>
                  <a:lnTo>
                    <a:pt x="386" y="2270"/>
                  </a:lnTo>
                  <a:lnTo>
                    <a:pt x="386" y="2280"/>
                  </a:lnTo>
                  <a:lnTo>
                    <a:pt x="388" y="2288"/>
                  </a:lnTo>
                  <a:lnTo>
                    <a:pt x="388" y="2292"/>
                  </a:lnTo>
                  <a:lnTo>
                    <a:pt x="386" y="2294"/>
                  </a:lnTo>
                  <a:lnTo>
                    <a:pt x="384" y="2298"/>
                  </a:lnTo>
                  <a:lnTo>
                    <a:pt x="380" y="2300"/>
                  </a:lnTo>
                  <a:lnTo>
                    <a:pt x="378" y="2306"/>
                  </a:lnTo>
                  <a:lnTo>
                    <a:pt x="376" y="2314"/>
                  </a:lnTo>
                  <a:lnTo>
                    <a:pt x="374" y="2328"/>
                  </a:lnTo>
                  <a:lnTo>
                    <a:pt x="372" y="2342"/>
                  </a:lnTo>
                  <a:lnTo>
                    <a:pt x="370" y="2354"/>
                  </a:lnTo>
                  <a:lnTo>
                    <a:pt x="362" y="2376"/>
                  </a:lnTo>
                  <a:lnTo>
                    <a:pt x="354" y="2390"/>
                  </a:lnTo>
                  <a:lnTo>
                    <a:pt x="350" y="2402"/>
                  </a:lnTo>
                  <a:lnTo>
                    <a:pt x="348" y="2412"/>
                  </a:lnTo>
                  <a:lnTo>
                    <a:pt x="344" y="2414"/>
                  </a:lnTo>
                  <a:lnTo>
                    <a:pt x="342" y="2420"/>
                  </a:lnTo>
                  <a:lnTo>
                    <a:pt x="338" y="2434"/>
                  </a:lnTo>
                  <a:lnTo>
                    <a:pt x="336" y="2446"/>
                  </a:lnTo>
                  <a:lnTo>
                    <a:pt x="334" y="2452"/>
                  </a:lnTo>
                  <a:lnTo>
                    <a:pt x="334" y="2454"/>
                  </a:lnTo>
                  <a:lnTo>
                    <a:pt x="332" y="2454"/>
                  </a:lnTo>
                  <a:lnTo>
                    <a:pt x="330" y="2452"/>
                  </a:lnTo>
                  <a:lnTo>
                    <a:pt x="328" y="2462"/>
                  </a:lnTo>
                  <a:lnTo>
                    <a:pt x="326" y="2474"/>
                  </a:lnTo>
                  <a:lnTo>
                    <a:pt x="324" y="2480"/>
                  </a:lnTo>
                  <a:lnTo>
                    <a:pt x="320" y="2482"/>
                  </a:lnTo>
                  <a:lnTo>
                    <a:pt x="318" y="2482"/>
                  </a:lnTo>
                  <a:lnTo>
                    <a:pt x="310" y="2480"/>
                  </a:lnTo>
                  <a:lnTo>
                    <a:pt x="308" y="2482"/>
                  </a:lnTo>
                  <a:lnTo>
                    <a:pt x="306" y="2486"/>
                  </a:lnTo>
                  <a:lnTo>
                    <a:pt x="306" y="2498"/>
                  </a:lnTo>
                  <a:lnTo>
                    <a:pt x="306" y="2506"/>
                  </a:lnTo>
                  <a:lnTo>
                    <a:pt x="310" y="2514"/>
                  </a:lnTo>
                  <a:lnTo>
                    <a:pt x="314" y="2522"/>
                  </a:lnTo>
                  <a:lnTo>
                    <a:pt x="314" y="2530"/>
                  </a:lnTo>
                  <a:lnTo>
                    <a:pt x="314" y="2540"/>
                  </a:lnTo>
                  <a:lnTo>
                    <a:pt x="312" y="2552"/>
                  </a:lnTo>
                  <a:lnTo>
                    <a:pt x="314" y="2560"/>
                  </a:lnTo>
                  <a:lnTo>
                    <a:pt x="318" y="2572"/>
                  </a:lnTo>
                  <a:lnTo>
                    <a:pt x="320" y="2576"/>
                  </a:lnTo>
                  <a:lnTo>
                    <a:pt x="322" y="2584"/>
                  </a:lnTo>
                  <a:lnTo>
                    <a:pt x="324" y="2594"/>
                  </a:lnTo>
                  <a:lnTo>
                    <a:pt x="322" y="2606"/>
                  </a:lnTo>
                  <a:lnTo>
                    <a:pt x="320" y="2618"/>
                  </a:lnTo>
                  <a:lnTo>
                    <a:pt x="316" y="2624"/>
                  </a:lnTo>
                  <a:lnTo>
                    <a:pt x="314" y="2626"/>
                  </a:lnTo>
                  <a:lnTo>
                    <a:pt x="310" y="2626"/>
                  </a:lnTo>
                  <a:lnTo>
                    <a:pt x="308" y="2626"/>
                  </a:lnTo>
                  <a:lnTo>
                    <a:pt x="306" y="2628"/>
                  </a:lnTo>
                  <a:lnTo>
                    <a:pt x="304" y="2632"/>
                  </a:lnTo>
                  <a:lnTo>
                    <a:pt x="304" y="2642"/>
                  </a:lnTo>
                  <a:lnTo>
                    <a:pt x="302" y="2658"/>
                  </a:lnTo>
                  <a:lnTo>
                    <a:pt x="298" y="2670"/>
                  </a:lnTo>
                  <a:lnTo>
                    <a:pt x="294" y="2686"/>
                  </a:lnTo>
                  <a:lnTo>
                    <a:pt x="292" y="2692"/>
                  </a:lnTo>
                  <a:lnTo>
                    <a:pt x="292" y="2696"/>
                  </a:lnTo>
                  <a:lnTo>
                    <a:pt x="294" y="2704"/>
                  </a:lnTo>
                  <a:lnTo>
                    <a:pt x="298" y="2712"/>
                  </a:lnTo>
                  <a:lnTo>
                    <a:pt x="302" y="2722"/>
                  </a:lnTo>
                  <a:lnTo>
                    <a:pt x="308" y="2728"/>
                  </a:lnTo>
                  <a:lnTo>
                    <a:pt x="312" y="2732"/>
                  </a:lnTo>
                  <a:lnTo>
                    <a:pt x="316" y="2734"/>
                  </a:lnTo>
                  <a:lnTo>
                    <a:pt x="320" y="2734"/>
                  </a:lnTo>
                  <a:lnTo>
                    <a:pt x="324" y="2732"/>
                  </a:lnTo>
                  <a:lnTo>
                    <a:pt x="328" y="2728"/>
                  </a:lnTo>
                  <a:lnTo>
                    <a:pt x="330" y="2724"/>
                  </a:lnTo>
                  <a:lnTo>
                    <a:pt x="334" y="2716"/>
                  </a:lnTo>
                  <a:lnTo>
                    <a:pt x="336" y="2716"/>
                  </a:lnTo>
                  <a:lnTo>
                    <a:pt x="338" y="2718"/>
                  </a:lnTo>
                  <a:lnTo>
                    <a:pt x="342" y="2722"/>
                  </a:lnTo>
                  <a:lnTo>
                    <a:pt x="346" y="2726"/>
                  </a:lnTo>
                  <a:lnTo>
                    <a:pt x="348" y="2728"/>
                  </a:lnTo>
                  <a:lnTo>
                    <a:pt x="350" y="2730"/>
                  </a:lnTo>
                  <a:lnTo>
                    <a:pt x="350" y="2732"/>
                  </a:lnTo>
                  <a:lnTo>
                    <a:pt x="344" y="2738"/>
                  </a:lnTo>
                  <a:lnTo>
                    <a:pt x="340" y="2744"/>
                  </a:lnTo>
                  <a:lnTo>
                    <a:pt x="340" y="2746"/>
                  </a:lnTo>
                  <a:lnTo>
                    <a:pt x="344" y="2746"/>
                  </a:lnTo>
                  <a:lnTo>
                    <a:pt x="350" y="2748"/>
                  </a:lnTo>
                  <a:lnTo>
                    <a:pt x="354" y="2752"/>
                  </a:lnTo>
                  <a:lnTo>
                    <a:pt x="356" y="2754"/>
                  </a:lnTo>
                  <a:lnTo>
                    <a:pt x="356" y="2760"/>
                  </a:lnTo>
                  <a:lnTo>
                    <a:pt x="356" y="2766"/>
                  </a:lnTo>
                  <a:lnTo>
                    <a:pt x="354" y="2766"/>
                  </a:lnTo>
                  <a:lnTo>
                    <a:pt x="352" y="2764"/>
                  </a:lnTo>
                  <a:lnTo>
                    <a:pt x="348" y="2758"/>
                  </a:lnTo>
                  <a:lnTo>
                    <a:pt x="344" y="2758"/>
                  </a:lnTo>
                  <a:lnTo>
                    <a:pt x="342" y="2760"/>
                  </a:lnTo>
                  <a:lnTo>
                    <a:pt x="342" y="2766"/>
                  </a:lnTo>
                  <a:lnTo>
                    <a:pt x="342" y="2774"/>
                  </a:lnTo>
                  <a:lnTo>
                    <a:pt x="342" y="2778"/>
                  </a:lnTo>
                  <a:lnTo>
                    <a:pt x="340" y="2782"/>
                  </a:lnTo>
                  <a:lnTo>
                    <a:pt x="342" y="2792"/>
                  </a:lnTo>
                  <a:lnTo>
                    <a:pt x="342" y="2798"/>
                  </a:lnTo>
                  <a:lnTo>
                    <a:pt x="342" y="2804"/>
                  </a:lnTo>
                  <a:lnTo>
                    <a:pt x="336" y="2812"/>
                  </a:lnTo>
                  <a:lnTo>
                    <a:pt x="330" y="2820"/>
                  </a:lnTo>
                  <a:lnTo>
                    <a:pt x="330" y="2824"/>
                  </a:lnTo>
                  <a:lnTo>
                    <a:pt x="330" y="2830"/>
                  </a:lnTo>
                  <a:lnTo>
                    <a:pt x="334" y="2840"/>
                  </a:lnTo>
                  <a:lnTo>
                    <a:pt x="332" y="2852"/>
                  </a:lnTo>
                  <a:lnTo>
                    <a:pt x="330" y="2860"/>
                  </a:lnTo>
                  <a:lnTo>
                    <a:pt x="326" y="2864"/>
                  </a:lnTo>
                  <a:lnTo>
                    <a:pt x="324" y="2866"/>
                  </a:lnTo>
                  <a:lnTo>
                    <a:pt x="324" y="2870"/>
                  </a:lnTo>
                  <a:lnTo>
                    <a:pt x="330" y="2872"/>
                  </a:lnTo>
                  <a:lnTo>
                    <a:pt x="336" y="2874"/>
                  </a:lnTo>
                  <a:lnTo>
                    <a:pt x="344" y="2878"/>
                  </a:lnTo>
                  <a:lnTo>
                    <a:pt x="346" y="2882"/>
                  </a:lnTo>
                  <a:lnTo>
                    <a:pt x="348" y="2890"/>
                  </a:lnTo>
                  <a:lnTo>
                    <a:pt x="346" y="2896"/>
                  </a:lnTo>
                  <a:lnTo>
                    <a:pt x="342" y="2904"/>
                  </a:lnTo>
                  <a:lnTo>
                    <a:pt x="338" y="2908"/>
                  </a:lnTo>
                  <a:lnTo>
                    <a:pt x="332" y="2912"/>
                  </a:lnTo>
                  <a:lnTo>
                    <a:pt x="326" y="2916"/>
                  </a:lnTo>
                  <a:lnTo>
                    <a:pt x="320" y="2918"/>
                  </a:lnTo>
                  <a:lnTo>
                    <a:pt x="318" y="2922"/>
                  </a:lnTo>
                  <a:lnTo>
                    <a:pt x="320" y="2926"/>
                  </a:lnTo>
                  <a:lnTo>
                    <a:pt x="322" y="2930"/>
                  </a:lnTo>
                  <a:lnTo>
                    <a:pt x="322" y="2932"/>
                  </a:lnTo>
                  <a:lnTo>
                    <a:pt x="320" y="2936"/>
                  </a:lnTo>
                  <a:lnTo>
                    <a:pt x="316" y="2940"/>
                  </a:lnTo>
                  <a:lnTo>
                    <a:pt x="312" y="2946"/>
                  </a:lnTo>
                  <a:lnTo>
                    <a:pt x="312" y="2954"/>
                  </a:lnTo>
                  <a:lnTo>
                    <a:pt x="312" y="2956"/>
                  </a:lnTo>
                  <a:lnTo>
                    <a:pt x="312" y="2962"/>
                  </a:lnTo>
                  <a:lnTo>
                    <a:pt x="310" y="2974"/>
                  </a:lnTo>
                  <a:lnTo>
                    <a:pt x="308" y="2986"/>
                  </a:lnTo>
                  <a:lnTo>
                    <a:pt x="308" y="2994"/>
                  </a:lnTo>
                  <a:lnTo>
                    <a:pt x="306" y="3000"/>
                  </a:lnTo>
                  <a:lnTo>
                    <a:pt x="300" y="3006"/>
                  </a:lnTo>
                  <a:lnTo>
                    <a:pt x="298" y="3006"/>
                  </a:lnTo>
                  <a:lnTo>
                    <a:pt x="296" y="3006"/>
                  </a:lnTo>
                  <a:lnTo>
                    <a:pt x="298" y="2998"/>
                  </a:lnTo>
                  <a:lnTo>
                    <a:pt x="300" y="2988"/>
                  </a:lnTo>
                  <a:lnTo>
                    <a:pt x="300" y="2984"/>
                  </a:lnTo>
                  <a:lnTo>
                    <a:pt x="296" y="2980"/>
                  </a:lnTo>
                  <a:lnTo>
                    <a:pt x="292" y="2978"/>
                  </a:lnTo>
                  <a:lnTo>
                    <a:pt x="290" y="2974"/>
                  </a:lnTo>
                  <a:lnTo>
                    <a:pt x="290" y="2968"/>
                  </a:lnTo>
                  <a:lnTo>
                    <a:pt x="290" y="2964"/>
                  </a:lnTo>
                  <a:lnTo>
                    <a:pt x="288" y="2962"/>
                  </a:lnTo>
                  <a:lnTo>
                    <a:pt x="282" y="2962"/>
                  </a:lnTo>
                  <a:lnTo>
                    <a:pt x="276" y="2962"/>
                  </a:lnTo>
                  <a:lnTo>
                    <a:pt x="274" y="2964"/>
                  </a:lnTo>
                  <a:lnTo>
                    <a:pt x="274" y="2966"/>
                  </a:lnTo>
                  <a:lnTo>
                    <a:pt x="270" y="2964"/>
                  </a:lnTo>
                  <a:lnTo>
                    <a:pt x="268" y="2964"/>
                  </a:lnTo>
                  <a:lnTo>
                    <a:pt x="266" y="2964"/>
                  </a:lnTo>
                  <a:lnTo>
                    <a:pt x="266" y="2968"/>
                  </a:lnTo>
                  <a:lnTo>
                    <a:pt x="266" y="2972"/>
                  </a:lnTo>
                  <a:lnTo>
                    <a:pt x="264" y="2976"/>
                  </a:lnTo>
                  <a:lnTo>
                    <a:pt x="260" y="2980"/>
                  </a:lnTo>
                  <a:lnTo>
                    <a:pt x="254" y="2986"/>
                  </a:lnTo>
                  <a:lnTo>
                    <a:pt x="238" y="2994"/>
                  </a:lnTo>
                  <a:lnTo>
                    <a:pt x="228" y="3004"/>
                  </a:lnTo>
                  <a:lnTo>
                    <a:pt x="226" y="3008"/>
                  </a:lnTo>
                  <a:lnTo>
                    <a:pt x="224" y="3012"/>
                  </a:lnTo>
                  <a:lnTo>
                    <a:pt x="224" y="3016"/>
                  </a:lnTo>
                  <a:lnTo>
                    <a:pt x="226" y="3020"/>
                  </a:lnTo>
                  <a:lnTo>
                    <a:pt x="232" y="3026"/>
                  </a:lnTo>
                  <a:lnTo>
                    <a:pt x="236" y="3026"/>
                  </a:lnTo>
                  <a:lnTo>
                    <a:pt x="236" y="3024"/>
                  </a:lnTo>
                  <a:lnTo>
                    <a:pt x="238" y="3016"/>
                  </a:lnTo>
                  <a:lnTo>
                    <a:pt x="238" y="3010"/>
                  </a:lnTo>
                  <a:lnTo>
                    <a:pt x="242" y="3006"/>
                  </a:lnTo>
                  <a:lnTo>
                    <a:pt x="244" y="3006"/>
                  </a:lnTo>
                  <a:lnTo>
                    <a:pt x="248" y="3006"/>
                  </a:lnTo>
                  <a:lnTo>
                    <a:pt x="252" y="3012"/>
                  </a:lnTo>
                  <a:lnTo>
                    <a:pt x="256" y="3018"/>
                  </a:lnTo>
                  <a:lnTo>
                    <a:pt x="264" y="3022"/>
                  </a:lnTo>
                  <a:lnTo>
                    <a:pt x="272" y="3024"/>
                  </a:lnTo>
                  <a:lnTo>
                    <a:pt x="274" y="3022"/>
                  </a:lnTo>
                  <a:lnTo>
                    <a:pt x="274" y="3020"/>
                  </a:lnTo>
                  <a:lnTo>
                    <a:pt x="276" y="3016"/>
                  </a:lnTo>
                  <a:lnTo>
                    <a:pt x="278" y="3016"/>
                  </a:lnTo>
                  <a:lnTo>
                    <a:pt x="282" y="3018"/>
                  </a:lnTo>
                  <a:lnTo>
                    <a:pt x="286" y="3024"/>
                  </a:lnTo>
                  <a:lnTo>
                    <a:pt x="290" y="3026"/>
                  </a:lnTo>
                  <a:lnTo>
                    <a:pt x="292" y="3028"/>
                  </a:lnTo>
                  <a:lnTo>
                    <a:pt x="296" y="3030"/>
                  </a:lnTo>
                  <a:lnTo>
                    <a:pt x="296" y="3036"/>
                  </a:lnTo>
                  <a:lnTo>
                    <a:pt x="294" y="3040"/>
                  </a:lnTo>
                  <a:lnTo>
                    <a:pt x="292" y="3040"/>
                  </a:lnTo>
                  <a:lnTo>
                    <a:pt x="286" y="3042"/>
                  </a:lnTo>
                  <a:lnTo>
                    <a:pt x="280" y="3042"/>
                  </a:lnTo>
                  <a:lnTo>
                    <a:pt x="278" y="3044"/>
                  </a:lnTo>
                  <a:lnTo>
                    <a:pt x="276" y="3048"/>
                  </a:lnTo>
                  <a:lnTo>
                    <a:pt x="274" y="3054"/>
                  </a:lnTo>
                  <a:lnTo>
                    <a:pt x="274" y="3056"/>
                  </a:lnTo>
                  <a:lnTo>
                    <a:pt x="280" y="3062"/>
                  </a:lnTo>
                  <a:lnTo>
                    <a:pt x="284" y="3064"/>
                  </a:lnTo>
                  <a:lnTo>
                    <a:pt x="282" y="3064"/>
                  </a:lnTo>
                  <a:lnTo>
                    <a:pt x="272" y="3062"/>
                  </a:lnTo>
                  <a:lnTo>
                    <a:pt x="270" y="3062"/>
                  </a:lnTo>
                  <a:lnTo>
                    <a:pt x="268" y="3066"/>
                  </a:lnTo>
                  <a:lnTo>
                    <a:pt x="266" y="3072"/>
                  </a:lnTo>
                  <a:lnTo>
                    <a:pt x="268" y="3074"/>
                  </a:lnTo>
                  <a:lnTo>
                    <a:pt x="272" y="3074"/>
                  </a:lnTo>
                  <a:lnTo>
                    <a:pt x="282" y="3074"/>
                  </a:lnTo>
                  <a:lnTo>
                    <a:pt x="290" y="3074"/>
                  </a:lnTo>
                  <a:lnTo>
                    <a:pt x="296" y="3076"/>
                  </a:lnTo>
                  <a:lnTo>
                    <a:pt x="300" y="3078"/>
                  </a:lnTo>
                  <a:lnTo>
                    <a:pt x="302" y="3078"/>
                  </a:lnTo>
                  <a:lnTo>
                    <a:pt x="302" y="3074"/>
                  </a:lnTo>
                  <a:lnTo>
                    <a:pt x="304" y="3072"/>
                  </a:lnTo>
                  <a:lnTo>
                    <a:pt x="306" y="3072"/>
                  </a:lnTo>
                  <a:lnTo>
                    <a:pt x="310" y="3076"/>
                  </a:lnTo>
                  <a:lnTo>
                    <a:pt x="312" y="3080"/>
                  </a:lnTo>
                  <a:lnTo>
                    <a:pt x="312" y="3082"/>
                  </a:lnTo>
                  <a:lnTo>
                    <a:pt x="310" y="3084"/>
                  </a:lnTo>
                  <a:lnTo>
                    <a:pt x="308" y="3086"/>
                  </a:lnTo>
                  <a:lnTo>
                    <a:pt x="310" y="3088"/>
                  </a:lnTo>
                  <a:lnTo>
                    <a:pt x="314" y="3096"/>
                  </a:lnTo>
                  <a:lnTo>
                    <a:pt x="318" y="3100"/>
                  </a:lnTo>
                  <a:lnTo>
                    <a:pt x="318" y="3102"/>
                  </a:lnTo>
                  <a:lnTo>
                    <a:pt x="314" y="3100"/>
                  </a:lnTo>
                  <a:lnTo>
                    <a:pt x="300" y="3090"/>
                  </a:lnTo>
                  <a:lnTo>
                    <a:pt x="294" y="3088"/>
                  </a:lnTo>
                  <a:lnTo>
                    <a:pt x="286" y="3088"/>
                  </a:lnTo>
                  <a:lnTo>
                    <a:pt x="272" y="3086"/>
                  </a:lnTo>
                  <a:lnTo>
                    <a:pt x="268" y="3088"/>
                  </a:lnTo>
                  <a:lnTo>
                    <a:pt x="266" y="3088"/>
                  </a:lnTo>
                  <a:lnTo>
                    <a:pt x="268" y="3090"/>
                  </a:lnTo>
                  <a:lnTo>
                    <a:pt x="270" y="3092"/>
                  </a:lnTo>
                  <a:lnTo>
                    <a:pt x="272" y="3092"/>
                  </a:lnTo>
                  <a:lnTo>
                    <a:pt x="274" y="3092"/>
                  </a:lnTo>
                  <a:lnTo>
                    <a:pt x="276" y="3096"/>
                  </a:lnTo>
                  <a:lnTo>
                    <a:pt x="278" y="3100"/>
                  </a:lnTo>
                  <a:lnTo>
                    <a:pt x="282" y="3104"/>
                  </a:lnTo>
                  <a:lnTo>
                    <a:pt x="292" y="3110"/>
                  </a:lnTo>
                  <a:lnTo>
                    <a:pt x="294" y="3112"/>
                  </a:lnTo>
                  <a:lnTo>
                    <a:pt x="294" y="3114"/>
                  </a:lnTo>
                  <a:lnTo>
                    <a:pt x="294" y="3116"/>
                  </a:lnTo>
                  <a:lnTo>
                    <a:pt x="294" y="3120"/>
                  </a:lnTo>
                  <a:lnTo>
                    <a:pt x="292" y="3120"/>
                  </a:lnTo>
                  <a:lnTo>
                    <a:pt x="288" y="3118"/>
                  </a:lnTo>
                  <a:lnTo>
                    <a:pt x="284" y="3116"/>
                  </a:lnTo>
                  <a:lnTo>
                    <a:pt x="280" y="3116"/>
                  </a:lnTo>
                  <a:lnTo>
                    <a:pt x="280" y="3120"/>
                  </a:lnTo>
                  <a:lnTo>
                    <a:pt x="276" y="3132"/>
                  </a:lnTo>
                  <a:lnTo>
                    <a:pt x="276" y="3138"/>
                  </a:lnTo>
                  <a:lnTo>
                    <a:pt x="276" y="3148"/>
                  </a:lnTo>
                  <a:lnTo>
                    <a:pt x="278" y="3168"/>
                  </a:lnTo>
                  <a:lnTo>
                    <a:pt x="280" y="3174"/>
                  </a:lnTo>
                  <a:lnTo>
                    <a:pt x="282" y="3178"/>
                  </a:lnTo>
                  <a:lnTo>
                    <a:pt x="284" y="3178"/>
                  </a:lnTo>
                  <a:lnTo>
                    <a:pt x="284" y="3176"/>
                  </a:lnTo>
                  <a:lnTo>
                    <a:pt x="286" y="3168"/>
                  </a:lnTo>
                  <a:lnTo>
                    <a:pt x="288" y="3160"/>
                  </a:lnTo>
                  <a:lnTo>
                    <a:pt x="290" y="3156"/>
                  </a:lnTo>
                  <a:lnTo>
                    <a:pt x="292" y="3154"/>
                  </a:lnTo>
                  <a:lnTo>
                    <a:pt x="292" y="3158"/>
                  </a:lnTo>
                  <a:lnTo>
                    <a:pt x="292" y="3164"/>
                  </a:lnTo>
                  <a:lnTo>
                    <a:pt x="292" y="3170"/>
                  </a:lnTo>
                  <a:lnTo>
                    <a:pt x="294" y="3176"/>
                  </a:lnTo>
                  <a:lnTo>
                    <a:pt x="298" y="3182"/>
                  </a:lnTo>
                  <a:lnTo>
                    <a:pt x="300" y="3184"/>
                  </a:lnTo>
                  <a:lnTo>
                    <a:pt x="296" y="3182"/>
                  </a:lnTo>
                  <a:lnTo>
                    <a:pt x="290" y="3180"/>
                  </a:lnTo>
                  <a:lnTo>
                    <a:pt x="284" y="3182"/>
                  </a:lnTo>
                  <a:lnTo>
                    <a:pt x="280" y="3184"/>
                  </a:lnTo>
                  <a:lnTo>
                    <a:pt x="280" y="3186"/>
                  </a:lnTo>
                  <a:lnTo>
                    <a:pt x="282" y="3188"/>
                  </a:lnTo>
                  <a:lnTo>
                    <a:pt x="282" y="3190"/>
                  </a:lnTo>
                  <a:lnTo>
                    <a:pt x="280" y="3192"/>
                  </a:lnTo>
                  <a:lnTo>
                    <a:pt x="280" y="3194"/>
                  </a:lnTo>
                  <a:lnTo>
                    <a:pt x="284" y="3198"/>
                  </a:lnTo>
                  <a:lnTo>
                    <a:pt x="296" y="3206"/>
                  </a:lnTo>
                  <a:lnTo>
                    <a:pt x="294" y="3206"/>
                  </a:lnTo>
                  <a:lnTo>
                    <a:pt x="288" y="3206"/>
                  </a:lnTo>
                  <a:lnTo>
                    <a:pt x="280" y="3204"/>
                  </a:lnTo>
                  <a:lnTo>
                    <a:pt x="278" y="3204"/>
                  </a:lnTo>
                  <a:lnTo>
                    <a:pt x="280" y="3206"/>
                  </a:lnTo>
                  <a:lnTo>
                    <a:pt x="288" y="3216"/>
                  </a:lnTo>
                  <a:lnTo>
                    <a:pt x="290" y="3220"/>
                  </a:lnTo>
                  <a:lnTo>
                    <a:pt x="280" y="3214"/>
                  </a:lnTo>
                  <a:lnTo>
                    <a:pt x="274" y="3212"/>
                  </a:lnTo>
                  <a:lnTo>
                    <a:pt x="268" y="3212"/>
                  </a:lnTo>
                  <a:lnTo>
                    <a:pt x="264" y="3214"/>
                  </a:lnTo>
                  <a:lnTo>
                    <a:pt x="264" y="3216"/>
                  </a:lnTo>
                  <a:lnTo>
                    <a:pt x="268" y="3218"/>
                  </a:lnTo>
                  <a:lnTo>
                    <a:pt x="272" y="3220"/>
                  </a:lnTo>
                  <a:lnTo>
                    <a:pt x="274" y="3224"/>
                  </a:lnTo>
                  <a:lnTo>
                    <a:pt x="274" y="3226"/>
                  </a:lnTo>
                  <a:lnTo>
                    <a:pt x="278" y="3228"/>
                  </a:lnTo>
                  <a:lnTo>
                    <a:pt x="282" y="3230"/>
                  </a:lnTo>
                  <a:lnTo>
                    <a:pt x="284" y="3230"/>
                  </a:lnTo>
                  <a:lnTo>
                    <a:pt x="288" y="3230"/>
                  </a:lnTo>
                  <a:lnTo>
                    <a:pt x="292" y="3234"/>
                  </a:lnTo>
                  <a:lnTo>
                    <a:pt x="296" y="3236"/>
                  </a:lnTo>
                  <a:lnTo>
                    <a:pt x="296" y="3238"/>
                  </a:lnTo>
                  <a:lnTo>
                    <a:pt x="288" y="3236"/>
                  </a:lnTo>
                  <a:lnTo>
                    <a:pt x="284" y="3236"/>
                  </a:lnTo>
                  <a:lnTo>
                    <a:pt x="284" y="3238"/>
                  </a:lnTo>
                  <a:lnTo>
                    <a:pt x="288" y="3248"/>
                  </a:lnTo>
                  <a:lnTo>
                    <a:pt x="290" y="3252"/>
                  </a:lnTo>
                  <a:lnTo>
                    <a:pt x="294" y="3252"/>
                  </a:lnTo>
                  <a:lnTo>
                    <a:pt x="298" y="3250"/>
                  </a:lnTo>
                  <a:lnTo>
                    <a:pt x="302" y="3240"/>
                  </a:lnTo>
                  <a:lnTo>
                    <a:pt x="306" y="3234"/>
                  </a:lnTo>
                  <a:lnTo>
                    <a:pt x="308" y="3232"/>
                  </a:lnTo>
                  <a:lnTo>
                    <a:pt x="308" y="3234"/>
                  </a:lnTo>
                  <a:lnTo>
                    <a:pt x="306" y="3242"/>
                  </a:lnTo>
                  <a:lnTo>
                    <a:pt x="300" y="3256"/>
                  </a:lnTo>
                  <a:lnTo>
                    <a:pt x="296" y="3258"/>
                  </a:lnTo>
                  <a:lnTo>
                    <a:pt x="292" y="3258"/>
                  </a:lnTo>
                  <a:lnTo>
                    <a:pt x="288" y="3258"/>
                  </a:lnTo>
                  <a:lnTo>
                    <a:pt x="286" y="3258"/>
                  </a:lnTo>
                  <a:lnTo>
                    <a:pt x="284" y="3260"/>
                  </a:lnTo>
                  <a:lnTo>
                    <a:pt x="284" y="3264"/>
                  </a:lnTo>
                  <a:lnTo>
                    <a:pt x="286" y="3266"/>
                  </a:lnTo>
                  <a:lnTo>
                    <a:pt x="288" y="3268"/>
                  </a:lnTo>
                  <a:lnTo>
                    <a:pt x="288" y="3272"/>
                  </a:lnTo>
                  <a:lnTo>
                    <a:pt x="288" y="3276"/>
                  </a:lnTo>
                  <a:lnTo>
                    <a:pt x="290" y="3276"/>
                  </a:lnTo>
                  <a:lnTo>
                    <a:pt x="292" y="3276"/>
                  </a:lnTo>
                  <a:lnTo>
                    <a:pt x="296" y="3276"/>
                  </a:lnTo>
                  <a:lnTo>
                    <a:pt x="302" y="3278"/>
                  </a:lnTo>
                  <a:lnTo>
                    <a:pt x="306" y="3286"/>
                  </a:lnTo>
                  <a:lnTo>
                    <a:pt x="308" y="3294"/>
                  </a:lnTo>
                  <a:lnTo>
                    <a:pt x="308" y="3298"/>
                  </a:lnTo>
                  <a:lnTo>
                    <a:pt x="306" y="3298"/>
                  </a:lnTo>
                  <a:lnTo>
                    <a:pt x="302" y="3294"/>
                  </a:lnTo>
                  <a:lnTo>
                    <a:pt x="298" y="3288"/>
                  </a:lnTo>
                  <a:lnTo>
                    <a:pt x="296" y="3288"/>
                  </a:lnTo>
                  <a:lnTo>
                    <a:pt x="296" y="3290"/>
                  </a:lnTo>
                  <a:lnTo>
                    <a:pt x="296" y="3294"/>
                  </a:lnTo>
                  <a:lnTo>
                    <a:pt x="298" y="3298"/>
                  </a:lnTo>
                  <a:lnTo>
                    <a:pt x="298" y="3302"/>
                  </a:lnTo>
                  <a:lnTo>
                    <a:pt x="298" y="3304"/>
                  </a:lnTo>
                  <a:lnTo>
                    <a:pt x="300" y="3308"/>
                  </a:lnTo>
                  <a:lnTo>
                    <a:pt x="302" y="3310"/>
                  </a:lnTo>
                  <a:lnTo>
                    <a:pt x="306" y="3308"/>
                  </a:lnTo>
                  <a:lnTo>
                    <a:pt x="308" y="3306"/>
                  </a:lnTo>
                  <a:lnTo>
                    <a:pt x="310" y="3308"/>
                  </a:lnTo>
                  <a:lnTo>
                    <a:pt x="312" y="3310"/>
                  </a:lnTo>
                  <a:lnTo>
                    <a:pt x="314" y="3318"/>
                  </a:lnTo>
                  <a:lnTo>
                    <a:pt x="310" y="3316"/>
                  </a:lnTo>
                  <a:lnTo>
                    <a:pt x="308" y="3316"/>
                  </a:lnTo>
                  <a:lnTo>
                    <a:pt x="308" y="3318"/>
                  </a:lnTo>
                  <a:lnTo>
                    <a:pt x="312" y="3326"/>
                  </a:lnTo>
                  <a:lnTo>
                    <a:pt x="318" y="3332"/>
                  </a:lnTo>
                  <a:lnTo>
                    <a:pt x="322" y="3332"/>
                  </a:lnTo>
                  <a:lnTo>
                    <a:pt x="324" y="3332"/>
                  </a:lnTo>
                  <a:lnTo>
                    <a:pt x="326" y="3322"/>
                  </a:lnTo>
                  <a:lnTo>
                    <a:pt x="330" y="3318"/>
                  </a:lnTo>
                  <a:lnTo>
                    <a:pt x="332" y="3316"/>
                  </a:lnTo>
                  <a:lnTo>
                    <a:pt x="334" y="3314"/>
                  </a:lnTo>
                  <a:lnTo>
                    <a:pt x="334" y="3312"/>
                  </a:lnTo>
                  <a:lnTo>
                    <a:pt x="334" y="3310"/>
                  </a:lnTo>
                  <a:lnTo>
                    <a:pt x="342" y="3312"/>
                  </a:lnTo>
                  <a:lnTo>
                    <a:pt x="348" y="3312"/>
                  </a:lnTo>
                  <a:lnTo>
                    <a:pt x="350" y="3312"/>
                  </a:lnTo>
                  <a:lnTo>
                    <a:pt x="350" y="3310"/>
                  </a:lnTo>
                  <a:lnTo>
                    <a:pt x="344" y="3304"/>
                  </a:lnTo>
                  <a:lnTo>
                    <a:pt x="334" y="3300"/>
                  </a:lnTo>
                  <a:lnTo>
                    <a:pt x="326" y="3294"/>
                  </a:lnTo>
                  <a:lnTo>
                    <a:pt x="324" y="3292"/>
                  </a:lnTo>
                  <a:lnTo>
                    <a:pt x="328" y="3290"/>
                  </a:lnTo>
                  <a:lnTo>
                    <a:pt x="336" y="3294"/>
                  </a:lnTo>
                  <a:lnTo>
                    <a:pt x="350" y="3302"/>
                  </a:lnTo>
                  <a:lnTo>
                    <a:pt x="354" y="3308"/>
                  </a:lnTo>
                  <a:lnTo>
                    <a:pt x="354" y="3314"/>
                  </a:lnTo>
                  <a:lnTo>
                    <a:pt x="352" y="3320"/>
                  </a:lnTo>
                  <a:lnTo>
                    <a:pt x="350" y="3322"/>
                  </a:lnTo>
                  <a:lnTo>
                    <a:pt x="348" y="3324"/>
                  </a:lnTo>
                  <a:lnTo>
                    <a:pt x="350" y="3330"/>
                  </a:lnTo>
                  <a:lnTo>
                    <a:pt x="352" y="3332"/>
                  </a:lnTo>
                  <a:lnTo>
                    <a:pt x="348" y="3328"/>
                  </a:lnTo>
                  <a:lnTo>
                    <a:pt x="342" y="3322"/>
                  </a:lnTo>
                  <a:lnTo>
                    <a:pt x="340" y="3322"/>
                  </a:lnTo>
                  <a:lnTo>
                    <a:pt x="338" y="3326"/>
                  </a:lnTo>
                  <a:lnTo>
                    <a:pt x="334" y="3336"/>
                  </a:lnTo>
                  <a:lnTo>
                    <a:pt x="332" y="3334"/>
                  </a:lnTo>
                  <a:lnTo>
                    <a:pt x="332" y="3330"/>
                  </a:lnTo>
                  <a:lnTo>
                    <a:pt x="330" y="3332"/>
                  </a:lnTo>
                  <a:lnTo>
                    <a:pt x="324" y="3338"/>
                  </a:lnTo>
                  <a:lnTo>
                    <a:pt x="322" y="3340"/>
                  </a:lnTo>
                  <a:lnTo>
                    <a:pt x="320" y="3340"/>
                  </a:lnTo>
                  <a:lnTo>
                    <a:pt x="316" y="3336"/>
                  </a:lnTo>
                  <a:lnTo>
                    <a:pt x="310" y="3330"/>
                  </a:lnTo>
                  <a:lnTo>
                    <a:pt x="306" y="3328"/>
                  </a:lnTo>
                  <a:lnTo>
                    <a:pt x="304" y="3328"/>
                  </a:lnTo>
                  <a:lnTo>
                    <a:pt x="306" y="3332"/>
                  </a:lnTo>
                  <a:lnTo>
                    <a:pt x="310" y="3336"/>
                  </a:lnTo>
                  <a:lnTo>
                    <a:pt x="310" y="3340"/>
                  </a:lnTo>
                  <a:lnTo>
                    <a:pt x="308" y="3344"/>
                  </a:lnTo>
                  <a:lnTo>
                    <a:pt x="306" y="3350"/>
                  </a:lnTo>
                  <a:lnTo>
                    <a:pt x="308" y="3350"/>
                  </a:lnTo>
                  <a:lnTo>
                    <a:pt x="312" y="3352"/>
                  </a:lnTo>
                  <a:lnTo>
                    <a:pt x="310" y="3356"/>
                  </a:lnTo>
                  <a:lnTo>
                    <a:pt x="306" y="3364"/>
                  </a:lnTo>
                  <a:lnTo>
                    <a:pt x="306" y="3368"/>
                  </a:lnTo>
                  <a:lnTo>
                    <a:pt x="306" y="3370"/>
                  </a:lnTo>
                  <a:lnTo>
                    <a:pt x="308" y="3370"/>
                  </a:lnTo>
                  <a:lnTo>
                    <a:pt x="314" y="3366"/>
                  </a:lnTo>
                  <a:lnTo>
                    <a:pt x="316" y="3364"/>
                  </a:lnTo>
                  <a:lnTo>
                    <a:pt x="320" y="3364"/>
                  </a:lnTo>
                  <a:lnTo>
                    <a:pt x="322" y="3366"/>
                  </a:lnTo>
                  <a:lnTo>
                    <a:pt x="324" y="3372"/>
                  </a:lnTo>
                  <a:lnTo>
                    <a:pt x="322" y="3374"/>
                  </a:lnTo>
                  <a:lnTo>
                    <a:pt x="320" y="3374"/>
                  </a:lnTo>
                  <a:lnTo>
                    <a:pt x="316" y="3374"/>
                  </a:lnTo>
                  <a:lnTo>
                    <a:pt x="322" y="3380"/>
                  </a:lnTo>
                  <a:lnTo>
                    <a:pt x="322" y="3382"/>
                  </a:lnTo>
                  <a:lnTo>
                    <a:pt x="318" y="3384"/>
                  </a:lnTo>
                  <a:lnTo>
                    <a:pt x="316" y="3386"/>
                  </a:lnTo>
                  <a:lnTo>
                    <a:pt x="320" y="3388"/>
                  </a:lnTo>
                  <a:lnTo>
                    <a:pt x="328" y="3390"/>
                  </a:lnTo>
                  <a:lnTo>
                    <a:pt x="332" y="3388"/>
                  </a:lnTo>
                  <a:lnTo>
                    <a:pt x="334" y="3384"/>
                  </a:lnTo>
                  <a:lnTo>
                    <a:pt x="334" y="3378"/>
                  </a:lnTo>
                  <a:lnTo>
                    <a:pt x="334" y="3376"/>
                  </a:lnTo>
                  <a:lnTo>
                    <a:pt x="336" y="3374"/>
                  </a:lnTo>
                  <a:lnTo>
                    <a:pt x="340" y="3370"/>
                  </a:lnTo>
                  <a:lnTo>
                    <a:pt x="344" y="3368"/>
                  </a:lnTo>
                  <a:lnTo>
                    <a:pt x="346" y="3366"/>
                  </a:lnTo>
                  <a:lnTo>
                    <a:pt x="346" y="3364"/>
                  </a:lnTo>
                  <a:lnTo>
                    <a:pt x="344" y="3362"/>
                  </a:lnTo>
                  <a:lnTo>
                    <a:pt x="340" y="3360"/>
                  </a:lnTo>
                  <a:lnTo>
                    <a:pt x="340" y="3358"/>
                  </a:lnTo>
                  <a:lnTo>
                    <a:pt x="344" y="3358"/>
                  </a:lnTo>
                  <a:lnTo>
                    <a:pt x="352" y="3358"/>
                  </a:lnTo>
                  <a:lnTo>
                    <a:pt x="354" y="3362"/>
                  </a:lnTo>
                  <a:lnTo>
                    <a:pt x="356" y="3362"/>
                  </a:lnTo>
                  <a:lnTo>
                    <a:pt x="360" y="3360"/>
                  </a:lnTo>
                  <a:lnTo>
                    <a:pt x="364" y="3358"/>
                  </a:lnTo>
                  <a:lnTo>
                    <a:pt x="368" y="3356"/>
                  </a:lnTo>
                  <a:lnTo>
                    <a:pt x="382" y="3356"/>
                  </a:lnTo>
                  <a:lnTo>
                    <a:pt x="392" y="3358"/>
                  </a:lnTo>
                  <a:lnTo>
                    <a:pt x="394" y="3360"/>
                  </a:lnTo>
                  <a:lnTo>
                    <a:pt x="396" y="3362"/>
                  </a:lnTo>
                  <a:lnTo>
                    <a:pt x="392" y="3366"/>
                  </a:lnTo>
                  <a:lnTo>
                    <a:pt x="386" y="3368"/>
                  </a:lnTo>
                  <a:lnTo>
                    <a:pt x="380" y="3366"/>
                  </a:lnTo>
                  <a:lnTo>
                    <a:pt x="372" y="3364"/>
                  </a:lnTo>
                  <a:lnTo>
                    <a:pt x="368" y="3364"/>
                  </a:lnTo>
                  <a:lnTo>
                    <a:pt x="366" y="3366"/>
                  </a:lnTo>
                  <a:lnTo>
                    <a:pt x="362" y="3370"/>
                  </a:lnTo>
                  <a:lnTo>
                    <a:pt x="358" y="3376"/>
                  </a:lnTo>
                  <a:lnTo>
                    <a:pt x="356" y="3376"/>
                  </a:lnTo>
                  <a:lnTo>
                    <a:pt x="354" y="3376"/>
                  </a:lnTo>
                  <a:lnTo>
                    <a:pt x="348" y="3372"/>
                  </a:lnTo>
                  <a:lnTo>
                    <a:pt x="342" y="3374"/>
                  </a:lnTo>
                  <a:lnTo>
                    <a:pt x="338" y="3378"/>
                  </a:lnTo>
                  <a:lnTo>
                    <a:pt x="338" y="3384"/>
                  </a:lnTo>
                  <a:lnTo>
                    <a:pt x="340" y="3388"/>
                  </a:lnTo>
                  <a:lnTo>
                    <a:pt x="338" y="3390"/>
                  </a:lnTo>
                  <a:lnTo>
                    <a:pt x="338" y="3392"/>
                  </a:lnTo>
                  <a:lnTo>
                    <a:pt x="340" y="3396"/>
                  </a:lnTo>
                  <a:lnTo>
                    <a:pt x="342" y="3398"/>
                  </a:lnTo>
                  <a:lnTo>
                    <a:pt x="340" y="3398"/>
                  </a:lnTo>
                  <a:lnTo>
                    <a:pt x="334" y="3396"/>
                  </a:lnTo>
                  <a:lnTo>
                    <a:pt x="326" y="3396"/>
                  </a:lnTo>
                  <a:lnTo>
                    <a:pt x="324" y="3396"/>
                  </a:lnTo>
                  <a:lnTo>
                    <a:pt x="324" y="3398"/>
                  </a:lnTo>
                  <a:lnTo>
                    <a:pt x="326" y="3402"/>
                  </a:lnTo>
                  <a:lnTo>
                    <a:pt x="342" y="3412"/>
                  </a:lnTo>
                  <a:lnTo>
                    <a:pt x="354" y="3418"/>
                  </a:lnTo>
                  <a:lnTo>
                    <a:pt x="356" y="3418"/>
                  </a:lnTo>
                  <a:lnTo>
                    <a:pt x="354" y="3412"/>
                  </a:lnTo>
                  <a:lnTo>
                    <a:pt x="352" y="3406"/>
                  </a:lnTo>
                  <a:lnTo>
                    <a:pt x="352" y="3402"/>
                  </a:lnTo>
                  <a:lnTo>
                    <a:pt x="358" y="3400"/>
                  </a:lnTo>
                  <a:lnTo>
                    <a:pt x="362" y="3398"/>
                  </a:lnTo>
                  <a:lnTo>
                    <a:pt x="364" y="3396"/>
                  </a:lnTo>
                  <a:lnTo>
                    <a:pt x="364" y="3394"/>
                  </a:lnTo>
                  <a:lnTo>
                    <a:pt x="360" y="3390"/>
                  </a:lnTo>
                  <a:lnTo>
                    <a:pt x="356" y="3388"/>
                  </a:lnTo>
                  <a:lnTo>
                    <a:pt x="362" y="3390"/>
                  </a:lnTo>
                  <a:lnTo>
                    <a:pt x="370" y="3392"/>
                  </a:lnTo>
                  <a:lnTo>
                    <a:pt x="374" y="3390"/>
                  </a:lnTo>
                  <a:lnTo>
                    <a:pt x="378" y="3386"/>
                  </a:lnTo>
                  <a:lnTo>
                    <a:pt x="384" y="3382"/>
                  </a:lnTo>
                  <a:lnTo>
                    <a:pt x="392" y="3378"/>
                  </a:lnTo>
                  <a:lnTo>
                    <a:pt x="396" y="3374"/>
                  </a:lnTo>
                  <a:lnTo>
                    <a:pt x="402" y="3372"/>
                  </a:lnTo>
                  <a:lnTo>
                    <a:pt x="406" y="3374"/>
                  </a:lnTo>
                  <a:lnTo>
                    <a:pt x="408" y="3376"/>
                  </a:lnTo>
                  <a:lnTo>
                    <a:pt x="408" y="3378"/>
                  </a:lnTo>
                  <a:lnTo>
                    <a:pt x="406" y="3384"/>
                  </a:lnTo>
                  <a:lnTo>
                    <a:pt x="398" y="3392"/>
                  </a:lnTo>
                  <a:lnTo>
                    <a:pt x="390" y="3396"/>
                  </a:lnTo>
                  <a:lnTo>
                    <a:pt x="384" y="3400"/>
                  </a:lnTo>
                  <a:lnTo>
                    <a:pt x="384" y="3402"/>
                  </a:lnTo>
                  <a:lnTo>
                    <a:pt x="382" y="3404"/>
                  </a:lnTo>
                  <a:lnTo>
                    <a:pt x="380" y="3402"/>
                  </a:lnTo>
                  <a:lnTo>
                    <a:pt x="376" y="3400"/>
                  </a:lnTo>
                  <a:lnTo>
                    <a:pt x="374" y="3402"/>
                  </a:lnTo>
                  <a:lnTo>
                    <a:pt x="374" y="3404"/>
                  </a:lnTo>
                  <a:lnTo>
                    <a:pt x="370" y="3402"/>
                  </a:lnTo>
                  <a:lnTo>
                    <a:pt x="362" y="3404"/>
                  </a:lnTo>
                  <a:lnTo>
                    <a:pt x="358" y="3406"/>
                  </a:lnTo>
                  <a:lnTo>
                    <a:pt x="356" y="3408"/>
                  </a:lnTo>
                  <a:lnTo>
                    <a:pt x="360" y="3414"/>
                  </a:lnTo>
                  <a:lnTo>
                    <a:pt x="366" y="3420"/>
                  </a:lnTo>
                  <a:lnTo>
                    <a:pt x="372" y="3426"/>
                  </a:lnTo>
                  <a:lnTo>
                    <a:pt x="378" y="3430"/>
                  </a:lnTo>
                  <a:lnTo>
                    <a:pt x="382" y="3432"/>
                  </a:lnTo>
                  <a:lnTo>
                    <a:pt x="386" y="3434"/>
                  </a:lnTo>
                  <a:lnTo>
                    <a:pt x="392" y="3438"/>
                  </a:lnTo>
                  <a:lnTo>
                    <a:pt x="402" y="3438"/>
                  </a:lnTo>
                  <a:lnTo>
                    <a:pt x="410" y="3436"/>
                  </a:lnTo>
                  <a:lnTo>
                    <a:pt x="414" y="3434"/>
                  </a:lnTo>
                  <a:lnTo>
                    <a:pt x="416" y="3426"/>
                  </a:lnTo>
                  <a:lnTo>
                    <a:pt x="416" y="3412"/>
                  </a:lnTo>
                  <a:lnTo>
                    <a:pt x="418" y="3400"/>
                  </a:lnTo>
                  <a:lnTo>
                    <a:pt x="420" y="3394"/>
                  </a:lnTo>
                  <a:lnTo>
                    <a:pt x="422" y="3388"/>
                  </a:lnTo>
                  <a:lnTo>
                    <a:pt x="424" y="3378"/>
                  </a:lnTo>
                  <a:lnTo>
                    <a:pt x="424" y="3372"/>
                  </a:lnTo>
                  <a:lnTo>
                    <a:pt x="426" y="3368"/>
                  </a:lnTo>
                  <a:lnTo>
                    <a:pt x="428" y="3366"/>
                  </a:lnTo>
                  <a:lnTo>
                    <a:pt x="432" y="3366"/>
                  </a:lnTo>
                  <a:lnTo>
                    <a:pt x="440" y="3364"/>
                  </a:lnTo>
                  <a:lnTo>
                    <a:pt x="444" y="3362"/>
                  </a:lnTo>
                  <a:lnTo>
                    <a:pt x="450" y="3358"/>
                  </a:lnTo>
                  <a:lnTo>
                    <a:pt x="454" y="3354"/>
                  </a:lnTo>
                  <a:lnTo>
                    <a:pt x="458" y="3354"/>
                  </a:lnTo>
                  <a:lnTo>
                    <a:pt x="462" y="3354"/>
                  </a:lnTo>
                  <a:lnTo>
                    <a:pt x="466" y="3356"/>
                  </a:lnTo>
                  <a:lnTo>
                    <a:pt x="470" y="3350"/>
                  </a:lnTo>
                  <a:lnTo>
                    <a:pt x="476" y="3342"/>
                  </a:lnTo>
                  <a:lnTo>
                    <a:pt x="480" y="3340"/>
                  </a:lnTo>
                  <a:lnTo>
                    <a:pt x="486" y="3340"/>
                  </a:lnTo>
                  <a:lnTo>
                    <a:pt x="496" y="3342"/>
                  </a:lnTo>
                  <a:lnTo>
                    <a:pt x="510" y="3344"/>
                  </a:lnTo>
                  <a:lnTo>
                    <a:pt x="518" y="3348"/>
                  </a:lnTo>
                  <a:lnTo>
                    <a:pt x="520" y="3346"/>
                  </a:lnTo>
                  <a:lnTo>
                    <a:pt x="518" y="3342"/>
                  </a:lnTo>
                  <a:lnTo>
                    <a:pt x="510" y="3328"/>
                  </a:lnTo>
                  <a:lnTo>
                    <a:pt x="500" y="3308"/>
                  </a:lnTo>
                  <a:lnTo>
                    <a:pt x="496" y="3296"/>
                  </a:lnTo>
                  <a:lnTo>
                    <a:pt x="492" y="3282"/>
                  </a:lnTo>
                  <a:lnTo>
                    <a:pt x="490" y="3266"/>
                  </a:lnTo>
                  <a:lnTo>
                    <a:pt x="490" y="3256"/>
                  </a:lnTo>
                  <a:lnTo>
                    <a:pt x="490" y="3246"/>
                  </a:lnTo>
                  <a:lnTo>
                    <a:pt x="494" y="3238"/>
                  </a:lnTo>
                  <a:lnTo>
                    <a:pt x="498" y="3228"/>
                  </a:lnTo>
                  <a:lnTo>
                    <a:pt x="506" y="3222"/>
                  </a:lnTo>
                  <a:lnTo>
                    <a:pt x="518" y="3216"/>
                  </a:lnTo>
                  <a:lnTo>
                    <a:pt x="528" y="3212"/>
                  </a:lnTo>
                  <a:lnTo>
                    <a:pt x="536" y="3208"/>
                  </a:lnTo>
                  <a:lnTo>
                    <a:pt x="542" y="3202"/>
                  </a:lnTo>
                  <a:lnTo>
                    <a:pt x="546" y="3196"/>
                  </a:lnTo>
                  <a:lnTo>
                    <a:pt x="550" y="3180"/>
                  </a:lnTo>
                  <a:lnTo>
                    <a:pt x="552" y="3156"/>
                  </a:lnTo>
                  <a:lnTo>
                    <a:pt x="556" y="3144"/>
                  </a:lnTo>
                  <a:lnTo>
                    <a:pt x="564" y="3134"/>
                  </a:lnTo>
                  <a:lnTo>
                    <a:pt x="572" y="3126"/>
                  </a:lnTo>
                  <a:lnTo>
                    <a:pt x="580" y="3122"/>
                  </a:lnTo>
                  <a:lnTo>
                    <a:pt x="596" y="3112"/>
                  </a:lnTo>
                  <a:lnTo>
                    <a:pt x="602" y="3108"/>
                  </a:lnTo>
                  <a:lnTo>
                    <a:pt x="604" y="3104"/>
                  </a:lnTo>
                  <a:lnTo>
                    <a:pt x="606" y="3100"/>
                  </a:lnTo>
                  <a:lnTo>
                    <a:pt x="610" y="3096"/>
                  </a:lnTo>
                  <a:lnTo>
                    <a:pt x="616" y="3092"/>
                  </a:lnTo>
                  <a:lnTo>
                    <a:pt x="622" y="3086"/>
                  </a:lnTo>
                  <a:lnTo>
                    <a:pt x="624" y="3082"/>
                  </a:lnTo>
                  <a:lnTo>
                    <a:pt x="622" y="3078"/>
                  </a:lnTo>
                  <a:lnTo>
                    <a:pt x="620" y="3074"/>
                  </a:lnTo>
                  <a:lnTo>
                    <a:pt x="620" y="3072"/>
                  </a:lnTo>
                  <a:lnTo>
                    <a:pt x="624" y="3066"/>
                  </a:lnTo>
                  <a:lnTo>
                    <a:pt x="626" y="3060"/>
                  </a:lnTo>
                  <a:lnTo>
                    <a:pt x="626" y="3054"/>
                  </a:lnTo>
                  <a:lnTo>
                    <a:pt x="626" y="3044"/>
                  </a:lnTo>
                  <a:lnTo>
                    <a:pt x="624" y="3038"/>
                  </a:lnTo>
                  <a:lnTo>
                    <a:pt x="620" y="3036"/>
                  </a:lnTo>
                  <a:lnTo>
                    <a:pt x="608" y="3036"/>
                  </a:lnTo>
                  <a:lnTo>
                    <a:pt x="600" y="3034"/>
                  </a:lnTo>
                  <a:lnTo>
                    <a:pt x="590" y="3032"/>
                  </a:lnTo>
                  <a:lnTo>
                    <a:pt x="580" y="3026"/>
                  </a:lnTo>
                  <a:lnTo>
                    <a:pt x="570" y="3016"/>
                  </a:lnTo>
                  <a:lnTo>
                    <a:pt x="554" y="2996"/>
                  </a:lnTo>
                  <a:lnTo>
                    <a:pt x="550" y="2988"/>
                  </a:lnTo>
                  <a:lnTo>
                    <a:pt x="550" y="2982"/>
                  </a:lnTo>
                  <a:lnTo>
                    <a:pt x="550" y="2976"/>
                  </a:lnTo>
                  <a:lnTo>
                    <a:pt x="554" y="2968"/>
                  </a:lnTo>
                  <a:lnTo>
                    <a:pt x="564" y="2948"/>
                  </a:lnTo>
                  <a:lnTo>
                    <a:pt x="570" y="2938"/>
                  </a:lnTo>
                  <a:lnTo>
                    <a:pt x="576" y="2930"/>
                  </a:lnTo>
                  <a:lnTo>
                    <a:pt x="580" y="2928"/>
                  </a:lnTo>
                  <a:lnTo>
                    <a:pt x="584" y="2926"/>
                  </a:lnTo>
                  <a:lnTo>
                    <a:pt x="592" y="2926"/>
                  </a:lnTo>
                  <a:lnTo>
                    <a:pt x="594" y="2924"/>
                  </a:lnTo>
                  <a:lnTo>
                    <a:pt x="598" y="2922"/>
                  </a:lnTo>
                  <a:lnTo>
                    <a:pt x="602" y="2918"/>
                  </a:lnTo>
                  <a:lnTo>
                    <a:pt x="608" y="2916"/>
                  </a:lnTo>
                  <a:lnTo>
                    <a:pt x="622" y="2916"/>
                  </a:lnTo>
                  <a:lnTo>
                    <a:pt x="628" y="2916"/>
                  </a:lnTo>
                  <a:lnTo>
                    <a:pt x="632" y="2914"/>
                  </a:lnTo>
                  <a:lnTo>
                    <a:pt x="634" y="2912"/>
                  </a:lnTo>
                  <a:lnTo>
                    <a:pt x="630" y="2908"/>
                  </a:lnTo>
                  <a:lnTo>
                    <a:pt x="628" y="2902"/>
                  </a:lnTo>
                  <a:lnTo>
                    <a:pt x="630" y="2898"/>
                  </a:lnTo>
                  <a:lnTo>
                    <a:pt x="638" y="2890"/>
                  </a:lnTo>
                  <a:lnTo>
                    <a:pt x="642" y="2886"/>
                  </a:lnTo>
                  <a:lnTo>
                    <a:pt x="646" y="2878"/>
                  </a:lnTo>
                  <a:lnTo>
                    <a:pt x="648" y="2868"/>
                  </a:lnTo>
                  <a:lnTo>
                    <a:pt x="644" y="2856"/>
                  </a:lnTo>
                  <a:lnTo>
                    <a:pt x="644" y="2850"/>
                  </a:lnTo>
                  <a:lnTo>
                    <a:pt x="644" y="2844"/>
                  </a:lnTo>
                  <a:lnTo>
                    <a:pt x="646" y="2836"/>
                  </a:lnTo>
                  <a:lnTo>
                    <a:pt x="648" y="2830"/>
                  </a:lnTo>
                  <a:lnTo>
                    <a:pt x="652" y="2822"/>
                  </a:lnTo>
                  <a:lnTo>
                    <a:pt x="660" y="2816"/>
                  </a:lnTo>
                  <a:lnTo>
                    <a:pt x="668" y="2810"/>
                  </a:lnTo>
                  <a:lnTo>
                    <a:pt x="678" y="2806"/>
                  </a:lnTo>
                  <a:lnTo>
                    <a:pt x="684" y="2802"/>
                  </a:lnTo>
                  <a:lnTo>
                    <a:pt x="682" y="2800"/>
                  </a:lnTo>
                  <a:lnTo>
                    <a:pt x="674" y="2798"/>
                  </a:lnTo>
                  <a:lnTo>
                    <a:pt x="662" y="2794"/>
                  </a:lnTo>
                  <a:lnTo>
                    <a:pt x="658" y="2790"/>
                  </a:lnTo>
                  <a:lnTo>
                    <a:pt x="658" y="2786"/>
                  </a:lnTo>
                  <a:lnTo>
                    <a:pt x="660" y="2782"/>
                  </a:lnTo>
                  <a:lnTo>
                    <a:pt x="664" y="2780"/>
                  </a:lnTo>
                  <a:lnTo>
                    <a:pt x="670" y="2780"/>
                  </a:lnTo>
                  <a:lnTo>
                    <a:pt x="676" y="2780"/>
                  </a:lnTo>
                  <a:lnTo>
                    <a:pt x="682" y="2782"/>
                  </a:lnTo>
                  <a:lnTo>
                    <a:pt x="686" y="2788"/>
                  </a:lnTo>
                  <a:lnTo>
                    <a:pt x="690" y="2792"/>
                  </a:lnTo>
                  <a:lnTo>
                    <a:pt x="692" y="2796"/>
                  </a:lnTo>
                  <a:lnTo>
                    <a:pt x="696" y="2798"/>
                  </a:lnTo>
                  <a:lnTo>
                    <a:pt x="700" y="2798"/>
                  </a:lnTo>
                  <a:lnTo>
                    <a:pt x="704" y="2796"/>
                  </a:lnTo>
                  <a:lnTo>
                    <a:pt x="708" y="2792"/>
                  </a:lnTo>
                  <a:lnTo>
                    <a:pt x="712" y="2786"/>
                  </a:lnTo>
                  <a:lnTo>
                    <a:pt x="714" y="2778"/>
                  </a:lnTo>
                  <a:lnTo>
                    <a:pt x="716" y="2770"/>
                  </a:lnTo>
                  <a:lnTo>
                    <a:pt x="714" y="2762"/>
                  </a:lnTo>
                  <a:lnTo>
                    <a:pt x="708" y="2754"/>
                  </a:lnTo>
                  <a:lnTo>
                    <a:pt x="706" y="2752"/>
                  </a:lnTo>
                  <a:lnTo>
                    <a:pt x="702" y="2752"/>
                  </a:lnTo>
                  <a:lnTo>
                    <a:pt x="678" y="2758"/>
                  </a:lnTo>
                  <a:lnTo>
                    <a:pt x="670" y="2760"/>
                  </a:lnTo>
                  <a:lnTo>
                    <a:pt x="662" y="2758"/>
                  </a:lnTo>
                  <a:lnTo>
                    <a:pt x="658" y="2756"/>
                  </a:lnTo>
                  <a:lnTo>
                    <a:pt x="656" y="2750"/>
                  </a:lnTo>
                  <a:lnTo>
                    <a:pt x="654" y="2744"/>
                  </a:lnTo>
                  <a:lnTo>
                    <a:pt x="656" y="2734"/>
                  </a:lnTo>
                  <a:lnTo>
                    <a:pt x="656" y="2726"/>
                  </a:lnTo>
                  <a:lnTo>
                    <a:pt x="654" y="2716"/>
                  </a:lnTo>
                  <a:lnTo>
                    <a:pt x="650" y="2700"/>
                  </a:lnTo>
                  <a:lnTo>
                    <a:pt x="648" y="2694"/>
                  </a:lnTo>
                  <a:lnTo>
                    <a:pt x="646" y="2690"/>
                  </a:lnTo>
                  <a:lnTo>
                    <a:pt x="648" y="2684"/>
                  </a:lnTo>
                  <a:lnTo>
                    <a:pt x="654" y="2682"/>
                  </a:lnTo>
                  <a:lnTo>
                    <a:pt x="662" y="2680"/>
                  </a:lnTo>
                  <a:lnTo>
                    <a:pt x="668" y="2682"/>
                  </a:lnTo>
                  <a:lnTo>
                    <a:pt x="684" y="2688"/>
                  </a:lnTo>
                  <a:lnTo>
                    <a:pt x="700" y="2696"/>
                  </a:lnTo>
                  <a:lnTo>
                    <a:pt x="708" y="2698"/>
                  </a:lnTo>
                  <a:lnTo>
                    <a:pt x="714" y="2700"/>
                  </a:lnTo>
                  <a:lnTo>
                    <a:pt x="724" y="2700"/>
                  </a:lnTo>
                  <a:lnTo>
                    <a:pt x="728" y="2700"/>
                  </a:lnTo>
                  <a:lnTo>
                    <a:pt x="734" y="2700"/>
                  </a:lnTo>
                  <a:lnTo>
                    <a:pt x="748" y="2694"/>
                  </a:lnTo>
                  <a:lnTo>
                    <a:pt x="762" y="2684"/>
                  </a:lnTo>
                  <a:lnTo>
                    <a:pt x="768" y="2680"/>
                  </a:lnTo>
                  <a:lnTo>
                    <a:pt x="770" y="2676"/>
                  </a:lnTo>
                  <a:lnTo>
                    <a:pt x="770" y="2672"/>
                  </a:lnTo>
                  <a:lnTo>
                    <a:pt x="770" y="2670"/>
                  </a:lnTo>
                  <a:lnTo>
                    <a:pt x="764" y="2664"/>
                  </a:lnTo>
                  <a:lnTo>
                    <a:pt x="762" y="2660"/>
                  </a:lnTo>
                  <a:lnTo>
                    <a:pt x="760" y="2658"/>
                  </a:lnTo>
                  <a:lnTo>
                    <a:pt x="758" y="2650"/>
                  </a:lnTo>
                  <a:lnTo>
                    <a:pt x="762" y="2642"/>
                  </a:lnTo>
                  <a:lnTo>
                    <a:pt x="770" y="2632"/>
                  </a:lnTo>
                  <a:lnTo>
                    <a:pt x="776" y="2622"/>
                  </a:lnTo>
                  <a:lnTo>
                    <a:pt x="778" y="2612"/>
                  </a:lnTo>
                  <a:lnTo>
                    <a:pt x="776" y="2602"/>
                  </a:lnTo>
                  <a:lnTo>
                    <a:pt x="772" y="2598"/>
                  </a:lnTo>
                  <a:lnTo>
                    <a:pt x="770" y="2596"/>
                  </a:lnTo>
                  <a:lnTo>
                    <a:pt x="766" y="2592"/>
                  </a:lnTo>
                  <a:lnTo>
                    <a:pt x="762" y="2588"/>
                  </a:lnTo>
                  <a:lnTo>
                    <a:pt x="760" y="2578"/>
                  </a:lnTo>
                  <a:lnTo>
                    <a:pt x="760" y="2574"/>
                  </a:lnTo>
                  <a:lnTo>
                    <a:pt x="762" y="2572"/>
                  </a:lnTo>
                  <a:lnTo>
                    <a:pt x="768" y="2572"/>
                  </a:lnTo>
                  <a:lnTo>
                    <a:pt x="774" y="2576"/>
                  </a:lnTo>
                  <a:lnTo>
                    <a:pt x="784" y="2582"/>
                  </a:lnTo>
                  <a:lnTo>
                    <a:pt x="792" y="2582"/>
                  </a:lnTo>
                  <a:lnTo>
                    <a:pt x="824" y="2578"/>
                  </a:lnTo>
                  <a:lnTo>
                    <a:pt x="856" y="2574"/>
                  </a:lnTo>
                  <a:lnTo>
                    <a:pt x="890" y="2566"/>
                  </a:lnTo>
                  <a:lnTo>
                    <a:pt x="920" y="2556"/>
                  </a:lnTo>
                  <a:lnTo>
                    <a:pt x="934" y="2550"/>
                  </a:lnTo>
                  <a:lnTo>
                    <a:pt x="944" y="2544"/>
                  </a:lnTo>
                  <a:lnTo>
                    <a:pt x="952" y="2538"/>
                  </a:lnTo>
                  <a:lnTo>
                    <a:pt x="956" y="2534"/>
                  </a:lnTo>
                  <a:lnTo>
                    <a:pt x="958" y="2528"/>
                  </a:lnTo>
                  <a:lnTo>
                    <a:pt x="960" y="2524"/>
                  </a:lnTo>
                  <a:lnTo>
                    <a:pt x="962" y="2516"/>
                  </a:lnTo>
                  <a:lnTo>
                    <a:pt x="966" y="2510"/>
                  </a:lnTo>
                  <a:lnTo>
                    <a:pt x="970" y="2504"/>
                  </a:lnTo>
                  <a:lnTo>
                    <a:pt x="980" y="2492"/>
                  </a:lnTo>
                  <a:lnTo>
                    <a:pt x="986" y="2478"/>
                  </a:lnTo>
                  <a:lnTo>
                    <a:pt x="990" y="2464"/>
                  </a:lnTo>
                  <a:lnTo>
                    <a:pt x="990" y="2444"/>
                  </a:lnTo>
                  <a:lnTo>
                    <a:pt x="990" y="2436"/>
                  </a:lnTo>
                  <a:lnTo>
                    <a:pt x="990" y="2432"/>
                  </a:lnTo>
                  <a:lnTo>
                    <a:pt x="986" y="2432"/>
                  </a:lnTo>
                  <a:lnTo>
                    <a:pt x="984" y="2432"/>
                  </a:lnTo>
                  <a:lnTo>
                    <a:pt x="980" y="2432"/>
                  </a:lnTo>
                  <a:lnTo>
                    <a:pt x="976" y="2432"/>
                  </a:lnTo>
                  <a:lnTo>
                    <a:pt x="970" y="2428"/>
                  </a:lnTo>
                  <a:lnTo>
                    <a:pt x="964" y="2420"/>
                  </a:lnTo>
                  <a:lnTo>
                    <a:pt x="962" y="2410"/>
                  </a:lnTo>
                  <a:lnTo>
                    <a:pt x="962" y="2404"/>
                  </a:lnTo>
                  <a:lnTo>
                    <a:pt x="964" y="2400"/>
                  </a:lnTo>
                  <a:lnTo>
                    <a:pt x="968" y="2396"/>
                  </a:lnTo>
                  <a:lnTo>
                    <a:pt x="970" y="2392"/>
                  </a:lnTo>
                  <a:lnTo>
                    <a:pt x="970" y="2388"/>
                  </a:lnTo>
                  <a:lnTo>
                    <a:pt x="968" y="2380"/>
                  </a:lnTo>
                  <a:lnTo>
                    <a:pt x="962" y="2368"/>
                  </a:lnTo>
                  <a:lnTo>
                    <a:pt x="954" y="2360"/>
                  </a:lnTo>
                  <a:lnTo>
                    <a:pt x="946" y="2354"/>
                  </a:lnTo>
                  <a:lnTo>
                    <a:pt x="928" y="2344"/>
                  </a:lnTo>
                  <a:lnTo>
                    <a:pt x="922" y="2338"/>
                  </a:lnTo>
                  <a:lnTo>
                    <a:pt x="918" y="2332"/>
                  </a:lnTo>
                  <a:lnTo>
                    <a:pt x="918" y="2330"/>
                  </a:lnTo>
                  <a:lnTo>
                    <a:pt x="920" y="2326"/>
                  </a:lnTo>
                  <a:lnTo>
                    <a:pt x="926" y="2316"/>
                  </a:lnTo>
                  <a:lnTo>
                    <a:pt x="928" y="2320"/>
                  </a:lnTo>
                  <a:lnTo>
                    <a:pt x="934" y="2326"/>
                  </a:lnTo>
                  <a:lnTo>
                    <a:pt x="946" y="2332"/>
                  </a:lnTo>
                  <a:lnTo>
                    <a:pt x="952" y="2334"/>
                  </a:lnTo>
                  <a:lnTo>
                    <a:pt x="958" y="2334"/>
                  </a:lnTo>
                  <a:lnTo>
                    <a:pt x="966" y="2336"/>
                  </a:lnTo>
                  <a:lnTo>
                    <a:pt x="976" y="2338"/>
                  </a:lnTo>
                  <a:lnTo>
                    <a:pt x="992" y="2348"/>
                  </a:lnTo>
                  <a:lnTo>
                    <a:pt x="1002" y="2352"/>
                  </a:lnTo>
                  <a:lnTo>
                    <a:pt x="1010" y="2356"/>
                  </a:lnTo>
                  <a:lnTo>
                    <a:pt x="1018" y="2358"/>
                  </a:lnTo>
                  <a:lnTo>
                    <a:pt x="1026" y="2356"/>
                  </a:lnTo>
                  <a:lnTo>
                    <a:pt x="1032" y="2354"/>
                  </a:lnTo>
                  <a:lnTo>
                    <a:pt x="1038" y="2352"/>
                  </a:lnTo>
                  <a:lnTo>
                    <a:pt x="1050" y="2356"/>
                  </a:lnTo>
                  <a:lnTo>
                    <a:pt x="1056" y="2358"/>
                  </a:lnTo>
                  <a:lnTo>
                    <a:pt x="1062" y="2358"/>
                  </a:lnTo>
                  <a:lnTo>
                    <a:pt x="1068" y="2358"/>
                  </a:lnTo>
                  <a:lnTo>
                    <a:pt x="1076" y="2354"/>
                  </a:lnTo>
                  <a:lnTo>
                    <a:pt x="1090" y="2344"/>
                  </a:lnTo>
                  <a:lnTo>
                    <a:pt x="1100" y="2334"/>
                  </a:lnTo>
                  <a:lnTo>
                    <a:pt x="1110" y="2320"/>
                  </a:lnTo>
                  <a:lnTo>
                    <a:pt x="1122" y="2300"/>
                  </a:lnTo>
                  <a:lnTo>
                    <a:pt x="1120" y="2294"/>
                  </a:lnTo>
                  <a:lnTo>
                    <a:pt x="1124" y="2288"/>
                  </a:lnTo>
                  <a:lnTo>
                    <a:pt x="1130" y="2282"/>
                  </a:lnTo>
                  <a:lnTo>
                    <a:pt x="1140" y="2276"/>
                  </a:lnTo>
                  <a:lnTo>
                    <a:pt x="1150" y="2270"/>
                  </a:lnTo>
                  <a:lnTo>
                    <a:pt x="1154" y="2264"/>
                  </a:lnTo>
                  <a:lnTo>
                    <a:pt x="1158" y="2256"/>
                  </a:lnTo>
                  <a:lnTo>
                    <a:pt x="1166" y="2232"/>
                  </a:lnTo>
                  <a:lnTo>
                    <a:pt x="1170" y="2224"/>
                  </a:lnTo>
                  <a:lnTo>
                    <a:pt x="1174" y="2218"/>
                  </a:lnTo>
                  <a:lnTo>
                    <a:pt x="1188" y="2204"/>
                  </a:lnTo>
                  <a:lnTo>
                    <a:pt x="1210" y="2184"/>
                  </a:lnTo>
                  <a:lnTo>
                    <a:pt x="1220" y="2174"/>
                  </a:lnTo>
                  <a:lnTo>
                    <a:pt x="1228" y="2164"/>
                  </a:lnTo>
                  <a:lnTo>
                    <a:pt x="1240" y="2140"/>
                  </a:lnTo>
                  <a:lnTo>
                    <a:pt x="1254" y="2110"/>
                  </a:lnTo>
                  <a:lnTo>
                    <a:pt x="1270" y="2074"/>
                  </a:lnTo>
                  <a:lnTo>
                    <a:pt x="1278" y="2058"/>
                  </a:lnTo>
                  <a:lnTo>
                    <a:pt x="1284" y="2048"/>
                  </a:lnTo>
                  <a:lnTo>
                    <a:pt x="1290" y="2042"/>
                  </a:lnTo>
                  <a:lnTo>
                    <a:pt x="1294" y="2038"/>
                  </a:lnTo>
                  <a:lnTo>
                    <a:pt x="1304" y="2030"/>
                  </a:lnTo>
                  <a:lnTo>
                    <a:pt x="1308" y="2022"/>
                  </a:lnTo>
                  <a:lnTo>
                    <a:pt x="1314" y="2012"/>
                  </a:lnTo>
                  <a:lnTo>
                    <a:pt x="1320" y="1998"/>
                  </a:lnTo>
                  <a:lnTo>
                    <a:pt x="1322" y="1984"/>
                  </a:lnTo>
                  <a:lnTo>
                    <a:pt x="1322" y="1970"/>
                  </a:lnTo>
                  <a:lnTo>
                    <a:pt x="1322" y="1956"/>
                  </a:lnTo>
                  <a:lnTo>
                    <a:pt x="1322" y="1926"/>
                  </a:lnTo>
                  <a:lnTo>
                    <a:pt x="1320" y="1910"/>
                  </a:lnTo>
                  <a:lnTo>
                    <a:pt x="1322" y="1894"/>
                  </a:lnTo>
                  <a:lnTo>
                    <a:pt x="1324" y="1878"/>
                  </a:lnTo>
                  <a:lnTo>
                    <a:pt x="1332" y="1862"/>
                  </a:lnTo>
                  <a:lnTo>
                    <a:pt x="1340" y="1848"/>
                  </a:lnTo>
                  <a:lnTo>
                    <a:pt x="1352" y="1836"/>
                  </a:lnTo>
                  <a:lnTo>
                    <a:pt x="1364" y="1824"/>
                  </a:lnTo>
                  <a:lnTo>
                    <a:pt x="1376" y="1816"/>
                  </a:lnTo>
                  <a:lnTo>
                    <a:pt x="1388" y="1808"/>
                  </a:lnTo>
                  <a:lnTo>
                    <a:pt x="1398" y="1802"/>
                  </a:lnTo>
                  <a:lnTo>
                    <a:pt x="1422" y="1792"/>
                  </a:lnTo>
                  <a:lnTo>
                    <a:pt x="1438" y="1782"/>
                  </a:lnTo>
                  <a:lnTo>
                    <a:pt x="1452" y="1772"/>
                  </a:lnTo>
                  <a:lnTo>
                    <a:pt x="1462" y="1764"/>
                  </a:lnTo>
                  <a:lnTo>
                    <a:pt x="1476" y="1750"/>
                  </a:lnTo>
                  <a:lnTo>
                    <a:pt x="1482" y="1744"/>
                  </a:lnTo>
                  <a:lnTo>
                    <a:pt x="1490" y="1740"/>
                  </a:lnTo>
                  <a:lnTo>
                    <a:pt x="1498" y="1738"/>
                  </a:lnTo>
                  <a:lnTo>
                    <a:pt x="1502" y="1738"/>
                  </a:lnTo>
                  <a:lnTo>
                    <a:pt x="1506" y="1740"/>
                  </a:lnTo>
                  <a:lnTo>
                    <a:pt x="1508" y="1742"/>
                  </a:lnTo>
                  <a:lnTo>
                    <a:pt x="1514" y="1742"/>
                  </a:lnTo>
                  <a:lnTo>
                    <a:pt x="1520" y="1742"/>
                  </a:lnTo>
                  <a:lnTo>
                    <a:pt x="1530" y="1740"/>
                  </a:lnTo>
                  <a:lnTo>
                    <a:pt x="1544" y="1738"/>
                  </a:lnTo>
                  <a:lnTo>
                    <a:pt x="1556" y="1738"/>
                  </a:lnTo>
                  <a:lnTo>
                    <a:pt x="1576" y="1738"/>
                  </a:lnTo>
                  <a:lnTo>
                    <a:pt x="1584" y="1738"/>
                  </a:lnTo>
                  <a:lnTo>
                    <a:pt x="1588" y="1736"/>
                  </a:lnTo>
                  <a:lnTo>
                    <a:pt x="1592" y="1734"/>
                  </a:lnTo>
                  <a:lnTo>
                    <a:pt x="1590" y="1728"/>
                  </a:lnTo>
                  <a:lnTo>
                    <a:pt x="1590" y="1724"/>
                  </a:lnTo>
                  <a:lnTo>
                    <a:pt x="1590" y="1722"/>
                  </a:lnTo>
                  <a:lnTo>
                    <a:pt x="1594" y="1716"/>
                  </a:lnTo>
                  <a:lnTo>
                    <a:pt x="1608" y="1702"/>
                  </a:lnTo>
                  <a:lnTo>
                    <a:pt x="1616" y="1696"/>
                  </a:lnTo>
                  <a:lnTo>
                    <a:pt x="1622" y="1690"/>
                  </a:lnTo>
                  <a:lnTo>
                    <a:pt x="1626" y="1682"/>
                  </a:lnTo>
                  <a:lnTo>
                    <a:pt x="1626" y="1676"/>
                  </a:lnTo>
                  <a:lnTo>
                    <a:pt x="1624" y="1672"/>
                  </a:lnTo>
                  <a:lnTo>
                    <a:pt x="1622" y="1662"/>
                  </a:lnTo>
                  <a:lnTo>
                    <a:pt x="1624" y="1654"/>
                  </a:lnTo>
                  <a:lnTo>
                    <a:pt x="1628" y="1644"/>
                  </a:lnTo>
                  <a:lnTo>
                    <a:pt x="1634" y="1634"/>
                  </a:lnTo>
                  <a:lnTo>
                    <a:pt x="1650" y="1610"/>
                  </a:lnTo>
                  <a:lnTo>
                    <a:pt x="1668" y="1580"/>
                  </a:lnTo>
                  <a:lnTo>
                    <a:pt x="1674" y="1564"/>
                  </a:lnTo>
                  <a:lnTo>
                    <a:pt x="1678" y="1550"/>
                  </a:lnTo>
                  <a:lnTo>
                    <a:pt x="1678" y="1536"/>
                  </a:lnTo>
                  <a:lnTo>
                    <a:pt x="1678" y="1524"/>
                  </a:lnTo>
                  <a:lnTo>
                    <a:pt x="1678" y="1514"/>
                  </a:lnTo>
                  <a:lnTo>
                    <a:pt x="1680" y="1506"/>
                  </a:lnTo>
                  <a:lnTo>
                    <a:pt x="1682" y="1498"/>
                  </a:lnTo>
                  <a:lnTo>
                    <a:pt x="1688" y="1494"/>
                  </a:lnTo>
                  <a:lnTo>
                    <a:pt x="1694" y="1488"/>
                  </a:lnTo>
                  <a:lnTo>
                    <a:pt x="1698" y="1480"/>
                  </a:lnTo>
                  <a:lnTo>
                    <a:pt x="1698" y="1470"/>
                  </a:lnTo>
                  <a:lnTo>
                    <a:pt x="1700" y="1460"/>
                  </a:lnTo>
                  <a:lnTo>
                    <a:pt x="1700" y="1434"/>
                  </a:lnTo>
                  <a:lnTo>
                    <a:pt x="1702" y="1418"/>
                  </a:lnTo>
                  <a:lnTo>
                    <a:pt x="1704" y="1404"/>
                  </a:lnTo>
                  <a:lnTo>
                    <a:pt x="1708" y="1390"/>
                  </a:lnTo>
                  <a:lnTo>
                    <a:pt x="1708" y="1378"/>
                  </a:lnTo>
                  <a:lnTo>
                    <a:pt x="1708" y="1368"/>
                  </a:lnTo>
                  <a:lnTo>
                    <a:pt x="1706" y="1360"/>
                  </a:lnTo>
                  <a:lnTo>
                    <a:pt x="1702" y="1342"/>
                  </a:lnTo>
                  <a:lnTo>
                    <a:pt x="1702" y="1334"/>
                  </a:lnTo>
                  <a:lnTo>
                    <a:pt x="1702" y="1324"/>
                  </a:lnTo>
                  <a:lnTo>
                    <a:pt x="1706" y="1252"/>
                  </a:lnTo>
                  <a:lnTo>
                    <a:pt x="1708" y="1234"/>
                  </a:lnTo>
                  <a:lnTo>
                    <a:pt x="1710" y="1224"/>
                  </a:lnTo>
                  <a:lnTo>
                    <a:pt x="1712" y="1220"/>
                  </a:lnTo>
                  <a:lnTo>
                    <a:pt x="1714" y="1220"/>
                  </a:lnTo>
                  <a:lnTo>
                    <a:pt x="1718" y="1222"/>
                  </a:lnTo>
                  <a:lnTo>
                    <a:pt x="1720" y="1226"/>
                  </a:lnTo>
                  <a:lnTo>
                    <a:pt x="1726" y="1234"/>
                  </a:lnTo>
                  <a:lnTo>
                    <a:pt x="1730" y="1238"/>
                  </a:lnTo>
                  <a:lnTo>
                    <a:pt x="1736" y="1238"/>
                  </a:lnTo>
                  <a:lnTo>
                    <a:pt x="1740" y="1234"/>
                  </a:lnTo>
                  <a:lnTo>
                    <a:pt x="1746" y="1224"/>
                  </a:lnTo>
                  <a:lnTo>
                    <a:pt x="1752" y="1212"/>
                  </a:lnTo>
                  <a:lnTo>
                    <a:pt x="1766" y="1176"/>
                  </a:lnTo>
                  <a:lnTo>
                    <a:pt x="1774" y="1158"/>
                  </a:lnTo>
                  <a:lnTo>
                    <a:pt x="1780" y="1146"/>
                  </a:lnTo>
                  <a:lnTo>
                    <a:pt x="1788" y="1136"/>
                  </a:lnTo>
                  <a:lnTo>
                    <a:pt x="1794" y="1128"/>
                  </a:lnTo>
                  <a:lnTo>
                    <a:pt x="1810" y="1112"/>
                  </a:lnTo>
                  <a:lnTo>
                    <a:pt x="1820" y="1100"/>
                  </a:lnTo>
                  <a:lnTo>
                    <a:pt x="1830" y="1082"/>
                  </a:lnTo>
                  <a:lnTo>
                    <a:pt x="1852" y="1044"/>
                  </a:lnTo>
                  <a:lnTo>
                    <a:pt x="1860" y="1030"/>
                  </a:lnTo>
                  <a:lnTo>
                    <a:pt x="1866" y="1016"/>
                  </a:lnTo>
                  <a:lnTo>
                    <a:pt x="1872" y="1002"/>
                  </a:lnTo>
                  <a:lnTo>
                    <a:pt x="1874" y="988"/>
                  </a:lnTo>
                  <a:lnTo>
                    <a:pt x="1874" y="972"/>
                  </a:lnTo>
                  <a:lnTo>
                    <a:pt x="1872" y="956"/>
                  </a:lnTo>
                  <a:close/>
                  <a:moveTo>
                    <a:pt x="1128" y="2234"/>
                  </a:moveTo>
                  <a:lnTo>
                    <a:pt x="1128" y="2234"/>
                  </a:lnTo>
                  <a:lnTo>
                    <a:pt x="1132" y="2242"/>
                  </a:lnTo>
                  <a:lnTo>
                    <a:pt x="1128" y="2234"/>
                  </a:lnTo>
                  <a:close/>
                  <a:moveTo>
                    <a:pt x="698" y="3490"/>
                  </a:moveTo>
                  <a:lnTo>
                    <a:pt x="698" y="3490"/>
                  </a:lnTo>
                  <a:lnTo>
                    <a:pt x="692" y="3492"/>
                  </a:lnTo>
                  <a:lnTo>
                    <a:pt x="688" y="3490"/>
                  </a:lnTo>
                  <a:lnTo>
                    <a:pt x="684" y="3490"/>
                  </a:lnTo>
                  <a:lnTo>
                    <a:pt x="678" y="3492"/>
                  </a:lnTo>
                  <a:lnTo>
                    <a:pt x="670" y="3496"/>
                  </a:lnTo>
                  <a:lnTo>
                    <a:pt x="666" y="3498"/>
                  </a:lnTo>
                  <a:lnTo>
                    <a:pt x="670" y="3500"/>
                  </a:lnTo>
                  <a:lnTo>
                    <a:pt x="672" y="3500"/>
                  </a:lnTo>
                  <a:lnTo>
                    <a:pt x="678" y="3498"/>
                  </a:lnTo>
                  <a:lnTo>
                    <a:pt x="682" y="3494"/>
                  </a:lnTo>
                  <a:lnTo>
                    <a:pt x="684" y="3496"/>
                  </a:lnTo>
                  <a:lnTo>
                    <a:pt x="686" y="3498"/>
                  </a:lnTo>
                  <a:lnTo>
                    <a:pt x="690" y="3496"/>
                  </a:lnTo>
                  <a:lnTo>
                    <a:pt x="694" y="3496"/>
                  </a:lnTo>
                  <a:lnTo>
                    <a:pt x="696" y="3496"/>
                  </a:lnTo>
                  <a:lnTo>
                    <a:pt x="700" y="3496"/>
                  </a:lnTo>
                  <a:lnTo>
                    <a:pt x="702" y="3494"/>
                  </a:lnTo>
                  <a:lnTo>
                    <a:pt x="704" y="3492"/>
                  </a:lnTo>
                  <a:lnTo>
                    <a:pt x="702" y="3490"/>
                  </a:lnTo>
                  <a:lnTo>
                    <a:pt x="698" y="3490"/>
                  </a:lnTo>
                  <a:close/>
                  <a:moveTo>
                    <a:pt x="294" y="3084"/>
                  </a:moveTo>
                  <a:lnTo>
                    <a:pt x="294" y="3084"/>
                  </a:lnTo>
                  <a:lnTo>
                    <a:pt x="298" y="3086"/>
                  </a:lnTo>
                  <a:lnTo>
                    <a:pt x="300" y="3084"/>
                  </a:lnTo>
                  <a:lnTo>
                    <a:pt x="300" y="3082"/>
                  </a:lnTo>
                  <a:lnTo>
                    <a:pt x="298" y="3080"/>
                  </a:lnTo>
                  <a:lnTo>
                    <a:pt x="292" y="3078"/>
                  </a:lnTo>
                  <a:lnTo>
                    <a:pt x="286" y="3078"/>
                  </a:lnTo>
                  <a:lnTo>
                    <a:pt x="282" y="3078"/>
                  </a:lnTo>
                  <a:lnTo>
                    <a:pt x="276" y="3080"/>
                  </a:lnTo>
                  <a:lnTo>
                    <a:pt x="274" y="3082"/>
                  </a:lnTo>
                  <a:lnTo>
                    <a:pt x="274" y="3084"/>
                  </a:lnTo>
                  <a:lnTo>
                    <a:pt x="280" y="3084"/>
                  </a:lnTo>
                  <a:lnTo>
                    <a:pt x="288" y="3084"/>
                  </a:lnTo>
                  <a:lnTo>
                    <a:pt x="294" y="3084"/>
                  </a:lnTo>
                  <a:close/>
                  <a:moveTo>
                    <a:pt x="338" y="3318"/>
                  </a:moveTo>
                  <a:lnTo>
                    <a:pt x="338" y="3318"/>
                  </a:lnTo>
                  <a:lnTo>
                    <a:pt x="330" y="3322"/>
                  </a:lnTo>
                  <a:lnTo>
                    <a:pt x="328" y="3324"/>
                  </a:lnTo>
                  <a:lnTo>
                    <a:pt x="330" y="3326"/>
                  </a:lnTo>
                  <a:lnTo>
                    <a:pt x="334" y="3326"/>
                  </a:lnTo>
                  <a:lnTo>
                    <a:pt x="338" y="3322"/>
                  </a:lnTo>
                  <a:lnTo>
                    <a:pt x="338" y="3318"/>
                  </a:lnTo>
                  <a:close/>
                  <a:moveTo>
                    <a:pt x="292" y="3034"/>
                  </a:moveTo>
                  <a:lnTo>
                    <a:pt x="292" y="3034"/>
                  </a:lnTo>
                  <a:lnTo>
                    <a:pt x="290" y="3032"/>
                  </a:lnTo>
                  <a:lnTo>
                    <a:pt x="288" y="3030"/>
                  </a:lnTo>
                  <a:lnTo>
                    <a:pt x="284" y="3030"/>
                  </a:lnTo>
                  <a:lnTo>
                    <a:pt x="282" y="3034"/>
                  </a:lnTo>
                  <a:lnTo>
                    <a:pt x="284" y="3036"/>
                  </a:lnTo>
                  <a:lnTo>
                    <a:pt x="286" y="3038"/>
                  </a:lnTo>
                  <a:lnTo>
                    <a:pt x="290" y="3036"/>
                  </a:lnTo>
                  <a:lnTo>
                    <a:pt x="292" y="3034"/>
                  </a:lnTo>
                  <a:close/>
                  <a:moveTo>
                    <a:pt x="420" y="3442"/>
                  </a:moveTo>
                  <a:lnTo>
                    <a:pt x="420" y="3442"/>
                  </a:lnTo>
                  <a:lnTo>
                    <a:pt x="420" y="3446"/>
                  </a:lnTo>
                  <a:lnTo>
                    <a:pt x="424" y="3452"/>
                  </a:lnTo>
                  <a:lnTo>
                    <a:pt x="440" y="3462"/>
                  </a:lnTo>
                  <a:lnTo>
                    <a:pt x="444" y="3464"/>
                  </a:lnTo>
                  <a:lnTo>
                    <a:pt x="444" y="3462"/>
                  </a:lnTo>
                  <a:lnTo>
                    <a:pt x="442" y="3458"/>
                  </a:lnTo>
                  <a:lnTo>
                    <a:pt x="438" y="3454"/>
                  </a:lnTo>
                  <a:lnTo>
                    <a:pt x="430" y="3446"/>
                  </a:lnTo>
                  <a:lnTo>
                    <a:pt x="434" y="3448"/>
                  </a:lnTo>
                  <a:lnTo>
                    <a:pt x="438" y="3450"/>
                  </a:lnTo>
                  <a:lnTo>
                    <a:pt x="442" y="3450"/>
                  </a:lnTo>
                  <a:lnTo>
                    <a:pt x="442" y="3448"/>
                  </a:lnTo>
                  <a:lnTo>
                    <a:pt x="440" y="3444"/>
                  </a:lnTo>
                  <a:lnTo>
                    <a:pt x="436" y="3438"/>
                  </a:lnTo>
                  <a:lnTo>
                    <a:pt x="434" y="3432"/>
                  </a:lnTo>
                  <a:lnTo>
                    <a:pt x="434" y="3420"/>
                  </a:lnTo>
                  <a:lnTo>
                    <a:pt x="434" y="3418"/>
                  </a:lnTo>
                  <a:lnTo>
                    <a:pt x="434" y="3420"/>
                  </a:lnTo>
                  <a:lnTo>
                    <a:pt x="430" y="3422"/>
                  </a:lnTo>
                  <a:lnTo>
                    <a:pt x="426" y="3428"/>
                  </a:lnTo>
                  <a:lnTo>
                    <a:pt x="426" y="3432"/>
                  </a:lnTo>
                  <a:lnTo>
                    <a:pt x="426" y="3436"/>
                  </a:lnTo>
                  <a:lnTo>
                    <a:pt x="424" y="3436"/>
                  </a:lnTo>
                  <a:lnTo>
                    <a:pt x="422" y="3436"/>
                  </a:lnTo>
                  <a:lnTo>
                    <a:pt x="420" y="3442"/>
                  </a:lnTo>
                  <a:close/>
                  <a:moveTo>
                    <a:pt x="272" y="3186"/>
                  </a:moveTo>
                  <a:lnTo>
                    <a:pt x="272" y="3186"/>
                  </a:lnTo>
                  <a:lnTo>
                    <a:pt x="270" y="3186"/>
                  </a:lnTo>
                  <a:lnTo>
                    <a:pt x="272" y="3180"/>
                  </a:lnTo>
                  <a:lnTo>
                    <a:pt x="274" y="3174"/>
                  </a:lnTo>
                  <a:lnTo>
                    <a:pt x="274" y="3168"/>
                  </a:lnTo>
                  <a:lnTo>
                    <a:pt x="274" y="3150"/>
                  </a:lnTo>
                  <a:lnTo>
                    <a:pt x="272" y="3136"/>
                  </a:lnTo>
                  <a:lnTo>
                    <a:pt x="272" y="3132"/>
                  </a:lnTo>
                  <a:lnTo>
                    <a:pt x="270" y="3132"/>
                  </a:lnTo>
                  <a:lnTo>
                    <a:pt x="266" y="3132"/>
                  </a:lnTo>
                  <a:lnTo>
                    <a:pt x="264" y="3130"/>
                  </a:lnTo>
                  <a:lnTo>
                    <a:pt x="262" y="3130"/>
                  </a:lnTo>
                  <a:lnTo>
                    <a:pt x="258" y="3132"/>
                  </a:lnTo>
                  <a:lnTo>
                    <a:pt x="252" y="3136"/>
                  </a:lnTo>
                  <a:lnTo>
                    <a:pt x="250" y="3138"/>
                  </a:lnTo>
                  <a:lnTo>
                    <a:pt x="252" y="3140"/>
                  </a:lnTo>
                  <a:lnTo>
                    <a:pt x="254" y="3142"/>
                  </a:lnTo>
                  <a:lnTo>
                    <a:pt x="254" y="3144"/>
                  </a:lnTo>
                  <a:lnTo>
                    <a:pt x="254" y="3146"/>
                  </a:lnTo>
                  <a:lnTo>
                    <a:pt x="256" y="3148"/>
                  </a:lnTo>
                  <a:lnTo>
                    <a:pt x="258" y="3150"/>
                  </a:lnTo>
                  <a:lnTo>
                    <a:pt x="260" y="3154"/>
                  </a:lnTo>
                  <a:lnTo>
                    <a:pt x="258" y="3164"/>
                  </a:lnTo>
                  <a:lnTo>
                    <a:pt x="256" y="3166"/>
                  </a:lnTo>
                  <a:lnTo>
                    <a:pt x="252" y="3164"/>
                  </a:lnTo>
                  <a:lnTo>
                    <a:pt x="250" y="3162"/>
                  </a:lnTo>
                  <a:lnTo>
                    <a:pt x="246" y="3162"/>
                  </a:lnTo>
                  <a:lnTo>
                    <a:pt x="244" y="3164"/>
                  </a:lnTo>
                  <a:lnTo>
                    <a:pt x="242" y="3162"/>
                  </a:lnTo>
                  <a:lnTo>
                    <a:pt x="238" y="3162"/>
                  </a:lnTo>
                  <a:lnTo>
                    <a:pt x="236" y="3164"/>
                  </a:lnTo>
                  <a:lnTo>
                    <a:pt x="234" y="3168"/>
                  </a:lnTo>
                  <a:lnTo>
                    <a:pt x="236" y="3172"/>
                  </a:lnTo>
                  <a:lnTo>
                    <a:pt x="238" y="3178"/>
                  </a:lnTo>
                  <a:lnTo>
                    <a:pt x="242" y="3184"/>
                  </a:lnTo>
                  <a:lnTo>
                    <a:pt x="244" y="3190"/>
                  </a:lnTo>
                  <a:lnTo>
                    <a:pt x="246" y="3194"/>
                  </a:lnTo>
                  <a:lnTo>
                    <a:pt x="248" y="3200"/>
                  </a:lnTo>
                  <a:lnTo>
                    <a:pt x="250" y="3200"/>
                  </a:lnTo>
                  <a:lnTo>
                    <a:pt x="252" y="3200"/>
                  </a:lnTo>
                  <a:lnTo>
                    <a:pt x="254" y="3196"/>
                  </a:lnTo>
                  <a:lnTo>
                    <a:pt x="254" y="3190"/>
                  </a:lnTo>
                  <a:lnTo>
                    <a:pt x="252" y="3184"/>
                  </a:lnTo>
                  <a:lnTo>
                    <a:pt x="250" y="3180"/>
                  </a:lnTo>
                  <a:lnTo>
                    <a:pt x="252" y="3178"/>
                  </a:lnTo>
                  <a:lnTo>
                    <a:pt x="254" y="3178"/>
                  </a:lnTo>
                  <a:lnTo>
                    <a:pt x="258" y="3182"/>
                  </a:lnTo>
                  <a:lnTo>
                    <a:pt x="262" y="3184"/>
                  </a:lnTo>
                  <a:lnTo>
                    <a:pt x="262" y="3186"/>
                  </a:lnTo>
                  <a:lnTo>
                    <a:pt x="260" y="3186"/>
                  </a:lnTo>
                  <a:lnTo>
                    <a:pt x="258" y="3190"/>
                  </a:lnTo>
                  <a:lnTo>
                    <a:pt x="258" y="3192"/>
                  </a:lnTo>
                  <a:lnTo>
                    <a:pt x="258" y="3194"/>
                  </a:lnTo>
                  <a:lnTo>
                    <a:pt x="258" y="3198"/>
                  </a:lnTo>
                  <a:lnTo>
                    <a:pt x="258" y="3202"/>
                  </a:lnTo>
                  <a:lnTo>
                    <a:pt x="258" y="3206"/>
                  </a:lnTo>
                  <a:lnTo>
                    <a:pt x="260" y="3208"/>
                  </a:lnTo>
                  <a:lnTo>
                    <a:pt x="266" y="3208"/>
                  </a:lnTo>
                  <a:lnTo>
                    <a:pt x="270" y="3208"/>
                  </a:lnTo>
                  <a:lnTo>
                    <a:pt x="272" y="3206"/>
                  </a:lnTo>
                  <a:lnTo>
                    <a:pt x="274" y="3200"/>
                  </a:lnTo>
                  <a:lnTo>
                    <a:pt x="274" y="3194"/>
                  </a:lnTo>
                  <a:lnTo>
                    <a:pt x="276" y="3192"/>
                  </a:lnTo>
                  <a:lnTo>
                    <a:pt x="276" y="3190"/>
                  </a:lnTo>
                  <a:lnTo>
                    <a:pt x="276" y="3188"/>
                  </a:lnTo>
                  <a:lnTo>
                    <a:pt x="276" y="3186"/>
                  </a:lnTo>
                  <a:lnTo>
                    <a:pt x="272" y="318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ctr" rtl="1"/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4" name="Freeform 6151">
              <a:extLst>
                <a:ext uri="{FF2B5EF4-FFF2-40B4-BE49-F238E27FC236}">
                  <a16:creationId xmlns:a16="http://schemas.microsoft.com/office/drawing/2014/main" id="{FA1C427F-26D4-4D08-93A2-370ABFDC6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6439" y="4430998"/>
              <a:ext cx="1201064" cy="968402"/>
            </a:xfrm>
            <a:custGeom>
              <a:avLst/>
              <a:gdLst>
                <a:gd name="T0" fmla="*/ 441960 w 2690"/>
                <a:gd name="T1" fmla="*/ 349032 h 2404"/>
                <a:gd name="T2" fmla="*/ 1037590 w 2690"/>
                <a:gd name="T3" fmla="*/ 357917 h 2404"/>
                <a:gd name="T4" fmla="*/ 979170 w 2690"/>
                <a:gd name="T5" fmla="*/ 750102 h 2404"/>
                <a:gd name="T6" fmla="*/ 911860 w 2690"/>
                <a:gd name="T7" fmla="*/ 630796 h 2404"/>
                <a:gd name="T8" fmla="*/ 789940 w 2690"/>
                <a:gd name="T9" fmla="*/ 445492 h 2404"/>
                <a:gd name="T10" fmla="*/ 726440 w 2690"/>
                <a:gd name="T11" fmla="*/ 403608 h 2404"/>
                <a:gd name="T12" fmla="*/ 579120 w 2690"/>
                <a:gd name="T13" fmla="*/ 472145 h 2404"/>
                <a:gd name="T14" fmla="*/ 584200 w 2690"/>
                <a:gd name="T15" fmla="*/ 383301 h 2404"/>
                <a:gd name="T16" fmla="*/ 478790 w 2690"/>
                <a:gd name="T17" fmla="*/ 352840 h 2404"/>
                <a:gd name="T18" fmla="*/ 388620 w 2690"/>
                <a:gd name="T19" fmla="*/ 458184 h 2404"/>
                <a:gd name="T20" fmla="*/ 262890 w 2690"/>
                <a:gd name="T21" fmla="*/ 533067 h 2404"/>
                <a:gd name="T22" fmla="*/ 69850 w 2690"/>
                <a:gd name="T23" fmla="*/ 656181 h 2404"/>
                <a:gd name="T24" fmla="*/ 5080 w 2690"/>
                <a:gd name="T25" fmla="*/ 802139 h 2404"/>
                <a:gd name="T26" fmla="*/ 60960 w 2690"/>
                <a:gd name="T27" fmla="*/ 1055981 h 2404"/>
                <a:gd name="T28" fmla="*/ 218440 w 2690"/>
                <a:gd name="T29" fmla="*/ 1077558 h 2404"/>
                <a:gd name="T30" fmla="*/ 490220 w 2690"/>
                <a:gd name="T31" fmla="*/ 1012828 h 2404"/>
                <a:gd name="T32" fmla="*/ 628650 w 2690"/>
                <a:gd name="T33" fmla="*/ 1040751 h 2404"/>
                <a:gd name="T34" fmla="*/ 647700 w 2690"/>
                <a:gd name="T35" fmla="*/ 1137210 h 2404"/>
                <a:gd name="T36" fmla="*/ 810260 w 2690"/>
                <a:gd name="T37" fmla="*/ 1215901 h 2404"/>
                <a:gd name="T38" fmla="*/ 938530 w 2690"/>
                <a:gd name="T39" fmla="*/ 1189248 h 2404"/>
                <a:gd name="T40" fmla="*/ 1033780 w 2690"/>
                <a:gd name="T41" fmla="*/ 896061 h 2404"/>
                <a:gd name="T42" fmla="*/ 1059180 w 2690"/>
                <a:gd name="T43" fmla="*/ 154843 h 2404"/>
                <a:gd name="T44" fmla="*/ 788670 w 2690"/>
                <a:gd name="T45" fmla="*/ 1289515 h 2404"/>
                <a:gd name="T46" fmla="*/ 810260 w 2690"/>
                <a:gd name="T47" fmla="*/ 1344091 h 2404"/>
                <a:gd name="T48" fmla="*/ 881380 w 2690"/>
                <a:gd name="T49" fmla="*/ 1394860 h 2404"/>
                <a:gd name="T50" fmla="*/ 623570 w 2690"/>
                <a:gd name="T51" fmla="*/ 1148633 h 2404"/>
                <a:gd name="T52" fmla="*/ 1405890 w 2690"/>
                <a:gd name="T53" fmla="*/ 516568 h 2404"/>
                <a:gd name="T54" fmla="*/ 1370330 w 2690"/>
                <a:gd name="T55" fmla="*/ 696795 h 2404"/>
                <a:gd name="T56" fmla="*/ 1367790 w 2690"/>
                <a:gd name="T57" fmla="*/ 455646 h 2404"/>
                <a:gd name="T58" fmla="*/ 1125220 w 2690"/>
                <a:gd name="T59" fmla="*/ 244957 h 2404"/>
                <a:gd name="T60" fmla="*/ 1106170 w 2690"/>
                <a:gd name="T61" fmla="*/ 201804 h 2404"/>
                <a:gd name="T62" fmla="*/ 1162050 w 2690"/>
                <a:gd name="T63" fmla="*/ 242419 h 2404"/>
                <a:gd name="T64" fmla="*/ 1210310 w 2690"/>
                <a:gd name="T65" fmla="*/ 365532 h 2404"/>
                <a:gd name="T66" fmla="*/ 1394460 w 2690"/>
                <a:gd name="T67" fmla="*/ 512760 h 2404"/>
                <a:gd name="T68" fmla="*/ 1545590 w 2690"/>
                <a:gd name="T69" fmla="*/ 1325053 h 2404"/>
                <a:gd name="T70" fmla="*/ 1426210 w 2690"/>
                <a:gd name="T71" fmla="*/ 1426590 h 2404"/>
                <a:gd name="T72" fmla="*/ 1432560 w 2690"/>
                <a:gd name="T73" fmla="*/ 1525588 h 2404"/>
                <a:gd name="T74" fmla="*/ 1534160 w 2690"/>
                <a:gd name="T75" fmla="*/ 1393590 h 2404"/>
                <a:gd name="T76" fmla="*/ 1692910 w 2690"/>
                <a:gd name="T77" fmla="*/ 521644 h 2404"/>
                <a:gd name="T78" fmla="*/ 1576070 w 2690"/>
                <a:gd name="T79" fmla="*/ 1165133 h 2404"/>
                <a:gd name="T80" fmla="*/ 1564640 w 2690"/>
                <a:gd name="T81" fmla="*/ 1161325 h 2404"/>
                <a:gd name="T82" fmla="*/ 1588770 w 2690"/>
                <a:gd name="T83" fmla="*/ 1345360 h 2404"/>
                <a:gd name="T84" fmla="*/ 1651000 w 2690"/>
                <a:gd name="T85" fmla="*/ 1208286 h 2404"/>
                <a:gd name="T86" fmla="*/ 1428750 w 2690"/>
                <a:gd name="T87" fmla="*/ 587643 h 2404"/>
                <a:gd name="T88" fmla="*/ 966470 w 2690"/>
                <a:gd name="T89" fmla="*/ 312225 h 2404"/>
                <a:gd name="T90" fmla="*/ 867410 w 2690"/>
                <a:gd name="T91" fmla="*/ 159920 h 2404"/>
                <a:gd name="T92" fmla="*/ 584200 w 2690"/>
                <a:gd name="T93" fmla="*/ 49499 h 2404"/>
                <a:gd name="T94" fmla="*/ 539750 w 2690"/>
                <a:gd name="T95" fmla="*/ 182766 h 2404"/>
                <a:gd name="T96" fmla="*/ 631190 w 2690"/>
                <a:gd name="T97" fmla="*/ 243688 h 2404"/>
                <a:gd name="T98" fmla="*/ 673100 w 2690"/>
                <a:gd name="T99" fmla="*/ 510222 h 2404"/>
                <a:gd name="T100" fmla="*/ 769620 w 2690"/>
                <a:gd name="T101" fmla="*/ 279226 h 2404"/>
                <a:gd name="T102" fmla="*/ 889000 w 2690"/>
                <a:gd name="T103" fmla="*/ 312225 h 2404"/>
                <a:gd name="T104" fmla="*/ 885190 w 2690"/>
                <a:gd name="T105" fmla="*/ 244957 h 2404"/>
                <a:gd name="T106" fmla="*/ 774700 w 2690"/>
                <a:gd name="T107" fmla="*/ 107883 h 2404"/>
                <a:gd name="T108" fmla="*/ 922020 w 2690"/>
                <a:gd name="T109" fmla="*/ 187843 h 2404"/>
                <a:gd name="T110" fmla="*/ 971550 w 2690"/>
                <a:gd name="T111" fmla="*/ 153574 h 2404"/>
                <a:gd name="T112" fmla="*/ 1008380 w 2690"/>
                <a:gd name="T113" fmla="*/ 128190 h 2404"/>
                <a:gd name="T114" fmla="*/ 952500 w 2690"/>
                <a:gd name="T115" fmla="*/ 81229 h 2404"/>
                <a:gd name="T116" fmla="*/ 487680 w 2690"/>
                <a:gd name="T117" fmla="*/ 92652 h 2404"/>
                <a:gd name="T118" fmla="*/ 637540 w 2690"/>
                <a:gd name="T119" fmla="*/ 180228 h 2404"/>
                <a:gd name="T120" fmla="*/ 613410 w 2690"/>
                <a:gd name="T121" fmla="*/ 60922 h 2404"/>
                <a:gd name="T122" fmla="*/ 499110 w 2690"/>
                <a:gd name="T123" fmla="*/ 11423 h 2404"/>
                <a:gd name="T124" fmla="*/ 1026160 w 2690"/>
                <a:gd name="T125" fmla="*/ 776755 h 2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90"/>
                <a:gd name="T190" fmla="*/ 0 h 2404"/>
                <a:gd name="T191" fmla="*/ 2690 w 2690"/>
                <a:gd name="T192" fmla="*/ 2404 h 2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90" h="2404">
                  <a:moveTo>
                    <a:pt x="692" y="12"/>
                  </a:moveTo>
                  <a:lnTo>
                    <a:pt x="692" y="12"/>
                  </a:lnTo>
                  <a:lnTo>
                    <a:pt x="698" y="14"/>
                  </a:lnTo>
                  <a:lnTo>
                    <a:pt x="702" y="18"/>
                  </a:lnTo>
                  <a:lnTo>
                    <a:pt x="708" y="20"/>
                  </a:lnTo>
                  <a:lnTo>
                    <a:pt x="714" y="20"/>
                  </a:lnTo>
                  <a:lnTo>
                    <a:pt x="716" y="20"/>
                  </a:lnTo>
                  <a:lnTo>
                    <a:pt x="714" y="18"/>
                  </a:lnTo>
                  <a:lnTo>
                    <a:pt x="712" y="16"/>
                  </a:lnTo>
                  <a:lnTo>
                    <a:pt x="710" y="12"/>
                  </a:lnTo>
                  <a:lnTo>
                    <a:pt x="708" y="12"/>
                  </a:lnTo>
                  <a:lnTo>
                    <a:pt x="710" y="12"/>
                  </a:lnTo>
                  <a:lnTo>
                    <a:pt x="714" y="12"/>
                  </a:lnTo>
                  <a:lnTo>
                    <a:pt x="718" y="16"/>
                  </a:lnTo>
                  <a:lnTo>
                    <a:pt x="722" y="18"/>
                  </a:lnTo>
                  <a:lnTo>
                    <a:pt x="728" y="18"/>
                  </a:lnTo>
                  <a:lnTo>
                    <a:pt x="730" y="16"/>
                  </a:lnTo>
                  <a:lnTo>
                    <a:pt x="730" y="12"/>
                  </a:lnTo>
                  <a:lnTo>
                    <a:pt x="724" y="6"/>
                  </a:lnTo>
                  <a:lnTo>
                    <a:pt x="714" y="2"/>
                  </a:lnTo>
                  <a:lnTo>
                    <a:pt x="708" y="0"/>
                  </a:lnTo>
                  <a:lnTo>
                    <a:pt x="702" y="2"/>
                  </a:lnTo>
                  <a:lnTo>
                    <a:pt x="694" y="4"/>
                  </a:lnTo>
                  <a:lnTo>
                    <a:pt x="688" y="8"/>
                  </a:lnTo>
                  <a:lnTo>
                    <a:pt x="688" y="10"/>
                  </a:lnTo>
                  <a:lnTo>
                    <a:pt x="692" y="12"/>
                  </a:lnTo>
                  <a:close/>
                  <a:moveTo>
                    <a:pt x="742" y="352"/>
                  </a:moveTo>
                  <a:lnTo>
                    <a:pt x="742" y="352"/>
                  </a:lnTo>
                  <a:lnTo>
                    <a:pt x="740" y="350"/>
                  </a:lnTo>
                  <a:lnTo>
                    <a:pt x="736" y="352"/>
                  </a:lnTo>
                  <a:lnTo>
                    <a:pt x="732" y="358"/>
                  </a:lnTo>
                  <a:lnTo>
                    <a:pt x="728" y="366"/>
                  </a:lnTo>
                  <a:lnTo>
                    <a:pt x="724" y="382"/>
                  </a:lnTo>
                  <a:lnTo>
                    <a:pt x="724" y="386"/>
                  </a:lnTo>
                  <a:lnTo>
                    <a:pt x="724" y="388"/>
                  </a:lnTo>
                  <a:lnTo>
                    <a:pt x="726" y="388"/>
                  </a:lnTo>
                  <a:lnTo>
                    <a:pt x="736" y="382"/>
                  </a:lnTo>
                  <a:lnTo>
                    <a:pt x="742" y="374"/>
                  </a:lnTo>
                  <a:lnTo>
                    <a:pt x="744" y="364"/>
                  </a:lnTo>
                  <a:lnTo>
                    <a:pt x="742" y="352"/>
                  </a:lnTo>
                  <a:close/>
                  <a:moveTo>
                    <a:pt x="696" y="550"/>
                  </a:moveTo>
                  <a:lnTo>
                    <a:pt x="696" y="550"/>
                  </a:lnTo>
                  <a:lnTo>
                    <a:pt x="692" y="548"/>
                  </a:lnTo>
                  <a:lnTo>
                    <a:pt x="690" y="548"/>
                  </a:lnTo>
                  <a:lnTo>
                    <a:pt x="690" y="552"/>
                  </a:lnTo>
                  <a:lnTo>
                    <a:pt x="692" y="556"/>
                  </a:lnTo>
                  <a:lnTo>
                    <a:pt x="700" y="566"/>
                  </a:lnTo>
                  <a:lnTo>
                    <a:pt x="710" y="578"/>
                  </a:lnTo>
                  <a:lnTo>
                    <a:pt x="714" y="580"/>
                  </a:lnTo>
                  <a:lnTo>
                    <a:pt x="718" y="578"/>
                  </a:lnTo>
                  <a:lnTo>
                    <a:pt x="724" y="576"/>
                  </a:lnTo>
                  <a:lnTo>
                    <a:pt x="728" y="574"/>
                  </a:lnTo>
                  <a:lnTo>
                    <a:pt x="734" y="568"/>
                  </a:lnTo>
                  <a:lnTo>
                    <a:pt x="736" y="564"/>
                  </a:lnTo>
                  <a:lnTo>
                    <a:pt x="738" y="558"/>
                  </a:lnTo>
                  <a:lnTo>
                    <a:pt x="736" y="552"/>
                  </a:lnTo>
                  <a:lnTo>
                    <a:pt x="730" y="546"/>
                  </a:lnTo>
                  <a:lnTo>
                    <a:pt x="728" y="544"/>
                  </a:lnTo>
                  <a:lnTo>
                    <a:pt x="724" y="546"/>
                  </a:lnTo>
                  <a:lnTo>
                    <a:pt x="722" y="548"/>
                  </a:lnTo>
                  <a:lnTo>
                    <a:pt x="718" y="552"/>
                  </a:lnTo>
                  <a:lnTo>
                    <a:pt x="712" y="554"/>
                  </a:lnTo>
                  <a:lnTo>
                    <a:pt x="706" y="554"/>
                  </a:lnTo>
                  <a:lnTo>
                    <a:pt x="696" y="550"/>
                  </a:lnTo>
                  <a:close/>
                  <a:moveTo>
                    <a:pt x="936" y="688"/>
                  </a:moveTo>
                  <a:lnTo>
                    <a:pt x="936" y="688"/>
                  </a:lnTo>
                  <a:lnTo>
                    <a:pt x="938" y="696"/>
                  </a:lnTo>
                  <a:lnTo>
                    <a:pt x="940" y="696"/>
                  </a:lnTo>
                  <a:lnTo>
                    <a:pt x="942" y="696"/>
                  </a:lnTo>
                  <a:lnTo>
                    <a:pt x="946" y="692"/>
                  </a:lnTo>
                  <a:lnTo>
                    <a:pt x="950" y="684"/>
                  </a:lnTo>
                  <a:lnTo>
                    <a:pt x="950" y="680"/>
                  </a:lnTo>
                  <a:lnTo>
                    <a:pt x="950" y="678"/>
                  </a:lnTo>
                  <a:lnTo>
                    <a:pt x="946" y="676"/>
                  </a:lnTo>
                  <a:lnTo>
                    <a:pt x="942" y="676"/>
                  </a:lnTo>
                  <a:lnTo>
                    <a:pt x="940" y="676"/>
                  </a:lnTo>
                  <a:lnTo>
                    <a:pt x="936" y="680"/>
                  </a:lnTo>
                  <a:lnTo>
                    <a:pt x="934" y="684"/>
                  </a:lnTo>
                  <a:lnTo>
                    <a:pt x="936" y="688"/>
                  </a:lnTo>
                  <a:close/>
                  <a:moveTo>
                    <a:pt x="1610" y="556"/>
                  </a:moveTo>
                  <a:lnTo>
                    <a:pt x="1610" y="556"/>
                  </a:lnTo>
                  <a:lnTo>
                    <a:pt x="1616" y="560"/>
                  </a:lnTo>
                  <a:lnTo>
                    <a:pt x="1624" y="562"/>
                  </a:lnTo>
                  <a:lnTo>
                    <a:pt x="1632" y="564"/>
                  </a:lnTo>
                  <a:lnTo>
                    <a:pt x="1634" y="564"/>
                  </a:lnTo>
                  <a:lnTo>
                    <a:pt x="1634" y="562"/>
                  </a:lnTo>
                  <a:lnTo>
                    <a:pt x="1628" y="558"/>
                  </a:lnTo>
                  <a:lnTo>
                    <a:pt x="1618" y="552"/>
                  </a:lnTo>
                  <a:lnTo>
                    <a:pt x="1610" y="550"/>
                  </a:lnTo>
                  <a:lnTo>
                    <a:pt x="1610" y="552"/>
                  </a:lnTo>
                  <a:lnTo>
                    <a:pt x="1610" y="556"/>
                  </a:lnTo>
                  <a:close/>
                  <a:moveTo>
                    <a:pt x="1402" y="2052"/>
                  </a:moveTo>
                  <a:lnTo>
                    <a:pt x="1402" y="2052"/>
                  </a:lnTo>
                  <a:lnTo>
                    <a:pt x="1404" y="2054"/>
                  </a:lnTo>
                  <a:lnTo>
                    <a:pt x="1410" y="2056"/>
                  </a:lnTo>
                  <a:lnTo>
                    <a:pt x="1416" y="2056"/>
                  </a:lnTo>
                  <a:lnTo>
                    <a:pt x="1420" y="2054"/>
                  </a:lnTo>
                  <a:lnTo>
                    <a:pt x="1420" y="2052"/>
                  </a:lnTo>
                  <a:lnTo>
                    <a:pt x="1418" y="2048"/>
                  </a:lnTo>
                  <a:lnTo>
                    <a:pt x="1412" y="2048"/>
                  </a:lnTo>
                  <a:lnTo>
                    <a:pt x="1404" y="2048"/>
                  </a:lnTo>
                  <a:lnTo>
                    <a:pt x="1402" y="2050"/>
                  </a:lnTo>
                  <a:lnTo>
                    <a:pt x="1402" y="2052"/>
                  </a:lnTo>
                  <a:close/>
                  <a:moveTo>
                    <a:pt x="1610" y="1344"/>
                  </a:moveTo>
                  <a:lnTo>
                    <a:pt x="1610" y="1344"/>
                  </a:lnTo>
                  <a:lnTo>
                    <a:pt x="1612" y="1338"/>
                  </a:lnTo>
                  <a:lnTo>
                    <a:pt x="1614" y="1334"/>
                  </a:lnTo>
                  <a:lnTo>
                    <a:pt x="1612" y="1324"/>
                  </a:lnTo>
                  <a:lnTo>
                    <a:pt x="1610" y="1312"/>
                  </a:lnTo>
                  <a:lnTo>
                    <a:pt x="1608" y="1304"/>
                  </a:lnTo>
                  <a:lnTo>
                    <a:pt x="1610" y="1294"/>
                  </a:lnTo>
                  <a:lnTo>
                    <a:pt x="1610" y="1280"/>
                  </a:lnTo>
                  <a:lnTo>
                    <a:pt x="1608" y="1276"/>
                  </a:lnTo>
                  <a:lnTo>
                    <a:pt x="1606" y="1276"/>
                  </a:lnTo>
                  <a:lnTo>
                    <a:pt x="1604" y="1274"/>
                  </a:lnTo>
                  <a:lnTo>
                    <a:pt x="1600" y="1270"/>
                  </a:lnTo>
                  <a:lnTo>
                    <a:pt x="1598" y="1266"/>
                  </a:lnTo>
                  <a:lnTo>
                    <a:pt x="1596" y="1256"/>
                  </a:lnTo>
                  <a:lnTo>
                    <a:pt x="1594" y="1246"/>
                  </a:lnTo>
                  <a:lnTo>
                    <a:pt x="1590" y="1238"/>
                  </a:lnTo>
                  <a:lnTo>
                    <a:pt x="1582" y="1226"/>
                  </a:lnTo>
                  <a:lnTo>
                    <a:pt x="1570" y="1214"/>
                  </a:lnTo>
                  <a:lnTo>
                    <a:pt x="1560" y="1198"/>
                  </a:lnTo>
                  <a:lnTo>
                    <a:pt x="1550" y="1184"/>
                  </a:lnTo>
                  <a:lnTo>
                    <a:pt x="1548" y="1182"/>
                  </a:lnTo>
                  <a:lnTo>
                    <a:pt x="1546" y="1182"/>
                  </a:lnTo>
                  <a:lnTo>
                    <a:pt x="1542" y="1182"/>
                  </a:lnTo>
                  <a:lnTo>
                    <a:pt x="1538" y="1180"/>
                  </a:lnTo>
                  <a:lnTo>
                    <a:pt x="1534" y="1176"/>
                  </a:lnTo>
                  <a:lnTo>
                    <a:pt x="1526" y="1166"/>
                  </a:lnTo>
                  <a:lnTo>
                    <a:pt x="1518" y="1156"/>
                  </a:lnTo>
                  <a:lnTo>
                    <a:pt x="1514" y="1146"/>
                  </a:lnTo>
                  <a:lnTo>
                    <a:pt x="1514" y="1136"/>
                  </a:lnTo>
                  <a:lnTo>
                    <a:pt x="1514" y="1126"/>
                  </a:lnTo>
                  <a:lnTo>
                    <a:pt x="1514" y="1110"/>
                  </a:lnTo>
                  <a:lnTo>
                    <a:pt x="1514" y="1104"/>
                  </a:lnTo>
                  <a:lnTo>
                    <a:pt x="1510" y="1098"/>
                  </a:lnTo>
                  <a:lnTo>
                    <a:pt x="1508" y="1096"/>
                  </a:lnTo>
                  <a:lnTo>
                    <a:pt x="1506" y="1096"/>
                  </a:lnTo>
                  <a:lnTo>
                    <a:pt x="1502" y="1102"/>
                  </a:lnTo>
                  <a:lnTo>
                    <a:pt x="1502" y="1104"/>
                  </a:lnTo>
                  <a:lnTo>
                    <a:pt x="1498" y="1104"/>
                  </a:lnTo>
                  <a:lnTo>
                    <a:pt x="1494" y="1102"/>
                  </a:lnTo>
                  <a:lnTo>
                    <a:pt x="1490" y="1096"/>
                  </a:lnTo>
                  <a:lnTo>
                    <a:pt x="1484" y="1090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0" y="1098"/>
                  </a:lnTo>
                  <a:lnTo>
                    <a:pt x="1478" y="1102"/>
                  </a:lnTo>
                  <a:lnTo>
                    <a:pt x="1478" y="1106"/>
                  </a:lnTo>
                  <a:lnTo>
                    <a:pt x="1474" y="1104"/>
                  </a:lnTo>
                  <a:lnTo>
                    <a:pt x="1470" y="1100"/>
                  </a:lnTo>
                  <a:lnTo>
                    <a:pt x="1464" y="1092"/>
                  </a:lnTo>
                  <a:lnTo>
                    <a:pt x="1462" y="1086"/>
                  </a:lnTo>
                  <a:lnTo>
                    <a:pt x="1462" y="1080"/>
                  </a:lnTo>
                  <a:lnTo>
                    <a:pt x="1462" y="1076"/>
                  </a:lnTo>
                  <a:lnTo>
                    <a:pt x="1464" y="1066"/>
                  </a:lnTo>
                  <a:lnTo>
                    <a:pt x="1462" y="1060"/>
                  </a:lnTo>
                  <a:lnTo>
                    <a:pt x="1462" y="1054"/>
                  </a:lnTo>
                  <a:lnTo>
                    <a:pt x="1458" y="1046"/>
                  </a:lnTo>
                  <a:lnTo>
                    <a:pt x="1452" y="1038"/>
                  </a:lnTo>
                  <a:lnTo>
                    <a:pt x="1440" y="1022"/>
                  </a:lnTo>
                  <a:lnTo>
                    <a:pt x="1430" y="1012"/>
                  </a:lnTo>
                  <a:lnTo>
                    <a:pt x="1428" y="1008"/>
                  </a:lnTo>
                  <a:lnTo>
                    <a:pt x="1432" y="1008"/>
                  </a:lnTo>
                  <a:lnTo>
                    <a:pt x="1436" y="1008"/>
                  </a:lnTo>
                  <a:lnTo>
                    <a:pt x="1438" y="1006"/>
                  </a:lnTo>
                  <a:lnTo>
                    <a:pt x="1440" y="1002"/>
                  </a:lnTo>
                  <a:lnTo>
                    <a:pt x="1438" y="998"/>
                  </a:lnTo>
                  <a:lnTo>
                    <a:pt x="1436" y="994"/>
                  </a:lnTo>
                  <a:lnTo>
                    <a:pt x="1430" y="988"/>
                  </a:lnTo>
                  <a:lnTo>
                    <a:pt x="1422" y="984"/>
                  </a:lnTo>
                  <a:lnTo>
                    <a:pt x="1410" y="978"/>
                  </a:lnTo>
                  <a:lnTo>
                    <a:pt x="1398" y="974"/>
                  </a:lnTo>
                  <a:lnTo>
                    <a:pt x="1392" y="968"/>
                  </a:lnTo>
                  <a:lnTo>
                    <a:pt x="1388" y="964"/>
                  </a:lnTo>
                  <a:lnTo>
                    <a:pt x="1386" y="960"/>
                  </a:lnTo>
                  <a:lnTo>
                    <a:pt x="1384" y="956"/>
                  </a:lnTo>
                  <a:lnTo>
                    <a:pt x="1380" y="952"/>
                  </a:lnTo>
                  <a:lnTo>
                    <a:pt x="1374" y="950"/>
                  </a:lnTo>
                  <a:lnTo>
                    <a:pt x="1364" y="946"/>
                  </a:lnTo>
                  <a:lnTo>
                    <a:pt x="1354" y="942"/>
                  </a:lnTo>
                  <a:lnTo>
                    <a:pt x="1346" y="938"/>
                  </a:lnTo>
                  <a:lnTo>
                    <a:pt x="1340" y="934"/>
                  </a:lnTo>
                  <a:lnTo>
                    <a:pt x="1338" y="928"/>
                  </a:lnTo>
                  <a:lnTo>
                    <a:pt x="1334" y="916"/>
                  </a:lnTo>
                  <a:lnTo>
                    <a:pt x="1332" y="908"/>
                  </a:lnTo>
                  <a:lnTo>
                    <a:pt x="1328" y="902"/>
                  </a:lnTo>
                  <a:lnTo>
                    <a:pt x="1324" y="896"/>
                  </a:lnTo>
                  <a:lnTo>
                    <a:pt x="1324" y="886"/>
                  </a:lnTo>
                  <a:lnTo>
                    <a:pt x="1322" y="864"/>
                  </a:lnTo>
                  <a:lnTo>
                    <a:pt x="1322" y="852"/>
                  </a:lnTo>
                  <a:lnTo>
                    <a:pt x="1320" y="840"/>
                  </a:lnTo>
                  <a:lnTo>
                    <a:pt x="1316" y="828"/>
                  </a:lnTo>
                  <a:lnTo>
                    <a:pt x="1308" y="818"/>
                  </a:lnTo>
                  <a:lnTo>
                    <a:pt x="1304" y="812"/>
                  </a:lnTo>
                  <a:lnTo>
                    <a:pt x="1302" y="806"/>
                  </a:lnTo>
                  <a:lnTo>
                    <a:pt x="1298" y="794"/>
                  </a:lnTo>
                  <a:lnTo>
                    <a:pt x="1296" y="780"/>
                  </a:lnTo>
                  <a:lnTo>
                    <a:pt x="1296" y="764"/>
                  </a:lnTo>
                  <a:lnTo>
                    <a:pt x="1296" y="750"/>
                  </a:lnTo>
                  <a:lnTo>
                    <a:pt x="1294" y="736"/>
                  </a:lnTo>
                  <a:lnTo>
                    <a:pt x="1290" y="726"/>
                  </a:lnTo>
                  <a:lnTo>
                    <a:pt x="1286" y="722"/>
                  </a:lnTo>
                  <a:lnTo>
                    <a:pt x="1282" y="718"/>
                  </a:lnTo>
                  <a:lnTo>
                    <a:pt x="1274" y="712"/>
                  </a:lnTo>
                  <a:lnTo>
                    <a:pt x="1268" y="704"/>
                  </a:lnTo>
                  <a:lnTo>
                    <a:pt x="1262" y="692"/>
                  </a:lnTo>
                  <a:lnTo>
                    <a:pt x="1258" y="690"/>
                  </a:lnTo>
                  <a:lnTo>
                    <a:pt x="1256" y="688"/>
                  </a:lnTo>
                  <a:lnTo>
                    <a:pt x="1254" y="690"/>
                  </a:lnTo>
                  <a:lnTo>
                    <a:pt x="1250" y="698"/>
                  </a:lnTo>
                  <a:lnTo>
                    <a:pt x="1244" y="702"/>
                  </a:lnTo>
                  <a:lnTo>
                    <a:pt x="1240" y="704"/>
                  </a:lnTo>
                  <a:lnTo>
                    <a:pt x="1236" y="702"/>
                  </a:lnTo>
                  <a:lnTo>
                    <a:pt x="1232" y="696"/>
                  </a:lnTo>
                  <a:lnTo>
                    <a:pt x="1228" y="690"/>
                  </a:lnTo>
                  <a:lnTo>
                    <a:pt x="1226" y="682"/>
                  </a:lnTo>
                  <a:lnTo>
                    <a:pt x="1224" y="664"/>
                  </a:lnTo>
                  <a:lnTo>
                    <a:pt x="1224" y="650"/>
                  </a:lnTo>
                  <a:lnTo>
                    <a:pt x="1224" y="634"/>
                  </a:lnTo>
                  <a:lnTo>
                    <a:pt x="1220" y="620"/>
                  </a:lnTo>
                  <a:lnTo>
                    <a:pt x="1216" y="614"/>
                  </a:lnTo>
                  <a:lnTo>
                    <a:pt x="1212" y="606"/>
                  </a:lnTo>
                  <a:lnTo>
                    <a:pt x="1208" y="600"/>
                  </a:lnTo>
                  <a:lnTo>
                    <a:pt x="1206" y="596"/>
                  </a:lnTo>
                  <a:lnTo>
                    <a:pt x="1206" y="588"/>
                  </a:lnTo>
                  <a:lnTo>
                    <a:pt x="1208" y="584"/>
                  </a:lnTo>
                  <a:lnTo>
                    <a:pt x="1206" y="582"/>
                  </a:lnTo>
                  <a:lnTo>
                    <a:pt x="1204" y="578"/>
                  </a:lnTo>
                  <a:lnTo>
                    <a:pt x="1200" y="576"/>
                  </a:lnTo>
                  <a:lnTo>
                    <a:pt x="1196" y="572"/>
                  </a:lnTo>
                  <a:lnTo>
                    <a:pt x="1194" y="562"/>
                  </a:lnTo>
                  <a:lnTo>
                    <a:pt x="1192" y="548"/>
                  </a:lnTo>
                  <a:lnTo>
                    <a:pt x="1190" y="534"/>
                  </a:lnTo>
                  <a:lnTo>
                    <a:pt x="1188" y="526"/>
                  </a:lnTo>
                  <a:lnTo>
                    <a:pt x="1184" y="522"/>
                  </a:lnTo>
                  <a:lnTo>
                    <a:pt x="1180" y="520"/>
                  </a:lnTo>
                  <a:lnTo>
                    <a:pt x="1176" y="520"/>
                  </a:lnTo>
                  <a:lnTo>
                    <a:pt x="1172" y="522"/>
                  </a:lnTo>
                  <a:lnTo>
                    <a:pt x="1170" y="526"/>
                  </a:lnTo>
                  <a:lnTo>
                    <a:pt x="1166" y="532"/>
                  </a:lnTo>
                  <a:lnTo>
                    <a:pt x="1166" y="538"/>
                  </a:lnTo>
                  <a:lnTo>
                    <a:pt x="1164" y="552"/>
                  </a:lnTo>
                  <a:lnTo>
                    <a:pt x="1162" y="564"/>
                  </a:lnTo>
                  <a:lnTo>
                    <a:pt x="1150" y="594"/>
                  </a:lnTo>
                  <a:lnTo>
                    <a:pt x="1146" y="602"/>
                  </a:lnTo>
                  <a:lnTo>
                    <a:pt x="1146" y="608"/>
                  </a:lnTo>
                  <a:lnTo>
                    <a:pt x="1146" y="612"/>
                  </a:lnTo>
                  <a:lnTo>
                    <a:pt x="1150" y="614"/>
                  </a:lnTo>
                  <a:lnTo>
                    <a:pt x="1152" y="616"/>
                  </a:lnTo>
                  <a:lnTo>
                    <a:pt x="1152" y="618"/>
                  </a:lnTo>
                  <a:lnTo>
                    <a:pt x="1150" y="622"/>
                  </a:lnTo>
                  <a:lnTo>
                    <a:pt x="1144" y="630"/>
                  </a:lnTo>
                  <a:lnTo>
                    <a:pt x="1144" y="636"/>
                  </a:lnTo>
                  <a:lnTo>
                    <a:pt x="1144" y="646"/>
                  </a:lnTo>
                  <a:lnTo>
                    <a:pt x="1138" y="658"/>
                  </a:lnTo>
                  <a:lnTo>
                    <a:pt x="1136" y="668"/>
                  </a:lnTo>
                  <a:lnTo>
                    <a:pt x="1136" y="676"/>
                  </a:lnTo>
                  <a:lnTo>
                    <a:pt x="1140" y="700"/>
                  </a:lnTo>
                  <a:lnTo>
                    <a:pt x="1144" y="724"/>
                  </a:lnTo>
                  <a:lnTo>
                    <a:pt x="1144" y="736"/>
                  </a:lnTo>
                  <a:lnTo>
                    <a:pt x="1142" y="748"/>
                  </a:lnTo>
                  <a:lnTo>
                    <a:pt x="1136" y="768"/>
                  </a:lnTo>
                  <a:lnTo>
                    <a:pt x="1136" y="780"/>
                  </a:lnTo>
                  <a:lnTo>
                    <a:pt x="1136" y="792"/>
                  </a:lnTo>
                  <a:lnTo>
                    <a:pt x="1130" y="806"/>
                  </a:lnTo>
                  <a:lnTo>
                    <a:pt x="1124" y="816"/>
                  </a:lnTo>
                  <a:lnTo>
                    <a:pt x="1120" y="826"/>
                  </a:lnTo>
                  <a:lnTo>
                    <a:pt x="1116" y="840"/>
                  </a:lnTo>
                  <a:lnTo>
                    <a:pt x="1114" y="850"/>
                  </a:lnTo>
                  <a:lnTo>
                    <a:pt x="1110" y="856"/>
                  </a:lnTo>
                  <a:lnTo>
                    <a:pt x="1102" y="862"/>
                  </a:lnTo>
                  <a:lnTo>
                    <a:pt x="1096" y="866"/>
                  </a:lnTo>
                  <a:lnTo>
                    <a:pt x="1088" y="866"/>
                  </a:lnTo>
                  <a:lnTo>
                    <a:pt x="1078" y="864"/>
                  </a:lnTo>
                  <a:lnTo>
                    <a:pt x="1068" y="860"/>
                  </a:lnTo>
                  <a:lnTo>
                    <a:pt x="1060" y="854"/>
                  </a:lnTo>
                  <a:lnTo>
                    <a:pt x="1052" y="848"/>
                  </a:lnTo>
                  <a:lnTo>
                    <a:pt x="1046" y="842"/>
                  </a:lnTo>
                  <a:lnTo>
                    <a:pt x="1044" y="836"/>
                  </a:lnTo>
                  <a:lnTo>
                    <a:pt x="1040" y="830"/>
                  </a:lnTo>
                  <a:lnTo>
                    <a:pt x="1036" y="826"/>
                  </a:lnTo>
                  <a:lnTo>
                    <a:pt x="1028" y="824"/>
                  </a:lnTo>
                  <a:lnTo>
                    <a:pt x="1022" y="822"/>
                  </a:lnTo>
                  <a:lnTo>
                    <a:pt x="1014" y="818"/>
                  </a:lnTo>
                  <a:lnTo>
                    <a:pt x="1004" y="812"/>
                  </a:lnTo>
                  <a:lnTo>
                    <a:pt x="990" y="800"/>
                  </a:lnTo>
                  <a:lnTo>
                    <a:pt x="978" y="788"/>
                  </a:lnTo>
                  <a:lnTo>
                    <a:pt x="968" y="782"/>
                  </a:lnTo>
                  <a:lnTo>
                    <a:pt x="962" y="780"/>
                  </a:lnTo>
                  <a:lnTo>
                    <a:pt x="956" y="778"/>
                  </a:lnTo>
                  <a:lnTo>
                    <a:pt x="948" y="776"/>
                  </a:lnTo>
                  <a:lnTo>
                    <a:pt x="942" y="772"/>
                  </a:lnTo>
                  <a:lnTo>
                    <a:pt x="934" y="764"/>
                  </a:lnTo>
                  <a:lnTo>
                    <a:pt x="922" y="752"/>
                  </a:lnTo>
                  <a:lnTo>
                    <a:pt x="912" y="744"/>
                  </a:lnTo>
                  <a:lnTo>
                    <a:pt x="898" y="732"/>
                  </a:lnTo>
                  <a:lnTo>
                    <a:pt x="896" y="728"/>
                  </a:lnTo>
                  <a:lnTo>
                    <a:pt x="896" y="722"/>
                  </a:lnTo>
                  <a:lnTo>
                    <a:pt x="900" y="712"/>
                  </a:lnTo>
                  <a:lnTo>
                    <a:pt x="908" y="700"/>
                  </a:lnTo>
                  <a:lnTo>
                    <a:pt x="916" y="684"/>
                  </a:lnTo>
                  <a:lnTo>
                    <a:pt x="920" y="674"/>
                  </a:lnTo>
                  <a:lnTo>
                    <a:pt x="920" y="670"/>
                  </a:lnTo>
                  <a:lnTo>
                    <a:pt x="918" y="670"/>
                  </a:lnTo>
                  <a:lnTo>
                    <a:pt x="916" y="668"/>
                  </a:lnTo>
                  <a:lnTo>
                    <a:pt x="914" y="666"/>
                  </a:lnTo>
                  <a:lnTo>
                    <a:pt x="914" y="662"/>
                  </a:lnTo>
                  <a:lnTo>
                    <a:pt x="918" y="652"/>
                  </a:lnTo>
                  <a:lnTo>
                    <a:pt x="924" y="644"/>
                  </a:lnTo>
                  <a:lnTo>
                    <a:pt x="928" y="640"/>
                  </a:lnTo>
                  <a:lnTo>
                    <a:pt x="930" y="642"/>
                  </a:lnTo>
                  <a:lnTo>
                    <a:pt x="934" y="646"/>
                  </a:lnTo>
                  <a:lnTo>
                    <a:pt x="936" y="648"/>
                  </a:lnTo>
                  <a:lnTo>
                    <a:pt x="936" y="650"/>
                  </a:lnTo>
                  <a:lnTo>
                    <a:pt x="938" y="646"/>
                  </a:lnTo>
                  <a:lnTo>
                    <a:pt x="940" y="638"/>
                  </a:lnTo>
                  <a:lnTo>
                    <a:pt x="942" y="626"/>
                  </a:lnTo>
                  <a:lnTo>
                    <a:pt x="946" y="618"/>
                  </a:lnTo>
                  <a:lnTo>
                    <a:pt x="950" y="612"/>
                  </a:lnTo>
                  <a:lnTo>
                    <a:pt x="956" y="606"/>
                  </a:lnTo>
                  <a:lnTo>
                    <a:pt x="958" y="604"/>
                  </a:lnTo>
                  <a:lnTo>
                    <a:pt x="960" y="602"/>
                  </a:lnTo>
                  <a:lnTo>
                    <a:pt x="960" y="598"/>
                  </a:lnTo>
                  <a:lnTo>
                    <a:pt x="956" y="596"/>
                  </a:lnTo>
                  <a:lnTo>
                    <a:pt x="950" y="590"/>
                  </a:lnTo>
                  <a:lnTo>
                    <a:pt x="946" y="586"/>
                  </a:lnTo>
                  <a:lnTo>
                    <a:pt x="942" y="580"/>
                  </a:lnTo>
                  <a:lnTo>
                    <a:pt x="942" y="578"/>
                  </a:lnTo>
                  <a:lnTo>
                    <a:pt x="940" y="578"/>
                  </a:lnTo>
                  <a:lnTo>
                    <a:pt x="934" y="582"/>
                  </a:lnTo>
                  <a:lnTo>
                    <a:pt x="930" y="584"/>
                  </a:lnTo>
                  <a:lnTo>
                    <a:pt x="928" y="588"/>
                  </a:lnTo>
                  <a:lnTo>
                    <a:pt x="928" y="594"/>
                  </a:lnTo>
                  <a:lnTo>
                    <a:pt x="930" y="598"/>
                  </a:lnTo>
                  <a:lnTo>
                    <a:pt x="928" y="600"/>
                  </a:lnTo>
                  <a:lnTo>
                    <a:pt x="926" y="602"/>
                  </a:lnTo>
                  <a:lnTo>
                    <a:pt x="922" y="604"/>
                  </a:lnTo>
                  <a:lnTo>
                    <a:pt x="920" y="604"/>
                  </a:lnTo>
                  <a:lnTo>
                    <a:pt x="918" y="598"/>
                  </a:lnTo>
                  <a:lnTo>
                    <a:pt x="918" y="592"/>
                  </a:lnTo>
                  <a:lnTo>
                    <a:pt x="918" y="590"/>
                  </a:lnTo>
                  <a:lnTo>
                    <a:pt x="916" y="590"/>
                  </a:lnTo>
                  <a:lnTo>
                    <a:pt x="914" y="588"/>
                  </a:lnTo>
                  <a:lnTo>
                    <a:pt x="914" y="586"/>
                  </a:lnTo>
                  <a:lnTo>
                    <a:pt x="914" y="578"/>
                  </a:lnTo>
                  <a:lnTo>
                    <a:pt x="914" y="574"/>
                  </a:lnTo>
                  <a:lnTo>
                    <a:pt x="912" y="574"/>
                  </a:lnTo>
                  <a:lnTo>
                    <a:pt x="906" y="576"/>
                  </a:lnTo>
                  <a:lnTo>
                    <a:pt x="898" y="584"/>
                  </a:lnTo>
                  <a:lnTo>
                    <a:pt x="888" y="590"/>
                  </a:lnTo>
                  <a:lnTo>
                    <a:pt x="882" y="594"/>
                  </a:lnTo>
                  <a:lnTo>
                    <a:pt x="878" y="594"/>
                  </a:lnTo>
                  <a:lnTo>
                    <a:pt x="874" y="592"/>
                  </a:lnTo>
                  <a:lnTo>
                    <a:pt x="870" y="586"/>
                  </a:lnTo>
                  <a:lnTo>
                    <a:pt x="866" y="584"/>
                  </a:lnTo>
                  <a:lnTo>
                    <a:pt x="860" y="584"/>
                  </a:lnTo>
                  <a:lnTo>
                    <a:pt x="854" y="586"/>
                  </a:lnTo>
                  <a:lnTo>
                    <a:pt x="848" y="586"/>
                  </a:lnTo>
                  <a:lnTo>
                    <a:pt x="844" y="584"/>
                  </a:lnTo>
                  <a:lnTo>
                    <a:pt x="842" y="580"/>
                  </a:lnTo>
                  <a:lnTo>
                    <a:pt x="834" y="572"/>
                  </a:lnTo>
                  <a:lnTo>
                    <a:pt x="830" y="570"/>
                  </a:lnTo>
                  <a:lnTo>
                    <a:pt x="822" y="570"/>
                  </a:lnTo>
                  <a:lnTo>
                    <a:pt x="814" y="570"/>
                  </a:lnTo>
                  <a:lnTo>
                    <a:pt x="808" y="568"/>
                  </a:lnTo>
                  <a:lnTo>
                    <a:pt x="804" y="564"/>
                  </a:lnTo>
                  <a:lnTo>
                    <a:pt x="802" y="560"/>
                  </a:lnTo>
                  <a:lnTo>
                    <a:pt x="798" y="554"/>
                  </a:lnTo>
                  <a:lnTo>
                    <a:pt x="796" y="554"/>
                  </a:lnTo>
                  <a:lnTo>
                    <a:pt x="792" y="554"/>
                  </a:lnTo>
                  <a:lnTo>
                    <a:pt x="788" y="554"/>
                  </a:lnTo>
                  <a:lnTo>
                    <a:pt x="784" y="554"/>
                  </a:lnTo>
                  <a:lnTo>
                    <a:pt x="782" y="550"/>
                  </a:lnTo>
                  <a:lnTo>
                    <a:pt x="776" y="546"/>
                  </a:lnTo>
                  <a:lnTo>
                    <a:pt x="774" y="544"/>
                  </a:lnTo>
                  <a:lnTo>
                    <a:pt x="768" y="542"/>
                  </a:lnTo>
                  <a:lnTo>
                    <a:pt x="758" y="542"/>
                  </a:lnTo>
                  <a:lnTo>
                    <a:pt x="752" y="544"/>
                  </a:lnTo>
                  <a:lnTo>
                    <a:pt x="750" y="546"/>
                  </a:lnTo>
                  <a:lnTo>
                    <a:pt x="750" y="548"/>
                  </a:lnTo>
                  <a:lnTo>
                    <a:pt x="754" y="556"/>
                  </a:lnTo>
                  <a:lnTo>
                    <a:pt x="756" y="558"/>
                  </a:lnTo>
                  <a:lnTo>
                    <a:pt x="762" y="560"/>
                  </a:lnTo>
                  <a:lnTo>
                    <a:pt x="774" y="560"/>
                  </a:lnTo>
                  <a:lnTo>
                    <a:pt x="778" y="560"/>
                  </a:lnTo>
                  <a:lnTo>
                    <a:pt x="782" y="564"/>
                  </a:lnTo>
                  <a:lnTo>
                    <a:pt x="784" y="570"/>
                  </a:lnTo>
                  <a:lnTo>
                    <a:pt x="782" y="580"/>
                  </a:lnTo>
                  <a:lnTo>
                    <a:pt x="778" y="594"/>
                  </a:lnTo>
                  <a:lnTo>
                    <a:pt x="778" y="596"/>
                  </a:lnTo>
                  <a:lnTo>
                    <a:pt x="776" y="596"/>
                  </a:lnTo>
                  <a:lnTo>
                    <a:pt x="768" y="594"/>
                  </a:lnTo>
                  <a:lnTo>
                    <a:pt x="760" y="594"/>
                  </a:lnTo>
                  <a:lnTo>
                    <a:pt x="750" y="596"/>
                  </a:lnTo>
                  <a:lnTo>
                    <a:pt x="742" y="596"/>
                  </a:lnTo>
                  <a:lnTo>
                    <a:pt x="736" y="596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0" y="594"/>
                  </a:lnTo>
                  <a:lnTo>
                    <a:pt x="700" y="608"/>
                  </a:lnTo>
                  <a:lnTo>
                    <a:pt x="688" y="620"/>
                  </a:lnTo>
                  <a:lnTo>
                    <a:pt x="680" y="628"/>
                  </a:lnTo>
                  <a:lnTo>
                    <a:pt x="678" y="634"/>
                  </a:lnTo>
                  <a:lnTo>
                    <a:pt x="676" y="638"/>
                  </a:lnTo>
                  <a:lnTo>
                    <a:pt x="676" y="644"/>
                  </a:lnTo>
                  <a:lnTo>
                    <a:pt x="674" y="652"/>
                  </a:lnTo>
                  <a:lnTo>
                    <a:pt x="670" y="662"/>
                  </a:lnTo>
                  <a:lnTo>
                    <a:pt x="662" y="674"/>
                  </a:lnTo>
                  <a:lnTo>
                    <a:pt x="654" y="688"/>
                  </a:lnTo>
                  <a:lnTo>
                    <a:pt x="650" y="698"/>
                  </a:lnTo>
                  <a:lnTo>
                    <a:pt x="652" y="706"/>
                  </a:lnTo>
                  <a:lnTo>
                    <a:pt x="654" y="710"/>
                  </a:lnTo>
                  <a:lnTo>
                    <a:pt x="662" y="716"/>
                  </a:lnTo>
                  <a:lnTo>
                    <a:pt x="662" y="720"/>
                  </a:lnTo>
                  <a:lnTo>
                    <a:pt x="658" y="724"/>
                  </a:lnTo>
                  <a:lnTo>
                    <a:pt x="652" y="728"/>
                  </a:lnTo>
                  <a:lnTo>
                    <a:pt x="648" y="730"/>
                  </a:lnTo>
                  <a:lnTo>
                    <a:pt x="644" y="730"/>
                  </a:lnTo>
                  <a:lnTo>
                    <a:pt x="640" y="728"/>
                  </a:lnTo>
                  <a:lnTo>
                    <a:pt x="630" y="722"/>
                  </a:lnTo>
                  <a:lnTo>
                    <a:pt x="626" y="722"/>
                  </a:lnTo>
                  <a:lnTo>
                    <a:pt x="618" y="722"/>
                  </a:lnTo>
                  <a:lnTo>
                    <a:pt x="612" y="722"/>
                  </a:lnTo>
                  <a:lnTo>
                    <a:pt x="608" y="718"/>
                  </a:lnTo>
                  <a:lnTo>
                    <a:pt x="596" y="712"/>
                  </a:lnTo>
                  <a:lnTo>
                    <a:pt x="574" y="688"/>
                  </a:lnTo>
                  <a:lnTo>
                    <a:pt x="562" y="676"/>
                  </a:lnTo>
                  <a:lnTo>
                    <a:pt x="554" y="670"/>
                  </a:lnTo>
                  <a:lnTo>
                    <a:pt x="550" y="668"/>
                  </a:lnTo>
                  <a:lnTo>
                    <a:pt x="548" y="668"/>
                  </a:lnTo>
                  <a:lnTo>
                    <a:pt x="546" y="670"/>
                  </a:lnTo>
                  <a:lnTo>
                    <a:pt x="544" y="674"/>
                  </a:lnTo>
                  <a:lnTo>
                    <a:pt x="542" y="682"/>
                  </a:lnTo>
                  <a:lnTo>
                    <a:pt x="540" y="684"/>
                  </a:lnTo>
                  <a:lnTo>
                    <a:pt x="536" y="684"/>
                  </a:lnTo>
                  <a:lnTo>
                    <a:pt x="532" y="682"/>
                  </a:lnTo>
                  <a:lnTo>
                    <a:pt x="526" y="678"/>
                  </a:lnTo>
                  <a:lnTo>
                    <a:pt x="522" y="678"/>
                  </a:lnTo>
                  <a:lnTo>
                    <a:pt x="518" y="682"/>
                  </a:lnTo>
                  <a:lnTo>
                    <a:pt x="516" y="690"/>
                  </a:lnTo>
                  <a:lnTo>
                    <a:pt x="516" y="698"/>
                  </a:lnTo>
                  <a:lnTo>
                    <a:pt x="514" y="700"/>
                  </a:lnTo>
                  <a:lnTo>
                    <a:pt x="510" y="700"/>
                  </a:lnTo>
                  <a:lnTo>
                    <a:pt x="508" y="698"/>
                  </a:lnTo>
                  <a:lnTo>
                    <a:pt x="502" y="696"/>
                  </a:lnTo>
                  <a:lnTo>
                    <a:pt x="498" y="698"/>
                  </a:lnTo>
                  <a:lnTo>
                    <a:pt x="490" y="704"/>
                  </a:lnTo>
                  <a:lnTo>
                    <a:pt x="482" y="718"/>
                  </a:lnTo>
                  <a:lnTo>
                    <a:pt x="474" y="732"/>
                  </a:lnTo>
                  <a:lnTo>
                    <a:pt x="468" y="742"/>
                  </a:lnTo>
                  <a:lnTo>
                    <a:pt x="458" y="752"/>
                  </a:lnTo>
                  <a:lnTo>
                    <a:pt x="454" y="756"/>
                  </a:lnTo>
                  <a:lnTo>
                    <a:pt x="452" y="762"/>
                  </a:lnTo>
                  <a:lnTo>
                    <a:pt x="450" y="768"/>
                  </a:lnTo>
                  <a:lnTo>
                    <a:pt x="448" y="780"/>
                  </a:lnTo>
                  <a:lnTo>
                    <a:pt x="448" y="794"/>
                  </a:lnTo>
                  <a:lnTo>
                    <a:pt x="446" y="798"/>
                  </a:lnTo>
                  <a:lnTo>
                    <a:pt x="444" y="800"/>
                  </a:lnTo>
                  <a:lnTo>
                    <a:pt x="440" y="798"/>
                  </a:lnTo>
                  <a:lnTo>
                    <a:pt x="434" y="794"/>
                  </a:lnTo>
                  <a:lnTo>
                    <a:pt x="428" y="792"/>
                  </a:lnTo>
                  <a:lnTo>
                    <a:pt x="426" y="792"/>
                  </a:lnTo>
                  <a:lnTo>
                    <a:pt x="422" y="794"/>
                  </a:lnTo>
                  <a:lnTo>
                    <a:pt x="420" y="798"/>
                  </a:lnTo>
                  <a:lnTo>
                    <a:pt x="418" y="804"/>
                  </a:lnTo>
                  <a:lnTo>
                    <a:pt x="416" y="824"/>
                  </a:lnTo>
                  <a:lnTo>
                    <a:pt x="414" y="840"/>
                  </a:lnTo>
                  <a:lnTo>
                    <a:pt x="414" y="842"/>
                  </a:lnTo>
                  <a:lnTo>
                    <a:pt x="412" y="842"/>
                  </a:lnTo>
                  <a:lnTo>
                    <a:pt x="408" y="828"/>
                  </a:lnTo>
                  <a:lnTo>
                    <a:pt x="402" y="818"/>
                  </a:lnTo>
                  <a:lnTo>
                    <a:pt x="400" y="812"/>
                  </a:lnTo>
                  <a:lnTo>
                    <a:pt x="396" y="810"/>
                  </a:lnTo>
                  <a:lnTo>
                    <a:pt x="392" y="810"/>
                  </a:lnTo>
                  <a:lnTo>
                    <a:pt x="386" y="812"/>
                  </a:lnTo>
                  <a:lnTo>
                    <a:pt x="382" y="816"/>
                  </a:lnTo>
                  <a:lnTo>
                    <a:pt x="376" y="822"/>
                  </a:lnTo>
                  <a:lnTo>
                    <a:pt x="366" y="840"/>
                  </a:lnTo>
                  <a:lnTo>
                    <a:pt x="360" y="852"/>
                  </a:lnTo>
                  <a:lnTo>
                    <a:pt x="360" y="864"/>
                  </a:lnTo>
                  <a:lnTo>
                    <a:pt x="362" y="872"/>
                  </a:lnTo>
                  <a:lnTo>
                    <a:pt x="362" y="880"/>
                  </a:lnTo>
                  <a:lnTo>
                    <a:pt x="362" y="886"/>
                  </a:lnTo>
                  <a:lnTo>
                    <a:pt x="358" y="894"/>
                  </a:lnTo>
                  <a:lnTo>
                    <a:pt x="350" y="902"/>
                  </a:lnTo>
                  <a:lnTo>
                    <a:pt x="344" y="908"/>
                  </a:lnTo>
                  <a:lnTo>
                    <a:pt x="338" y="916"/>
                  </a:lnTo>
                  <a:lnTo>
                    <a:pt x="334" y="930"/>
                  </a:lnTo>
                  <a:lnTo>
                    <a:pt x="330" y="940"/>
                  </a:lnTo>
                  <a:lnTo>
                    <a:pt x="324" y="948"/>
                  </a:lnTo>
                  <a:lnTo>
                    <a:pt x="316" y="958"/>
                  </a:lnTo>
                  <a:lnTo>
                    <a:pt x="304" y="968"/>
                  </a:lnTo>
                  <a:lnTo>
                    <a:pt x="290" y="976"/>
                  </a:lnTo>
                  <a:lnTo>
                    <a:pt x="276" y="980"/>
                  </a:lnTo>
                  <a:lnTo>
                    <a:pt x="266" y="982"/>
                  </a:lnTo>
                  <a:lnTo>
                    <a:pt x="256" y="980"/>
                  </a:lnTo>
                  <a:lnTo>
                    <a:pt x="240" y="980"/>
                  </a:lnTo>
                  <a:lnTo>
                    <a:pt x="234" y="982"/>
                  </a:lnTo>
                  <a:lnTo>
                    <a:pt x="232" y="986"/>
                  </a:lnTo>
                  <a:lnTo>
                    <a:pt x="228" y="990"/>
                  </a:lnTo>
                  <a:lnTo>
                    <a:pt x="224" y="994"/>
                  </a:lnTo>
                  <a:lnTo>
                    <a:pt x="212" y="998"/>
                  </a:lnTo>
                  <a:lnTo>
                    <a:pt x="198" y="1002"/>
                  </a:lnTo>
                  <a:lnTo>
                    <a:pt x="180" y="1012"/>
                  </a:lnTo>
                  <a:lnTo>
                    <a:pt x="170" y="1016"/>
                  </a:lnTo>
                  <a:lnTo>
                    <a:pt x="162" y="1016"/>
                  </a:lnTo>
                  <a:lnTo>
                    <a:pt x="150" y="1012"/>
                  </a:lnTo>
                  <a:lnTo>
                    <a:pt x="142" y="1012"/>
                  </a:lnTo>
                  <a:lnTo>
                    <a:pt x="134" y="1014"/>
                  </a:lnTo>
                  <a:lnTo>
                    <a:pt x="124" y="1020"/>
                  </a:lnTo>
                  <a:lnTo>
                    <a:pt x="110" y="1034"/>
                  </a:lnTo>
                  <a:lnTo>
                    <a:pt x="98" y="1048"/>
                  </a:lnTo>
                  <a:lnTo>
                    <a:pt x="86" y="1058"/>
                  </a:lnTo>
                  <a:lnTo>
                    <a:pt x="78" y="1062"/>
                  </a:lnTo>
                  <a:lnTo>
                    <a:pt x="72" y="1066"/>
                  </a:lnTo>
                  <a:lnTo>
                    <a:pt x="66" y="1068"/>
                  </a:lnTo>
                  <a:lnTo>
                    <a:pt x="60" y="1074"/>
                  </a:lnTo>
                  <a:lnTo>
                    <a:pt x="54" y="1082"/>
                  </a:lnTo>
                  <a:lnTo>
                    <a:pt x="50" y="1094"/>
                  </a:lnTo>
                  <a:lnTo>
                    <a:pt x="44" y="1104"/>
                  </a:lnTo>
                  <a:lnTo>
                    <a:pt x="42" y="1106"/>
                  </a:lnTo>
                  <a:lnTo>
                    <a:pt x="42" y="1104"/>
                  </a:lnTo>
                  <a:lnTo>
                    <a:pt x="40" y="1100"/>
                  </a:lnTo>
                  <a:lnTo>
                    <a:pt x="38" y="1092"/>
                  </a:lnTo>
                  <a:lnTo>
                    <a:pt x="38" y="1084"/>
                  </a:lnTo>
                  <a:lnTo>
                    <a:pt x="36" y="1078"/>
                  </a:lnTo>
                  <a:lnTo>
                    <a:pt x="34" y="1078"/>
                  </a:lnTo>
                  <a:lnTo>
                    <a:pt x="30" y="1078"/>
                  </a:lnTo>
                  <a:lnTo>
                    <a:pt x="24" y="1088"/>
                  </a:lnTo>
                  <a:lnTo>
                    <a:pt x="18" y="1100"/>
                  </a:lnTo>
                  <a:lnTo>
                    <a:pt x="16" y="1110"/>
                  </a:lnTo>
                  <a:lnTo>
                    <a:pt x="18" y="1118"/>
                  </a:lnTo>
                  <a:lnTo>
                    <a:pt x="20" y="1126"/>
                  </a:lnTo>
                  <a:lnTo>
                    <a:pt x="22" y="1134"/>
                  </a:lnTo>
                  <a:lnTo>
                    <a:pt x="22" y="1144"/>
                  </a:lnTo>
                  <a:lnTo>
                    <a:pt x="20" y="1154"/>
                  </a:lnTo>
                  <a:lnTo>
                    <a:pt x="12" y="1170"/>
                  </a:lnTo>
                  <a:lnTo>
                    <a:pt x="8" y="1180"/>
                  </a:lnTo>
                  <a:lnTo>
                    <a:pt x="4" y="1188"/>
                  </a:lnTo>
                  <a:lnTo>
                    <a:pt x="4" y="1196"/>
                  </a:lnTo>
                  <a:lnTo>
                    <a:pt x="4" y="1204"/>
                  </a:lnTo>
                  <a:lnTo>
                    <a:pt x="8" y="1220"/>
                  </a:lnTo>
                  <a:lnTo>
                    <a:pt x="16" y="1236"/>
                  </a:lnTo>
                  <a:lnTo>
                    <a:pt x="34" y="1266"/>
                  </a:lnTo>
                  <a:lnTo>
                    <a:pt x="40" y="1280"/>
                  </a:lnTo>
                  <a:lnTo>
                    <a:pt x="40" y="1288"/>
                  </a:lnTo>
                  <a:lnTo>
                    <a:pt x="42" y="1294"/>
                  </a:lnTo>
                  <a:lnTo>
                    <a:pt x="40" y="1304"/>
                  </a:lnTo>
                  <a:lnTo>
                    <a:pt x="38" y="1304"/>
                  </a:lnTo>
                  <a:lnTo>
                    <a:pt x="36" y="1304"/>
                  </a:lnTo>
                  <a:lnTo>
                    <a:pt x="32" y="1298"/>
                  </a:lnTo>
                  <a:lnTo>
                    <a:pt x="26" y="1288"/>
                  </a:lnTo>
                  <a:lnTo>
                    <a:pt x="14" y="1268"/>
                  </a:lnTo>
                  <a:lnTo>
                    <a:pt x="10" y="1264"/>
                  </a:lnTo>
                  <a:lnTo>
                    <a:pt x="8" y="1264"/>
                  </a:lnTo>
                  <a:lnTo>
                    <a:pt x="6" y="1270"/>
                  </a:lnTo>
                  <a:lnTo>
                    <a:pt x="8" y="1276"/>
                  </a:lnTo>
                  <a:lnTo>
                    <a:pt x="14" y="1290"/>
                  </a:lnTo>
                  <a:lnTo>
                    <a:pt x="20" y="1304"/>
                  </a:lnTo>
                  <a:lnTo>
                    <a:pt x="22" y="1310"/>
                  </a:lnTo>
                  <a:lnTo>
                    <a:pt x="22" y="1316"/>
                  </a:lnTo>
                  <a:lnTo>
                    <a:pt x="20" y="1316"/>
                  </a:lnTo>
                  <a:lnTo>
                    <a:pt x="16" y="1312"/>
                  </a:lnTo>
                  <a:lnTo>
                    <a:pt x="10" y="1298"/>
                  </a:lnTo>
                  <a:lnTo>
                    <a:pt x="6" y="1292"/>
                  </a:lnTo>
                  <a:lnTo>
                    <a:pt x="2" y="1288"/>
                  </a:lnTo>
                  <a:lnTo>
                    <a:pt x="0" y="1290"/>
                  </a:lnTo>
                  <a:lnTo>
                    <a:pt x="0" y="1298"/>
                  </a:lnTo>
                  <a:lnTo>
                    <a:pt x="0" y="1306"/>
                  </a:lnTo>
                  <a:lnTo>
                    <a:pt x="4" y="1316"/>
                  </a:lnTo>
                  <a:lnTo>
                    <a:pt x="18" y="1334"/>
                  </a:lnTo>
                  <a:lnTo>
                    <a:pt x="30" y="1354"/>
                  </a:lnTo>
                  <a:lnTo>
                    <a:pt x="34" y="1364"/>
                  </a:lnTo>
                  <a:lnTo>
                    <a:pt x="36" y="1374"/>
                  </a:lnTo>
                  <a:lnTo>
                    <a:pt x="36" y="1390"/>
                  </a:lnTo>
                  <a:lnTo>
                    <a:pt x="40" y="1402"/>
                  </a:lnTo>
                  <a:lnTo>
                    <a:pt x="48" y="1414"/>
                  </a:lnTo>
                  <a:lnTo>
                    <a:pt x="60" y="1438"/>
                  </a:lnTo>
                  <a:lnTo>
                    <a:pt x="66" y="1452"/>
                  </a:lnTo>
                  <a:lnTo>
                    <a:pt x="68" y="1462"/>
                  </a:lnTo>
                  <a:lnTo>
                    <a:pt x="68" y="1482"/>
                  </a:lnTo>
                  <a:lnTo>
                    <a:pt x="70" y="1494"/>
                  </a:lnTo>
                  <a:lnTo>
                    <a:pt x="72" y="1510"/>
                  </a:lnTo>
                  <a:lnTo>
                    <a:pt x="76" y="1530"/>
                  </a:lnTo>
                  <a:lnTo>
                    <a:pt x="86" y="1556"/>
                  </a:lnTo>
                  <a:lnTo>
                    <a:pt x="96" y="1580"/>
                  </a:lnTo>
                  <a:lnTo>
                    <a:pt x="100" y="1598"/>
                  </a:lnTo>
                  <a:lnTo>
                    <a:pt x="102" y="1610"/>
                  </a:lnTo>
                  <a:lnTo>
                    <a:pt x="100" y="1620"/>
                  </a:lnTo>
                  <a:lnTo>
                    <a:pt x="96" y="1632"/>
                  </a:lnTo>
                  <a:lnTo>
                    <a:pt x="94" y="1638"/>
                  </a:lnTo>
                  <a:lnTo>
                    <a:pt x="94" y="1646"/>
                  </a:lnTo>
                  <a:lnTo>
                    <a:pt x="96" y="1656"/>
                  </a:lnTo>
                  <a:lnTo>
                    <a:pt x="96" y="1664"/>
                  </a:lnTo>
                  <a:lnTo>
                    <a:pt x="94" y="1672"/>
                  </a:lnTo>
                  <a:lnTo>
                    <a:pt x="92" y="1678"/>
                  </a:lnTo>
                  <a:lnTo>
                    <a:pt x="88" y="1682"/>
                  </a:lnTo>
                  <a:lnTo>
                    <a:pt x="84" y="1684"/>
                  </a:lnTo>
                  <a:lnTo>
                    <a:pt x="80" y="1684"/>
                  </a:lnTo>
                  <a:lnTo>
                    <a:pt x="74" y="1684"/>
                  </a:lnTo>
                  <a:lnTo>
                    <a:pt x="70" y="1684"/>
                  </a:lnTo>
                  <a:lnTo>
                    <a:pt x="68" y="1688"/>
                  </a:lnTo>
                  <a:lnTo>
                    <a:pt x="66" y="1694"/>
                  </a:lnTo>
                  <a:lnTo>
                    <a:pt x="66" y="1702"/>
                  </a:lnTo>
                  <a:lnTo>
                    <a:pt x="68" y="1710"/>
                  </a:lnTo>
                  <a:lnTo>
                    <a:pt x="70" y="1716"/>
                  </a:lnTo>
                  <a:lnTo>
                    <a:pt x="76" y="1722"/>
                  </a:lnTo>
                  <a:lnTo>
                    <a:pt x="82" y="1722"/>
                  </a:lnTo>
                  <a:lnTo>
                    <a:pt x="88" y="1722"/>
                  </a:lnTo>
                  <a:lnTo>
                    <a:pt x="92" y="1726"/>
                  </a:lnTo>
                  <a:lnTo>
                    <a:pt x="104" y="1738"/>
                  </a:lnTo>
                  <a:lnTo>
                    <a:pt x="114" y="1746"/>
                  </a:lnTo>
                  <a:lnTo>
                    <a:pt x="124" y="1754"/>
                  </a:lnTo>
                  <a:lnTo>
                    <a:pt x="138" y="1760"/>
                  </a:lnTo>
                  <a:lnTo>
                    <a:pt x="156" y="1762"/>
                  </a:lnTo>
                  <a:lnTo>
                    <a:pt x="174" y="1764"/>
                  </a:lnTo>
                  <a:lnTo>
                    <a:pt x="188" y="1760"/>
                  </a:lnTo>
                  <a:lnTo>
                    <a:pt x="200" y="1756"/>
                  </a:lnTo>
                  <a:lnTo>
                    <a:pt x="208" y="1750"/>
                  </a:lnTo>
                  <a:lnTo>
                    <a:pt x="222" y="1736"/>
                  </a:lnTo>
                  <a:lnTo>
                    <a:pt x="230" y="1732"/>
                  </a:lnTo>
                  <a:lnTo>
                    <a:pt x="238" y="1730"/>
                  </a:lnTo>
                  <a:lnTo>
                    <a:pt x="246" y="1728"/>
                  </a:lnTo>
                  <a:lnTo>
                    <a:pt x="252" y="1724"/>
                  </a:lnTo>
                  <a:lnTo>
                    <a:pt x="254" y="1720"/>
                  </a:lnTo>
                  <a:lnTo>
                    <a:pt x="258" y="1714"/>
                  </a:lnTo>
                  <a:lnTo>
                    <a:pt x="260" y="1708"/>
                  </a:lnTo>
                  <a:lnTo>
                    <a:pt x="264" y="1704"/>
                  </a:lnTo>
                  <a:lnTo>
                    <a:pt x="270" y="1702"/>
                  </a:lnTo>
                  <a:lnTo>
                    <a:pt x="278" y="1700"/>
                  </a:lnTo>
                  <a:lnTo>
                    <a:pt x="290" y="1700"/>
                  </a:lnTo>
                  <a:lnTo>
                    <a:pt x="300" y="1700"/>
                  </a:lnTo>
                  <a:lnTo>
                    <a:pt x="316" y="1696"/>
                  </a:lnTo>
                  <a:lnTo>
                    <a:pt x="322" y="1694"/>
                  </a:lnTo>
                  <a:lnTo>
                    <a:pt x="328" y="1694"/>
                  </a:lnTo>
                  <a:lnTo>
                    <a:pt x="336" y="1694"/>
                  </a:lnTo>
                  <a:lnTo>
                    <a:pt x="344" y="1698"/>
                  </a:lnTo>
                  <a:lnTo>
                    <a:pt x="354" y="1702"/>
                  </a:lnTo>
                  <a:lnTo>
                    <a:pt x="360" y="1704"/>
                  </a:lnTo>
                  <a:lnTo>
                    <a:pt x="364" y="1704"/>
                  </a:lnTo>
                  <a:lnTo>
                    <a:pt x="368" y="1702"/>
                  </a:lnTo>
                  <a:lnTo>
                    <a:pt x="372" y="1698"/>
                  </a:lnTo>
                  <a:lnTo>
                    <a:pt x="378" y="1698"/>
                  </a:lnTo>
                  <a:lnTo>
                    <a:pt x="386" y="1698"/>
                  </a:lnTo>
                  <a:lnTo>
                    <a:pt x="398" y="1702"/>
                  </a:lnTo>
                  <a:lnTo>
                    <a:pt x="406" y="1702"/>
                  </a:lnTo>
                  <a:lnTo>
                    <a:pt x="410" y="1702"/>
                  </a:lnTo>
                  <a:lnTo>
                    <a:pt x="416" y="1702"/>
                  </a:lnTo>
                  <a:lnTo>
                    <a:pt x="420" y="1698"/>
                  </a:lnTo>
                  <a:lnTo>
                    <a:pt x="426" y="1690"/>
                  </a:lnTo>
                  <a:lnTo>
                    <a:pt x="430" y="1678"/>
                  </a:lnTo>
                  <a:lnTo>
                    <a:pt x="434" y="1668"/>
                  </a:lnTo>
                  <a:lnTo>
                    <a:pt x="438" y="1656"/>
                  </a:lnTo>
                  <a:lnTo>
                    <a:pt x="446" y="1650"/>
                  </a:lnTo>
                  <a:lnTo>
                    <a:pt x="450" y="1646"/>
                  </a:lnTo>
                  <a:lnTo>
                    <a:pt x="454" y="1646"/>
                  </a:lnTo>
                  <a:lnTo>
                    <a:pt x="464" y="1644"/>
                  </a:lnTo>
                  <a:lnTo>
                    <a:pt x="472" y="1640"/>
                  </a:lnTo>
                  <a:lnTo>
                    <a:pt x="484" y="1628"/>
                  </a:lnTo>
                  <a:lnTo>
                    <a:pt x="492" y="1622"/>
                  </a:lnTo>
                  <a:lnTo>
                    <a:pt x="502" y="1616"/>
                  </a:lnTo>
                  <a:lnTo>
                    <a:pt x="514" y="1614"/>
                  </a:lnTo>
                  <a:lnTo>
                    <a:pt x="530" y="1614"/>
                  </a:lnTo>
                  <a:lnTo>
                    <a:pt x="544" y="1614"/>
                  </a:lnTo>
                  <a:lnTo>
                    <a:pt x="556" y="1614"/>
                  </a:lnTo>
                  <a:lnTo>
                    <a:pt x="578" y="1610"/>
                  </a:lnTo>
                  <a:lnTo>
                    <a:pt x="596" y="1602"/>
                  </a:lnTo>
                  <a:lnTo>
                    <a:pt x="614" y="1594"/>
                  </a:lnTo>
                  <a:lnTo>
                    <a:pt x="630" y="1586"/>
                  </a:lnTo>
                  <a:lnTo>
                    <a:pt x="644" y="1580"/>
                  </a:lnTo>
                  <a:lnTo>
                    <a:pt x="660" y="1574"/>
                  </a:lnTo>
                  <a:lnTo>
                    <a:pt x="668" y="1574"/>
                  </a:lnTo>
                  <a:lnTo>
                    <a:pt x="676" y="1574"/>
                  </a:lnTo>
                  <a:lnTo>
                    <a:pt x="696" y="1578"/>
                  </a:lnTo>
                  <a:lnTo>
                    <a:pt x="706" y="1576"/>
                  </a:lnTo>
                  <a:lnTo>
                    <a:pt x="712" y="1574"/>
                  </a:lnTo>
                  <a:lnTo>
                    <a:pt x="716" y="1572"/>
                  </a:lnTo>
                  <a:lnTo>
                    <a:pt x="718" y="1570"/>
                  </a:lnTo>
                  <a:lnTo>
                    <a:pt x="724" y="1572"/>
                  </a:lnTo>
                  <a:lnTo>
                    <a:pt x="752" y="1586"/>
                  </a:lnTo>
                  <a:lnTo>
                    <a:pt x="772" y="1596"/>
                  </a:lnTo>
                  <a:lnTo>
                    <a:pt x="786" y="1602"/>
                  </a:lnTo>
                  <a:lnTo>
                    <a:pt x="798" y="1606"/>
                  </a:lnTo>
                  <a:lnTo>
                    <a:pt x="806" y="1606"/>
                  </a:lnTo>
                  <a:lnTo>
                    <a:pt x="822" y="1608"/>
                  </a:lnTo>
                  <a:lnTo>
                    <a:pt x="828" y="1612"/>
                  </a:lnTo>
                  <a:lnTo>
                    <a:pt x="838" y="1618"/>
                  </a:lnTo>
                  <a:lnTo>
                    <a:pt x="846" y="1626"/>
                  </a:lnTo>
                  <a:lnTo>
                    <a:pt x="848" y="1632"/>
                  </a:lnTo>
                  <a:lnTo>
                    <a:pt x="848" y="1636"/>
                  </a:lnTo>
                  <a:lnTo>
                    <a:pt x="846" y="1642"/>
                  </a:lnTo>
                  <a:lnTo>
                    <a:pt x="844" y="1646"/>
                  </a:lnTo>
                  <a:lnTo>
                    <a:pt x="844" y="1650"/>
                  </a:lnTo>
                  <a:lnTo>
                    <a:pt x="848" y="1656"/>
                  </a:lnTo>
                  <a:lnTo>
                    <a:pt x="860" y="1662"/>
                  </a:lnTo>
                  <a:lnTo>
                    <a:pt x="866" y="1666"/>
                  </a:lnTo>
                  <a:lnTo>
                    <a:pt x="870" y="1672"/>
                  </a:lnTo>
                  <a:lnTo>
                    <a:pt x="876" y="1682"/>
                  </a:lnTo>
                  <a:lnTo>
                    <a:pt x="880" y="1694"/>
                  </a:lnTo>
                  <a:lnTo>
                    <a:pt x="882" y="1708"/>
                  </a:lnTo>
                  <a:lnTo>
                    <a:pt x="884" y="1722"/>
                  </a:lnTo>
                  <a:lnTo>
                    <a:pt x="886" y="1732"/>
                  </a:lnTo>
                  <a:lnTo>
                    <a:pt x="892" y="1742"/>
                  </a:lnTo>
                  <a:lnTo>
                    <a:pt x="894" y="1746"/>
                  </a:lnTo>
                  <a:lnTo>
                    <a:pt x="900" y="1748"/>
                  </a:lnTo>
                  <a:lnTo>
                    <a:pt x="914" y="1756"/>
                  </a:lnTo>
                  <a:lnTo>
                    <a:pt x="914" y="1758"/>
                  </a:lnTo>
                  <a:lnTo>
                    <a:pt x="914" y="1756"/>
                  </a:lnTo>
                  <a:lnTo>
                    <a:pt x="914" y="1750"/>
                  </a:lnTo>
                  <a:lnTo>
                    <a:pt x="916" y="1742"/>
                  </a:lnTo>
                  <a:lnTo>
                    <a:pt x="920" y="1730"/>
                  </a:lnTo>
                  <a:lnTo>
                    <a:pt x="932" y="1716"/>
                  </a:lnTo>
                  <a:lnTo>
                    <a:pt x="944" y="1702"/>
                  </a:lnTo>
                  <a:lnTo>
                    <a:pt x="952" y="1694"/>
                  </a:lnTo>
                  <a:lnTo>
                    <a:pt x="958" y="1690"/>
                  </a:lnTo>
                  <a:lnTo>
                    <a:pt x="962" y="1690"/>
                  </a:lnTo>
                  <a:lnTo>
                    <a:pt x="964" y="1690"/>
                  </a:lnTo>
                  <a:lnTo>
                    <a:pt x="966" y="1680"/>
                  </a:lnTo>
                  <a:lnTo>
                    <a:pt x="968" y="1672"/>
                  </a:lnTo>
                  <a:lnTo>
                    <a:pt x="972" y="1666"/>
                  </a:lnTo>
                  <a:lnTo>
                    <a:pt x="980" y="1658"/>
                  </a:lnTo>
                  <a:lnTo>
                    <a:pt x="986" y="1650"/>
                  </a:lnTo>
                  <a:lnTo>
                    <a:pt x="988" y="1646"/>
                  </a:lnTo>
                  <a:lnTo>
                    <a:pt x="990" y="1640"/>
                  </a:lnTo>
                  <a:lnTo>
                    <a:pt x="990" y="1632"/>
                  </a:lnTo>
                  <a:lnTo>
                    <a:pt x="990" y="1630"/>
                  </a:lnTo>
                  <a:lnTo>
                    <a:pt x="990" y="1632"/>
                  </a:lnTo>
                  <a:lnTo>
                    <a:pt x="998" y="1646"/>
                  </a:lnTo>
                  <a:lnTo>
                    <a:pt x="998" y="1654"/>
                  </a:lnTo>
                  <a:lnTo>
                    <a:pt x="996" y="1664"/>
                  </a:lnTo>
                  <a:lnTo>
                    <a:pt x="988" y="1686"/>
                  </a:lnTo>
                  <a:lnTo>
                    <a:pt x="980" y="1710"/>
                  </a:lnTo>
                  <a:lnTo>
                    <a:pt x="978" y="1718"/>
                  </a:lnTo>
                  <a:lnTo>
                    <a:pt x="978" y="1726"/>
                  </a:lnTo>
                  <a:lnTo>
                    <a:pt x="980" y="1736"/>
                  </a:lnTo>
                  <a:lnTo>
                    <a:pt x="980" y="1746"/>
                  </a:lnTo>
                  <a:lnTo>
                    <a:pt x="976" y="1750"/>
                  </a:lnTo>
                  <a:lnTo>
                    <a:pt x="972" y="1752"/>
                  </a:lnTo>
                  <a:lnTo>
                    <a:pt x="968" y="1752"/>
                  </a:lnTo>
                  <a:lnTo>
                    <a:pt x="964" y="1754"/>
                  </a:lnTo>
                  <a:lnTo>
                    <a:pt x="960" y="1756"/>
                  </a:lnTo>
                  <a:lnTo>
                    <a:pt x="956" y="1758"/>
                  </a:lnTo>
                  <a:lnTo>
                    <a:pt x="954" y="1762"/>
                  </a:lnTo>
                  <a:lnTo>
                    <a:pt x="954" y="1766"/>
                  </a:lnTo>
                  <a:lnTo>
                    <a:pt x="958" y="1770"/>
                  </a:lnTo>
                  <a:lnTo>
                    <a:pt x="962" y="1770"/>
                  </a:lnTo>
                  <a:lnTo>
                    <a:pt x="972" y="1770"/>
                  </a:lnTo>
                  <a:lnTo>
                    <a:pt x="978" y="1770"/>
                  </a:lnTo>
                  <a:lnTo>
                    <a:pt x="982" y="1766"/>
                  </a:lnTo>
                  <a:lnTo>
                    <a:pt x="990" y="1758"/>
                  </a:lnTo>
                  <a:lnTo>
                    <a:pt x="994" y="1750"/>
                  </a:lnTo>
                  <a:lnTo>
                    <a:pt x="996" y="1740"/>
                  </a:lnTo>
                  <a:lnTo>
                    <a:pt x="1000" y="1730"/>
                  </a:lnTo>
                  <a:lnTo>
                    <a:pt x="1002" y="1726"/>
                  </a:lnTo>
                  <a:lnTo>
                    <a:pt x="1004" y="1726"/>
                  </a:lnTo>
                  <a:lnTo>
                    <a:pt x="1006" y="1726"/>
                  </a:lnTo>
                  <a:lnTo>
                    <a:pt x="1012" y="1734"/>
                  </a:lnTo>
                  <a:lnTo>
                    <a:pt x="1016" y="1744"/>
                  </a:lnTo>
                  <a:lnTo>
                    <a:pt x="1018" y="1754"/>
                  </a:lnTo>
                  <a:lnTo>
                    <a:pt x="1016" y="1762"/>
                  </a:lnTo>
                  <a:lnTo>
                    <a:pt x="1014" y="1770"/>
                  </a:lnTo>
                  <a:lnTo>
                    <a:pt x="1006" y="1784"/>
                  </a:lnTo>
                  <a:lnTo>
                    <a:pt x="1004" y="1788"/>
                  </a:lnTo>
                  <a:lnTo>
                    <a:pt x="1006" y="1792"/>
                  </a:lnTo>
                  <a:lnTo>
                    <a:pt x="1008" y="1794"/>
                  </a:lnTo>
                  <a:lnTo>
                    <a:pt x="1012" y="1794"/>
                  </a:lnTo>
                  <a:lnTo>
                    <a:pt x="1020" y="1792"/>
                  </a:lnTo>
                  <a:lnTo>
                    <a:pt x="1030" y="1792"/>
                  </a:lnTo>
                  <a:lnTo>
                    <a:pt x="1036" y="1792"/>
                  </a:lnTo>
                  <a:lnTo>
                    <a:pt x="1042" y="1794"/>
                  </a:lnTo>
                  <a:lnTo>
                    <a:pt x="1048" y="1800"/>
                  </a:lnTo>
                  <a:lnTo>
                    <a:pt x="1054" y="1806"/>
                  </a:lnTo>
                  <a:lnTo>
                    <a:pt x="1060" y="1814"/>
                  </a:lnTo>
                  <a:lnTo>
                    <a:pt x="1066" y="1824"/>
                  </a:lnTo>
                  <a:lnTo>
                    <a:pt x="1070" y="1832"/>
                  </a:lnTo>
                  <a:lnTo>
                    <a:pt x="1072" y="1842"/>
                  </a:lnTo>
                  <a:lnTo>
                    <a:pt x="1072" y="1850"/>
                  </a:lnTo>
                  <a:lnTo>
                    <a:pt x="1070" y="1858"/>
                  </a:lnTo>
                  <a:lnTo>
                    <a:pt x="1068" y="1866"/>
                  </a:lnTo>
                  <a:lnTo>
                    <a:pt x="1068" y="1874"/>
                  </a:lnTo>
                  <a:lnTo>
                    <a:pt x="1074" y="1886"/>
                  </a:lnTo>
                  <a:lnTo>
                    <a:pt x="1080" y="1896"/>
                  </a:lnTo>
                  <a:lnTo>
                    <a:pt x="1088" y="1904"/>
                  </a:lnTo>
                  <a:lnTo>
                    <a:pt x="1098" y="1914"/>
                  </a:lnTo>
                  <a:lnTo>
                    <a:pt x="1106" y="1920"/>
                  </a:lnTo>
                  <a:lnTo>
                    <a:pt x="1114" y="1924"/>
                  </a:lnTo>
                  <a:lnTo>
                    <a:pt x="1120" y="1926"/>
                  </a:lnTo>
                  <a:lnTo>
                    <a:pt x="1126" y="1930"/>
                  </a:lnTo>
                  <a:lnTo>
                    <a:pt x="1134" y="1938"/>
                  </a:lnTo>
                  <a:lnTo>
                    <a:pt x="1138" y="1944"/>
                  </a:lnTo>
                  <a:lnTo>
                    <a:pt x="1142" y="1944"/>
                  </a:lnTo>
                  <a:lnTo>
                    <a:pt x="1146" y="1942"/>
                  </a:lnTo>
                  <a:lnTo>
                    <a:pt x="1152" y="1936"/>
                  </a:lnTo>
                  <a:lnTo>
                    <a:pt x="1156" y="1936"/>
                  </a:lnTo>
                  <a:lnTo>
                    <a:pt x="1160" y="1936"/>
                  </a:lnTo>
                  <a:lnTo>
                    <a:pt x="1176" y="1942"/>
                  </a:lnTo>
                  <a:lnTo>
                    <a:pt x="1198" y="1956"/>
                  </a:lnTo>
                  <a:lnTo>
                    <a:pt x="1210" y="1962"/>
                  </a:lnTo>
                  <a:lnTo>
                    <a:pt x="1218" y="1964"/>
                  </a:lnTo>
                  <a:lnTo>
                    <a:pt x="1224" y="1964"/>
                  </a:lnTo>
                  <a:lnTo>
                    <a:pt x="1230" y="1960"/>
                  </a:lnTo>
                  <a:lnTo>
                    <a:pt x="1238" y="1952"/>
                  </a:lnTo>
                  <a:lnTo>
                    <a:pt x="1244" y="1946"/>
                  </a:lnTo>
                  <a:lnTo>
                    <a:pt x="1252" y="1940"/>
                  </a:lnTo>
                  <a:lnTo>
                    <a:pt x="1260" y="1936"/>
                  </a:lnTo>
                  <a:lnTo>
                    <a:pt x="1264" y="1930"/>
                  </a:lnTo>
                  <a:lnTo>
                    <a:pt x="1270" y="1920"/>
                  </a:lnTo>
                  <a:lnTo>
                    <a:pt x="1270" y="1918"/>
                  </a:lnTo>
                  <a:lnTo>
                    <a:pt x="1272" y="1916"/>
                  </a:lnTo>
                  <a:lnTo>
                    <a:pt x="1276" y="1916"/>
                  </a:lnTo>
                  <a:lnTo>
                    <a:pt x="1282" y="1918"/>
                  </a:lnTo>
                  <a:lnTo>
                    <a:pt x="1286" y="1924"/>
                  </a:lnTo>
                  <a:lnTo>
                    <a:pt x="1288" y="1928"/>
                  </a:lnTo>
                  <a:lnTo>
                    <a:pt x="1284" y="1930"/>
                  </a:lnTo>
                  <a:lnTo>
                    <a:pt x="1280" y="1934"/>
                  </a:lnTo>
                  <a:lnTo>
                    <a:pt x="1274" y="1940"/>
                  </a:lnTo>
                  <a:lnTo>
                    <a:pt x="1274" y="1944"/>
                  </a:lnTo>
                  <a:lnTo>
                    <a:pt x="1278" y="1946"/>
                  </a:lnTo>
                  <a:lnTo>
                    <a:pt x="1282" y="1948"/>
                  </a:lnTo>
                  <a:lnTo>
                    <a:pt x="1288" y="1948"/>
                  </a:lnTo>
                  <a:lnTo>
                    <a:pt x="1290" y="1944"/>
                  </a:lnTo>
                  <a:lnTo>
                    <a:pt x="1292" y="1942"/>
                  </a:lnTo>
                  <a:lnTo>
                    <a:pt x="1296" y="1936"/>
                  </a:lnTo>
                  <a:lnTo>
                    <a:pt x="1296" y="1942"/>
                  </a:lnTo>
                  <a:lnTo>
                    <a:pt x="1298" y="1948"/>
                  </a:lnTo>
                  <a:lnTo>
                    <a:pt x="1300" y="1952"/>
                  </a:lnTo>
                  <a:lnTo>
                    <a:pt x="1306" y="1956"/>
                  </a:lnTo>
                  <a:lnTo>
                    <a:pt x="1316" y="1964"/>
                  </a:lnTo>
                  <a:lnTo>
                    <a:pt x="1324" y="1970"/>
                  </a:lnTo>
                  <a:lnTo>
                    <a:pt x="1334" y="1982"/>
                  </a:lnTo>
                  <a:lnTo>
                    <a:pt x="1338" y="1988"/>
                  </a:lnTo>
                  <a:lnTo>
                    <a:pt x="1340" y="1988"/>
                  </a:lnTo>
                  <a:lnTo>
                    <a:pt x="1340" y="1980"/>
                  </a:lnTo>
                  <a:lnTo>
                    <a:pt x="1340" y="1974"/>
                  </a:lnTo>
                  <a:lnTo>
                    <a:pt x="1340" y="1968"/>
                  </a:lnTo>
                  <a:lnTo>
                    <a:pt x="1342" y="1962"/>
                  </a:lnTo>
                  <a:lnTo>
                    <a:pt x="1346" y="1960"/>
                  </a:lnTo>
                  <a:lnTo>
                    <a:pt x="1354" y="1956"/>
                  </a:lnTo>
                  <a:lnTo>
                    <a:pt x="1362" y="1950"/>
                  </a:lnTo>
                  <a:lnTo>
                    <a:pt x="1386" y="1930"/>
                  </a:lnTo>
                  <a:lnTo>
                    <a:pt x="1398" y="1920"/>
                  </a:lnTo>
                  <a:lnTo>
                    <a:pt x="1412" y="1912"/>
                  </a:lnTo>
                  <a:lnTo>
                    <a:pt x="1428" y="1908"/>
                  </a:lnTo>
                  <a:lnTo>
                    <a:pt x="1434" y="1908"/>
                  </a:lnTo>
                  <a:lnTo>
                    <a:pt x="1442" y="1908"/>
                  </a:lnTo>
                  <a:lnTo>
                    <a:pt x="1456" y="1910"/>
                  </a:lnTo>
                  <a:lnTo>
                    <a:pt x="1466" y="1906"/>
                  </a:lnTo>
                  <a:lnTo>
                    <a:pt x="1474" y="1902"/>
                  </a:lnTo>
                  <a:lnTo>
                    <a:pt x="1478" y="1896"/>
                  </a:lnTo>
                  <a:lnTo>
                    <a:pt x="1482" y="1890"/>
                  </a:lnTo>
                  <a:lnTo>
                    <a:pt x="1482" y="1884"/>
                  </a:lnTo>
                  <a:lnTo>
                    <a:pt x="1482" y="1878"/>
                  </a:lnTo>
                  <a:lnTo>
                    <a:pt x="1478" y="1874"/>
                  </a:lnTo>
                  <a:lnTo>
                    <a:pt x="1476" y="1870"/>
                  </a:lnTo>
                  <a:lnTo>
                    <a:pt x="1476" y="1866"/>
                  </a:lnTo>
                  <a:lnTo>
                    <a:pt x="1480" y="1856"/>
                  </a:lnTo>
                  <a:lnTo>
                    <a:pt x="1486" y="1842"/>
                  </a:lnTo>
                  <a:lnTo>
                    <a:pt x="1488" y="1836"/>
                  </a:lnTo>
                  <a:lnTo>
                    <a:pt x="1488" y="1828"/>
                  </a:lnTo>
                  <a:lnTo>
                    <a:pt x="1490" y="1812"/>
                  </a:lnTo>
                  <a:lnTo>
                    <a:pt x="1494" y="1794"/>
                  </a:lnTo>
                  <a:lnTo>
                    <a:pt x="1502" y="1776"/>
                  </a:lnTo>
                  <a:lnTo>
                    <a:pt x="1506" y="1770"/>
                  </a:lnTo>
                  <a:lnTo>
                    <a:pt x="1510" y="1766"/>
                  </a:lnTo>
                  <a:lnTo>
                    <a:pt x="1514" y="1760"/>
                  </a:lnTo>
                  <a:lnTo>
                    <a:pt x="1518" y="1750"/>
                  </a:lnTo>
                  <a:lnTo>
                    <a:pt x="1526" y="1718"/>
                  </a:lnTo>
                  <a:lnTo>
                    <a:pt x="1530" y="1700"/>
                  </a:lnTo>
                  <a:lnTo>
                    <a:pt x="1538" y="1680"/>
                  </a:lnTo>
                  <a:lnTo>
                    <a:pt x="1548" y="1662"/>
                  </a:lnTo>
                  <a:lnTo>
                    <a:pt x="1554" y="1654"/>
                  </a:lnTo>
                  <a:lnTo>
                    <a:pt x="1562" y="1646"/>
                  </a:lnTo>
                  <a:lnTo>
                    <a:pt x="1574" y="1634"/>
                  </a:lnTo>
                  <a:lnTo>
                    <a:pt x="1582" y="1626"/>
                  </a:lnTo>
                  <a:lnTo>
                    <a:pt x="1586" y="1618"/>
                  </a:lnTo>
                  <a:lnTo>
                    <a:pt x="1588" y="1612"/>
                  </a:lnTo>
                  <a:lnTo>
                    <a:pt x="1588" y="1604"/>
                  </a:lnTo>
                  <a:lnTo>
                    <a:pt x="1590" y="1598"/>
                  </a:lnTo>
                  <a:lnTo>
                    <a:pt x="1594" y="1590"/>
                  </a:lnTo>
                  <a:lnTo>
                    <a:pt x="1598" y="1576"/>
                  </a:lnTo>
                  <a:lnTo>
                    <a:pt x="1602" y="1566"/>
                  </a:lnTo>
                  <a:lnTo>
                    <a:pt x="1602" y="1556"/>
                  </a:lnTo>
                  <a:lnTo>
                    <a:pt x="1602" y="1546"/>
                  </a:lnTo>
                  <a:lnTo>
                    <a:pt x="1602" y="1532"/>
                  </a:lnTo>
                  <a:lnTo>
                    <a:pt x="1604" y="1524"/>
                  </a:lnTo>
                  <a:lnTo>
                    <a:pt x="1606" y="1516"/>
                  </a:lnTo>
                  <a:lnTo>
                    <a:pt x="1612" y="1504"/>
                  </a:lnTo>
                  <a:lnTo>
                    <a:pt x="1614" y="1494"/>
                  </a:lnTo>
                  <a:lnTo>
                    <a:pt x="1616" y="1476"/>
                  </a:lnTo>
                  <a:lnTo>
                    <a:pt x="1618" y="1458"/>
                  </a:lnTo>
                  <a:lnTo>
                    <a:pt x="1620" y="1448"/>
                  </a:lnTo>
                  <a:lnTo>
                    <a:pt x="1626" y="1438"/>
                  </a:lnTo>
                  <a:lnTo>
                    <a:pt x="1628" y="1432"/>
                  </a:lnTo>
                  <a:lnTo>
                    <a:pt x="1630" y="1426"/>
                  </a:lnTo>
                  <a:lnTo>
                    <a:pt x="1628" y="1412"/>
                  </a:lnTo>
                  <a:lnTo>
                    <a:pt x="1626" y="1398"/>
                  </a:lnTo>
                  <a:lnTo>
                    <a:pt x="1622" y="1384"/>
                  </a:lnTo>
                  <a:lnTo>
                    <a:pt x="1612" y="1358"/>
                  </a:lnTo>
                  <a:lnTo>
                    <a:pt x="1610" y="1350"/>
                  </a:lnTo>
                  <a:lnTo>
                    <a:pt x="1610" y="1344"/>
                  </a:lnTo>
                  <a:close/>
                  <a:moveTo>
                    <a:pt x="1412" y="2026"/>
                  </a:moveTo>
                  <a:lnTo>
                    <a:pt x="1412" y="2026"/>
                  </a:lnTo>
                  <a:lnTo>
                    <a:pt x="1408" y="2024"/>
                  </a:lnTo>
                  <a:lnTo>
                    <a:pt x="1406" y="2020"/>
                  </a:lnTo>
                  <a:lnTo>
                    <a:pt x="1404" y="2016"/>
                  </a:lnTo>
                  <a:lnTo>
                    <a:pt x="1402" y="2014"/>
                  </a:lnTo>
                  <a:lnTo>
                    <a:pt x="1400" y="2014"/>
                  </a:lnTo>
                  <a:lnTo>
                    <a:pt x="1396" y="2018"/>
                  </a:lnTo>
                  <a:lnTo>
                    <a:pt x="1392" y="2022"/>
                  </a:lnTo>
                  <a:lnTo>
                    <a:pt x="1392" y="2024"/>
                  </a:lnTo>
                  <a:lnTo>
                    <a:pt x="1394" y="2024"/>
                  </a:lnTo>
                  <a:lnTo>
                    <a:pt x="1396" y="2026"/>
                  </a:lnTo>
                  <a:lnTo>
                    <a:pt x="1398" y="2028"/>
                  </a:lnTo>
                  <a:lnTo>
                    <a:pt x="1400" y="2038"/>
                  </a:lnTo>
                  <a:lnTo>
                    <a:pt x="1402" y="2040"/>
                  </a:lnTo>
                  <a:lnTo>
                    <a:pt x="1404" y="2042"/>
                  </a:lnTo>
                  <a:lnTo>
                    <a:pt x="1410" y="2044"/>
                  </a:lnTo>
                  <a:lnTo>
                    <a:pt x="1414" y="2042"/>
                  </a:lnTo>
                  <a:lnTo>
                    <a:pt x="1414" y="2040"/>
                  </a:lnTo>
                  <a:lnTo>
                    <a:pt x="1414" y="2036"/>
                  </a:lnTo>
                  <a:lnTo>
                    <a:pt x="1412" y="2034"/>
                  </a:lnTo>
                  <a:lnTo>
                    <a:pt x="1412" y="2032"/>
                  </a:lnTo>
                  <a:lnTo>
                    <a:pt x="1414" y="2030"/>
                  </a:lnTo>
                  <a:lnTo>
                    <a:pt x="1416" y="2028"/>
                  </a:lnTo>
                  <a:lnTo>
                    <a:pt x="1412" y="2026"/>
                  </a:lnTo>
                  <a:close/>
                  <a:moveTo>
                    <a:pt x="1708" y="300"/>
                  </a:moveTo>
                  <a:lnTo>
                    <a:pt x="1708" y="300"/>
                  </a:lnTo>
                  <a:lnTo>
                    <a:pt x="1704" y="298"/>
                  </a:lnTo>
                  <a:lnTo>
                    <a:pt x="1700" y="294"/>
                  </a:lnTo>
                  <a:lnTo>
                    <a:pt x="1694" y="284"/>
                  </a:lnTo>
                  <a:lnTo>
                    <a:pt x="1688" y="274"/>
                  </a:lnTo>
                  <a:lnTo>
                    <a:pt x="1686" y="272"/>
                  </a:lnTo>
                  <a:lnTo>
                    <a:pt x="1682" y="268"/>
                  </a:lnTo>
                  <a:lnTo>
                    <a:pt x="1678" y="266"/>
                  </a:lnTo>
                  <a:lnTo>
                    <a:pt x="1676" y="262"/>
                  </a:lnTo>
                  <a:lnTo>
                    <a:pt x="1672" y="252"/>
                  </a:lnTo>
                  <a:lnTo>
                    <a:pt x="1668" y="244"/>
                  </a:lnTo>
                  <a:lnTo>
                    <a:pt x="1668" y="242"/>
                  </a:lnTo>
                  <a:lnTo>
                    <a:pt x="1664" y="244"/>
                  </a:lnTo>
                  <a:lnTo>
                    <a:pt x="1662" y="248"/>
                  </a:lnTo>
                  <a:lnTo>
                    <a:pt x="1662" y="250"/>
                  </a:lnTo>
                  <a:lnTo>
                    <a:pt x="1666" y="256"/>
                  </a:lnTo>
                  <a:lnTo>
                    <a:pt x="1670" y="264"/>
                  </a:lnTo>
                  <a:lnTo>
                    <a:pt x="1672" y="268"/>
                  </a:lnTo>
                  <a:lnTo>
                    <a:pt x="1672" y="276"/>
                  </a:lnTo>
                  <a:lnTo>
                    <a:pt x="1672" y="282"/>
                  </a:lnTo>
                  <a:lnTo>
                    <a:pt x="1672" y="288"/>
                  </a:lnTo>
                  <a:lnTo>
                    <a:pt x="1680" y="298"/>
                  </a:lnTo>
                  <a:lnTo>
                    <a:pt x="1688" y="306"/>
                  </a:lnTo>
                  <a:lnTo>
                    <a:pt x="1690" y="310"/>
                  </a:lnTo>
                  <a:lnTo>
                    <a:pt x="1692" y="316"/>
                  </a:lnTo>
                  <a:lnTo>
                    <a:pt x="1694" y="324"/>
                  </a:lnTo>
                  <a:lnTo>
                    <a:pt x="1700" y="330"/>
                  </a:lnTo>
                  <a:lnTo>
                    <a:pt x="1708" y="332"/>
                  </a:lnTo>
                  <a:lnTo>
                    <a:pt x="1716" y="330"/>
                  </a:lnTo>
                  <a:lnTo>
                    <a:pt x="1720" y="328"/>
                  </a:lnTo>
                  <a:lnTo>
                    <a:pt x="1722" y="326"/>
                  </a:lnTo>
                  <a:lnTo>
                    <a:pt x="1722" y="322"/>
                  </a:lnTo>
                  <a:lnTo>
                    <a:pt x="1720" y="316"/>
                  </a:lnTo>
                  <a:lnTo>
                    <a:pt x="1716" y="306"/>
                  </a:lnTo>
                  <a:lnTo>
                    <a:pt x="1712" y="304"/>
                  </a:lnTo>
                  <a:lnTo>
                    <a:pt x="1708" y="300"/>
                  </a:lnTo>
                  <a:close/>
                  <a:moveTo>
                    <a:pt x="1712" y="342"/>
                  </a:moveTo>
                  <a:lnTo>
                    <a:pt x="1712" y="342"/>
                  </a:lnTo>
                  <a:lnTo>
                    <a:pt x="1712" y="346"/>
                  </a:lnTo>
                  <a:lnTo>
                    <a:pt x="1716" y="346"/>
                  </a:lnTo>
                  <a:lnTo>
                    <a:pt x="1718" y="346"/>
                  </a:lnTo>
                  <a:lnTo>
                    <a:pt x="1720" y="344"/>
                  </a:lnTo>
                  <a:lnTo>
                    <a:pt x="1718" y="340"/>
                  </a:lnTo>
                  <a:lnTo>
                    <a:pt x="1716" y="338"/>
                  </a:lnTo>
                  <a:lnTo>
                    <a:pt x="1712" y="340"/>
                  </a:lnTo>
                  <a:lnTo>
                    <a:pt x="1712" y="342"/>
                  </a:lnTo>
                  <a:close/>
                  <a:moveTo>
                    <a:pt x="1238" y="2006"/>
                  </a:moveTo>
                  <a:lnTo>
                    <a:pt x="1238" y="2006"/>
                  </a:lnTo>
                  <a:lnTo>
                    <a:pt x="1236" y="2012"/>
                  </a:lnTo>
                  <a:lnTo>
                    <a:pt x="1234" y="2024"/>
                  </a:lnTo>
                  <a:lnTo>
                    <a:pt x="1236" y="2032"/>
                  </a:lnTo>
                  <a:lnTo>
                    <a:pt x="1240" y="2034"/>
                  </a:lnTo>
                  <a:lnTo>
                    <a:pt x="1242" y="2032"/>
                  </a:lnTo>
                  <a:lnTo>
                    <a:pt x="1244" y="2028"/>
                  </a:lnTo>
                  <a:lnTo>
                    <a:pt x="1246" y="2024"/>
                  </a:lnTo>
                  <a:lnTo>
                    <a:pt x="1246" y="2014"/>
                  </a:lnTo>
                  <a:lnTo>
                    <a:pt x="1242" y="2006"/>
                  </a:lnTo>
                  <a:lnTo>
                    <a:pt x="1240" y="2004"/>
                  </a:lnTo>
                  <a:lnTo>
                    <a:pt x="1238" y="2006"/>
                  </a:lnTo>
                  <a:close/>
                  <a:moveTo>
                    <a:pt x="1414" y="2116"/>
                  </a:moveTo>
                  <a:lnTo>
                    <a:pt x="1414" y="2116"/>
                  </a:lnTo>
                  <a:lnTo>
                    <a:pt x="1414" y="2106"/>
                  </a:lnTo>
                  <a:lnTo>
                    <a:pt x="1414" y="2096"/>
                  </a:lnTo>
                  <a:lnTo>
                    <a:pt x="1414" y="2088"/>
                  </a:lnTo>
                  <a:lnTo>
                    <a:pt x="1412" y="2082"/>
                  </a:lnTo>
                  <a:lnTo>
                    <a:pt x="1408" y="2076"/>
                  </a:lnTo>
                  <a:lnTo>
                    <a:pt x="1406" y="2072"/>
                  </a:lnTo>
                  <a:lnTo>
                    <a:pt x="1402" y="2072"/>
                  </a:lnTo>
                  <a:lnTo>
                    <a:pt x="1400" y="2074"/>
                  </a:lnTo>
                  <a:lnTo>
                    <a:pt x="1398" y="2078"/>
                  </a:lnTo>
                  <a:lnTo>
                    <a:pt x="1396" y="2078"/>
                  </a:lnTo>
                  <a:lnTo>
                    <a:pt x="1392" y="2076"/>
                  </a:lnTo>
                  <a:lnTo>
                    <a:pt x="1388" y="2076"/>
                  </a:lnTo>
                  <a:lnTo>
                    <a:pt x="1386" y="2078"/>
                  </a:lnTo>
                  <a:lnTo>
                    <a:pt x="1382" y="2080"/>
                  </a:lnTo>
                  <a:lnTo>
                    <a:pt x="1380" y="2082"/>
                  </a:lnTo>
                  <a:lnTo>
                    <a:pt x="1378" y="2082"/>
                  </a:lnTo>
                  <a:lnTo>
                    <a:pt x="1370" y="2082"/>
                  </a:lnTo>
                  <a:lnTo>
                    <a:pt x="1352" y="2088"/>
                  </a:lnTo>
                  <a:lnTo>
                    <a:pt x="1340" y="2092"/>
                  </a:lnTo>
                  <a:lnTo>
                    <a:pt x="1332" y="2094"/>
                  </a:lnTo>
                  <a:lnTo>
                    <a:pt x="1324" y="2092"/>
                  </a:lnTo>
                  <a:lnTo>
                    <a:pt x="1320" y="2088"/>
                  </a:lnTo>
                  <a:lnTo>
                    <a:pt x="1310" y="2080"/>
                  </a:lnTo>
                  <a:lnTo>
                    <a:pt x="1304" y="2076"/>
                  </a:lnTo>
                  <a:lnTo>
                    <a:pt x="1296" y="2076"/>
                  </a:lnTo>
                  <a:lnTo>
                    <a:pt x="1288" y="2074"/>
                  </a:lnTo>
                  <a:lnTo>
                    <a:pt x="1282" y="2072"/>
                  </a:lnTo>
                  <a:lnTo>
                    <a:pt x="1274" y="2066"/>
                  </a:lnTo>
                  <a:lnTo>
                    <a:pt x="1272" y="2064"/>
                  </a:lnTo>
                  <a:lnTo>
                    <a:pt x="1270" y="2064"/>
                  </a:lnTo>
                  <a:lnTo>
                    <a:pt x="1266" y="2078"/>
                  </a:lnTo>
                  <a:lnTo>
                    <a:pt x="1264" y="2086"/>
                  </a:lnTo>
                  <a:lnTo>
                    <a:pt x="1266" y="2094"/>
                  </a:lnTo>
                  <a:lnTo>
                    <a:pt x="1276" y="2118"/>
                  </a:lnTo>
                  <a:lnTo>
                    <a:pt x="1280" y="2130"/>
                  </a:lnTo>
                  <a:lnTo>
                    <a:pt x="1284" y="2134"/>
                  </a:lnTo>
                  <a:lnTo>
                    <a:pt x="1288" y="2136"/>
                  </a:lnTo>
                  <a:lnTo>
                    <a:pt x="1288" y="2144"/>
                  </a:lnTo>
                  <a:lnTo>
                    <a:pt x="1288" y="2158"/>
                  </a:lnTo>
                  <a:lnTo>
                    <a:pt x="1292" y="2174"/>
                  </a:lnTo>
                  <a:lnTo>
                    <a:pt x="1296" y="2186"/>
                  </a:lnTo>
                  <a:lnTo>
                    <a:pt x="1300" y="2192"/>
                  </a:lnTo>
                  <a:lnTo>
                    <a:pt x="1304" y="2198"/>
                  </a:lnTo>
                  <a:lnTo>
                    <a:pt x="1310" y="2202"/>
                  </a:lnTo>
                  <a:lnTo>
                    <a:pt x="1312" y="2206"/>
                  </a:lnTo>
                  <a:lnTo>
                    <a:pt x="1318" y="2216"/>
                  </a:lnTo>
                  <a:lnTo>
                    <a:pt x="1322" y="2224"/>
                  </a:lnTo>
                  <a:lnTo>
                    <a:pt x="1324" y="2226"/>
                  </a:lnTo>
                  <a:lnTo>
                    <a:pt x="1328" y="2226"/>
                  </a:lnTo>
                  <a:lnTo>
                    <a:pt x="1332" y="2226"/>
                  </a:lnTo>
                  <a:lnTo>
                    <a:pt x="1338" y="2226"/>
                  </a:lnTo>
                  <a:lnTo>
                    <a:pt x="1352" y="2230"/>
                  </a:lnTo>
                  <a:lnTo>
                    <a:pt x="1356" y="2232"/>
                  </a:lnTo>
                  <a:lnTo>
                    <a:pt x="1358" y="2230"/>
                  </a:lnTo>
                  <a:lnTo>
                    <a:pt x="1360" y="2226"/>
                  </a:lnTo>
                  <a:lnTo>
                    <a:pt x="1362" y="2220"/>
                  </a:lnTo>
                  <a:lnTo>
                    <a:pt x="1366" y="2214"/>
                  </a:lnTo>
                  <a:lnTo>
                    <a:pt x="1370" y="2212"/>
                  </a:lnTo>
                  <a:lnTo>
                    <a:pt x="1372" y="2208"/>
                  </a:lnTo>
                  <a:lnTo>
                    <a:pt x="1374" y="2200"/>
                  </a:lnTo>
                  <a:lnTo>
                    <a:pt x="1376" y="2194"/>
                  </a:lnTo>
                  <a:lnTo>
                    <a:pt x="1378" y="2194"/>
                  </a:lnTo>
                  <a:lnTo>
                    <a:pt x="1378" y="2196"/>
                  </a:lnTo>
                  <a:lnTo>
                    <a:pt x="1380" y="2198"/>
                  </a:lnTo>
                  <a:lnTo>
                    <a:pt x="1382" y="2198"/>
                  </a:lnTo>
                  <a:lnTo>
                    <a:pt x="1382" y="2194"/>
                  </a:lnTo>
                  <a:lnTo>
                    <a:pt x="1384" y="2190"/>
                  </a:lnTo>
                  <a:lnTo>
                    <a:pt x="1386" y="2188"/>
                  </a:lnTo>
                  <a:lnTo>
                    <a:pt x="1388" y="2188"/>
                  </a:lnTo>
                  <a:lnTo>
                    <a:pt x="1392" y="2192"/>
                  </a:lnTo>
                  <a:lnTo>
                    <a:pt x="1394" y="2194"/>
                  </a:lnTo>
                  <a:lnTo>
                    <a:pt x="1394" y="2196"/>
                  </a:lnTo>
                  <a:lnTo>
                    <a:pt x="1392" y="2196"/>
                  </a:lnTo>
                  <a:lnTo>
                    <a:pt x="1388" y="2198"/>
                  </a:lnTo>
                  <a:lnTo>
                    <a:pt x="1388" y="2202"/>
                  </a:lnTo>
                  <a:lnTo>
                    <a:pt x="1390" y="2206"/>
                  </a:lnTo>
                  <a:lnTo>
                    <a:pt x="1398" y="2210"/>
                  </a:lnTo>
                  <a:lnTo>
                    <a:pt x="1402" y="2208"/>
                  </a:lnTo>
                  <a:lnTo>
                    <a:pt x="1404" y="2206"/>
                  </a:lnTo>
                  <a:lnTo>
                    <a:pt x="1402" y="2194"/>
                  </a:lnTo>
                  <a:lnTo>
                    <a:pt x="1400" y="2180"/>
                  </a:lnTo>
                  <a:lnTo>
                    <a:pt x="1400" y="2174"/>
                  </a:lnTo>
                  <a:lnTo>
                    <a:pt x="1402" y="2170"/>
                  </a:lnTo>
                  <a:lnTo>
                    <a:pt x="1404" y="2168"/>
                  </a:lnTo>
                  <a:lnTo>
                    <a:pt x="1404" y="2166"/>
                  </a:lnTo>
                  <a:lnTo>
                    <a:pt x="1402" y="2160"/>
                  </a:lnTo>
                  <a:lnTo>
                    <a:pt x="1402" y="2152"/>
                  </a:lnTo>
                  <a:lnTo>
                    <a:pt x="1402" y="2150"/>
                  </a:lnTo>
                  <a:lnTo>
                    <a:pt x="1404" y="2146"/>
                  </a:lnTo>
                  <a:lnTo>
                    <a:pt x="1408" y="2144"/>
                  </a:lnTo>
                  <a:lnTo>
                    <a:pt x="1410" y="2144"/>
                  </a:lnTo>
                  <a:lnTo>
                    <a:pt x="1410" y="2150"/>
                  </a:lnTo>
                  <a:lnTo>
                    <a:pt x="1412" y="2154"/>
                  </a:lnTo>
                  <a:lnTo>
                    <a:pt x="1414" y="2152"/>
                  </a:lnTo>
                  <a:lnTo>
                    <a:pt x="1416" y="2148"/>
                  </a:lnTo>
                  <a:lnTo>
                    <a:pt x="1416" y="2146"/>
                  </a:lnTo>
                  <a:lnTo>
                    <a:pt x="1414" y="2140"/>
                  </a:lnTo>
                  <a:lnTo>
                    <a:pt x="1412" y="2132"/>
                  </a:lnTo>
                  <a:lnTo>
                    <a:pt x="1412" y="2124"/>
                  </a:lnTo>
                  <a:lnTo>
                    <a:pt x="1414" y="2116"/>
                  </a:lnTo>
                  <a:close/>
                  <a:moveTo>
                    <a:pt x="984" y="1792"/>
                  </a:moveTo>
                  <a:lnTo>
                    <a:pt x="984" y="1792"/>
                  </a:lnTo>
                  <a:lnTo>
                    <a:pt x="980" y="1788"/>
                  </a:lnTo>
                  <a:lnTo>
                    <a:pt x="974" y="1788"/>
                  </a:lnTo>
                  <a:lnTo>
                    <a:pt x="966" y="1788"/>
                  </a:lnTo>
                  <a:lnTo>
                    <a:pt x="958" y="1792"/>
                  </a:lnTo>
                  <a:lnTo>
                    <a:pt x="950" y="1794"/>
                  </a:lnTo>
                  <a:lnTo>
                    <a:pt x="944" y="1798"/>
                  </a:lnTo>
                  <a:lnTo>
                    <a:pt x="942" y="1804"/>
                  </a:lnTo>
                  <a:lnTo>
                    <a:pt x="940" y="1808"/>
                  </a:lnTo>
                  <a:lnTo>
                    <a:pt x="942" y="1810"/>
                  </a:lnTo>
                  <a:lnTo>
                    <a:pt x="948" y="1812"/>
                  </a:lnTo>
                  <a:lnTo>
                    <a:pt x="960" y="1814"/>
                  </a:lnTo>
                  <a:lnTo>
                    <a:pt x="974" y="1812"/>
                  </a:lnTo>
                  <a:lnTo>
                    <a:pt x="982" y="1810"/>
                  </a:lnTo>
                  <a:lnTo>
                    <a:pt x="990" y="1808"/>
                  </a:lnTo>
                  <a:lnTo>
                    <a:pt x="998" y="1808"/>
                  </a:lnTo>
                  <a:lnTo>
                    <a:pt x="1004" y="1806"/>
                  </a:lnTo>
                  <a:lnTo>
                    <a:pt x="1004" y="1804"/>
                  </a:lnTo>
                  <a:lnTo>
                    <a:pt x="1002" y="1800"/>
                  </a:lnTo>
                  <a:lnTo>
                    <a:pt x="1000" y="1798"/>
                  </a:lnTo>
                  <a:lnTo>
                    <a:pt x="994" y="1798"/>
                  </a:lnTo>
                  <a:lnTo>
                    <a:pt x="990" y="1796"/>
                  </a:lnTo>
                  <a:lnTo>
                    <a:pt x="984" y="1792"/>
                  </a:lnTo>
                  <a:close/>
                  <a:moveTo>
                    <a:pt x="2204" y="1064"/>
                  </a:moveTo>
                  <a:lnTo>
                    <a:pt x="2204" y="1064"/>
                  </a:lnTo>
                  <a:lnTo>
                    <a:pt x="2206" y="1066"/>
                  </a:lnTo>
                  <a:lnTo>
                    <a:pt x="2208" y="1066"/>
                  </a:lnTo>
                  <a:lnTo>
                    <a:pt x="2212" y="1066"/>
                  </a:lnTo>
                  <a:lnTo>
                    <a:pt x="2214" y="1060"/>
                  </a:lnTo>
                  <a:lnTo>
                    <a:pt x="2214" y="1058"/>
                  </a:lnTo>
                  <a:lnTo>
                    <a:pt x="2212" y="1054"/>
                  </a:lnTo>
                  <a:lnTo>
                    <a:pt x="2210" y="1050"/>
                  </a:lnTo>
                  <a:lnTo>
                    <a:pt x="2208" y="1048"/>
                  </a:lnTo>
                  <a:lnTo>
                    <a:pt x="2206" y="1048"/>
                  </a:lnTo>
                  <a:lnTo>
                    <a:pt x="2204" y="1050"/>
                  </a:lnTo>
                  <a:lnTo>
                    <a:pt x="2202" y="1054"/>
                  </a:lnTo>
                  <a:lnTo>
                    <a:pt x="2204" y="1064"/>
                  </a:lnTo>
                  <a:close/>
                  <a:moveTo>
                    <a:pt x="2218" y="862"/>
                  </a:moveTo>
                  <a:lnTo>
                    <a:pt x="2218" y="862"/>
                  </a:lnTo>
                  <a:lnTo>
                    <a:pt x="2216" y="866"/>
                  </a:lnTo>
                  <a:lnTo>
                    <a:pt x="2218" y="870"/>
                  </a:lnTo>
                  <a:lnTo>
                    <a:pt x="2222" y="872"/>
                  </a:lnTo>
                  <a:lnTo>
                    <a:pt x="2228" y="874"/>
                  </a:lnTo>
                  <a:lnTo>
                    <a:pt x="2230" y="872"/>
                  </a:lnTo>
                  <a:lnTo>
                    <a:pt x="2230" y="870"/>
                  </a:lnTo>
                  <a:lnTo>
                    <a:pt x="2228" y="864"/>
                  </a:lnTo>
                  <a:lnTo>
                    <a:pt x="2222" y="860"/>
                  </a:lnTo>
                  <a:lnTo>
                    <a:pt x="2220" y="860"/>
                  </a:lnTo>
                  <a:lnTo>
                    <a:pt x="2218" y="862"/>
                  </a:lnTo>
                  <a:close/>
                  <a:moveTo>
                    <a:pt x="2220" y="824"/>
                  </a:moveTo>
                  <a:lnTo>
                    <a:pt x="2220" y="824"/>
                  </a:lnTo>
                  <a:lnTo>
                    <a:pt x="2222" y="824"/>
                  </a:lnTo>
                  <a:lnTo>
                    <a:pt x="2222" y="822"/>
                  </a:lnTo>
                  <a:lnTo>
                    <a:pt x="2216" y="814"/>
                  </a:lnTo>
                  <a:lnTo>
                    <a:pt x="2216" y="812"/>
                  </a:lnTo>
                  <a:lnTo>
                    <a:pt x="2214" y="814"/>
                  </a:lnTo>
                  <a:lnTo>
                    <a:pt x="2212" y="816"/>
                  </a:lnTo>
                  <a:lnTo>
                    <a:pt x="2214" y="822"/>
                  </a:lnTo>
                  <a:lnTo>
                    <a:pt x="2216" y="822"/>
                  </a:lnTo>
                  <a:lnTo>
                    <a:pt x="2220" y="824"/>
                  </a:lnTo>
                  <a:close/>
                  <a:moveTo>
                    <a:pt x="2124" y="1064"/>
                  </a:moveTo>
                  <a:lnTo>
                    <a:pt x="2124" y="1064"/>
                  </a:lnTo>
                  <a:lnTo>
                    <a:pt x="2118" y="1060"/>
                  </a:lnTo>
                  <a:lnTo>
                    <a:pt x="2116" y="1060"/>
                  </a:lnTo>
                  <a:lnTo>
                    <a:pt x="2114" y="1062"/>
                  </a:lnTo>
                  <a:lnTo>
                    <a:pt x="2096" y="1042"/>
                  </a:lnTo>
                  <a:lnTo>
                    <a:pt x="2094" y="1038"/>
                  </a:lnTo>
                  <a:lnTo>
                    <a:pt x="2090" y="1032"/>
                  </a:lnTo>
                  <a:lnTo>
                    <a:pt x="2076" y="1018"/>
                  </a:lnTo>
                  <a:lnTo>
                    <a:pt x="2060" y="1008"/>
                  </a:lnTo>
                  <a:lnTo>
                    <a:pt x="2050" y="1000"/>
                  </a:lnTo>
                  <a:lnTo>
                    <a:pt x="2050" y="1004"/>
                  </a:lnTo>
                  <a:lnTo>
                    <a:pt x="2044" y="998"/>
                  </a:lnTo>
                  <a:lnTo>
                    <a:pt x="2040" y="994"/>
                  </a:lnTo>
                  <a:lnTo>
                    <a:pt x="2036" y="992"/>
                  </a:lnTo>
                  <a:lnTo>
                    <a:pt x="2040" y="1000"/>
                  </a:lnTo>
                  <a:lnTo>
                    <a:pt x="2050" y="1020"/>
                  </a:lnTo>
                  <a:lnTo>
                    <a:pt x="2052" y="1024"/>
                  </a:lnTo>
                  <a:lnTo>
                    <a:pt x="2052" y="1026"/>
                  </a:lnTo>
                  <a:lnTo>
                    <a:pt x="2064" y="1036"/>
                  </a:lnTo>
                  <a:lnTo>
                    <a:pt x="2070" y="1042"/>
                  </a:lnTo>
                  <a:lnTo>
                    <a:pt x="2076" y="1056"/>
                  </a:lnTo>
                  <a:lnTo>
                    <a:pt x="2076" y="1054"/>
                  </a:lnTo>
                  <a:lnTo>
                    <a:pt x="2078" y="1058"/>
                  </a:lnTo>
                  <a:lnTo>
                    <a:pt x="2082" y="1058"/>
                  </a:lnTo>
                  <a:lnTo>
                    <a:pt x="2088" y="1064"/>
                  </a:lnTo>
                  <a:lnTo>
                    <a:pt x="2094" y="1070"/>
                  </a:lnTo>
                  <a:lnTo>
                    <a:pt x="2102" y="1074"/>
                  </a:lnTo>
                  <a:lnTo>
                    <a:pt x="2110" y="1080"/>
                  </a:lnTo>
                  <a:lnTo>
                    <a:pt x="2116" y="1086"/>
                  </a:lnTo>
                  <a:lnTo>
                    <a:pt x="2136" y="1098"/>
                  </a:lnTo>
                  <a:lnTo>
                    <a:pt x="2136" y="1102"/>
                  </a:lnTo>
                  <a:lnTo>
                    <a:pt x="2136" y="1104"/>
                  </a:lnTo>
                  <a:lnTo>
                    <a:pt x="2154" y="1100"/>
                  </a:lnTo>
                  <a:lnTo>
                    <a:pt x="2158" y="1098"/>
                  </a:lnTo>
                  <a:lnTo>
                    <a:pt x="2158" y="1096"/>
                  </a:lnTo>
                  <a:lnTo>
                    <a:pt x="2148" y="1086"/>
                  </a:lnTo>
                  <a:lnTo>
                    <a:pt x="2124" y="1064"/>
                  </a:lnTo>
                  <a:close/>
                  <a:moveTo>
                    <a:pt x="2172" y="1036"/>
                  </a:moveTo>
                  <a:lnTo>
                    <a:pt x="2172" y="1036"/>
                  </a:lnTo>
                  <a:lnTo>
                    <a:pt x="2178" y="1038"/>
                  </a:lnTo>
                  <a:lnTo>
                    <a:pt x="2182" y="1040"/>
                  </a:lnTo>
                  <a:lnTo>
                    <a:pt x="2184" y="1038"/>
                  </a:lnTo>
                  <a:lnTo>
                    <a:pt x="2186" y="1036"/>
                  </a:lnTo>
                  <a:lnTo>
                    <a:pt x="2186" y="1030"/>
                  </a:lnTo>
                  <a:lnTo>
                    <a:pt x="2182" y="1024"/>
                  </a:lnTo>
                  <a:lnTo>
                    <a:pt x="2176" y="1018"/>
                  </a:lnTo>
                  <a:lnTo>
                    <a:pt x="2172" y="1016"/>
                  </a:lnTo>
                  <a:lnTo>
                    <a:pt x="2168" y="1018"/>
                  </a:lnTo>
                  <a:lnTo>
                    <a:pt x="2168" y="1020"/>
                  </a:lnTo>
                  <a:lnTo>
                    <a:pt x="2170" y="1020"/>
                  </a:lnTo>
                  <a:lnTo>
                    <a:pt x="2172" y="1022"/>
                  </a:lnTo>
                  <a:lnTo>
                    <a:pt x="2172" y="1024"/>
                  </a:lnTo>
                  <a:lnTo>
                    <a:pt x="2170" y="1028"/>
                  </a:lnTo>
                  <a:lnTo>
                    <a:pt x="2168" y="1032"/>
                  </a:lnTo>
                  <a:lnTo>
                    <a:pt x="2170" y="1034"/>
                  </a:lnTo>
                  <a:lnTo>
                    <a:pt x="2172" y="1036"/>
                  </a:lnTo>
                  <a:close/>
                  <a:moveTo>
                    <a:pt x="2152" y="752"/>
                  </a:moveTo>
                  <a:lnTo>
                    <a:pt x="2152" y="752"/>
                  </a:lnTo>
                  <a:lnTo>
                    <a:pt x="2154" y="760"/>
                  </a:lnTo>
                  <a:lnTo>
                    <a:pt x="2156" y="764"/>
                  </a:lnTo>
                  <a:lnTo>
                    <a:pt x="2160" y="766"/>
                  </a:lnTo>
                  <a:lnTo>
                    <a:pt x="2168" y="764"/>
                  </a:lnTo>
                  <a:lnTo>
                    <a:pt x="2172" y="762"/>
                  </a:lnTo>
                  <a:lnTo>
                    <a:pt x="2174" y="760"/>
                  </a:lnTo>
                  <a:lnTo>
                    <a:pt x="2176" y="758"/>
                  </a:lnTo>
                  <a:lnTo>
                    <a:pt x="2176" y="754"/>
                  </a:lnTo>
                  <a:lnTo>
                    <a:pt x="2174" y="746"/>
                  </a:lnTo>
                  <a:lnTo>
                    <a:pt x="2170" y="736"/>
                  </a:lnTo>
                  <a:lnTo>
                    <a:pt x="2168" y="732"/>
                  </a:lnTo>
                  <a:lnTo>
                    <a:pt x="2166" y="732"/>
                  </a:lnTo>
                  <a:lnTo>
                    <a:pt x="2164" y="734"/>
                  </a:lnTo>
                  <a:lnTo>
                    <a:pt x="2162" y="736"/>
                  </a:lnTo>
                  <a:lnTo>
                    <a:pt x="2158" y="730"/>
                  </a:lnTo>
                  <a:lnTo>
                    <a:pt x="2156" y="724"/>
                  </a:lnTo>
                  <a:lnTo>
                    <a:pt x="2154" y="718"/>
                  </a:lnTo>
                  <a:lnTo>
                    <a:pt x="2152" y="716"/>
                  </a:lnTo>
                  <a:lnTo>
                    <a:pt x="2148" y="716"/>
                  </a:lnTo>
                  <a:lnTo>
                    <a:pt x="2146" y="718"/>
                  </a:lnTo>
                  <a:lnTo>
                    <a:pt x="2146" y="722"/>
                  </a:lnTo>
                  <a:lnTo>
                    <a:pt x="2148" y="726"/>
                  </a:lnTo>
                  <a:lnTo>
                    <a:pt x="2152" y="736"/>
                  </a:lnTo>
                  <a:lnTo>
                    <a:pt x="2152" y="742"/>
                  </a:lnTo>
                  <a:lnTo>
                    <a:pt x="2152" y="746"/>
                  </a:lnTo>
                  <a:lnTo>
                    <a:pt x="2152" y="752"/>
                  </a:lnTo>
                  <a:close/>
                  <a:moveTo>
                    <a:pt x="2196" y="758"/>
                  </a:moveTo>
                  <a:lnTo>
                    <a:pt x="2196" y="758"/>
                  </a:lnTo>
                  <a:lnTo>
                    <a:pt x="2202" y="754"/>
                  </a:lnTo>
                  <a:lnTo>
                    <a:pt x="2206" y="750"/>
                  </a:lnTo>
                  <a:lnTo>
                    <a:pt x="2208" y="748"/>
                  </a:lnTo>
                  <a:lnTo>
                    <a:pt x="2206" y="746"/>
                  </a:lnTo>
                  <a:lnTo>
                    <a:pt x="2202" y="746"/>
                  </a:lnTo>
                  <a:lnTo>
                    <a:pt x="2198" y="748"/>
                  </a:lnTo>
                  <a:lnTo>
                    <a:pt x="2194" y="752"/>
                  </a:lnTo>
                  <a:lnTo>
                    <a:pt x="2194" y="754"/>
                  </a:lnTo>
                  <a:lnTo>
                    <a:pt x="2196" y="758"/>
                  </a:lnTo>
                  <a:close/>
                  <a:moveTo>
                    <a:pt x="2206" y="798"/>
                  </a:moveTo>
                  <a:lnTo>
                    <a:pt x="2206" y="798"/>
                  </a:lnTo>
                  <a:lnTo>
                    <a:pt x="2210" y="800"/>
                  </a:lnTo>
                  <a:lnTo>
                    <a:pt x="2214" y="800"/>
                  </a:lnTo>
                  <a:lnTo>
                    <a:pt x="2216" y="798"/>
                  </a:lnTo>
                  <a:lnTo>
                    <a:pt x="2216" y="792"/>
                  </a:lnTo>
                  <a:lnTo>
                    <a:pt x="2216" y="790"/>
                  </a:lnTo>
                  <a:lnTo>
                    <a:pt x="2214" y="788"/>
                  </a:lnTo>
                  <a:lnTo>
                    <a:pt x="2208" y="790"/>
                  </a:lnTo>
                  <a:lnTo>
                    <a:pt x="2204" y="794"/>
                  </a:lnTo>
                  <a:lnTo>
                    <a:pt x="2204" y="796"/>
                  </a:lnTo>
                  <a:lnTo>
                    <a:pt x="2206" y="798"/>
                  </a:lnTo>
                  <a:close/>
                  <a:moveTo>
                    <a:pt x="1762" y="382"/>
                  </a:moveTo>
                  <a:lnTo>
                    <a:pt x="1762" y="382"/>
                  </a:lnTo>
                  <a:lnTo>
                    <a:pt x="1762" y="386"/>
                  </a:lnTo>
                  <a:lnTo>
                    <a:pt x="1764" y="392"/>
                  </a:lnTo>
                  <a:lnTo>
                    <a:pt x="1768" y="394"/>
                  </a:lnTo>
                  <a:lnTo>
                    <a:pt x="1770" y="394"/>
                  </a:lnTo>
                  <a:lnTo>
                    <a:pt x="1772" y="392"/>
                  </a:lnTo>
                  <a:lnTo>
                    <a:pt x="1774" y="390"/>
                  </a:lnTo>
                  <a:lnTo>
                    <a:pt x="1772" y="386"/>
                  </a:lnTo>
                  <a:lnTo>
                    <a:pt x="1770" y="382"/>
                  </a:lnTo>
                  <a:lnTo>
                    <a:pt x="1766" y="378"/>
                  </a:lnTo>
                  <a:lnTo>
                    <a:pt x="1764" y="380"/>
                  </a:lnTo>
                  <a:lnTo>
                    <a:pt x="1762" y="382"/>
                  </a:lnTo>
                  <a:close/>
                  <a:moveTo>
                    <a:pt x="1786" y="386"/>
                  </a:moveTo>
                  <a:lnTo>
                    <a:pt x="1786" y="386"/>
                  </a:lnTo>
                  <a:lnTo>
                    <a:pt x="1784" y="386"/>
                  </a:lnTo>
                  <a:lnTo>
                    <a:pt x="1780" y="388"/>
                  </a:lnTo>
                  <a:lnTo>
                    <a:pt x="1776" y="396"/>
                  </a:lnTo>
                  <a:lnTo>
                    <a:pt x="1776" y="402"/>
                  </a:lnTo>
                  <a:lnTo>
                    <a:pt x="1778" y="404"/>
                  </a:lnTo>
                  <a:lnTo>
                    <a:pt x="1780" y="404"/>
                  </a:lnTo>
                  <a:lnTo>
                    <a:pt x="1784" y="402"/>
                  </a:lnTo>
                  <a:lnTo>
                    <a:pt x="1788" y="404"/>
                  </a:lnTo>
                  <a:lnTo>
                    <a:pt x="1790" y="410"/>
                  </a:lnTo>
                  <a:lnTo>
                    <a:pt x="1794" y="414"/>
                  </a:lnTo>
                  <a:lnTo>
                    <a:pt x="1796" y="416"/>
                  </a:lnTo>
                  <a:lnTo>
                    <a:pt x="1800" y="412"/>
                  </a:lnTo>
                  <a:lnTo>
                    <a:pt x="1798" y="408"/>
                  </a:lnTo>
                  <a:lnTo>
                    <a:pt x="1794" y="402"/>
                  </a:lnTo>
                  <a:lnTo>
                    <a:pt x="1790" y="396"/>
                  </a:lnTo>
                  <a:lnTo>
                    <a:pt x="1790" y="392"/>
                  </a:lnTo>
                  <a:lnTo>
                    <a:pt x="1790" y="390"/>
                  </a:lnTo>
                  <a:lnTo>
                    <a:pt x="1786" y="386"/>
                  </a:lnTo>
                  <a:close/>
                  <a:moveTo>
                    <a:pt x="1754" y="340"/>
                  </a:moveTo>
                  <a:lnTo>
                    <a:pt x="1754" y="340"/>
                  </a:lnTo>
                  <a:lnTo>
                    <a:pt x="1758" y="346"/>
                  </a:lnTo>
                  <a:lnTo>
                    <a:pt x="1766" y="354"/>
                  </a:lnTo>
                  <a:lnTo>
                    <a:pt x="1776" y="360"/>
                  </a:lnTo>
                  <a:lnTo>
                    <a:pt x="1780" y="360"/>
                  </a:lnTo>
                  <a:lnTo>
                    <a:pt x="1784" y="360"/>
                  </a:lnTo>
                  <a:lnTo>
                    <a:pt x="1788" y="358"/>
                  </a:lnTo>
                  <a:lnTo>
                    <a:pt x="1784" y="356"/>
                  </a:lnTo>
                  <a:lnTo>
                    <a:pt x="1776" y="352"/>
                  </a:lnTo>
                  <a:lnTo>
                    <a:pt x="1774" y="348"/>
                  </a:lnTo>
                  <a:lnTo>
                    <a:pt x="1772" y="344"/>
                  </a:lnTo>
                  <a:lnTo>
                    <a:pt x="1768" y="336"/>
                  </a:lnTo>
                  <a:lnTo>
                    <a:pt x="1764" y="332"/>
                  </a:lnTo>
                  <a:lnTo>
                    <a:pt x="1746" y="320"/>
                  </a:lnTo>
                  <a:lnTo>
                    <a:pt x="1742" y="318"/>
                  </a:lnTo>
                  <a:lnTo>
                    <a:pt x="1740" y="320"/>
                  </a:lnTo>
                  <a:lnTo>
                    <a:pt x="1742" y="328"/>
                  </a:lnTo>
                  <a:lnTo>
                    <a:pt x="1744" y="332"/>
                  </a:lnTo>
                  <a:lnTo>
                    <a:pt x="1748" y="334"/>
                  </a:lnTo>
                  <a:lnTo>
                    <a:pt x="1752" y="336"/>
                  </a:lnTo>
                  <a:lnTo>
                    <a:pt x="1754" y="340"/>
                  </a:lnTo>
                  <a:close/>
                  <a:moveTo>
                    <a:pt x="1744" y="368"/>
                  </a:moveTo>
                  <a:lnTo>
                    <a:pt x="1744" y="368"/>
                  </a:lnTo>
                  <a:lnTo>
                    <a:pt x="1744" y="374"/>
                  </a:lnTo>
                  <a:lnTo>
                    <a:pt x="1748" y="378"/>
                  </a:lnTo>
                  <a:lnTo>
                    <a:pt x="1752" y="382"/>
                  </a:lnTo>
                  <a:lnTo>
                    <a:pt x="1754" y="380"/>
                  </a:lnTo>
                  <a:lnTo>
                    <a:pt x="1756" y="380"/>
                  </a:lnTo>
                  <a:lnTo>
                    <a:pt x="1758" y="376"/>
                  </a:lnTo>
                  <a:lnTo>
                    <a:pt x="1758" y="374"/>
                  </a:lnTo>
                  <a:lnTo>
                    <a:pt x="1752" y="368"/>
                  </a:lnTo>
                  <a:lnTo>
                    <a:pt x="1746" y="366"/>
                  </a:lnTo>
                  <a:lnTo>
                    <a:pt x="1744" y="366"/>
                  </a:lnTo>
                  <a:lnTo>
                    <a:pt x="1744" y="368"/>
                  </a:lnTo>
                  <a:close/>
                  <a:moveTo>
                    <a:pt x="1802" y="416"/>
                  </a:moveTo>
                  <a:lnTo>
                    <a:pt x="1802" y="416"/>
                  </a:lnTo>
                  <a:lnTo>
                    <a:pt x="1800" y="420"/>
                  </a:lnTo>
                  <a:lnTo>
                    <a:pt x="1800" y="424"/>
                  </a:lnTo>
                  <a:lnTo>
                    <a:pt x="1804" y="426"/>
                  </a:lnTo>
                  <a:lnTo>
                    <a:pt x="1810" y="424"/>
                  </a:lnTo>
                  <a:lnTo>
                    <a:pt x="1810" y="422"/>
                  </a:lnTo>
                  <a:lnTo>
                    <a:pt x="1812" y="420"/>
                  </a:lnTo>
                  <a:lnTo>
                    <a:pt x="1810" y="416"/>
                  </a:lnTo>
                  <a:lnTo>
                    <a:pt x="1806" y="414"/>
                  </a:lnTo>
                  <a:lnTo>
                    <a:pt x="1804" y="414"/>
                  </a:lnTo>
                  <a:lnTo>
                    <a:pt x="1802" y="416"/>
                  </a:lnTo>
                  <a:close/>
                  <a:moveTo>
                    <a:pt x="1858" y="386"/>
                  </a:moveTo>
                  <a:lnTo>
                    <a:pt x="1858" y="386"/>
                  </a:lnTo>
                  <a:lnTo>
                    <a:pt x="1848" y="382"/>
                  </a:lnTo>
                  <a:lnTo>
                    <a:pt x="1844" y="378"/>
                  </a:lnTo>
                  <a:lnTo>
                    <a:pt x="1840" y="374"/>
                  </a:lnTo>
                  <a:lnTo>
                    <a:pt x="1832" y="368"/>
                  </a:lnTo>
                  <a:lnTo>
                    <a:pt x="1828" y="366"/>
                  </a:lnTo>
                  <a:lnTo>
                    <a:pt x="1826" y="368"/>
                  </a:lnTo>
                  <a:lnTo>
                    <a:pt x="1828" y="378"/>
                  </a:lnTo>
                  <a:lnTo>
                    <a:pt x="1830" y="382"/>
                  </a:lnTo>
                  <a:lnTo>
                    <a:pt x="1834" y="386"/>
                  </a:lnTo>
                  <a:lnTo>
                    <a:pt x="1848" y="394"/>
                  </a:lnTo>
                  <a:lnTo>
                    <a:pt x="1864" y="404"/>
                  </a:lnTo>
                  <a:lnTo>
                    <a:pt x="1878" y="414"/>
                  </a:lnTo>
                  <a:lnTo>
                    <a:pt x="1880" y="416"/>
                  </a:lnTo>
                  <a:lnTo>
                    <a:pt x="1882" y="416"/>
                  </a:lnTo>
                  <a:lnTo>
                    <a:pt x="1878" y="408"/>
                  </a:lnTo>
                  <a:lnTo>
                    <a:pt x="1870" y="396"/>
                  </a:lnTo>
                  <a:lnTo>
                    <a:pt x="1864" y="390"/>
                  </a:lnTo>
                  <a:lnTo>
                    <a:pt x="1858" y="386"/>
                  </a:lnTo>
                  <a:close/>
                  <a:moveTo>
                    <a:pt x="1882" y="456"/>
                  </a:moveTo>
                  <a:lnTo>
                    <a:pt x="1882" y="456"/>
                  </a:lnTo>
                  <a:lnTo>
                    <a:pt x="1876" y="450"/>
                  </a:lnTo>
                  <a:lnTo>
                    <a:pt x="1872" y="450"/>
                  </a:lnTo>
                  <a:lnTo>
                    <a:pt x="1870" y="454"/>
                  </a:lnTo>
                  <a:lnTo>
                    <a:pt x="1870" y="462"/>
                  </a:lnTo>
                  <a:lnTo>
                    <a:pt x="1870" y="468"/>
                  </a:lnTo>
                  <a:lnTo>
                    <a:pt x="1876" y="474"/>
                  </a:lnTo>
                  <a:lnTo>
                    <a:pt x="1882" y="478"/>
                  </a:lnTo>
                  <a:lnTo>
                    <a:pt x="1892" y="478"/>
                  </a:lnTo>
                  <a:lnTo>
                    <a:pt x="1900" y="476"/>
                  </a:lnTo>
                  <a:lnTo>
                    <a:pt x="1900" y="478"/>
                  </a:lnTo>
                  <a:lnTo>
                    <a:pt x="1902" y="480"/>
                  </a:lnTo>
                  <a:lnTo>
                    <a:pt x="1912" y="482"/>
                  </a:lnTo>
                  <a:lnTo>
                    <a:pt x="1916" y="482"/>
                  </a:lnTo>
                  <a:lnTo>
                    <a:pt x="1920" y="482"/>
                  </a:lnTo>
                  <a:lnTo>
                    <a:pt x="1920" y="480"/>
                  </a:lnTo>
                  <a:lnTo>
                    <a:pt x="1918" y="476"/>
                  </a:lnTo>
                  <a:lnTo>
                    <a:pt x="1914" y="468"/>
                  </a:lnTo>
                  <a:lnTo>
                    <a:pt x="1906" y="460"/>
                  </a:lnTo>
                  <a:lnTo>
                    <a:pt x="1902" y="458"/>
                  </a:lnTo>
                  <a:lnTo>
                    <a:pt x="1900" y="456"/>
                  </a:lnTo>
                  <a:lnTo>
                    <a:pt x="1892" y="456"/>
                  </a:lnTo>
                  <a:lnTo>
                    <a:pt x="1886" y="458"/>
                  </a:lnTo>
                  <a:lnTo>
                    <a:pt x="1884" y="456"/>
                  </a:lnTo>
                  <a:lnTo>
                    <a:pt x="1882" y="456"/>
                  </a:lnTo>
                  <a:close/>
                  <a:moveTo>
                    <a:pt x="1884" y="560"/>
                  </a:moveTo>
                  <a:lnTo>
                    <a:pt x="1884" y="560"/>
                  </a:lnTo>
                  <a:lnTo>
                    <a:pt x="1886" y="564"/>
                  </a:lnTo>
                  <a:lnTo>
                    <a:pt x="1894" y="570"/>
                  </a:lnTo>
                  <a:lnTo>
                    <a:pt x="1902" y="576"/>
                  </a:lnTo>
                  <a:lnTo>
                    <a:pt x="1906" y="576"/>
                  </a:lnTo>
                  <a:lnTo>
                    <a:pt x="1910" y="576"/>
                  </a:lnTo>
                  <a:lnTo>
                    <a:pt x="1910" y="574"/>
                  </a:lnTo>
                  <a:lnTo>
                    <a:pt x="1908" y="570"/>
                  </a:lnTo>
                  <a:lnTo>
                    <a:pt x="1900" y="562"/>
                  </a:lnTo>
                  <a:lnTo>
                    <a:pt x="1890" y="558"/>
                  </a:lnTo>
                  <a:lnTo>
                    <a:pt x="1886" y="558"/>
                  </a:lnTo>
                  <a:lnTo>
                    <a:pt x="1884" y="560"/>
                  </a:lnTo>
                  <a:close/>
                  <a:moveTo>
                    <a:pt x="1966" y="508"/>
                  </a:moveTo>
                  <a:lnTo>
                    <a:pt x="1966" y="508"/>
                  </a:lnTo>
                  <a:lnTo>
                    <a:pt x="1958" y="506"/>
                  </a:lnTo>
                  <a:lnTo>
                    <a:pt x="1950" y="502"/>
                  </a:lnTo>
                  <a:lnTo>
                    <a:pt x="1942" y="498"/>
                  </a:lnTo>
                  <a:lnTo>
                    <a:pt x="1938" y="498"/>
                  </a:lnTo>
                  <a:lnTo>
                    <a:pt x="1936" y="500"/>
                  </a:lnTo>
                  <a:lnTo>
                    <a:pt x="1934" y="500"/>
                  </a:lnTo>
                  <a:lnTo>
                    <a:pt x="1934" y="502"/>
                  </a:lnTo>
                  <a:lnTo>
                    <a:pt x="1938" y="504"/>
                  </a:lnTo>
                  <a:lnTo>
                    <a:pt x="1942" y="506"/>
                  </a:lnTo>
                  <a:lnTo>
                    <a:pt x="1944" y="510"/>
                  </a:lnTo>
                  <a:lnTo>
                    <a:pt x="1944" y="512"/>
                  </a:lnTo>
                  <a:lnTo>
                    <a:pt x="1946" y="516"/>
                  </a:lnTo>
                  <a:lnTo>
                    <a:pt x="1948" y="518"/>
                  </a:lnTo>
                  <a:lnTo>
                    <a:pt x="1956" y="524"/>
                  </a:lnTo>
                  <a:lnTo>
                    <a:pt x="1966" y="528"/>
                  </a:lnTo>
                  <a:lnTo>
                    <a:pt x="1974" y="528"/>
                  </a:lnTo>
                  <a:lnTo>
                    <a:pt x="1976" y="528"/>
                  </a:lnTo>
                  <a:lnTo>
                    <a:pt x="1978" y="526"/>
                  </a:lnTo>
                  <a:lnTo>
                    <a:pt x="1976" y="518"/>
                  </a:lnTo>
                  <a:lnTo>
                    <a:pt x="1972" y="512"/>
                  </a:lnTo>
                  <a:lnTo>
                    <a:pt x="1968" y="510"/>
                  </a:lnTo>
                  <a:lnTo>
                    <a:pt x="1966" y="508"/>
                  </a:lnTo>
                  <a:close/>
                  <a:moveTo>
                    <a:pt x="2174" y="784"/>
                  </a:moveTo>
                  <a:lnTo>
                    <a:pt x="2174" y="784"/>
                  </a:lnTo>
                  <a:lnTo>
                    <a:pt x="2174" y="788"/>
                  </a:lnTo>
                  <a:lnTo>
                    <a:pt x="2180" y="792"/>
                  </a:lnTo>
                  <a:lnTo>
                    <a:pt x="2182" y="794"/>
                  </a:lnTo>
                  <a:lnTo>
                    <a:pt x="2184" y="798"/>
                  </a:lnTo>
                  <a:lnTo>
                    <a:pt x="2186" y="804"/>
                  </a:lnTo>
                  <a:lnTo>
                    <a:pt x="2188" y="808"/>
                  </a:lnTo>
                  <a:lnTo>
                    <a:pt x="2192" y="808"/>
                  </a:lnTo>
                  <a:lnTo>
                    <a:pt x="2196" y="808"/>
                  </a:lnTo>
                  <a:lnTo>
                    <a:pt x="2198" y="806"/>
                  </a:lnTo>
                  <a:lnTo>
                    <a:pt x="2198" y="800"/>
                  </a:lnTo>
                  <a:lnTo>
                    <a:pt x="2196" y="794"/>
                  </a:lnTo>
                  <a:lnTo>
                    <a:pt x="2190" y="788"/>
                  </a:lnTo>
                  <a:lnTo>
                    <a:pt x="2186" y="784"/>
                  </a:lnTo>
                  <a:lnTo>
                    <a:pt x="2180" y="780"/>
                  </a:lnTo>
                  <a:lnTo>
                    <a:pt x="2176" y="780"/>
                  </a:lnTo>
                  <a:lnTo>
                    <a:pt x="2174" y="784"/>
                  </a:lnTo>
                  <a:close/>
                  <a:moveTo>
                    <a:pt x="1938" y="458"/>
                  </a:moveTo>
                  <a:lnTo>
                    <a:pt x="1938" y="458"/>
                  </a:lnTo>
                  <a:lnTo>
                    <a:pt x="1938" y="454"/>
                  </a:lnTo>
                  <a:lnTo>
                    <a:pt x="1938" y="448"/>
                  </a:lnTo>
                  <a:lnTo>
                    <a:pt x="1936" y="444"/>
                  </a:lnTo>
                  <a:lnTo>
                    <a:pt x="1930" y="438"/>
                  </a:lnTo>
                  <a:lnTo>
                    <a:pt x="1928" y="434"/>
                  </a:lnTo>
                  <a:lnTo>
                    <a:pt x="1926" y="428"/>
                  </a:lnTo>
                  <a:lnTo>
                    <a:pt x="1922" y="420"/>
                  </a:lnTo>
                  <a:lnTo>
                    <a:pt x="1920" y="410"/>
                  </a:lnTo>
                  <a:lnTo>
                    <a:pt x="1916" y="408"/>
                  </a:lnTo>
                  <a:lnTo>
                    <a:pt x="1910" y="406"/>
                  </a:lnTo>
                  <a:lnTo>
                    <a:pt x="1908" y="404"/>
                  </a:lnTo>
                  <a:lnTo>
                    <a:pt x="1906" y="406"/>
                  </a:lnTo>
                  <a:lnTo>
                    <a:pt x="1906" y="412"/>
                  </a:lnTo>
                  <a:lnTo>
                    <a:pt x="1912" y="422"/>
                  </a:lnTo>
                  <a:lnTo>
                    <a:pt x="1916" y="440"/>
                  </a:lnTo>
                  <a:lnTo>
                    <a:pt x="1918" y="446"/>
                  </a:lnTo>
                  <a:lnTo>
                    <a:pt x="1920" y="448"/>
                  </a:lnTo>
                  <a:lnTo>
                    <a:pt x="1926" y="452"/>
                  </a:lnTo>
                  <a:lnTo>
                    <a:pt x="1930" y="460"/>
                  </a:lnTo>
                  <a:lnTo>
                    <a:pt x="1936" y="466"/>
                  </a:lnTo>
                  <a:lnTo>
                    <a:pt x="1940" y="470"/>
                  </a:lnTo>
                  <a:lnTo>
                    <a:pt x="1942" y="468"/>
                  </a:lnTo>
                  <a:lnTo>
                    <a:pt x="1938" y="458"/>
                  </a:lnTo>
                  <a:close/>
                  <a:moveTo>
                    <a:pt x="2456" y="2102"/>
                  </a:moveTo>
                  <a:lnTo>
                    <a:pt x="2456" y="2102"/>
                  </a:lnTo>
                  <a:lnTo>
                    <a:pt x="2460" y="2096"/>
                  </a:lnTo>
                  <a:lnTo>
                    <a:pt x="2460" y="2090"/>
                  </a:lnTo>
                  <a:lnTo>
                    <a:pt x="2458" y="2084"/>
                  </a:lnTo>
                  <a:lnTo>
                    <a:pt x="2456" y="2082"/>
                  </a:lnTo>
                  <a:lnTo>
                    <a:pt x="2450" y="2082"/>
                  </a:lnTo>
                  <a:lnTo>
                    <a:pt x="2442" y="2084"/>
                  </a:lnTo>
                  <a:lnTo>
                    <a:pt x="2434" y="2088"/>
                  </a:lnTo>
                  <a:lnTo>
                    <a:pt x="2426" y="2094"/>
                  </a:lnTo>
                  <a:lnTo>
                    <a:pt x="2418" y="2100"/>
                  </a:lnTo>
                  <a:lnTo>
                    <a:pt x="2412" y="2100"/>
                  </a:lnTo>
                  <a:lnTo>
                    <a:pt x="2410" y="2098"/>
                  </a:lnTo>
                  <a:lnTo>
                    <a:pt x="2410" y="2094"/>
                  </a:lnTo>
                  <a:lnTo>
                    <a:pt x="2410" y="2080"/>
                  </a:lnTo>
                  <a:lnTo>
                    <a:pt x="2410" y="2076"/>
                  </a:lnTo>
                  <a:lnTo>
                    <a:pt x="2408" y="2074"/>
                  </a:lnTo>
                  <a:lnTo>
                    <a:pt x="2400" y="2072"/>
                  </a:lnTo>
                  <a:lnTo>
                    <a:pt x="2398" y="2070"/>
                  </a:lnTo>
                  <a:lnTo>
                    <a:pt x="2398" y="2068"/>
                  </a:lnTo>
                  <a:lnTo>
                    <a:pt x="2404" y="2064"/>
                  </a:lnTo>
                  <a:lnTo>
                    <a:pt x="2408" y="2062"/>
                  </a:lnTo>
                  <a:lnTo>
                    <a:pt x="2408" y="2058"/>
                  </a:lnTo>
                  <a:lnTo>
                    <a:pt x="2408" y="2056"/>
                  </a:lnTo>
                  <a:lnTo>
                    <a:pt x="2404" y="2054"/>
                  </a:lnTo>
                  <a:lnTo>
                    <a:pt x="2400" y="2054"/>
                  </a:lnTo>
                  <a:lnTo>
                    <a:pt x="2396" y="2056"/>
                  </a:lnTo>
                  <a:lnTo>
                    <a:pt x="2388" y="2060"/>
                  </a:lnTo>
                  <a:lnTo>
                    <a:pt x="2380" y="2068"/>
                  </a:lnTo>
                  <a:lnTo>
                    <a:pt x="2376" y="2074"/>
                  </a:lnTo>
                  <a:lnTo>
                    <a:pt x="2374" y="2080"/>
                  </a:lnTo>
                  <a:lnTo>
                    <a:pt x="2374" y="2096"/>
                  </a:lnTo>
                  <a:lnTo>
                    <a:pt x="2372" y="2104"/>
                  </a:lnTo>
                  <a:lnTo>
                    <a:pt x="2370" y="2110"/>
                  </a:lnTo>
                  <a:lnTo>
                    <a:pt x="2366" y="2116"/>
                  </a:lnTo>
                  <a:lnTo>
                    <a:pt x="2358" y="2120"/>
                  </a:lnTo>
                  <a:lnTo>
                    <a:pt x="2352" y="2126"/>
                  </a:lnTo>
                  <a:lnTo>
                    <a:pt x="2346" y="2134"/>
                  </a:lnTo>
                  <a:lnTo>
                    <a:pt x="2336" y="2156"/>
                  </a:lnTo>
                  <a:lnTo>
                    <a:pt x="2324" y="2180"/>
                  </a:lnTo>
                  <a:lnTo>
                    <a:pt x="2318" y="2190"/>
                  </a:lnTo>
                  <a:lnTo>
                    <a:pt x="2310" y="2196"/>
                  </a:lnTo>
                  <a:lnTo>
                    <a:pt x="2298" y="2206"/>
                  </a:lnTo>
                  <a:lnTo>
                    <a:pt x="2286" y="2218"/>
                  </a:lnTo>
                  <a:lnTo>
                    <a:pt x="2274" y="2228"/>
                  </a:lnTo>
                  <a:lnTo>
                    <a:pt x="2270" y="2230"/>
                  </a:lnTo>
                  <a:lnTo>
                    <a:pt x="2264" y="2232"/>
                  </a:lnTo>
                  <a:lnTo>
                    <a:pt x="2260" y="2234"/>
                  </a:lnTo>
                  <a:lnTo>
                    <a:pt x="2256" y="2236"/>
                  </a:lnTo>
                  <a:lnTo>
                    <a:pt x="2250" y="2242"/>
                  </a:lnTo>
                  <a:lnTo>
                    <a:pt x="2246" y="2248"/>
                  </a:lnTo>
                  <a:lnTo>
                    <a:pt x="2242" y="2250"/>
                  </a:lnTo>
                  <a:lnTo>
                    <a:pt x="2236" y="2250"/>
                  </a:lnTo>
                  <a:lnTo>
                    <a:pt x="2228" y="2250"/>
                  </a:lnTo>
                  <a:lnTo>
                    <a:pt x="2222" y="2254"/>
                  </a:lnTo>
                  <a:lnTo>
                    <a:pt x="2216" y="2260"/>
                  </a:lnTo>
                  <a:lnTo>
                    <a:pt x="2210" y="2266"/>
                  </a:lnTo>
                  <a:lnTo>
                    <a:pt x="2200" y="2282"/>
                  </a:lnTo>
                  <a:lnTo>
                    <a:pt x="2186" y="2298"/>
                  </a:lnTo>
                  <a:lnTo>
                    <a:pt x="2174" y="2310"/>
                  </a:lnTo>
                  <a:lnTo>
                    <a:pt x="2162" y="2322"/>
                  </a:lnTo>
                  <a:lnTo>
                    <a:pt x="2160" y="2328"/>
                  </a:lnTo>
                  <a:lnTo>
                    <a:pt x="2156" y="2334"/>
                  </a:lnTo>
                  <a:lnTo>
                    <a:pt x="2156" y="2338"/>
                  </a:lnTo>
                  <a:lnTo>
                    <a:pt x="2158" y="2344"/>
                  </a:lnTo>
                  <a:lnTo>
                    <a:pt x="2160" y="2348"/>
                  </a:lnTo>
                  <a:lnTo>
                    <a:pt x="2158" y="2352"/>
                  </a:lnTo>
                  <a:lnTo>
                    <a:pt x="2152" y="2356"/>
                  </a:lnTo>
                  <a:lnTo>
                    <a:pt x="2146" y="2360"/>
                  </a:lnTo>
                  <a:lnTo>
                    <a:pt x="2146" y="2362"/>
                  </a:lnTo>
                  <a:lnTo>
                    <a:pt x="2146" y="2368"/>
                  </a:lnTo>
                  <a:lnTo>
                    <a:pt x="2152" y="2376"/>
                  </a:lnTo>
                  <a:lnTo>
                    <a:pt x="2162" y="2382"/>
                  </a:lnTo>
                  <a:lnTo>
                    <a:pt x="2168" y="2384"/>
                  </a:lnTo>
                  <a:lnTo>
                    <a:pt x="2172" y="2384"/>
                  </a:lnTo>
                  <a:lnTo>
                    <a:pt x="2178" y="2382"/>
                  </a:lnTo>
                  <a:lnTo>
                    <a:pt x="2184" y="2378"/>
                  </a:lnTo>
                  <a:lnTo>
                    <a:pt x="2190" y="2376"/>
                  </a:lnTo>
                  <a:lnTo>
                    <a:pt x="2192" y="2374"/>
                  </a:lnTo>
                  <a:lnTo>
                    <a:pt x="2194" y="2376"/>
                  </a:lnTo>
                  <a:lnTo>
                    <a:pt x="2196" y="2378"/>
                  </a:lnTo>
                  <a:lnTo>
                    <a:pt x="2200" y="2384"/>
                  </a:lnTo>
                  <a:lnTo>
                    <a:pt x="2202" y="2386"/>
                  </a:lnTo>
                  <a:lnTo>
                    <a:pt x="2208" y="2386"/>
                  </a:lnTo>
                  <a:lnTo>
                    <a:pt x="2212" y="2386"/>
                  </a:lnTo>
                  <a:lnTo>
                    <a:pt x="2216" y="2388"/>
                  </a:lnTo>
                  <a:lnTo>
                    <a:pt x="2218" y="2392"/>
                  </a:lnTo>
                  <a:lnTo>
                    <a:pt x="2218" y="2396"/>
                  </a:lnTo>
                  <a:lnTo>
                    <a:pt x="2220" y="2398"/>
                  </a:lnTo>
                  <a:lnTo>
                    <a:pt x="2224" y="2402"/>
                  </a:lnTo>
                  <a:lnTo>
                    <a:pt x="2232" y="2402"/>
                  </a:lnTo>
                  <a:lnTo>
                    <a:pt x="2248" y="2404"/>
                  </a:lnTo>
                  <a:lnTo>
                    <a:pt x="2256" y="2404"/>
                  </a:lnTo>
                  <a:lnTo>
                    <a:pt x="2262" y="2404"/>
                  </a:lnTo>
                  <a:lnTo>
                    <a:pt x="2268" y="2402"/>
                  </a:lnTo>
                  <a:lnTo>
                    <a:pt x="2276" y="2398"/>
                  </a:lnTo>
                  <a:lnTo>
                    <a:pt x="2282" y="2390"/>
                  </a:lnTo>
                  <a:lnTo>
                    <a:pt x="2288" y="2380"/>
                  </a:lnTo>
                  <a:lnTo>
                    <a:pt x="2296" y="2372"/>
                  </a:lnTo>
                  <a:lnTo>
                    <a:pt x="2302" y="2366"/>
                  </a:lnTo>
                  <a:lnTo>
                    <a:pt x="2308" y="2362"/>
                  </a:lnTo>
                  <a:lnTo>
                    <a:pt x="2314" y="2360"/>
                  </a:lnTo>
                  <a:lnTo>
                    <a:pt x="2320" y="2358"/>
                  </a:lnTo>
                  <a:lnTo>
                    <a:pt x="2320" y="2356"/>
                  </a:lnTo>
                  <a:lnTo>
                    <a:pt x="2318" y="2352"/>
                  </a:lnTo>
                  <a:lnTo>
                    <a:pt x="2318" y="2346"/>
                  </a:lnTo>
                  <a:lnTo>
                    <a:pt x="2318" y="2340"/>
                  </a:lnTo>
                  <a:lnTo>
                    <a:pt x="2324" y="2328"/>
                  </a:lnTo>
                  <a:lnTo>
                    <a:pt x="2332" y="2312"/>
                  </a:lnTo>
                  <a:lnTo>
                    <a:pt x="2336" y="2300"/>
                  </a:lnTo>
                  <a:lnTo>
                    <a:pt x="2336" y="2288"/>
                  </a:lnTo>
                  <a:lnTo>
                    <a:pt x="2340" y="2276"/>
                  </a:lnTo>
                  <a:lnTo>
                    <a:pt x="2346" y="2266"/>
                  </a:lnTo>
                  <a:lnTo>
                    <a:pt x="2354" y="2258"/>
                  </a:lnTo>
                  <a:lnTo>
                    <a:pt x="2364" y="2252"/>
                  </a:lnTo>
                  <a:lnTo>
                    <a:pt x="2376" y="2248"/>
                  </a:lnTo>
                  <a:lnTo>
                    <a:pt x="2386" y="2246"/>
                  </a:lnTo>
                  <a:lnTo>
                    <a:pt x="2394" y="2244"/>
                  </a:lnTo>
                  <a:lnTo>
                    <a:pt x="2400" y="2246"/>
                  </a:lnTo>
                  <a:lnTo>
                    <a:pt x="2406" y="2246"/>
                  </a:lnTo>
                  <a:lnTo>
                    <a:pt x="2410" y="2246"/>
                  </a:lnTo>
                  <a:lnTo>
                    <a:pt x="2414" y="2244"/>
                  </a:lnTo>
                  <a:lnTo>
                    <a:pt x="2416" y="2242"/>
                  </a:lnTo>
                  <a:lnTo>
                    <a:pt x="2418" y="2238"/>
                  </a:lnTo>
                  <a:lnTo>
                    <a:pt x="2418" y="2236"/>
                  </a:lnTo>
                  <a:lnTo>
                    <a:pt x="2416" y="2232"/>
                  </a:lnTo>
                  <a:lnTo>
                    <a:pt x="2410" y="2230"/>
                  </a:lnTo>
                  <a:lnTo>
                    <a:pt x="2404" y="2228"/>
                  </a:lnTo>
                  <a:lnTo>
                    <a:pt x="2402" y="2224"/>
                  </a:lnTo>
                  <a:lnTo>
                    <a:pt x="2400" y="2218"/>
                  </a:lnTo>
                  <a:lnTo>
                    <a:pt x="2400" y="2214"/>
                  </a:lnTo>
                  <a:lnTo>
                    <a:pt x="2400" y="2208"/>
                  </a:lnTo>
                  <a:lnTo>
                    <a:pt x="2402" y="2204"/>
                  </a:lnTo>
                  <a:lnTo>
                    <a:pt x="2406" y="2200"/>
                  </a:lnTo>
                  <a:lnTo>
                    <a:pt x="2410" y="2198"/>
                  </a:lnTo>
                  <a:lnTo>
                    <a:pt x="2416" y="2196"/>
                  </a:lnTo>
                  <a:lnTo>
                    <a:pt x="2420" y="2192"/>
                  </a:lnTo>
                  <a:lnTo>
                    <a:pt x="2430" y="2178"/>
                  </a:lnTo>
                  <a:lnTo>
                    <a:pt x="2440" y="2160"/>
                  </a:lnTo>
                  <a:lnTo>
                    <a:pt x="2454" y="2138"/>
                  </a:lnTo>
                  <a:lnTo>
                    <a:pt x="2460" y="2130"/>
                  </a:lnTo>
                  <a:lnTo>
                    <a:pt x="2462" y="2124"/>
                  </a:lnTo>
                  <a:lnTo>
                    <a:pt x="2462" y="2120"/>
                  </a:lnTo>
                  <a:lnTo>
                    <a:pt x="2460" y="2118"/>
                  </a:lnTo>
                  <a:lnTo>
                    <a:pt x="2456" y="2116"/>
                  </a:lnTo>
                  <a:lnTo>
                    <a:pt x="2454" y="2114"/>
                  </a:lnTo>
                  <a:lnTo>
                    <a:pt x="2454" y="2110"/>
                  </a:lnTo>
                  <a:lnTo>
                    <a:pt x="2456" y="2102"/>
                  </a:lnTo>
                  <a:close/>
                  <a:moveTo>
                    <a:pt x="2684" y="808"/>
                  </a:moveTo>
                  <a:lnTo>
                    <a:pt x="2684" y="808"/>
                  </a:lnTo>
                  <a:lnTo>
                    <a:pt x="2680" y="812"/>
                  </a:lnTo>
                  <a:lnTo>
                    <a:pt x="2678" y="810"/>
                  </a:lnTo>
                  <a:lnTo>
                    <a:pt x="2682" y="802"/>
                  </a:lnTo>
                  <a:lnTo>
                    <a:pt x="2688" y="794"/>
                  </a:lnTo>
                  <a:lnTo>
                    <a:pt x="2690" y="792"/>
                  </a:lnTo>
                  <a:lnTo>
                    <a:pt x="2690" y="790"/>
                  </a:lnTo>
                  <a:lnTo>
                    <a:pt x="2688" y="788"/>
                  </a:lnTo>
                  <a:lnTo>
                    <a:pt x="2684" y="790"/>
                  </a:lnTo>
                  <a:lnTo>
                    <a:pt x="2676" y="794"/>
                  </a:lnTo>
                  <a:lnTo>
                    <a:pt x="2664" y="800"/>
                  </a:lnTo>
                  <a:lnTo>
                    <a:pt x="2658" y="804"/>
                  </a:lnTo>
                  <a:lnTo>
                    <a:pt x="2652" y="806"/>
                  </a:lnTo>
                  <a:lnTo>
                    <a:pt x="2648" y="806"/>
                  </a:lnTo>
                  <a:lnTo>
                    <a:pt x="2646" y="812"/>
                  </a:lnTo>
                  <a:lnTo>
                    <a:pt x="2644" y="814"/>
                  </a:lnTo>
                  <a:lnTo>
                    <a:pt x="2642" y="816"/>
                  </a:lnTo>
                  <a:lnTo>
                    <a:pt x="2636" y="814"/>
                  </a:lnTo>
                  <a:lnTo>
                    <a:pt x="2634" y="814"/>
                  </a:lnTo>
                  <a:lnTo>
                    <a:pt x="2634" y="816"/>
                  </a:lnTo>
                  <a:lnTo>
                    <a:pt x="2636" y="826"/>
                  </a:lnTo>
                  <a:lnTo>
                    <a:pt x="2640" y="832"/>
                  </a:lnTo>
                  <a:lnTo>
                    <a:pt x="2642" y="832"/>
                  </a:lnTo>
                  <a:lnTo>
                    <a:pt x="2656" y="822"/>
                  </a:lnTo>
                  <a:lnTo>
                    <a:pt x="2660" y="820"/>
                  </a:lnTo>
                  <a:lnTo>
                    <a:pt x="2662" y="820"/>
                  </a:lnTo>
                  <a:lnTo>
                    <a:pt x="2664" y="820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70" y="824"/>
                  </a:lnTo>
                  <a:lnTo>
                    <a:pt x="2678" y="820"/>
                  </a:lnTo>
                  <a:lnTo>
                    <a:pt x="2684" y="820"/>
                  </a:lnTo>
                  <a:lnTo>
                    <a:pt x="2690" y="820"/>
                  </a:lnTo>
                  <a:lnTo>
                    <a:pt x="2688" y="816"/>
                  </a:lnTo>
                  <a:lnTo>
                    <a:pt x="2688" y="810"/>
                  </a:lnTo>
                  <a:lnTo>
                    <a:pt x="2688" y="806"/>
                  </a:lnTo>
                  <a:lnTo>
                    <a:pt x="2684" y="808"/>
                  </a:lnTo>
                  <a:close/>
                  <a:moveTo>
                    <a:pt x="2600" y="1904"/>
                  </a:moveTo>
                  <a:lnTo>
                    <a:pt x="2600" y="1904"/>
                  </a:lnTo>
                  <a:lnTo>
                    <a:pt x="2596" y="1910"/>
                  </a:lnTo>
                  <a:lnTo>
                    <a:pt x="2592" y="1916"/>
                  </a:lnTo>
                  <a:lnTo>
                    <a:pt x="2586" y="1918"/>
                  </a:lnTo>
                  <a:lnTo>
                    <a:pt x="2580" y="1918"/>
                  </a:lnTo>
                  <a:lnTo>
                    <a:pt x="2574" y="1918"/>
                  </a:lnTo>
                  <a:lnTo>
                    <a:pt x="2566" y="1914"/>
                  </a:lnTo>
                  <a:lnTo>
                    <a:pt x="2548" y="1906"/>
                  </a:lnTo>
                  <a:lnTo>
                    <a:pt x="2540" y="1900"/>
                  </a:lnTo>
                  <a:lnTo>
                    <a:pt x="2534" y="1892"/>
                  </a:lnTo>
                  <a:lnTo>
                    <a:pt x="2530" y="1884"/>
                  </a:lnTo>
                  <a:lnTo>
                    <a:pt x="2528" y="1876"/>
                  </a:lnTo>
                  <a:lnTo>
                    <a:pt x="2522" y="1856"/>
                  </a:lnTo>
                  <a:lnTo>
                    <a:pt x="2518" y="1848"/>
                  </a:lnTo>
                  <a:lnTo>
                    <a:pt x="2514" y="1840"/>
                  </a:lnTo>
                  <a:lnTo>
                    <a:pt x="2508" y="1834"/>
                  </a:lnTo>
                  <a:lnTo>
                    <a:pt x="2504" y="1832"/>
                  </a:lnTo>
                  <a:lnTo>
                    <a:pt x="2504" y="1834"/>
                  </a:lnTo>
                  <a:lnTo>
                    <a:pt x="2504" y="1838"/>
                  </a:lnTo>
                  <a:lnTo>
                    <a:pt x="2506" y="1850"/>
                  </a:lnTo>
                  <a:lnTo>
                    <a:pt x="2512" y="1868"/>
                  </a:lnTo>
                  <a:lnTo>
                    <a:pt x="2514" y="1874"/>
                  </a:lnTo>
                  <a:lnTo>
                    <a:pt x="2512" y="1876"/>
                  </a:lnTo>
                  <a:lnTo>
                    <a:pt x="2506" y="1874"/>
                  </a:lnTo>
                  <a:lnTo>
                    <a:pt x="2498" y="1868"/>
                  </a:lnTo>
                  <a:lnTo>
                    <a:pt x="2490" y="1862"/>
                  </a:lnTo>
                  <a:lnTo>
                    <a:pt x="2484" y="1854"/>
                  </a:lnTo>
                  <a:lnTo>
                    <a:pt x="2482" y="1844"/>
                  </a:lnTo>
                  <a:lnTo>
                    <a:pt x="2482" y="1836"/>
                  </a:lnTo>
                  <a:lnTo>
                    <a:pt x="2482" y="1830"/>
                  </a:lnTo>
                  <a:lnTo>
                    <a:pt x="2482" y="1826"/>
                  </a:lnTo>
                  <a:lnTo>
                    <a:pt x="2478" y="1818"/>
                  </a:lnTo>
                  <a:lnTo>
                    <a:pt x="2474" y="1810"/>
                  </a:lnTo>
                  <a:lnTo>
                    <a:pt x="2472" y="1806"/>
                  </a:lnTo>
                  <a:lnTo>
                    <a:pt x="2472" y="1802"/>
                  </a:lnTo>
                  <a:lnTo>
                    <a:pt x="2472" y="1792"/>
                  </a:lnTo>
                  <a:lnTo>
                    <a:pt x="2470" y="1786"/>
                  </a:lnTo>
                  <a:lnTo>
                    <a:pt x="2466" y="1780"/>
                  </a:lnTo>
                  <a:lnTo>
                    <a:pt x="2462" y="1770"/>
                  </a:lnTo>
                  <a:lnTo>
                    <a:pt x="2454" y="1762"/>
                  </a:lnTo>
                  <a:lnTo>
                    <a:pt x="2448" y="1758"/>
                  </a:lnTo>
                  <a:lnTo>
                    <a:pt x="2440" y="1754"/>
                  </a:lnTo>
                  <a:lnTo>
                    <a:pt x="2428" y="1752"/>
                  </a:lnTo>
                  <a:lnTo>
                    <a:pt x="2424" y="1750"/>
                  </a:lnTo>
                  <a:lnTo>
                    <a:pt x="2422" y="1748"/>
                  </a:lnTo>
                  <a:lnTo>
                    <a:pt x="2418" y="1738"/>
                  </a:lnTo>
                  <a:lnTo>
                    <a:pt x="2412" y="1730"/>
                  </a:lnTo>
                  <a:lnTo>
                    <a:pt x="2408" y="1726"/>
                  </a:lnTo>
                  <a:lnTo>
                    <a:pt x="2402" y="1726"/>
                  </a:lnTo>
                  <a:lnTo>
                    <a:pt x="2394" y="1726"/>
                  </a:lnTo>
                  <a:lnTo>
                    <a:pt x="2394" y="1728"/>
                  </a:lnTo>
                  <a:lnTo>
                    <a:pt x="2394" y="1730"/>
                  </a:lnTo>
                  <a:lnTo>
                    <a:pt x="2400" y="1736"/>
                  </a:lnTo>
                  <a:lnTo>
                    <a:pt x="2410" y="1748"/>
                  </a:lnTo>
                  <a:lnTo>
                    <a:pt x="2414" y="1754"/>
                  </a:lnTo>
                  <a:lnTo>
                    <a:pt x="2416" y="1758"/>
                  </a:lnTo>
                  <a:lnTo>
                    <a:pt x="2416" y="1762"/>
                  </a:lnTo>
                  <a:lnTo>
                    <a:pt x="2416" y="1764"/>
                  </a:lnTo>
                  <a:lnTo>
                    <a:pt x="2414" y="1768"/>
                  </a:lnTo>
                  <a:lnTo>
                    <a:pt x="2420" y="1776"/>
                  </a:lnTo>
                  <a:lnTo>
                    <a:pt x="2426" y="1784"/>
                  </a:lnTo>
                  <a:lnTo>
                    <a:pt x="2430" y="1794"/>
                  </a:lnTo>
                  <a:lnTo>
                    <a:pt x="2440" y="1814"/>
                  </a:lnTo>
                  <a:lnTo>
                    <a:pt x="2444" y="1822"/>
                  </a:lnTo>
                  <a:lnTo>
                    <a:pt x="2448" y="1828"/>
                  </a:lnTo>
                  <a:lnTo>
                    <a:pt x="2452" y="1830"/>
                  </a:lnTo>
                  <a:lnTo>
                    <a:pt x="2454" y="1826"/>
                  </a:lnTo>
                  <a:lnTo>
                    <a:pt x="2456" y="1822"/>
                  </a:lnTo>
                  <a:lnTo>
                    <a:pt x="2460" y="1822"/>
                  </a:lnTo>
                  <a:lnTo>
                    <a:pt x="2464" y="1830"/>
                  </a:lnTo>
                  <a:lnTo>
                    <a:pt x="2466" y="1840"/>
                  </a:lnTo>
                  <a:lnTo>
                    <a:pt x="2466" y="1842"/>
                  </a:lnTo>
                  <a:lnTo>
                    <a:pt x="2464" y="1842"/>
                  </a:lnTo>
                  <a:lnTo>
                    <a:pt x="2458" y="1838"/>
                  </a:lnTo>
                  <a:lnTo>
                    <a:pt x="2458" y="1842"/>
                  </a:lnTo>
                  <a:lnTo>
                    <a:pt x="2474" y="1878"/>
                  </a:lnTo>
                  <a:lnTo>
                    <a:pt x="2480" y="1892"/>
                  </a:lnTo>
                  <a:lnTo>
                    <a:pt x="2482" y="1902"/>
                  </a:lnTo>
                  <a:lnTo>
                    <a:pt x="2482" y="1910"/>
                  </a:lnTo>
                  <a:lnTo>
                    <a:pt x="2482" y="1916"/>
                  </a:lnTo>
                  <a:lnTo>
                    <a:pt x="2478" y="1928"/>
                  </a:lnTo>
                  <a:lnTo>
                    <a:pt x="2476" y="1936"/>
                  </a:lnTo>
                  <a:lnTo>
                    <a:pt x="2476" y="1946"/>
                  </a:lnTo>
                  <a:lnTo>
                    <a:pt x="2476" y="1954"/>
                  </a:lnTo>
                  <a:lnTo>
                    <a:pt x="2472" y="1962"/>
                  </a:lnTo>
                  <a:lnTo>
                    <a:pt x="2466" y="1968"/>
                  </a:lnTo>
                  <a:lnTo>
                    <a:pt x="2460" y="1972"/>
                  </a:lnTo>
                  <a:lnTo>
                    <a:pt x="2446" y="1980"/>
                  </a:lnTo>
                  <a:lnTo>
                    <a:pt x="2442" y="1984"/>
                  </a:lnTo>
                  <a:lnTo>
                    <a:pt x="2440" y="1988"/>
                  </a:lnTo>
                  <a:lnTo>
                    <a:pt x="2440" y="1994"/>
                  </a:lnTo>
                  <a:lnTo>
                    <a:pt x="2444" y="2000"/>
                  </a:lnTo>
                  <a:lnTo>
                    <a:pt x="2456" y="2010"/>
                  </a:lnTo>
                  <a:lnTo>
                    <a:pt x="2474" y="2020"/>
                  </a:lnTo>
                  <a:lnTo>
                    <a:pt x="2488" y="2028"/>
                  </a:lnTo>
                  <a:lnTo>
                    <a:pt x="2494" y="2032"/>
                  </a:lnTo>
                  <a:lnTo>
                    <a:pt x="2496" y="2040"/>
                  </a:lnTo>
                  <a:lnTo>
                    <a:pt x="2498" y="2048"/>
                  </a:lnTo>
                  <a:lnTo>
                    <a:pt x="2496" y="2058"/>
                  </a:lnTo>
                  <a:lnTo>
                    <a:pt x="2492" y="2076"/>
                  </a:lnTo>
                  <a:lnTo>
                    <a:pt x="2488" y="2082"/>
                  </a:lnTo>
                  <a:lnTo>
                    <a:pt x="2484" y="2088"/>
                  </a:lnTo>
                  <a:lnTo>
                    <a:pt x="2478" y="2092"/>
                  </a:lnTo>
                  <a:lnTo>
                    <a:pt x="2474" y="2098"/>
                  </a:lnTo>
                  <a:lnTo>
                    <a:pt x="2474" y="2100"/>
                  </a:lnTo>
                  <a:lnTo>
                    <a:pt x="2476" y="2100"/>
                  </a:lnTo>
                  <a:lnTo>
                    <a:pt x="2488" y="2106"/>
                  </a:lnTo>
                  <a:lnTo>
                    <a:pt x="2492" y="2108"/>
                  </a:lnTo>
                  <a:lnTo>
                    <a:pt x="2494" y="2110"/>
                  </a:lnTo>
                  <a:lnTo>
                    <a:pt x="2498" y="2116"/>
                  </a:lnTo>
                  <a:lnTo>
                    <a:pt x="2498" y="2120"/>
                  </a:lnTo>
                  <a:lnTo>
                    <a:pt x="2502" y="2120"/>
                  </a:lnTo>
                  <a:lnTo>
                    <a:pt x="2506" y="2118"/>
                  </a:lnTo>
                  <a:lnTo>
                    <a:pt x="2512" y="2114"/>
                  </a:lnTo>
                  <a:lnTo>
                    <a:pt x="2520" y="2108"/>
                  </a:lnTo>
                  <a:lnTo>
                    <a:pt x="2530" y="2094"/>
                  </a:lnTo>
                  <a:lnTo>
                    <a:pt x="2552" y="2062"/>
                  </a:lnTo>
                  <a:lnTo>
                    <a:pt x="2560" y="2044"/>
                  </a:lnTo>
                  <a:lnTo>
                    <a:pt x="2568" y="2028"/>
                  </a:lnTo>
                  <a:lnTo>
                    <a:pt x="2570" y="2016"/>
                  </a:lnTo>
                  <a:lnTo>
                    <a:pt x="2570" y="2010"/>
                  </a:lnTo>
                  <a:lnTo>
                    <a:pt x="2568" y="2006"/>
                  </a:lnTo>
                  <a:lnTo>
                    <a:pt x="2566" y="2002"/>
                  </a:lnTo>
                  <a:lnTo>
                    <a:pt x="2568" y="1998"/>
                  </a:lnTo>
                  <a:lnTo>
                    <a:pt x="2570" y="1992"/>
                  </a:lnTo>
                  <a:lnTo>
                    <a:pt x="2574" y="1986"/>
                  </a:lnTo>
                  <a:lnTo>
                    <a:pt x="2580" y="1982"/>
                  </a:lnTo>
                  <a:lnTo>
                    <a:pt x="2586" y="1980"/>
                  </a:lnTo>
                  <a:lnTo>
                    <a:pt x="2594" y="1982"/>
                  </a:lnTo>
                  <a:lnTo>
                    <a:pt x="2602" y="1986"/>
                  </a:lnTo>
                  <a:lnTo>
                    <a:pt x="2608" y="1990"/>
                  </a:lnTo>
                  <a:lnTo>
                    <a:pt x="2610" y="1990"/>
                  </a:lnTo>
                  <a:lnTo>
                    <a:pt x="2612" y="1988"/>
                  </a:lnTo>
                  <a:lnTo>
                    <a:pt x="2612" y="1984"/>
                  </a:lnTo>
                  <a:lnTo>
                    <a:pt x="2610" y="1978"/>
                  </a:lnTo>
                  <a:lnTo>
                    <a:pt x="2608" y="1970"/>
                  </a:lnTo>
                  <a:lnTo>
                    <a:pt x="2608" y="1964"/>
                  </a:lnTo>
                  <a:lnTo>
                    <a:pt x="2610" y="1958"/>
                  </a:lnTo>
                  <a:lnTo>
                    <a:pt x="2612" y="1956"/>
                  </a:lnTo>
                  <a:lnTo>
                    <a:pt x="2614" y="1954"/>
                  </a:lnTo>
                  <a:lnTo>
                    <a:pt x="2620" y="1952"/>
                  </a:lnTo>
                  <a:lnTo>
                    <a:pt x="2624" y="1948"/>
                  </a:lnTo>
                  <a:lnTo>
                    <a:pt x="2626" y="1942"/>
                  </a:lnTo>
                  <a:lnTo>
                    <a:pt x="2626" y="1934"/>
                  </a:lnTo>
                  <a:lnTo>
                    <a:pt x="2628" y="1920"/>
                  </a:lnTo>
                  <a:lnTo>
                    <a:pt x="2628" y="1912"/>
                  </a:lnTo>
                  <a:lnTo>
                    <a:pt x="2630" y="1908"/>
                  </a:lnTo>
                  <a:lnTo>
                    <a:pt x="2632" y="1904"/>
                  </a:lnTo>
                  <a:lnTo>
                    <a:pt x="2630" y="1900"/>
                  </a:lnTo>
                  <a:lnTo>
                    <a:pt x="2626" y="1896"/>
                  </a:lnTo>
                  <a:lnTo>
                    <a:pt x="2620" y="1894"/>
                  </a:lnTo>
                  <a:lnTo>
                    <a:pt x="2614" y="1894"/>
                  </a:lnTo>
                  <a:lnTo>
                    <a:pt x="2608" y="1896"/>
                  </a:lnTo>
                  <a:lnTo>
                    <a:pt x="2604" y="1900"/>
                  </a:lnTo>
                  <a:lnTo>
                    <a:pt x="2600" y="1904"/>
                  </a:lnTo>
                  <a:close/>
                  <a:moveTo>
                    <a:pt x="2636" y="868"/>
                  </a:moveTo>
                  <a:lnTo>
                    <a:pt x="2636" y="868"/>
                  </a:lnTo>
                  <a:lnTo>
                    <a:pt x="2636" y="864"/>
                  </a:lnTo>
                  <a:lnTo>
                    <a:pt x="2634" y="860"/>
                  </a:lnTo>
                  <a:lnTo>
                    <a:pt x="2630" y="856"/>
                  </a:lnTo>
                  <a:lnTo>
                    <a:pt x="2626" y="854"/>
                  </a:lnTo>
                  <a:lnTo>
                    <a:pt x="2616" y="850"/>
                  </a:lnTo>
                  <a:lnTo>
                    <a:pt x="2606" y="852"/>
                  </a:lnTo>
                  <a:lnTo>
                    <a:pt x="2596" y="858"/>
                  </a:lnTo>
                  <a:lnTo>
                    <a:pt x="2588" y="864"/>
                  </a:lnTo>
                  <a:lnTo>
                    <a:pt x="2582" y="870"/>
                  </a:lnTo>
                  <a:lnTo>
                    <a:pt x="2580" y="876"/>
                  </a:lnTo>
                  <a:lnTo>
                    <a:pt x="2580" y="880"/>
                  </a:lnTo>
                  <a:lnTo>
                    <a:pt x="2580" y="882"/>
                  </a:lnTo>
                  <a:lnTo>
                    <a:pt x="2582" y="886"/>
                  </a:lnTo>
                  <a:lnTo>
                    <a:pt x="2586" y="888"/>
                  </a:lnTo>
                  <a:lnTo>
                    <a:pt x="2600" y="892"/>
                  </a:lnTo>
                  <a:lnTo>
                    <a:pt x="2610" y="896"/>
                  </a:lnTo>
                  <a:lnTo>
                    <a:pt x="2616" y="894"/>
                  </a:lnTo>
                  <a:lnTo>
                    <a:pt x="2620" y="890"/>
                  </a:lnTo>
                  <a:lnTo>
                    <a:pt x="2624" y="888"/>
                  </a:lnTo>
                  <a:lnTo>
                    <a:pt x="2626" y="886"/>
                  </a:lnTo>
                  <a:lnTo>
                    <a:pt x="2630" y="888"/>
                  </a:lnTo>
                  <a:lnTo>
                    <a:pt x="2636" y="890"/>
                  </a:lnTo>
                  <a:lnTo>
                    <a:pt x="2638" y="890"/>
                  </a:lnTo>
                  <a:lnTo>
                    <a:pt x="2640" y="888"/>
                  </a:lnTo>
                  <a:lnTo>
                    <a:pt x="2642" y="886"/>
                  </a:lnTo>
                  <a:lnTo>
                    <a:pt x="2640" y="882"/>
                  </a:lnTo>
                  <a:lnTo>
                    <a:pt x="2636" y="876"/>
                  </a:lnTo>
                  <a:lnTo>
                    <a:pt x="2636" y="872"/>
                  </a:lnTo>
                  <a:lnTo>
                    <a:pt x="2636" y="868"/>
                  </a:lnTo>
                  <a:close/>
                  <a:moveTo>
                    <a:pt x="2260" y="930"/>
                  </a:moveTo>
                  <a:lnTo>
                    <a:pt x="2260" y="930"/>
                  </a:lnTo>
                  <a:lnTo>
                    <a:pt x="2260" y="928"/>
                  </a:lnTo>
                  <a:lnTo>
                    <a:pt x="2262" y="924"/>
                  </a:lnTo>
                  <a:lnTo>
                    <a:pt x="2258" y="918"/>
                  </a:lnTo>
                  <a:lnTo>
                    <a:pt x="2254" y="912"/>
                  </a:lnTo>
                  <a:lnTo>
                    <a:pt x="2252" y="912"/>
                  </a:lnTo>
                  <a:lnTo>
                    <a:pt x="2248" y="914"/>
                  </a:lnTo>
                  <a:lnTo>
                    <a:pt x="2248" y="918"/>
                  </a:lnTo>
                  <a:lnTo>
                    <a:pt x="2248" y="920"/>
                  </a:lnTo>
                  <a:lnTo>
                    <a:pt x="2250" y="926"/>
                  </a:lnTo>
                  <a:lnTo>
                    <a:pt x="2256" y="930"/>
                  </a:lnTo>
                  <a:lnTo>
                    <a:pt x="2258" y="930"/>
                  </a:lnTo>
                  <a:lnTo>
                    <a:pt x="2260" y="930"/>
                  </a:lnTo>
                  <a:close/>
                  <a:moveTo>
                    <a:pt x="2258" y="948"/>
                  </a:moveTo>
                  <a:lnTo>
                    <a:pt x="2258" y="948"/>
                  </a:lnTo>
                  <a:lnTo>
                    <a:pt x="2256" y="950"/>
                  </a:lnTo>
                  <a:lnTo>
                    <a:pt x="2256" y="954"/>
                  </a:lnTo>
                  <a:lnTo>
                    <a:pt x="2258" y="960"/>
                  </a:lnTo>
                  <a:lnTo>
                    <a:pt x="2262" y="964"/>
                  </a:lnTo>
                  <a:lnTo>
                    <a:pt x="2266" y="966"/>
                  </a:lnTo>
                  <a:lnTo>
                    <a:pt x="2268" y="964"/>
                  </a:lnTo>
                  <a:lnTo>
                    <a:pt x="2268" y="962"/>
                  </a:lnTo>
                  <a:lnTo>
                    <a:pt x="2266" y="954"/>
                  </a:lnTo>
                  <a:lnTo>
                    <a:pt x="2262" y="948"/>
                  </a:lnTo>
                  <a:lnTo>
                    <a:pt x="2260" y="948"/>
                  </a:lnTo>
                  <a:lnTo>
                    <a:pt x="2258" y="948"/>
                  </a:lnTo>
                  <a:close/>
                  <a:moveTo>
                    <a:pt x="1490" y="460"/>
                  </a:moveTo>
                  <a:lnTo>
                    <a:pt x="1490" y="460"/>
                  </a:lnTo>
                  <a:lnTo>
                    <a:pt x="1492" y="462"/>
                  </a:lnTo>
                  <a:lnTo>
                    <a:pt x="1494" y="464"/>
                  </a:lnTo>
                  <a:lnTo>
                    <a:pt x="1496" y="462"/>
                  </a:lnTo>
                  <a:lnTo>
                    <a:pt x="1496" y="460"/>
                  </a:lnTo>
                  <a:lnTo>
                    <a:pt x="1496" y="454"/>
                  </a:lnTo>
                  <a:lnTo>
                    <a:pt x="1494" y="448"/>
                  </a:lnTo>
                  <a:lnTo>
                    <a:pt x="1490" y="446"/>
                  </a:lnTo>
                  <a:lnTo>
                    <a:pt x="1486" y="448"/>
                  </a:lnTo>
                  <a:lnTo>
                    <a:pt x="1486" y="452"/>
                  </a:lnTo>
                  <a:lnTo>
                    <a:pt x="1490" y="460"/>
                  </a:lnTo>
                  <a:close/>
                  <a:moveTo>
                    <a:pt x="1532" y="492"/>
                  </a:moveTo>
                  <a:lnTo>
                    <a:pt x="1532" y="492"/>
                  </a:lnTo>
                  <a:lnTo>
                    <a:pt x="1534" y="486"/>
                  </a:lnTo>
                  <a:lnTo>
                    <a:pt x="1534" y="482"/>
                  </a:lnTo>
                  <a:lnTo>
                    <a:pt x="1532" y="482"/>
                  </a:lnTo>
                  <a:lnTo>
                    <a:pt x="1530" y="482"/>
                  </a:lnTo>
                  <a:lnTo>
                    <a:pt x="1528" y="484"/>
                  </a:lnTo>
                  <a:lnTo>
                    <a:pt x="1526" y="484"/>
                  </a:lnTo>
                  <a:lnTo>
                    <a:pt x="1522" y="480"/>
                  </a:lnTo>
                  <a:lnTo>
                    <a:pt x="1518" y="478"/>
                  </a:lnTo>
                  <a:lnTo>
                    <a:pt x="1516" y="478"/>
                  </a:lnTo>
                  <a:lnTo>
                    <a:pt x="1518" y="486"/>
                  </a:lnTo>
                  <a:lnTo>
                    <a:pt x="1522" y="492"/>
                  </a:lnTo>
                  <a:lnTo>
                    <a:pt x="1528" y="496"/>
                  </a:lnTo>
                  <a:lnTo>
                    <a:pt x="1532" y="496"/>
                  </a:lnTo>
                  <a:lnTo>
                    <a:pt x="1532" y="492"/>
                  </a:lnTo>
                  <a:close/>
                  <a:moveTo>
                    <a:pt x="1520" y="466"/>
                  </a:moveTo>
                  <a:lnTo>
                    <a:pt x="1520" y="466"/>
                  </a:lnTo>
                  <a:lnTo>
                    <a:pt x="1516" y="458"/>
                  </a:lnTo>
                  <a:lnTo>
                    <a:pt x="1512" y="454"/>
                  </a:lnTo>
                  <a:lnTo>
                    <a:pt x="1508" y="454"/>
                  </a:lnTo>
                  <a:lnTo>
                    <a:pt x="1506" y="454"/>
                  </a:lnTo>
                  <a:lnTo>
                    <a:pt x="1504" y="456"/>
                  </a:lnTo>
                  <a:lnTo>
                    <a:pt x="1502" y="460"/>
                  </a:lnTo>
                  <a:lnTo>
                    <a:pt x="1500" y="468"/>
                  </a:lnTo>
                  <a:lnTo>
                    <a:pt x="1500" y="470"/>
                  </a:lnTo>
                  <a:lnTo>
                    <a:pt x="1504" y="470"/>
                  </a:lnTo>
                  <a:lnTo>
                    <a:pt x="1514" y="472"/>
                  </a:lnTo>
                  <a:lnTo>
                    <a:pt x="1518" y="470"/>
                  </a:lnTo>
                  <a:lnTo>
                    <a:pt x="1520" y="466"/>
                  </a:lnTo>
                  <a:close/>
                  <a:moveTo>
                    <a:pt x="1400" y="268"/>
                  </a:moveTo>
                  <a:lnTo>
                    <a:pt x="1400" y="268"/>
                  </a:lnTo>
                  <a:lnTo>
                    <a:pt x="1394" y="264"/>
                  </a:lnTo>
                  <a:lnTo>
                    <a:pt x="1392" y="264"/>
                  </a:lnTo>
                  <a:lnTo>
                    <a:pt x="1390" y="266"/>
                  </a:lnTo>
                  <a:lnTo>
                    <a:pt x="1392" y="272"/>
                  </a:lnTo>
                  <a:lnTo>
                    <a:pt x="1396" y="280"/>
                  </a:lnTo>
                  <a:lnTo>
                    <a:pt x="1398" y="282"/>
                  </a:lnTo>
                  <a:lnTo>
                    <a:pt x="1400" y="284"/>
                  </a:lnTo>
                  <a:lnTo>
                    <a:pt x="1402" y="282"/>
                  </a:lnTo>
                  <a:lnTo>
                    <a:pt x="1404" y="280"/>
                  </a:lnTo>
                  <a:lnTo>
                    <a:pt x="1404" y="274"/>
                  </a:lnTo>
                  <a:lnTo>
                    <a:pt x="1402" y="272"/>
                  </a:lnTo>
                  <a:lnTo>
                    <a:pt x="1400" y="268"/>
                  </a:lnTo>
                  <a:close/>
                  <a:moveTo>
                    <a:pt x="1360" y="254"/>
                  </a:moveTo>
                  <a:lnTo>
                    <a:pt x="1360" y="254"/>
                  </a:lnTo>
                  <a:lnTo>
                    <a:pt x="1360" y="256"/>
                  </a:lnTo>
                  <a:lnTo>
                    <a:pt x="1360" y="260"/>
                  </a:lnTo>
                  <a:lnTo>
                    <a:pt x="1362" y="264"/>
                  </a:lnTo>
                  <a:lnTo>
                    <a:pt x="1368" y="266"/>
                  </a:lnTo>
                  <a:lnTo>
                    <a:pt x="1372" y="264"/>
                  </a:lnTo>
                  <a:lnTo>
                    <a:pt x="1372" y="262"/>
                  </a:lnTo>
                  <a:lnTo>
                    <a:pt x="1372" y="260"/>
                  </a:lnTo>
                  <a:lnTo>
                    <a:pt x="1370" y="254"/>
                  </a:lnTo>
                  <a:lnTo>
                    <a:pt x="1366" y="252"/>
                  </a:lnTo>
                  <a:lnTo>
                    <a:pt x="1364" y="252"/>
                  </a:lnTo>
                  <a:lnTo>
                    <a:pt x="1360" y="254"/>
                  </a:lnTo>
                  <a:close/>
                  <a:moveTo>
                    <a:pt x="1320" y="218"/>
                  </a:moveTo>
                  <a:lnTo>
                    <a:pt x="1320" y="218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4" y="220"/>
                  </a:lnTo>
                  <a:lnTo>
                    <a:pt x="1314" y="226"/>
                  </a:lnTo>
                  <a:lnTo>
                    <a:pt x="1316" y="232"/>
                  </a:lnTo>
                  <a:lnTo>
                    <a:pt x="1318" y="232"/>
                  </a:lnTo>
                  <a:lnTo>
                    <a:pt x="1320" y="232"/>
                  </a:lnTo>
                  <a:lnTo>
                    <a:pt x="1324" y="228"/>
                  </a:lnTo>
                  <a:lnTo>
                    <a:pt x="1324" y="224"/>
                  </a:lnTo>
                  <a:lnTo>
                    <a:pt x="1324" y="220"/>
                  </a:lnTo>
                  <a:lnTo>
                    <a:pt x="1320" y="218"/>
                  </a:lnTo>
                  <a:close/>
                  <a:moveTo>
                    <a:pt x="1360" y="106"/>
                  </a:moveTo>
                  <a:lnTo>
                    <a:pt x="1360" y="106"/>
                  </a:lnTo>
                  <a:lnTo>
                    <a:pt x="1370" y="106"/>
                  </a:lnTo>
                  <a:lnTo>
                    <a:pt x="1376" y="102"/>
                  </a:lnTo>
                  <a:lnTo>
                    <a:pt x="1376" y="100"/>
                  </a:lnTo>
                  <a:lnTo>
                    <a:pt x="1376" y="98"/>
                  </a:lnTo>
                  <a:lnTo>
                    <a:pt x="1374" y="98"/>
                  </a:lnTo>
                  <a:lnTo>
                    <a:pt x="1370" y="96"/>
                  </a:lnTo>
                  <a:lnTo>
                    <a:pt x="1362" y="94"/>
                  </a:lnTo>
                  <a:lnTo>
                    <a:pt x="1352" y="94"/>
                  </a:lnTo>
                  <a:lnTo>
                    <a:pt x="1344" y="96"/>
                  </a:lnTo>
                  <a:lnTo>
                    <a:pt x="1342" y="100"/>
                  </a:lnTo>
                  <a:lnTo>
                    <a:pt x="1340" y="102"/>
                  </a:lnTo>
                  <a:lnTo>
                    <a:pt x="1340" y="108"/>
                  </a:lnTo>
                  <a:lnTo>
                    <a:pt x="1344" y="108"/>
                  </a:lnTo>
                  <a:lnTo>
                    <a:pt x="1352" y="108"/>
                  </a:lnTo>
                  <a:lnTo>
                    <a:pt x="1360" y="106"/>
                  </a:lnTo>
                  <a:close/>
                  <a:moveTo>
                    <a:pt x="918" y="88"/>
                  </a:moveTo>
                  <a:lnTo>
                    <a:pt x="918" y="88"/>
                  </a:lnTo>
                  <a:lnTo>
                    <a:pt x="922" y="90"/>
                  </a:lnTo>
                  <a:lnTo>
                    <a:pt x="926" y="92"/>
                  </a:lnTo>
                  <a:lnTo>
                    <a:pt x="948" y="88"/>
                  </a:lnTo>
                  <a:lnTo>
                    <a:pt x="958" y="84"/>
                  </a:lnTo>
                  <a:lnTo>
                    <a:pt x="954" y="82"/>
                  </a:lnTo>
                  <a:lnTo>
                    <a:pt x="920" y="78"/>
                  </a:lnTo>
                  <a:lnTo>
                    <a:pt x="906" y="76"/>
                  </a:lnTo>
                  <a:lnTo>
                    <a:pt x="902" y="78"/>
                  </a:lnTo>
                  <a:lnTo>
                    <a:pt x="908" y="80"/>
                  </a:lnTo>
                  <a:lnTo>
                    <a:pt x="918" y="88"/>
                  </a:lnTo>
                  <a:close/>
                  <a:moveTo>
                    <a:pt x="910" y="44"/>
                  </a:moveTo>
                  <a:lnTo>
                    <a:pt x="910" y="44"/>
                  </a:lnTo>
                  <a:lnTo>
                    <a:pt x="912" y="46"/>
                  </a:lnTo>
                  <a:lnTo>
                    <a:pt x="914" y="48"/>
                  </a:lnTo>
                  <a:lnTo>
                    <a:pt x="914" y="54"/>
                  </a:lnTo>
                  <a:lnTo>
                    <a:pt x="916" y="56"/>
                  </a:lnTo>
                  <a:lnTo>
                    <a:pt x="918" y="56"/>
                  </a:lnTo>
                  <a:lnTo>
                    <a:pt x="922" y="58"/>
                  </a:lnTo>
                  <a:lnTo>
                    <a:pt x="930" y="56"/>
                  </a:lnTo>
                  <a:lnTo>
                    <a:pt x="936" y="54"/>
                  </a:lnTo>
                  <a:lnTo>
                    <a:pt x="938" y="52"/>
                  </a:lnTo>
                  <a:lnTo>
                    <a:pt x="936" y="50"/>
                  </a:lnTo>
                  <a:lnTo>
                    <a:pt x="928" y="46"/>
                  </a:lnTo>
                  <a:lnTo>
                    <a:pt x="924" y="44"/>
                  </a:lnTo>
                  <a:lnTo>
                    <a:pt x="920" y="38"/>
                  </a:lnTo>
                  <a:lnTo>
                    <a:pt x="916" y="34"/>
                  </a:lnTo>
                  <a:lnTo>
                    <a:pt x="906" y="30"/>
                  </a:lnTo>
                  <a:lnTo>
                    <a:pt x="896" y="30"/>
                  </a:lnTo>
                  <a:lnTo>
                    <a:pt x="894" y="30"/>
                  </a:lnTo>
                  <a:lnTo>
                    <a:pt x="896" y="32"/>
                  </a:lnTo>
                  <a:lnTo>
                    <a:pt x="902" y="38"/>
                  </a:lnTo>
                  <a:lnTo>
                    <a:pt x="910" y="44"/>
                  </a:lnTo>
                  <a:close/>
                  <a:moveTo>
                    <a:pt x="868" y="284"/>
                  </a:moveTo>
                  <a:lnTo>
                    <a:pt x="868" y="284"/>
                  </a:lnTo>
                  <a:lnTo>
                    <a:pt x="866" y="272"/>
                  </a:lnTo>
                  <a:lnTo>
                    <a:pt x="862" y="266"/>
                  </a:lnTo>
                  <a:lnTo>
                    <a:pt x="860" y="264"/>
                  </a:lnTo>
                  <a:lnTo>
                    <a:pt x="858" y="264"/>
                  </a:lnTo>
                  <a:lnTo>
                    <a:pt x="856" y="270"/>
                  </a:lnTo>
                  <a:lnTo>
                    <a:pt x="852" y="276"/>
                  </a:lnTo>
                  <a:lnTo>
                    <a:pt x="850" y="276"/>
                  </a:lnTo>
                  <a:lnTo>
                    <a:pt x="848" y="276"/>
                  </a:lnTo>
                  <a:lnTo>
                    <a:pt x="846" y="278"/>
                  </a:lnTo>
                  <a:lnTo>
                    <a:pt x="848" y="280"/>
                  </a:lnTo>
                  <a:lnTo>
                    <a:pt x="848" y="282"/>
                  </a:lnTo>
                  <a:lnTo>
                    <a:pt x="850" y="284"/>
                  </a:lnTo>
                  <a:lnTo>
                    <a:pt x="850" y="288"/>
                  </a:lnTo>
                  <a:lnTo>
                    <a:pt x="850" y="296"/>
                  </a:lnTo>
                  <a:lnTo>
                    <a:pt x="852" y="300"/>
                  </a:lnTo>
                  <a:lnTo>
                    <a:pt x="860" y="308"/>
                  </a:lnTo>
                  <a:lnTo>
                    <a:pt x="864" y="310"/>
                  </a:lnTo>
                  <a:lnTo>
                    <a:pt x="866" y="306"/>
                  </a:lnTo>
                  <a:lnTo>
                    <a:pt x="868" y="298"/>
                  </a:lnTo>
                  <a:lnTo>
                    <a:pt x="868" y="284"/>
                  </a:lnTo>
                  <a:close/>
                  <a:moveTo>
                    <a:pt x="852" y="306"/>
                  </a:moveTo>
                  <a:lnTo>
                    <a:pt x="852" y="306"/>
                  </a:lnTo>
                  <a:lnTo>
                    <a:pt x="848" y="302"/>
                  </a:lnTo>
                  <a:lnTo>
                    <a:pt x="846" y="298"/>
                  </a:lnTo>
                  <a:lnTo>
                    <a:pt x="844" y="296"/>
                  </a:lnTo>
                  <a:lnTo>
                    <a:pt x="844" y="302"/>
                  </a:lnTo>
                  <a:lnTo>
                    <a:pt x="846" y="304"/>
                  </a:lnTo>
                  <a:lnTo>
                    <a:pt x="852" y="310"/>
                  </a:lnTo>
                  <a:lnTo>
                    <a:pt x="858" y="318"/>
                  </a:lnTo>
                  <a:lnTo>
                    <a:pt x="858" y="314"/>
                  </a:lnTo>
                  <a:lnTo>
                    <a:pt x="856" y="310"/>
                  </a:lnTo>
                  <a:lnTo>
                    <a:pt x="852" y="306"/>
                  </a:lnTo>
                  <a:close/>
                  <a:moveTo>
                    <a:pt x="1028" y="396"/>
                  </a:moveTo>
                  <a:lnTo>
                    <a:pt x="1028" y="396"/>
                  </a:lnTo>
                  <a:lnTo>
                    <a:pt x="1032" y="394"/>
                  </a:lnTo>
                  <a:lnTo>
                    <a:pt x="1032" y="392"/>
                  </a:lnTo>
                  <a:lnTo>
                    <a:pt x="1036" y="380"/>
                  </a:lnTo>
                  <a:lnTo>
                    <a:pt x="1040" y="372"/>
                  </a:lnTo>
                  <a:lnTo>
                    <a:pt x="1040" y="370"/>
                  </a:lnTo>
                  <a:lnTo>
                    <a:pt x="1036" y="368"/>
                  </a:lnTo>
                  <a:lnTo>
                    <a:pt x="1034" y="366"/>
                  </a:lnTo>
                  <a:lnTo>
                    <a:pt x="1032" y="364"/>
                  </a:lnTo>
                  <a:lnTo>
                    <a:pt x="1032" y="362"/>
                  </a:lnTo>
                  <a:lnTo>
                    <a:pt x="1028" y="360"/>
                  </a:lnTo>
                  <a:lnTo>
                    <a:pt x="1024" y="358"/>
                  </a:lnTo>
                  <a:lnTo>
                    <a:pt x="1018" y="360"/>
                  </a:lnTo>
                  <a:lnTo>
                    <a:pt x="1008" y="366"/>
                  </a:lnTo>
                  <a:lnTo>
                    <a:pt x="998" y="374"/>
                  </a:lnTo>
                  <a:lnTo>
                    <a:pt x="994" y="378"/>
                  </a:lnTo>
                  <a:lnTo>
                    <a:pt x="994" y="384"/>
                  </a:lnTo>
                  <a:lnTo>
                    <a:pt x="992" y="388"/>
                  </a:lnTo>
                  <a:lnTo>
                    <a:pt x="988" y="396"/>
                  </a:lnTo>
                  <a:lnTo>
                    <a:pt x="984" y="402"/>
                  </a:lnTo>
                  <a:lnTo>
                    <a:pt x="984" y="408"/>
                  </a:lnTo>
                  <a:lnTo>
                    <a:pt x="984" y="410"/>
                  </a:lnTo>
                  <a:lnTo>
                    <a:pt x="984" y="412"/>
                  </a:lnTo>
                  <a:lnTo>
                    <a:pt x="988" y="410"/>
                  </a:lnTo>
                  <a:lnTo>
                    <a:pt x="996" y="408"/>
                  </a:lnTo>
                  <a:lnTo>
                    <a:pt x="1000" y="408"/>
                  </a:lnTo>
                  <a:lnTo>
                    <a:pt x="1006" y="410"/>
                  </a:lnTo>
                  <a:lnTo>
                    <a:pt x="1012" y="410"/>
                  </a:lnTo>
                  <a:lnTo>
                    <a:pt x="1016" y="410"/>
                  </a:lnTo>
                  <a:lnTo>
                    <a:pt x="1020" y="406"/>
                  </a:lnTo>
                  <a:lnTo>
                    <a:pt x="1024" y="400"/>
                  </a:lnTo>
                  <a:lnTo>
                    <a:pt x="1028" y="396"/>
                  </a:lnTo>
                  <a:close/>
                  <a:moveTo>
                    <a:pt x="1032" y="410"/>
                  </a:moveTo>
                  <a:lnTo>
                    <a:pt x="1032" y="410"/>
                  </a:lnTo>
                  <a:lnTo>
                    <a:pt x="1036" y="410"/>
                  </a:lnTo>
                  <a:lnTo>
                    <a:pt x="1036" y="406"/>
                  </a:lnTo>
                  <a:lnTo>
                    <a:pt x="1034" y="402"/>
                  </a:lnTo>
                  <a:lnTo>
                    <a:pt x="1032" y="400"/>
                  </a:lnTo>
                  <a:lnTo>
                    <a:pt x="1032" y="398"/>
                  </a:lnTo>
                  <a:lnTo>
                    <a:pt x="1030" y="398"/>
                  </a:lnTo>
                  <a:lnTo>
                    <a:pt x="1026" y="400"/>
                  </a:lnTo>
                  <a:lnTo>
                    <a:pt x="1024" y="404"/>
                  </a:lnTo>
                  <a:lnTo>
                    <a:pt x="1024" y="408"/>
                  </a:lnTo>
                  <a:lnTo>
                    <a:pt x="1024" y="410"/>
                  </a:lnTo>
                  <a:lnTo>
                    <a:pt x="1032" y="410"/>
                  </a:lnTo>
                  <a:close/>
                  <a:moveTo>
                    <a:pt x="1044" y="820"/>
                  </a:moveTo>
                  <a:lnTo>
                    <a:pt x="1044" y="820"/>
                  </a:lnTo>
                  <a:lnTo>
                    <a:pt x="1046" y="820"/>
                  </a:lnTo>
                  <a:lnTo>
                    <a:pt x="1050" y="820"/>
                  </a:lnTo>
                  <a:lnTo>
                    <a:pt x="1054" y="816"/>
                  </a:lnTo>
                  <a:lnTo>
                    <a:pt x="1056" y="812"/>
                  </a:lnTo>
                  <a:lnTo>
                    <a:pt x="1060" y="812"/>
                  </a:lnTo>
                  <a:lnTo>
                    <a:pt x="1064" y="810"/>
                  </a:lnTo>
                  <a:lnTo>
                    <a:pt x="1068" y="808"/>
                  </a:lnTo>
                  <a:lnTo>
                    <a:pt x="1068" y="806"/>
                  </a:lnTo>
                  <a:lnTo>
                    <a:pt x="1066" y="804"/>
                  </a:lnTo>
                  <a:lnTo>
                    <a:pt x="1064" y="802"/>
                  </a:lnTo>
                  <a:lnTo>
                    <a:pt x="1060" y="804"/>
                  </a:lnTo>
                  <a:lnTo>
                    <a:pt x="1052" y="808"/>
                  </a:lnTo>
                  <a:lnTo>
                    <a:pt x="1046" y="814"/>
                  </a:lnTo>
                  <a:lnTo>
                    <a:pt x="1044" y="818"/>
                  </a:lnTo>
                  <a:lnTo>
                    <a:pt x="1044" y="820"/>
                  </a:lnTo>
                  <a:close/>
                  <a:moveTo>
                    <a:pt x="844" y="336"/>
                  </a:moveTo>
                  <a:lnTo>
                    <a:pt x="844" y="336"/>
                  </a:lnTo>
                  <a:lnTo>
                    <a:pt x="852" y="332"/>
                  </a:lnTo>
                  <a:lnTo>
                    <a:pt x="856" y="326"/>
                  </a:lnTo>
                  <a:lnTo>
                    <a:pt x="854" y="320"/>
                  </a:lnTo>
                  <a:lnTo>
                    <a:pt x="850" y="31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0" y="310"/>
                  </a:lnTo>
                  <a:lnTo>
                    <a:pt x="840" y="316"/>
                  </a:lnTo>
                  <a:lnTo>
                    <a:pt x="840" y="330"/>
                  </a:lnTo>
                  <a:lnTo>
                    <a:pt x="842" y="336"/>
                  </a:lnTo>
                  <a:lnTo>
                    <a:pt x="844" y="336"/>
                  </a:lnTo>
                  <a:close/>
                  <a:moveTo>
                    <a:pt x="794" y="292"/>
                  </a:moveTo>
                  <a:lnTo>
                    <a:pt x="794" y="292"/>
                  </a:lnTo>
                  <a:lnTo>
                    <a:pt x="800" y="276"/>
                  </a:lnTo>
                  <a:lnTo>
                    <a:pt x="804" y="264"/>
                  </a:lnTo>
                  <a:lnTo>
                    <a:pt x="806" y="256"/>
                  </a:lnTo>
                  <a:lnTo>
                    <a:pt x="804" y="256"/>
                  </a:lnTo>
                  <a:lnTo>
                    <a:pt x="798" y="264"/>
                  </a:lnTo>
                  <a:lnTo>
                    <a:pt x="794" y="278"/>
                  </a:lnTo>
                  <a:lnTo>
                    <a:pt x="794" y="292"/>
                  </a:lnTo>
                  <a:close/>
                  <a:moveTo>
                    <a:pt x="1118" y="446"/>
                  </a:moveTo>
                  <a:lnTo>
                    <a:pt x="1118" y="446"/>
                  </a:lnTo>
                  <a:lnTo>
                    <a:pt x="1122" y="448"/>
                  </a:lnTo>
                  <a:lnTo>
                    <a:pt x="1128" y="450"/>
                  </a:lnTo>
                  <a:lnTo>
                    <a:pt x="1142" y="448"/>
                  </a:lnTo>
                  <a:lnTo>
                    <a:pt x="1158" y="448"/>
                  </a:lnTo>
                  <a:lnTo>
                    <a:pt x="1166" y="450"/>
                  </a:lnTo>
                  <a:lnTo>
                    <a:pt x="1172" y="452"/>
                  </a:lnTo>
                  <a:lnTo>
                    <a:pt x="1180" y="454"/>
                  </a:lnTo>
                  <a:lnTo>
                    <a:pt x="1186" y="454"/>
                  </a:lnTo>
                  <a:lnTo>
                    <a:pt x="1190" y="452"/>
                  </a:lnTo>
                  <a:lnTo>
                    <a:pt x="1194" y="450"/>
                  </a:lnTo>
                  <a:lnTo>
                    <a:pt x="1204" y="442"/>
                  </a:lnTo>
                  <a:lnTo>
                    <a:pt x="1208" y="440"/>
                  </a:lnTo>
                  <a:lnTo>
                    <a:pt x="1212" y="440"/>
                  </a:lnTo>
                  <a:lnTo>
                    <a:pt x="1216" y="440"/>
                  </a:lnTo>
                  <a:lnTo>
                    <a:pt x="1218" y="438"/>
                  </a:lnTo>
                  <a:lnTo>
                    <a:pt x="1218" y="434"/>
                  </a:lnTo>
                  <a:lnTo>
                    <a:pt x="1218" y="430"/>
                  </a:lnTo>
                  <a:lnTo>
                    <a:pt x="1214" y="420"/>
                  </a:lnTo>
                  <a:lnTo>
                    <a:pt x="1206" y="414"/>
                  </a:lnTo>
                  <a:lnTo>
                    <a:pt x="1200" y="410"/>
                  </a:lnTo>
                  <a:lnTo>
                    <a:pt x="1198" y="406"/>
                  </a:lnTo>
                  <a:lnTo>
                    <a:pt x="1200" y="406"/>
                  </a:lnTo>
                  <a:lnTo>
                    <a:pt x="1206" y="404"/>
                  </a:lnTo>
                  <a:lnTo>
                    <a:pt x="1218" y="402"/>
                  </a:lnTo>
                  <a:lnTo>
                    <a:pt x="1222" y="398"/>
                  </a:lnTo>
                  <a:lnTo>
                    <a:pt x="1222" y="394"/>
                  </a:lnTo>
                  <a:lnTo>
                    <a:pt x="1222" y="392"/>
                  </a:lnTo>
                  <a:lnTo>
                    <a:pt x="1224" y="390"/>
                  </a:lnTo>
                  <a:lnTo>
                    <a:pt x="1230" y="388"/>
                  </a:lnTo>
                  <a:lnTo>
                    <a:pt x="1232" y="388"/>
                  </a:lnTo>
                  <a:lnTo>
                    <a:pt x="1232" y="384"/>
                  </a:lnTo>
                  <a:lnTo>
                    <a:pt x="1232" y="376"/>
                  </a:lnTo>
                  <a:lnTo>
                    <a:pt x="1228" y="364"/>
                  </a:lnTo>
                  <a:lnTo>
                    <a:pt x="1234" y="372"/>
                  </a:lnTo>
                  <a:lnTo>
                    <a:pt x="1240" y="376"/>
                  </a:lnTo>
                  <a:lnTo>
                    <a:pt x="1246" y="378"/>
                  </a:lnTo>
                  <a:lnTo>
                    <a:pt x="1256" y="376"/>
                  </a:lnTo>
                  <a:lnTo>
                    <a:pt x="1268" y="372"/>
                  </a:lnTo>
                  <a:lnTo>
                    <a:pt x="1272" y="374"/>
                  </a:lnTo>
                  <a:lnTo>
                    <a:pt x="1272" y="376"/>
                  </a:lnTo>
                  <a:lnTo>
                    <a:pt x="1274" y="378"/>
                  </a:lnTo>
                  <a:lnTo>
                    <a:pt x="1278" y="382"/>
                  </a:lnTo>
                  <a:lnTo>
                    <a:pt x="1284" y="384"/>
                  </a:lnTo>
                  <a:lnTo>
                    <a:pt x="1296" y="386"/>
                  </a:lnTo>
                  <a:lnTo>
                    <a:pt x="1308" y="388"/>
                  </a:lnTo>
                  <a:lnTo>
                    <a:pt x="1316" y="392"/>
                  </a:lnTo>
                  <a:lnTo>
                    <a:pt x="1324" y="398"/>
                  </a:lnTo>
                  <a:lnTo>
                    <a:pt x="1330" y="406"/>
                  </a:lnTo>
                  <a:lnTo>
                    <a:pt x="1340" y="426"/>
                  </a:lnTo>
                  <a:lnTo>
                    <a:pt x="1348" y="438"/>
                  </a:lnTo>
                  <a:lnTo>
                    <a:pt x="1358" y="450"/>
                  </a:lnTo>
                  <a:lnTo>
                    <a:pt x="1374" y="472"/>
                  </a:lnTo>
                  <a:lnTo>
                    <a:pt x="1380" y="480"/>
                  </a:lnTo>
                  <a:lnTo>
                    <a:pt x="1384" y="486"/>
                  </a:lnTo>
                  <a:lnTo>
                    <a:pt x="1392" y="488"/>
                  </a:lnTo>
                  <a:lnTo>
                    <a:pt x="1400" y="492"/>
                  </a:lnTo>
                  <a:lnTo>
                    <a:pt x="1432" y="498"/>
                  </a:lnTo>
                  <a:lnTo>
                    <a:pt x="1450" y="502"/>
                  </a:lnTo>
                  <a:lnTo>
                    <a:pt x="1462" y="506"/>
                  </a:lnTo>
                  <a:lnTo>
                    <a:pt x="1470" y="510"/>
                  </a:lnTo>
                  <a:lnTo>
                    <a:pt x="1476" y="512"/>
                  </a:lnTo>
                  <a:lnTo>
                    <a:pt x="1482" y="518"/>
                  </a:lnTo>
                  <a:lnTo>
                    <a:pt x="1488" y="520"/>
                  </a:lnTo>
                  <a:lnTo>
                    <a:pt x="1492" y="520"/>
                  </a:lnTo>
                  <a:lnTo>
                    <a:pt x="1500" y="520"/>
                  </a:lnTo>
                  <a:lnTo>
                    <a:pt x="1506" y="518"/>
                  </a:lnTo>
                  <a:lnTo>
                    <a:pt x="1512" y="514"/>
                  </a:lnTo>
                  <a:lnTo>
                    <a:pt x="1514" y="510"/>
                  </a:lnTo>
                  <a:lnTo>
                    <a:pt x="1514" y="506"/>
                  </a:lnTo>
                  <a:lnTo>
                    <a:pt x="1512" y="502"/>
                  </a:lnTo>
                  <a:lnTo>
                    <a:pt x="1508" y="498"/>
                  </a:lnTo>
                  <a:lnTo>
                    <a:pt x="1498" y="494"/>
                  </a:lnTo>
                  <a:lnTo>
                    <a:pt x="1482" y="490"/>
                  </a:lnTo>
                  <a:lnTo>
                    <a:pt x="1474" y="484"/>
                  </a:lnTo>
                  <a:lnTo>
                    <a:pt x="1472" y="482"/>
                  </a:lnTo>
                  <a:lnTo>
                    <a:pt x="1472" y="480"/>
                  </a:lnTo>
                  <a:lnTo>
                    <a:pt x="1474" y="476"/>
                  </a:lnTo>
                  <a:lnTo>
                    <a:pt x="1478" y="472"/>
                  </a:lnTo>
                  <a:lnTo>
                    <a:pt x="1478" y="470"/>
                  </a:lnTo>
                  <a:lnTo>
                    <a:pt x="1476" y="468"/>
                  </a:lnTo>
                  <a:lnTo>
                    <a:pt x="1464" y="466"/>
                  </a:lnTo>
                  <a:lnTo>
                    <a:pt x="1454" y="464"/>
                  </a:lnTo>
                  <a:lnTo>
                    <a:pt x="1450" y="462"/>
                  </a:lnTo>
                  <a:lnTo>
                    <a:pt x="1448" y="458"/>
                  </a:lnTo>
                  <a:lnTo>
                    <a:pt x="1448" y="454"/>
                  </a:lnTo>
                  <a:lnTo>
                    <a:pt x="1450" y="448"/>
                  </a:lnTo>
                  <a:lnTo>
                    <a:pt x="1454" y="442"/>
                  </a:lnTo>
                  <a:lnTo>
                    <a:pt x="1454" y="438"/>
                  </a:lnTo>
                  <a:lnTo>
                    <a:pt x="1448" y="438"/>
                  </a:lnTo>
                  <a:lnTo>
                    <a:pt x="1436" y="440"/>
                  </a:lnTo>
                  <a:lnTo>
                    <a:pt x="1432" y="440"/>
                  </a:lnTo>
                  <a:lnTo>
                    <a:pt x="1428" y="440"/>
                  </a:lnTo>
                  <a:lnTo>
                    <a:pt x="1422" y="436"/>
                  </a:lnTo>
                  <a:lnTo>
                    <a:pt x="1416" y="428"/>
                  </a:lnTo>
                  <a:lnTo>
                    <a:pt x="1412" y="420"/>
                  </a:lnTo>
                  <a:lnTo>
                    <a:pt x="1408" y="400"/>
                  </a:lnTo>
                  <a:lnTo>
                    <a:pt x="1404" y="394"/>
                  </a:lnTo>
                  <a:lnTo>
                    <a:pt x="1400" y="390"/>
                  </a:lnTo>
                  <a:lnTo>
                    <a:pt x="1394" y="386"/>
                  </a:lnTo>
                  <a:lnTo>
                    <a:pt x="1386" y="378"/>
                  </a:lnTo>
                  <a:lnTo>
                    <a:pt x="1370" y="360"/>
                  </a:lnTo>
                  <a:lnTo>
                    <a:pt x="1364" y="350"/>
                  </a:lnTo>
                  <a:lnTo>
                    <a:pt x="1358" y="340"/>
                  </a:lnTo>
                  <a:lnTo>
                    <a:pt x="1356" y="334"/>
                  </a:lnTo>
                  <a:lnTo>
                    <a:pt x="1356" y="332"/>
                  </a:lnTo>
                  <a:lnTo>
                    <a:pt x="1358" y="330"/>
                  </a:lnTo>
                  <a:lnTo>
                    <a:pt x="1362" y="328"/>
                  </a:lnTo>
                  <a:lnTo>
                    <a:pt x="1366" y="326"/>
                  </a:lnTo>
                  <a:lnTo>
                    <a:pt x="1376" y="328"/>
                  </a:lnTo>
                  <a:lnTo>
                    <a:pt x="1388" y="328"/>
                  </a:lnTo>
                  <a:lnTo>
                    <a:pt x="1392" y="326"/>
                  </a:lnTo>
                  <a:lnTo>
                    <a:pt x="1394" y="324"/>
                  </a:lnTo>
                  <a:lnTo>
                    <a:pt x="1396" y="320"/>
                  </a:lnTo>
                  <a:lnTo>
                    <a:pt x="1396" y="314"/>
                  </a:lnTo>
                  <a:lnTo>
                    <a:pt x="1390" y="302"/>
                  </a:lnTo>
                  <a:lnTo>
                    <a:pt x="1386" y="296"/>
                  </a:lnTo>
                  <a:lnTo>
                    <a:pt x="1380" y="292"/>
                  </a:lnTo>
                  <a:lnTo>
                    <a:pt x="1374" y="290"/>
                  </a:lnTo>
                  <a:lnTo>
                    <a:pt x="1370" y="290"/>
                  </a:lnTo>
                  <a:lnTo>
                    <a:pt x="1364" y="290"/>
                  </a:lnTo>
                  <a:lnTo>
                    <a:pt x="1360" y="290"/>
                  </a:lnTo>
                  <a:lnTo>
                    <a:pt x="1354" y="284"/>
                  </a:lnTo>
                  <a:lnTo>
                    <a:pt x="1344" y="276"/>
                  </a:lnTo>
                  <a:lnTo>
                    <a:pt x="1338" y="272"/>
                  </a:lnTo>
                  <a:lnTo>
                    <a:pt x="1328" y="270"/>
                  </a:lnTo>
                  <a:lnTo>
                    <a:pt x="1312" y="264"/>
                  </a:lnTo>
                  <a:lnTo>
                    <a:pt x="1310" y="262"/>
                  </a:lnTo>
                  <a:lnTo>
                    <a:pt x="1308" y="260"/>
                  </a:lnTo>
                  <a:lnTo>
                    <a:pt x="1310" y="256"/>
                  </a:lnTo>
                  <a:lnTo>
                    <a:pt x="1312" y="246"/>
                  </a:lnTo>
                  <a:lnTo>
                    <a:pt x="1312" y="238"/>
                  </a:lnTo>
                  <a:lnTo>
                    <a:pt x="1306" y="230"/>
                  </a:lnTo>
                  <a:lnTo>
                    <a:pt x="1298" y="220"/>
                  </a:lnTo>
                  <a:lnTo>
                    <a:pt x="1288" y="210"/>
                  </a:lnTo>
                  <a:lnTo>
                    <a:pt x="1278" y="200"/>
                  </a:lnTo>
                  <a:lnTo>
                    <a:pt x="1266" y="192"/>
                  </a:lnTo>
                  <a:lnTo>
                    <a:pt x="1256" y="188"/>
                  </a:lnTo>
                  <a:lnTo>
                    <a:pt x="1248" y="186"/>
                  </a:lnTo>
                  <a:lnTo>
                    <a:pt x="1242" y="186"/>
                  </a:lnTo>
                  <a:lnTo>
                    <a:pt x="1238" y="184"/>
                  </a:lnTo>
                  <a:lnTo>
                    <a:pt x="1230" y="178"/>
                  </a:lnTo>
                  <a:lnTo>
                    <a:pt x="1220" y="170"/>
                  </a:lnTo>
                  <a:lnTo>
                    <a:pt x="1214" y="166"/>
                  </a:lnTo>
                  <a:lnTo>
                    <a:pt x="1202" y="162"/>
                  </a:lnTo>
                  <a:lnTo>
                    <a:pt x="1190" y="158"/>
                  </a:lnTo>
                  <a:lnTo>
                    <a:pt x="1174" y="152"/>
                  </a:lnTo>
                  <a:lnTo>
                    <a:pt x="1140" y="134"/>
                  </a:lnTo>
                  <a:lnTo>
                    <a:pt x="1106" y="120"/>
                  </a:lnTo>
                  <a:lnTo>
                    <a:pt x="1092" y="116"/>
                  </a:lnTo>
                  <a:lnTo>
                    <a:pt x="1078" y="116"/>
                  </a:lnTo>
                  <a:lnTo>
                    <a:pt x="1080" y="404"/>
                  </a:lnTo>
                  <a:lnTo>
                    <a:pt x="1094" y="414"/>
                  </a:lnTo>
                  <a:lnTo>
                    <a:pt x="1104" y="426"/>
                  </a:lnTo>
                  <a:lnTo>
                    <a:pt x="1118" y="446"/>
                  </a:lnTo>
                  <a:close/>
                  <a:moveTo>
                    <a:pt x="784" y="288"/>
                  </a:moveTo>
                  <a:lnTo>
                    <a:pt x="784" y="288"/>
                  </a:lnTo>
                  <a:lnTo>
                    <a:pt x="786" y="290"/>
                  </a:lnTo>
                  <a:lnTo>
                    <a:pt x="788" y="288"/>
                  </a:lnTo>
                  <a:lnTo>
                    <a:pt x="790" y="286"/>
                  </a:lnTo>
                  <a:lnTo>
                    <a:pt x="790" y="282"/>
                  </a:lnTo>
                  <a:lnTo>
                    <a:pt x="788" y="278"/>
                  </a:lnTo>
                  <a:lnTo>
                    <a:pt x="784" y="274"/>
                  </a:lnTo>
                  <a:lnTo>
                    <a:pt x="782" y="276"/>
                  </a:lnTo>
                  <a:lnTo>
                    <a:pt x="784" y="288"/>
                  </a:lnTo>
                  <a:close/>
                  <a:moveTo>
                    <a:pt x="1474" y="80"/>
                  </a:moveTo>
                  <a:lnTo>
                    <a:pt x="1474" y="80"/>
                  </a:lnTo>
                  <a:lnTo>
                    <a:pt x="1476" y="80"/>
                  </a:lnTo>
                  <a:lnTo>
                    <a:pt x="1476" y="78"/>
                  </a:lnTo>
                  <a:lnTo>
                    <a:pt x="1474" y="72"/>
                  </a:lnTo>
                  <a:lnTo>
                    <a:pt x="1468" y="68"/>
                  </a:lnTo>
                  <a:lnTo>
                    <a:pt x="1466" y="68"/>
                  </a:lnTo>
                  <a:lnTo>
                    <a:pt x="1464" y="68"/>
                  </a:lnTo>
                  <a:lnTo>
                    <a:pt x="1464" y="72"/>
                  </a:lnTo>
                  <a:lnTo>
                    <a:pt x="1464" y="76"/>
                  </a:lnTo>
                  <a:lnTo>
                    <a:pt x="1468" y="78"/>
                  </a:lnTo>
                  <a:lnTo>
                    <a:pt x="1474" y="80"/>
                  </a:lnTo>
                  <a:close/>
                  <a:moveTo>
                    <a:pt x="1436" y="292"/>
                  </a:moveTo>
                  <a:lnTo>
                    <a:pt x="1436" y="292"/>
                  </a:lnTo>
                  <a:lnTo>
                    <a:pt x="1442" y="296"/>
                  </a:lnTo>
                  <a:lnTo>
                    <a:pt x="1446" y="298"/>
                  </a:lnTo>
                  <a:lnTo>
                    <a:pt x="1448" y="298"/>
                  </a:lnTo>
                  <a:lnTo>
                    <a:pt x="1450" y="298"/>
                  </a:lnTo>
                  <a:lnTo>
                    <a:pt x="1452" y="296"/>
                  </a:lnTo>
                  <a:lnTo>
                    <a:pt x="1454" y="296"/>
                  </a:lnTo>
                  <a:lnTo>
                    <a:pt x="1458" y="298"/>
                  </a:lnTo>
                  <a:lnTo>
                    <a:pt x="1462" y="302"/>
                  </a:lnTo>
                  <a:lnTo>
                    <a:pt x="1468" y="306"/>
                  </a:lnTo>
                  <a:lnTo>
                    <a:pt x="1478" y="308"/>
                  </a:lnTo>
                  <a:lnTo>
                    <a:pt x="1490" y="306"/>
                  </a:lnTo>
                  <a:lnTo>
                    <a:pt x="1502" y="302"/>
                  </a:lnTo>
                  <a:lnTo>
                    <a:pt x="1514" y="298"/>
                  </a:lnTo>
                  <a:lnTo>
                    <a:pt x="1524" y="292"/>
                  </a:lnTo>
                  <a:lnTo>
                    <a:pt x="1534" y="284"/>
                  </a:lnTo>
                  <a:lnTo>
                    <a:pt x="1538" y="278"/>
                  </a:lnTo>
                  <a:lnTo>
                    <a:pt x="1542" y="272"/>
                  </a:lnTo>
                  <a:lnTo>
                    <a:pt x="1544" y="270"/>
                  </a:lnTo>
                  <a:lnTo>
                    <a:pt x="1548" y="270"/>
                  </a:lnTo>
                  <a:lnTo>
                    <a:pt x="1550" y="270"/>
                  </a:lnTo>
                  <a:lnTo>
                    <a:pt x="1556" y="272"/>
                  </a:lnTo>
                  <a:lnTo>
                    <a:pt x="1560" y="270"/>
                  </a:lnTo>
                  <a:lnTo>
                    <a:pt x="1566" y="268"/>
                  </a:lnTo>
                  <a:lnTo>
                    <a:pt x="1568" y="264"/>
                  </a:lnTo>
                  <a:lnTo>
                    <a:pt x="1570" y="260"/>
                  </a:lnTo>
                  <a:lnTo>
                    <a:pt x="1566" y="252"/>
                  </a:lnTo>
                  <a:lnTo>
                    <a:pt x="1564" y="246"/>
                  </a:lnTo>
                  <a:lnTo>
                    <a:pt x="1564" y="244"/>
                  </a:lnTo>
                  <a:lnTo>
                    <a:pt x="1566" y="242"/>
                  </a:lnTo>
                  <a:lnTo>
                    <a:pt x="1572" y="240"/>
                  </a:lnTo>
                  <a:lnTo>
                    <a:pt x="1574" y="238"/>
                  </a:lnTo>
                  <a:lnTo>
                    <a:pt x="1580" y="228"/>
                  </a:lnTo>
                  <a:lnTo>
                    <a:pt x="1580" y="216"/>
                  </a:lnTo>
                  <a:lnTo>
                    <a:pt x="1578" y="212"/>
                  </a:lnTo>
                  <a:lnTo>
                    <a:pt x="1576" y="208"/>
                  </a:lnTo>
                  <a:lnTo>
                    <a:pt x="1572" y="202"/>
                  </a:lnTo>
                  <a:lnTo>
                    <a:pt x="1566" y="202"/>
                  </a:lnTo>
                  <a:lnTo>
                    <a:pt x="1548" y="202"/>
                  </a:lnTo>
                  <a:lnTo>
                    <a:pt x="1546" y="204"/>
                  </a:lnTo>
                  <a:lnTo>
                    <a:pt x="1544" y="206"/>
                  </a:lnTo>
                  <a:lnTo>
                    <a:pt x="1542" y="210"/>
                  </a:lnTo>
                  <a:lnTo>
                    <a:pt x="1546" y="224"/>
                  </a:lnTo>
                  <a:lnTo>
                    <a:pt x="1550" y="236"/>
                  </a:lnTo>
                  <a:lnTo>
                    <a:pt x="1548" y="240"/>
                  </a:lnTo>
                  <a:lnTo>
                    <a:pt x="1542" y="240"/>
                  </a:lnTo>
                  <a:lnTo>
                    <a:pt x="1536" y="238"/>
                  </a:lnTo>
                  <a:lnTo>
                    <a:pt x="1530" y="242"/>
                  </a:lnTo>
                  <a:lnTo>
                    <a:pt x="1526" y="248"/>
                  </a:lnTo>
                  <a:lnTo>
                    <a:pt x="1522" y="254"/>
                  </a:lnTo>
                  <a:lnTo>
                    <a:pt x="1518" y="262"/>
                  </a:lnTo>
                  <a:lnTo>
                    <a:pt x="1514" y="266"/>
                  </a:lnTo>
                  <a:lnTo>
                    <a:pt x="1510" y="268"/>
                  </a:lnTo>
                  <a:lnTo>
                    <a:pt x="1504" y="266"/>
                  </a:lnTo>
                  <a:lnTo>
                    <a:pt x="1500" y="264"/>
                  </a:lnTo>
                  <a:lnTo>
                    <a:pt x="1498" y="264"/>
                  </a:lnTo>
                  <a:lnTo>
                    <a:pt x="1494" y="268"/>
                  </a:lnTo>
                  <a:lnTo>
                    <a:pt x="1490" y="270"/>
                  </a:lnTo>
                  <a:lnTo>
                    <a:pt x="1488" y="264"/>
                  </a:lnTo>
                  <a:lnTo>
                    <a:pt x="1486" y="256"/>
                  </a:lnTo>
                  <a:lnTo>
                    <a:pt x="1488" y="250"/>
                  </a:lnTo>
                  <a:lnTo>
                    <a:pt x="1490" y="248"/>
                  </a:lnTo>
                  <a:lnTo>
                    <a:pt x="1490" y="244"/>
                  </a:lnTo>
                  <a:lnTo>
                    <a:pt x="1488" y="242"/>
                  </a:lnTo>
                  <a:lnTo>
                    <a:pt x="1484" y="244"/>
                  </a:lnTo>
                  <a:lnTo>
                    <a:pt x="1480" y="250"/>
                  </a:lnTo>
                  <a:lnTo>
                    <a:pt x="1480" y="262"/>
                  </a:lnTo>
                  <a:lnTo>
                    <a:pt x="1478" y="266"/>
                  </a:lnTo>
                  <a:lnTo>
                    <a:pt x="1476" y="268"/>
                  </a:lnTo>
                  <a:lnTo>
                    <a:pt x="1470" y="270"/>
                  </a:lnTo>
                  <a:lnTo>
                    <a:pt x="1460" y="268"/>
                  </a:lnTo>
                  <a:lnTo>
                    <a:pt x="1448" y="266"/>
                  </a:lnTo>
                  <a:lnTo>
                    <a:pt x="1434" y="266"/>
                  </a:lnTo>
                  <a:lnTo>
                    <a:pt x="1424" y="264"/>
                  </a:lnTo>
                  <a:lnTo>
                    <a:pt x="1416" y="266"/>
                  </a:lnTo>
                  <a:lnTo>
                    <a:pt x="1414" y="268"/>
                  </a:lnTo>
                  <a:lnTo>
                    <a:pt x="1414" y="270"/>
                  </a:lnTo>
                  <a:lnTo>
                    <a:pt x="1416" y="278"/>
                  </a:lnTo>
                  <a:lnTo>
                    <a:pt x="1420" y="280"/>
                  </a:lnTo>
                  <a:lnTo>
                    <a:pt x="1428" y="284"/>
                  </a:lnTo>
                  <a:lnTo>
                    <a:pt x="1436" y="292"/>
                  </a:lnTo>
                  <a:close/>
                  <a:moveTo>
                    <a:pt x="1546" y="156"/>
                  </a:moveTo>
                  <a:lnTo>
                    <a:pt x="1546" y="156"/>
                  </a:lnTo>
                  <a:lnTo>
                    <a:pt x="1552" y="162"/>
                  </a:lnTo>
                  <a:lnTo>
                    <a:pt x="1562" y="170"/>
                  </a:lnTo>
                  <a:lnTo>
                    <a:pt x="1572" y="178"/>
                  </a:lnTo>
                  <a:lnTo>
                    <a:pt x="1582" y="190"/>
                  </a:lnTo>
                  <a:lnTo>
                    <a:pt x="1586" y="196"/>
                  </a:lnTo>
                  <a:lnTo>
                    <a:pt x="1588" y="202"/>
                  </a:lnTo>
                  <a:lnTo>
                    <a:pt x="1590" y="210"/>
                  </a:lnTo>
                  <a:lnTo>
                    <a:pt x="1590" y="220"/>
                  </a:lnTo>
                  <a:lnTo>
                    <a:pt x="1592" y="224"/>
                  </a:lnTo>
                  <a:lnTo>
                    <a:pt x="1594" y="232"/>
                  </a:lnTo>
                  <a:lnTo>
                    <a:pt x="1598" y="236"/>
                  </a:lnTo>
                  <a:lnTo>
                    <a:pt x="1602" y="234"/>
                  </a:lnTo>
                  <a:lnTo>
                    <a:pt x="1604" y="230"/>
                  </a:lnTo>
                  <a:lnTo>
                    <a:pt x="1608" y="222"/>
                  </a:lnTo>
                  <a:lnTo>
                    <a:pt x="1608" y="214"/>
                  </a:lnTo>
                  <a:lnTo>
                    <a:pt x="1608" y="206"/>
                  </a:lnTo>
                  <a:lnTo>
                    <a:pt x="1604" y="196"/>
                  </a:lnTo>
                  <a:lnTo>
                    <a:pt x="1596" y="190"/>
                  </a:lnTo>
                  <a:lnTo>
                    <a:pt x="1582" y="178"/>
                  </a:lnTo>
                  <a:lnTo>
                    <a:pt x="1574" y="168"/>
                  </a:lnTo>
                  <a:lnTo>
                    <a:pt x="1566" y="160"/>
                  </a:lnTo>
                  <a:lnTo>
                    <a:pt x="1556" y="154"/>
                  </a:lnTo>
                  <a:lnTo>
                    <a:pt x="1538" y="142"/>
                  </a:lnTo>
                  <a:lnTo>
                    <a:pt x="1526" y="132"/>
                  </a:lnTo>
                  <a:lnTo>
                    <a:pt x="1518" y="126"/>
                  </a:lnTo>
                  <a:lnTo>
                    <a:pt x="1516" y="126"/>
                  </a:lnTo>
                  <a:lnTo>
                    <a:pt x="1514" y="128"/>
                  </a:lnTo>
                  <a:lnTo>
                    <a:pt x="1510" y="132"/>
                  </a:lnTo>
                  <a:lnTo>
                    <a:pt x="1508" y="134"/>
                  </a:lnTo>
                  <a:lnTo>
                    <a:pt x="1510" y="136"/>
                  </a:lnTo>
                  <a:lnTo>
                    <a:pt x="1516" y="138"/>
                  </a:lnTo>
                  <a:lnTo>
                    <a:pt x="1530" y="144"/>
                  </a:lnTo>
                  <a:lnTo>
                    <a:pt x="1538" y="150"/>
                  </a:lnTo>
                  <a:lnTo>
                    <a:pt x="1546" y="156"/>
                  </a:lnTo>
                  <a:close/>
                  <a:moveTo>
                    <a:pt x="1500" y="128"/>
                  </a:moveTo>
                  <a:lnTo>
                    <a:pt x="1500" y="128"/>
                  </a:lnTo>
                  <a:lnTo>
                    <a:pt x="1502" y="126"/>
                  </a:lnTo>
                  <a:lnTo>
                    <a:pt x="1502" y="122"/>
                  </a:lnTo>
                  <a:lnTo>
                    <a:pt x="1496" y="116"/>
                  </a:lnTo>
                  <a:lnTo>
                    <a:pt x="1492" y="114"/>
                  </a:lnTo>
                  <a:lnTo>
                    <a:pt x="1490" y="114"/>
                  </a:lnTo>
                  <a:lnTo>
                    <a:pt x="1486" y="114"/>
                  </a:lnTo>
                  <a:lnTo>
                    <a:pt x="1484" y="118"/>
                  </a:lnTo>
                  <a:lnTo>
                    <a:pt x="1484" y="120"/>
                  </a:lnTo>
                  <a:lnTo>
                    <a:pt x="1484" y="124"/>
                  </a:lnTo>
                  <a:lnTo>
                    <a:pt x="1488" y="128"/>
                  </a:lnTo>
                  <a:lnTo>
                    <a:pt x="1494" y="130"/>
                  </a:lnTo>
                  <a:lnTo>
                    <a:pt x="1498" y="130"/>
                  </a:lnTo>
                  <a:lnTo>
                    <a:pt x="1500" y="128"/>
                  </a:lnTo>
                  <a:close/>
                  <a:moveTo>
                    <a:pt x="726" y="46"/>
                  </a:moveTo>
                  <a:lnTo>
                    <a:pt x="726" y="46"/>
                  </a:lnTo>
                  <a:lnTo>
                    <a:pt x="726" y="50"/>
                  </a:lnTo>
                  <a:lnTo>
                    <a:pt x="724" y="54"/>
                  </a:lnTo>
                  <a:lnTo>
                    <a:pt x="716" y="62"/>
                  </a:lnTo>
                  <a:lnTo>
                    <a:pt x="714" y="66"/>
                  </a:lnTo>
                  <a:lnTo>
                    <a:pt x="716" y="70"/>
                  </a:lnTo>
                  <a:lnTo>
                    <a:pt x="718" y="72"/>
                  </a:lnTo>
                  <a:lnTo>
                    <a:pt x="726" y="72"/>
                  </a:lnTo>
                  <a:lnTo>
                    <a:pt x="738" y="72"/>
                  </a:lnTo>
                  <a:lnTo>
                    <a:pt x="742" y="74"/>
                  </a:lnTo>
                  <a:lnTo>
                    <a:pt x="746" y="78"/>
                  </a:lnTo>
                  <a:lnTo>
                    <a:pt x="752" y="88"/>
                  </a:lnTo>
                  <a:lnTo>
                    <a:pt x="758" y="104"/>
                  </a:lnTo>
                  <a:lnTo>
                    <a:pt x="762" y="106"/>
                  </a:lnTo>
                  <a:lnTo>
                    <a:pt x="764" y="108"/>
                  </a:lnTo>
                  <a:lnTo>
                    <a:pt x="774" y="110"/>
                  </a:lnTo>
                  <a:lnTo>
                    <a:pt x="786" y="110"/>
                  </a:lnTo>
                  <a:lnTo>
                    <a:pt x="798" y="110"/>
                  </a:lnTo>
                  <a:lnTo>
                    <a:pt x="810" y="108"/>
                  </a:lnTo>
                  <a:lnTo>
                    <a:pt x="820" y="108"/>
                  </a:lnTo>
                  <a:lnTo>
                    <a:pt x="828" y="110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20"/>
                  </a:lnTo>
                  <a:lnTo>
                    <a:pt x="826" y="122"/>
                  </a:lnTo>
                  <a:lnTo>
                    <a:pt x="822" y="122"/>
                  </a:lnTo>
                  <a:lnTo>
                    <a:pt x="816" y="120"/>
                  </a:lnTo>
                  <a:lnTo>
                    <a:pt x="808" y="120"/>
                  </a:lnTo>
                  <a:lnTo>
                    <a:pt x="802" y="118"/>
                  </a:lnTo>
                  <a:lnTo>
                    <a:pt x="798" y="120"/>
                  </a:lnTo>
                  <a:lnTo>
                    <a:pt x="794" y="124"/>
                  </a:lnTo>
                  <a:lnTo>
                    <a:pt x="790" y="130"/>
                  </a:lnTo>
                  <a:lnTo>
                    <a:pt x="784" y="134"/>
                  </a:lnTo>
                  <a:lnTo>
                    <a:pt x="778" y="134"/>
                  </a:lnTo>
                  <a:lnTo>
                    <a:pt x="772" y="132"/>
                  </a:lnTo>
                  <a:lnTo>
                    <a:pt x="766" y="130"/>
                  </a:lnTo>
                  <a:lnTo>
                    <a:pt x="760" y="130"/>
                  </a:lnTo>
                  <a:lnTo>
                    <a:pt x="756" y="132"/>
                  </a:lnTo>
                  <a:lnTo>
                    <a:pt x="756" y="138"/>
                  </a:lnTo>
                  <a:lnTo>
                    <a:pt x="756" y="142"/>
                  </a:lnTo>
                  <a:lnTo>
                    <a:pt x="760" y="144"/>
                  </a:lnTo>
                  <a:lnTo>
                    <a:pt x="768" y="146"/>
                  </a:lnTo>
                  <a:lnTo>
                    <a:pt x="780" y="156"/>
                  </a:lnTo>
                  <a:lnTo>
                    <a:pt x="786" y="164"/>
                  </a:lnTo>
                  <a:lnTo>
                    <a:pt x="790" y="170"/>
                  </a:lnTo>
                  <a:lnTo>
                    <a:pt x="790" y="174"/>
                  </a:lnTo>
                  <a:lnTo>
                    <a:pt x="788" y="176"/>
                  </a:lnTo>
                  <a:lnTo>
                    <a:pt x="784" y="180"/>
                  </a:lnTo>
                  <a:lnTo>
                    <a:pt x="784" y="184"/>
                  </a:lnTo>
                  <a:lnTo>
                    <a:pt x="784" y="188"/>
                  </a:lnTo>
                  <a:lnTo>
                    <a:pt x="788" y="194"/>
                  </a:lnTo>
                  <a:lnTo>
                    <a:pt x="792" y="196"/>
                  </a:lnTo>
                  <a:lnTo>
                    <a:pt x="796" y="198"/>
                  </a:lnTo>
                  <a:lnTo>
                    <a:pt x="802" y="198"/>
                  </a:lnTo>
                  <a:lnTo>
                    <a:pt x="806" y="196"/>
                  </a:lnTo>
                  <a:lnTo>
                    <a:pt x="810" y="192"/>
                  </a:lnTo>
                  <a:lnTo>
                    <a:pt x="814" y="186"/>
                  </a:lnTo>
                  <a:lnTo>
                    <a:pt x="816" y="178"/>
                  </a:lnTo>
                  <a:lnTo>
                    <a:pt x="822" y="158"/>
                  </a:lnTo>
                  <a:lnTo>
                    <a:pt x="826" y="150"/>
                  </a:lnTo>
                  <a:lnTo>
                    <a:pt x="828" y="150"/>
                  </a:lnTo>
                  <a:lnTo>
                    <a:pt x="828" y="154"/>
                  </a:lnTo>
                  <a:lnTo>
                    <a:pt x="824" y="168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8" y="180"/>
                  </a:lnTo>
                  <a:lnTo>
                    <a:pt x="832" y="184"/>
                  </a:lnTo>
                  <a:lnTo>
                    <a:pt x="844" y="188"/>
                  </a:lnTo>
                  <a:lnTo>
                    <a:pt x="852" y="192"/>
                  </a:lnTo>
                  <a:lnTo>
                    <a:pt x="860" y="198"/>
                  </a:lnTo>
                  <a:lnTo>
                    <a:pt x="870" y="206"/>
                  </a:lnTo>
                  <a:lnTo>
                    <a:pt x="878" y="212"/>
                  </a:lnTo>
                  <a:lnTo>
                    <a:pt x="886" y="214"/>
                  </a:lnTo>
                  <a:lnTo>
                    <a:pt x="892" y="216"/>
                  </a:lnTo>
                  <a:lnTo>
                    <a:pt x="906" y="218"/>
                  </a:lnTo>
                  <a:lnTo>
                    <a:pt x="916" y="220"/>
                  </a:lnTo>
                  <a:lnTo>
                    <a:pt x="926" y="226"/>
                  </a:lnTo>
                  <a:lnTo>
                    <a:pt x="940" y="232"/>
                  </a:lnTo>
                  <a:lnTo>
                    <a:pt x="954" y="238"/>
                  </a:lnTo>
                  <a:lnTo>
                    <a:pt x="966" y="242"/>
                  </a:lnTo>
                  <a:lnTo>
                    <a:pt x="980" y="252"/>
                  </a:lnTo>
                  <a:lnTo>
                    <a:pt x="988" y="258"/>
                  </a:lnTo>
                  <a:lnTo>
                    <a:pt x="994" y="266"/>
                  </a:lnTo>
                  <a:lnTo>
                    <a:pt x="1004" y="284"/>
                  </a:lnTo>
                  <a:lnTo>
                    <a:pt x="1014" y="302"/>
                  </a:lnTo>
                  <a:lnTo>
                    <a:pt x="1024" y="318"/>
                  </a:lnTo>
                  <a:lnTo>
                    <a:pt x="1028" y="324"/>
                  </a:lnTo>
                  <a:lnTo>
                    <a:pt x="1030" y="328"/>
                  </a:lnTo>
                  <a:lnTo>
                    <a:pt x="1028" y="330"/>
                  </a:lnTo>
                  <a:lnTo>
                    <a:pt x="1026" y="332"/>
                  </a:lnTo>
                  <a:lnTo>
                    <a:pt x="1022" y="336"/>
                  </a:lnTo>
                  <a:lnTo>
                    <a:pt x="1020" y="338"/>
                  </a:lnTo>
                  <a:lnTo>
                    <a:pt x="1020" y="344"/>
                  </a:lnTo>
                  <a:lnTo>
                    <a:pt x="1024" y="350"/>
                  </a:lnTo>
                  <a:lnTo>
                    <a:pt x="1028" y="354"/>
                  </a:lnTo>
                  <a:lnTo>
                    <a:pt x="1036" y="360"/>
                  </a:lnTo>
                  <a:lnTo>
                    <a:pt x="1040" y="364"/>
                  </a:lnTo>
                  <a:lnTo>
                    <a:pt x="1044" y="368"/>
                  </a:lnTo>
                  <a:lnTo>
                    <a:pt x="1044" y="372"/>
                  </a:lnTo>
                  <a:lnTo>
                    <a:pt x="1040" y="380"/>
                  </a:lnTo>
                  <a:lnTo>
                    <a:pt x="1036" y="394"/>
                  </a:lnTo>
                  <a:lnTo>
                    <a:pt x="1036" y="396"/>
                  </a:lnTo>
                  <a:lnTo>
                    <a:pt x="1038" y="398"/>
                  </a:lnTo>
                  <a:lnTo>
                    <a:pt x="1044" y="396"/>
                  </a:lnTo>
                  <a:lnTo>
                    <a:pt x="1046" y="396"/>
                  </a:lnTo>
                  <a:lnTo>
                    <a:pt x="1050" y="396"/>
                  </a:lnTo>
                  <a:lnTo>
                    <a:pt x="1052" y="398"/>
                  </a:lnTo>
                  <a:lnTo>
                    <a:pt x="1054" y="398"/>
                  </a:lnTo>
                  <a:lnTo>
                    <a:pt x="1060" y="398"/>
                  </a:lnTo>
                  <a:lnTo>
                    <a:pt x="1068" y="398"/>
                  </a:lnTo>
                  <a:lnTo>
                    <a:pt x="1074" y="400"/>
                  </a:lnTo>
                  <a:lnTo>
                    <a:pt x="1080" y="404"/>
                  </a:lnTo>
                  <a:lnTo>
                    <a:pt x="1078" y="116"/>
                  </a:lnTo>
                  <a:lnTo>
                    <a:pt x="1070" y="114"/>
                  </a:lnTo>
                  <a:lnTo>
                    <a:pt x="1060" y="110"/>
                  </a:lnTo>
                  <a:lnTo>
                    <a:pt x="1038" y="100"/>
                  </a:lnTo>
                  <a:lnTo>
                    <a:pt x="1002" y="76"/>
                  </a:lnTo>
                  <a:lnTo>
                    <a:pt x="996" y="72"/>
                  </a:lnTo>
                  <a:lnTo>
                    <a:pt x="988" y="72"/>
                  </a:lnTo>
                  <a:lnTo>
                    <a:pt x="982" y="74"/>
                  </a:lnTo>
                  <a:lnTo>
                    <a:pt x="976" y="76"/>
                  </a:lnTo>
                  <a:lnTo>
                    <a:pt x="970" y="80"/>
                  </a:lnTo>
                  <a:lnTo>
                    <a:pt x="966" y="84"/>
                  </a:lnTo>
                  <a:lnTo>
                    <a:pt x="964" y="88"/>
                  </a:lnTo>
                  <a:lnTo>
                    <a:pt x="964" y="92"/>
                  </a:lnTo>
                  <a:lnTo>
                    <a:pt x="966" y="96"/>
                  </a:lnTo>
                  <a:lnTo>
                    <a:pt x="964" y="100"/>
                  </a:lnTo>
                  <a:lnTo>
                    <a:pt x="956" y="106"/>
                  </a:lnTo>
                  <a:lnTo>
                    <a:pt x="946" y="110"/>
                  </a:lnTo>
                  <a:lnTo>
                    <a:pt x="942" y="110"/>
                  </a:lnTo>
                  <a:lnTo>
                    <a:pt x="938" y="108"/>
                  </a:lnTo>
                  <a:lnTo>
                    <a:pt x="936" y="108"/>
                  </a:lnTo>
                  <a:lnTo>
                    <a:pt x="934" y="110"/>
                  </a:lnTo>
                  <a:lnTo>
                    <a:pt x="928" y="116"/>
                  </a:lnTo>
                  <a:lnTo>
                    <a:pt x="914" y="138"/>
                  </a:lnTo>
                  <a:lnTo>
                    <a:pt x="906" y="148"/>
                  </a:lnTo>
                  <a:lnTo>
                    <a:pt x="898" y="158"/>
                  </a:lnTo>
                  <a:lnTo>
                    <a:pt x="890" y="164"/>
                  </a:lnTo>
                  <a:lnTo>
                    <a:pt x="886" y="164"/>
                  </a:lnTo>
                  <a:lnTo>
                    <a:pt x="882" y="164"/>
                  </a:lnTo>
                  <a:lnTo>
                    <a:pt x="876" y="160"/>
                  </a:lnTo>
                  <a:lnTo>
                    <a:pt x="872" y="156"/>
                  </a:lnTo>
                  <a:lnTo>
                    <a:pt x="870" y="150"/>
                  </a:lnTo>
                  <a:lnTo>
                    <a:pt x="868" y="144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60" y="120"/>
                  </a:lnTo>
                  <a:lnTo>
                    <a:pt x="856" y="118"/>
                  </a:lnTo>
                  <a:lnTo>
                    <a:pt x="854" y="118"/>
                  </a:lnTo>
                  <a:lnTo>
                    <a:pt x="852" y="124"/>
                  </a:lnTo>
                  <a:lnTo>
                    <a:pt x="852" y="126"/>
                  </a:lnTo>
                  <a:lnTo>
                    <a:pt x="846" y="114"/>
                  </a:lnTo>
                  <a:lnTo>
                    <a:pt x="842" y="102"/>
                  </a:lnTo>
                  <a:lnTo>
                    <a:pt x="842" y="94"/>
                  </a:lnTo>
                  <a:lnTo>
                    <a:pt x="842" y="86"/>
                  </a:lnTo>
                  <a:lnTo>
                    <a:pt x="844" y="80"/>
                  </a:lnTo>
                  <a:lnTo>
                    <a:pt x="846" y="66"/>
                  </a:lnTo>
                  <a:lnTo>
                    <a:pt x="846" y="58"/>
                  </a:lnTo>
                  <a:lnTo>
                    <a:pt x="844" y="48"/>
                  </a:lnTo>
                  <a:lnTo>
                    <a:pt x="840" y="40"/>
                  </a:lnTo>
                  <a:lnTo>
                    <a:pt x="838" y="36"/>
                  </a:lnTo>
                  <a:lnTo>
                    <a:pt x="834" y="36"/>
                  </a:lnTo>
                  <a:lnTo>
                    <a:pt x="830" y="36"/>
                  </a:lnTo>
                  <a:lnTo>
                    <a:pt x="826" y="36"/>
                  </a:lnTo>
                  <a:lnTo>
                    <a:pt x="818" y="36"/>
                  </a:lnTo>
                  <a:lnTo>
                    <a:pt x="810" y="32"/>
                  </a:lnTo>
                  <a:lnTo>
                    <a:pt x="798" y="26"/>
                  </a:lnTo>
                  <a:lnTo>
                    <a:pt x="786" y="18"/>
                  </a:lnTo>
                  <a:lnTo>
                    <a:pt x="776" y="16"/>
                  </a:lnTo>
                  <a:lnTo>
                    <a:pt x="770" y="16"/>
                  </a:lnTo>
                  <a:lnTo>
                    <a:pt x="764" y="20"/>
                  </a:lnTo>
                  <a:lnTo>
                    <a:pt x="756" y="28"/>
                  </a:lnTo>
                  <a:lnTo>
                    <a:pt x="752" y="32"/>
                  </a:lnTo>
                  <a:lnTo>
                    <a:pt x="748" y="34"/>
                  </a:lnTo>
                  <a:lnTo>
                    <a:pt x="740" y="36"/>
                  </a:lnTo>
                  <a:lnTo>
                    <a:pt x="732" y="38"/>
                  </a:lnTo>
                  <a:lnTo>
                    <a:pt x="728" y="40"/>
                  </a:lnTo>
                  <a:lnTo>
                    <a:pt x="726" y="42"/>
                  </a:lnTo>
                  <a:lnTo>
                    <a:pt x="726" y="46"/>
                  </a:lnTo>
                  <a:close/>
                  <a:moveTo>
                    <a:pt x="1600" y="438"/>
                  </a:moveTo>
                  <a:lnTo>
                    <a:pt x="1600" y="438"/>
                  </a:lnTo>
                  <a:lnTo>
                    <a:pt x="1594" y="436"/>
                  </a:lnTo>
                  <a:lnTo>
                    <a:pt x="1588" y="434"/>
                  </a:lnTo>
                  <a:lnTo>
                    <a:pt x="1586" y="436"/>
                  </a:lnTo>
                  <a:lnTo>
                    <a:pt x="1588" y="438"/>
                  </a:lnTo>
                  <a:lnTo>
                    <a:pt x="1590" y="442"/>
                  </a:lnTo>
                  <a:lnTo>
                    <a:pt x="1590" y="444"/>
                  </a:lnTo>
                  <a:lnTo>
                    <a:pt x="1592" y="446"/>
                  </a:lnTo>
                  <a:lnTo>
                    <a:pt x="1596" y="448"/>
                  </a:lnTo>
                  <a:lnTo>
                    <a:pt x="1600" y="448"/>
                  </a:lnTo>
                  <a:lnTo>
                    <a:pt x="1604" y="446"/>
                  </a:lnTo>
                  <a:lnTo>
                    <a:pt x="1604" y="444"/>
                  </a:lnTo>
                  <a:lnTo>
                    <a:pt x="1600" y="438"/>
                  </a:lnTo>
                  <a:close/>
                  <a:moveTo>
                    <a:pt x="1606" y="1248"/>
                  </a:moveTo>
                  <a:lnTo>
                    <a:pt x="1606" y="1248"/>
                  </a:lnTo>
                  <a:lnTo>
                    <a:pt x="1606" y="1252"/>
                  </a:lnTo>
                  <a:lnTo>
                    <a:pt x="1604" y="1260"/>
                  </a:lnTo>
                  <a:lnTo>
                    <a:pt x="1604" y="1268"/>
                  </a:lnTo>
                  <a:lnTo>
                    <a:pt x="1604" y="1272"/>
                  </a:lnTo>
                  <a:lnTo>
                    <a:pt x="1606" y="1274"/>
                  </a:lnTo>
                  <a:lnTo>
                    <a:pt x="1608" y="1274"/>
                  </a:lnTo>
                  <a:lnTo>
                    <a:pt x="1610" y="1270"/>
                  </a:lnTo>
                  <a:lnTo>
                    <a:pt x="1610" y="1260"/>
                  </a:lnTo>
                  <a:lnTo>
                    <a:pt x="1614" y="1250"/>
                  </a:lnTo>
                  <a:lnTo>
                    <a:pt x="1620" y="1240"/>
                  </a:lnTo>
                  <a:lnTo>
                    <a:pt x="1620" y="1236"/>
                  </a:lnTo>
                  <a:lnTo>
                    <a:pt x="1618" y="1232"/>
                  </a:lnTo>
                  <a:lnTo>
                    <a:pt x="1618" y="1228"/>
                  </a:lnTo>
                  <a:lnTo>
                    <a:pt x="1616" y="1224"/>
                  </a:lnTo>
                  <a:lnTo>
                    <a:pt x="1616" y="1220"/>
                  </a:lnTo>
                  <a:lnTo>
                    <a:pt x="1614" y="1220"/>
                  </a:lnTo>
                  <a:lnTo>
                    <a:pt x="1612" y="1224"/>
                  </a:lnTo>
                  <a:lnTo>
                    <a:pt x="1612" y="1230"/>
                  </a:lnTo>
                  <a:lnTo>
                    <a:pt x="1612" y="1234"/>
                  </a:lnTo>
                  <a:lnTo>
                    <a:pt x="1612" y="1236"/>
                  </a:lnTo>
                  <a:lnTo>
                    <a:pt x="1608" y="1240"/>
                  </a:lnTo>
                  <a:lnTo>
                    <a:pt x="1606" y="1244"/>
                  </a:lnTo>
                  <a:lnTo>
                    <a:pt x="1604" y="1246"/>
                  </a:lnTo>
                  <a:lnTo>
                    <a:pt x="1606" y="124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ctr" rtl="1"/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5" name="Freeform 6153">
              <a:extLst>
                <a:ext uri="{FF2B5EF4-FFF2-40B4-BE49-F238E27FC236}">
                  <a16:creationId xmlns:a16="http://schemas.microsoft.com/office/drawing/2014/main" id="{53DEC68B-5907-4261-86FA-2A221D0750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5668" y="3671184"/>
              <a:ext cx="1239013" cy="1462182"/>
            </a:xfrm>
            <a:custGeom>
              <a:avLst/>
              <a:gdLst>
                <a:gd name="T0" fmla="*/ 1666909 w 2776"/>
                <a:gd name="T1" fmla="*/ 1643154 h 3628"/>
                <a:gd name="T2" fmla="*/ 1572963 w 2776"/>
                <a:gd name="T3" fmla="*/ 1734581 h 3628"/>
                <a:gd name="T4" fmla="*/ 1567885 w 2776"/>
                <a:gd name="T5" fmla="*/ 1859024 h 3628"/>
                <a:gd name="T6" fmla="*/ 1595815 w 2776"/>
                <a:gd name="T7" fmla="*/ 1991086 h 3628"/>
                <a:gd name="T8" fmla="*/ 1712613 w 2776"/>
                <a:gd name="T9" fmla="*/ 1728232 h 3628"/>
                <a:gd name="T10" fmla="*/ 1736734 w 2776"/>
                <a:gd name="T11" fmla="*/ 1666011 h 3628"/>
                <a:gd name="T12" fmla="*/ 1698648 w 2776"/>
                <a:gd name="T13" fmla="*/ 844434 h 3628"/>
                <a:gd name="T14" fmla="*/ 1576772 w 2776"/>
                <a:gd name="T15" fmla="*/ 868560 h 3628"/>
                <a:gd name="T16" fmla="*/ 1533607 w 2776"/>
                <a:gd name="T17" fmla="*/ 784752 h 3628"/>
                <a:gd name="T18" fmla="*/ 1484095 w 2776"/>
                <a:gd name="T19" fmla="*/ 730150 h 3628"/>
                <a:gd name="T20" fmla="*/ 1434583 w 2776"/>
                <a:gd name="T21" fmla="*/ 633643 h 3628"/>
                <a:gd name="T22" fmla="*/ 1401575 w 2776"/>
                <a:gd name="T23" fmla="*/ 539676 h 3628"/>
                <a:gd name="T24" fmla="*/ 1353332 w 2776"/>
                <a:gd name="T25" fmla="*/ 454597 h 3628"/>
                <a:gd name="T26" fmla="*/ 1301281 w 2776"/>
                <a:gd name="T27" fmla="*/ 313647 h 3628"/>
                <a:gd name="T28" fmla="*/ 1263195 w 2776"/>
                <a:gd name="T29" fmla="*/ 199363 h 3628"/>
                <a:gd name="T30" fmla="*/ 1197179 w 2776"/>
                <a:gd name="T31" fmla="*/ 219680 h 3628"/>
                <a:gd name="T32" fmla="*/ 1090537 w 2776"/>
                <a:gd name="T33" fmla="*/ 195553 h 3628"/>
                <a:gd name="T34" fmla="*/ 983895 w 2776"/>
                <a:gd name="T35" fmla="*/ 156189 h 3628"/>
                <a:gd name="T36" fmla="*/ 873445 w 2776"/>
                <a:gd name="T37" fmla="*/ 208251 h 3628"/>
                <a:gd name="T38" fmla="*/ 743952 w 2776"/>
                <a:gd name="T39" fmla="*/ 142220 h 3628"/>
                <a:gd name="T40" fmla="*/ 731256 w 2776"/>
                <a:gd name="T41" fmla="*/ 69840 h 3628"/>
                <a:gd name="T42" fmla="*/ 712213 w 2776"/>
                <a:gd name="T43" fmla="*/ 20317 h 3628"/>
                <a:gd name="T44" fmla="*/ 633502 w 2776"/>
                <a:gd name="T45" fmla="*/ 8889 h 3628"/>
                <a:gd name="T46" fmla="*/ 534477 w 2776"/>
                <a:gd name="T47" fmla="*/ 17778 h 3628"/>
                <a:gd name="T48" fmla="*/ 424027 w 2776"/>
                <a:gd name="T49" fmla="*/ 54602 h 3628"/>
                <a:gd name="T50" fmla="*/ 344046 w 2776"/>
                <a:gd name="T51" fmla="*/ 72380 h 3628"/>
                <a:gd name="T52" fmla="*/ 210744 w 2776"/>
                <a:gd name="T53" fmla="*/ 162538 h 3628"/>
                <a:gd name="T54" fmla="*/ 124415 w 2776"/>
                <a:gd name="T55" fmla="*/ 312377 h 3628"/>
                <a:gd name="T56" fmla="*/ 38086 w 2776"/>
                <a:gd name="T57" fmla="*/ 453328 h 3628"/>
                <a:gd name="T58" fmla="*/ 15235 w 2776"/>
                <a:gd name="T59" fmla="*/ 537136 h 3628"/>
                <a:gd name="T60" fmla="*/ 38086 w 2776"/>
                <a:gd name="T61" fmla="*/ 626024 h 3628"/>
                <a:gd name="T62" fmla="*/ 25391 w 2776"/>
                <a:gd name="T63" fmla="*/ 775863 h 3628"/>
                <a:gd name="T64" fmla="*/ 34278 w 2776"/>
                <a:gd name="T65" fmla="*/ 802530 h 3628"/>
                <a:gd name="T66" fmla="*/ 34278 w 2776"/>
                <a:gd name="T67" fmla="*/ 825386 h 3628"/>
                <a:gd name="T68" fmla="*/ 54590 w 2776"/>
                <a:gd name="T69" fmla="*/ 848243 h 3628"/>
                <a:gd name="T70" fmla="*/ 71094 w 2776"/>
                <a:gd name="T71" fmla="*/ 863481 h 3628"/>
                <a:gd name="T72" fmla="*/ 106642 w 2776"/>
                <a:gd name="T73" fmla="*/ 909195 h 3628"/>
                <a:gd name="T74" fmla="*/ 115528 w 2776"/>
                <a:gd name="T75" fmla="*/ 940941 h 3628"/>
                <a:gd name="T76" fmla="*/ 171388 w 2776"/>
                <a:gd name="T77" fmla="*/ 996813 h 3628"/>
                <a:gd name="T78" fmla="*/ 319925 w 2776"/>
                <a:gd name="T79" fmla="*/ 1036177 h 3628"/>
                <a:gd name="T80" fmla="*/ 411332 w 2776"/>
                <a:gd name="T81" fmla="*/ 1038717 h 3628"/>
                <a:gd name="T82" fmla="*/ 535747 w 2776"/>
                <a:gd name="T83" fmla="*/ 993003 h 3628"/>
                <a:gd name="T84" fmla="*/ 632232 w 2776"/>
                <a:gd name="T85" fmla="*/ 1052685 h 3628"/>
                <a:gd name="T86" fmla="*/ 690631 w 2776"/>
                <a:gd name="T87" fmla="*/ 1069193 h 3628"/>
                <a:gd name="T88" fmla="*/ 686822 w 2776"/>
                <a:gd name="T89" fmla="*/ 1158081 h 3628"/>
                <a:gd name="T90" fmla="*/ 700787 w 2776"/>
                <a:gd name="T91" fmla="*/ 1193636 h 3628"/>
                <a:gd name="T92" fmla="*/ 690631 w 2776"/>
                <a:gd name="T93" fmla="*/ 1262206 h 3628"/>
                <a:gd name="T94" fmla="*/ 766804 w 2776"/>
                <a:gd name="T95" fmla="*/ 1376491 h 3628"/>
                <a:gd name="T96" fmla="*/ 797273 w 2776"/>
                <a:gd name="T97" fmla="*/ 1521251 h 3628"/>
                <a:gd name="T98" fmla="*/ 746491 w 2776"/>
                <a:gd name="T99" fmla="*/ 1737121 h 3628"/>
                <a:gd name="T100" fmla="*/ 846785 w 2776"/>
                <a:gd name="T101" fmla="*/ 2073625 h 3628"/>
                <a:gd name="T102" fmla="*/ 903914 w 2776"/>
                <a:gd name="T103" fmla="*/ 2242511 h 3628"/>
                <a:gd name="T104" fmla="*/ 934383 w 2776"/>
                <a:gd name="T105" fmla="*/ 2289495 h 3628"/>
                <a:gd name="T106" fmla="*/ 1009286 w 2776"/>
                <a:gd name="T107" fmla="*/ 2284416 h 3628"/>
                <a:gd name="T108" fmla="*/ 1104502 w 2776"/>
                <a:gd name="T109" fmla="*/ 2269178 h 3628"/>
                <a:gd name="T110" fmla="*/ 1280968 w 2776"/>
                <a:gd name="T111" fmla="*/ 2079974 h 3628"/>
                <a:gd name="T112" fmla="*/ 1354602 w 2776"/>
                <a:gd name="T113" fmla="*/ 1940293 h 3628"/>
                <a:gd name="T114" fmla="*/ 1338098 w 2776"/>
                <a:gd name="T115" fmla="*/ 1812041 h 3628"/>
                <a:gd name="T116" fmla="*/ 1482826 w 2776"/>
                <a:gd name="T117" fmla="*/ 1673630 h 3628"/>
                <a:gd name="T118" fmla="*/ 1475208 w 2776"/>
                <a:gd name="T119" fmla="*/ 1513632 h 3628"/>
                <a:gd name="T120" fmla="*/ 1448548 w 2776"/>
                <a:gd name="T121" fmla="*/ 1400617 h 3628"/>
                <a:gd name="T122" fmla="*/ 1491712 w 2776"/>
                <a:gd name="T123" fmla="*/ 1268555 h 3628"/>
                <a:gd name="T124" fmla="*/ 1679605 w 2776"/>
                <a:gd name="T125" fmla="*/ 1045066 h 3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76"/>
                <a:gd name="T190" fmla="*/ 0 h 3628"/>
                <a:gd name="T191" fmla="*/ 2776 w 2776"/>
                <a:gd name="T192" fmla="*/ 3628 h 3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76" h="3628">
                  <a:moveTo>
                    <a:pt x="2710" y="2504"/>
                  </a:moveTo>
                  <a:lnTo>
                    <a:pt x="2710" y="2504"/>
                  </a:lnTo>
                  <a:lnTo>
                    <a:pt x="2706" y="2498"/>
                  </a:lnTo>
                  <a:lnTo>
                    <a:pt x="2702" y="2492"/>
                  </a:lnTo>
                  <a:lnTo>
                    <a:pt x="2698" y="2476"/>
                  </a:lnTo>
                  <a:lnTo>
                    <a:pt x="2696" y="2470"/>
                  </a:lnTo>
                  <a:lnTo>
                    <a:pt x="2692" y="2466"/>
                  </a:lnTo>
                  <a:lnTo>
                    <a:pt x="2690" y="2468"/>
                  </a:lnTo>
                  <a:lnTo>
                    <a:pt x="2684" y="2472"/>
                  </a:lnTo>
                  <a:lnTo>
                    <a:pt x="2680" y="2480"/>
                  </a:lnTo>
                  <a:lnTo>
                    <a:pt x="2678" y="2486"/>
                  </a:lnTo>
                  <a:lnTo>
                    <a:pt x="2676" y="2508"/>
                  </a:lnTo>
                  <a:lnTo>
                    <a:pt x="2674" y="2518"/>
                  </a:lnTo>
                  <a:lnTo>
                    <a:pt x="2672" y="2526"/>
                  </a:lnTo>
                  <a:lnTo>
                    <a:pt x="2668" y="2532"/>
                  </a:lnTo>
                  <a:lnTo>
                    <a:pt x="2664" y="2536"/>
                  </a:lnTo>
                  <a:lnTo>
                    <a:pt x="2656" y="2542"/>
                  </a:lnTo>
                  <a:lnTo>
                    <a:pt x="2648" y="2544"/>
                  </a:lnTo>
                  <a:lnTo>
                    <a:pt x="2634" y="2546"/>
                  </a:lnTo>
                  <a:lnTo>
                    <a:pt x="2632" y="2548"/>
                  </a:lnTo>
                  <a:lnTo>
                    <a:pt x="2632" y="2554"/>
                  </a:lnTo>
                  <a:lnTo>
                    <a:pt x="2638" y="2566"/>
                  </a:lnTo>
                  <a:lnTo>
                    <a:pt x="2636" y="2572"/>
                  </a:lnTo>
                  <a:lnTo>
                    <a:pt x="2636" y="2576"/>
                  </a:lnTo>
                  <a:lnTo>
                    <a:pt x="2626" y="2588"/>
                  </a:lnTo>
                  <a:lnTo>
                    <a:pt x="2606" y="2608"/>
                  </a:lnTo>
                  <a:lnTo>
                    <a:pt x="2596" y="2618"/>
                  </a:lnTo>
                  <a:lnTo>
                    <a:pt x="2588" y="2628"/>
                  </a:lnTo>
                  <a:lnTo>
                    <a:pt x="2578" y="2640"/>
                  </a:lnTo>
                  <a:lnTo>
                    <a:pt x="2572" y="2646"/>
                  </a:lnTo>
                  <a:lnTo>
                    <a:pt x="2564" y="2650"/>
                  </a:lnTo>
                  <a:lnTo>
                    <a:pt x="2554" y="2652"/>
                  </a:lnTo>
                  <a:lnTo>
                    <a:pt x="2538" y="2656"/>
                  </a:lnTo>
                  <a:lnTo>
                    <a:pt x="2530" y="2658"/>
                  </a:lnTo>
                  <a:lnTo>
                    <a:pt x="2526" y="2660"/>
                  </a:lnTo>
                  <a:lnTo>
                    <a:pt x="2522" y="2664"/>
                  </a:lnTo>
                  <a:lnTo>
                    <a:pt x="2520" y="2668"/>
                  </a:lnTo>
                  <a:lnTo>
                    <a:pt x="2516" y="2670"/>
                  </a:lnTo>
                  <a:lnTo>
                    <a:pt x="2512" y="2670"/>
                  </a:lnTo>
                  <a:lnTo>
                    <a:pt x="2506" y="2670"/>
                  </a:lnTo>
                  <a:lnTo>
                    <a:pt x="2500" y="2670"/>
                  </a:lnTo>
                  <a:lnTo>
                    <a:pt x="2496" y="2670"/>
                  </a:lnTo>
                  <a:lnTo>
                    <a:pt x="2496" y="2672"/>
                  </a:lnTo>
                  <a:lnTo>
                    <a:pt x="2496" y="2676"/>
                  </a:lnTo>
                  <a:lnTo>
                    <a:pt x="2494" y="2690"/>
                  </a:lnTo>
                  <a:lnTo>
                    <a:pt x="2492" y="2700"/>
                  </a:lnTo>
                  <a:lnTo>
                    <a:pt x="2486" y="2712"/>
                  </a:lnTo>
                  <a:lnTo>
                    <a:pt x="2480" y="2724"/>
                  </a:lnTo>
                  <a:lnTo>
                    <a:pt x="2478" y="2732"/>
                  </a:lnTo>
                  <a:lnTo>
                    <a:pt x="2478" y="2738"/>
                  </a:lnTo>
                  <a:lnTo>
                    <a:pt x="2478" y="2742"/>
                  </a:lnTo>
                  <a:lnTo>
                    <a:pt x="2482" y="2750"/>
                  </a:lnTo>
                  <a:lnTo>
                    <a:pt x="2482" y="2754"/>
                  </a:lnTo>
                  <a:lnTo>
                    <a:pt x="2482" y="2762"/>
                  </a:lnTo>
                  <a:lnTo>
                    <a:pt x="2480" y="2772"/>
                  </a:lnTo>
                  <a:lnTo>
                    <a:pt x="2480" y="2778"/>
                  </a:lnTo>
                  <a:lnTo>
                    <a:pt x="2484" y="2790"/>
                  </a:lnTo>
                  <a:lnTo>
                    <a:pt x="2488" y="2798"/>
                  </a:lnTo>
                  <a:lnTo>
                    <a:pt x="2488" y="2802"/>
                  </a:lnTo>
                  <a:lnTo>
                    <a:pt x="2488" y="2806"/>
                  </a:lnTo>
                  <a:lnTo>
                    <a:pt x="2488" y="2814"/>
                  </a:lnTo>
                  <a:lnTo>
                    <a:pt x="2490" y="2820"/>
                  </a:lnTo>
                  <a:lnTo>
                    <a:pt x="2494" y="2832"/>
                  </a:lnTo>
                  <a:lnTo>
                    <a:pt x="2498" y="2848"/>
                  </a:lnTo>
                  <a:lnTo>
                    <a:pt x="2498" y="2860"/>
                  </a:lnTo>
                  <a:lnTo>
                    <a:pt x="2496" y="2868"/>
                  </a:lnTo>
                  <a:lnTo>
                    <a:pt x="2492" y="2876"/>
                  </a:lnTo>
                  <a:lnTo>
                    <a:pt x="2488" y="2884"/>
                  </a:lnTo>
                  <a:lnTo>
                    <a:pt x="2480" y="2900"/>
                  </a:lnTo>
                  <a:lnTo>
                    <a:pt x="2476" y="2908"/>
                  </a:lnTo>
                  <a:lnTo>
                    <a:pt x="2474" y="2916"/>
                  </a:lnTo>
                  <a:lnTo>
                    <a:pt x="2472" y="2924"/>
                  </a:lnTo>
                  <a:lnTo>
                    <a:pt x="2470" y="2928"/>
                  </a:lnTo>
                  <a:lnTo>
                    <a:pt x="2466" y="2928"/>
                  </a:lnTo>
                  <a:lnTo>
                    <a:pt x="2464" y="2928"/>
                  </a:lnTo>
                  <a:lnTo>
                    <a:pt x="2462" y="2930"/>
                  </a:lnTo>
                  <a:lnTo>
                    <a:pt x="2458" y="2934"/>
                  </a:lnTo>
                  <a:lnTo>
                    <a:pt x="2454" y="2942"/>
                  </a:lnTo>
                  <a:lnTo>
                    <a:pt x="2450" y="2954"/>
                  </a:lnTo>
                  <a:lnTo>
                    <a:pt x="2448" y="2968"/>
                  </a:lnTo>
                  <a:lnTo>
                    <a:pt x="2446" y="2980"/>
                  </a:lnTo>
                  <a:lnTo>
                    <a:pt x="2448" y="2990"/>
                  </a:lnTo>
                  <a:lnTo>
                    <a:pt x="2448" y="2998"/>
                  </a:lnTo>
                  <a:lnTo>
                    <a:pt x="2456" y="3012"/>
                  </a:lnTo>
                  <a:lnTo>
                    <a:pt x="2464" y="3026"/>
                  </a:lnTo>
                  <a:lnTo>
                    <a:pt x="2466" y="3034"/>
                  </a:lnTo>
                  <a:lnTo>
                    <a:pt x="2466" y="3040"/>
                  </a:lnTo>
                  <a:lnTo>
                    <a:pt x="2466" y="3054"/>
                  </a:lnTo>
                  <a:lnTo>
                    <a:pt x="2464" y="3062"/>
                  </a:lnTo>
                  <a:lnTo>
                    <a:pt x="2466" y="3072"/>
                  </a:lnTo>
                  <a:lnTo>
                    <a:pt x="2468" y="3084"/>
                  </a:lnTo>
                  <a:lnTo>
                    <a:pt x="2474" y="3100"/>
                  </a:lnTo>
                  <a:lnTo>
                    <a:pt x="2480" y="3114"/>
                  </a:lnTo>
                  <a:lnTo>
                    <a:pt x="2486" y="3122"/>
                  </a:lnTo>
                  <a:lnTo>
                    <a:pt x="2492" y="3126"/>
                  </a:lnTo>
                  <a:lnTo>
                    <a:pt x="2498" y="3130"/>
                  </a:lnTo>
                  <a:lnTo>
                    <a:pt x="2510" y="3134"/>
                  </a:lnTo>
                  <a:lnTo>
                    <a:pt x="2514" y="3136"/>
                  </a:lnTo>
                  <a:lnTo>
                    <a:pt x="2520" y="3142"/>
                  </a:lnTo>
                  <a:lnTo>
                    <a:pt x="2522" y="3144"/>
                  </a:lnTo>
                  <a:lnTo>
                    <a:pt x="2526" y="3146"/>
                  </a:lnTo>
                  <a:lnTo>
                    <a:pt x="2534" y="3146"/>
                  </a:lnTo>
                  <a:lnTo>
                    <a:pt x="2544" y="3144"/>
                  </a:lnTo>
                  <a:lnTo>
                    <a:pt x="2554" y="3140"/>
                  </a:lnTo>
                  <a:lnTo>
                    <a:pt x="2574" y="3128"/>
                  </a:lnTo>
                  <a:lnTo>
                    <a:pt x="2584" y="3124"/>
                  </a:lnTo>
                  <a:lnTo>
                    <a:pt x="2594" y="3122"/>
                  </a:lnTo>
                  <a:lnTo>
                    <a:pt x="2598" y="3120"/>
                  </a:lnTo>
                  <a:lnTo>
                    <a:pt x="2602" y="3116"/>
                  </a:lnTo>
                  <a:lnTo>
                    <a:pt x="2610" y="3096"/>
                  </a:lnTo>
                  <a:lnTo>
                    <a:pt x="2620" y="3068"/>
                  </a:lnTo>
                  <a:lnTo>
                    <a:pt x="2628" y="3034"/>
                  </a:lnTo>
                  <a:lnTo>
                    <a:pt x="2648" y="2952"/>
                  </a:lnTo>
                  <a:lnTo>
                    <a:pt x="2668" y="2870"/>
                  </a:lnTo>
                  <a:lnTo>
                    <a:pt x="2682" y="2822"/>
                  </a:lnTo>
                  <a:lnTo>
                    <a:pt x="2694" y="2792"/>
                  </a:lnTo>
                  <a:lnTo>
                    <a:pt x="2696" y="2780"/>
                  </a:lnTo>
                  <a:lnTo>
                    <a:pt x="2700" y="2768"/>
                  </a:lnTo>
                  <a:lnTo>
                    <a:pt x="2700" y="2756"/>
                  </a:lnTo>
                  <a:lnTo>
                    <a:pt x="2698" y="2742"/>
                  </a:lnTo>
                  <a:lnTo>
                    <a:pt x="2698" y="2730"/>
                  </a:lnTo>
                  <a:lnTo>
                    <a:pt x="2698" y="2722"/>
                  </a:lnTo>
                  <a:lnTo>
                    <a:pt x="2700" y="2718"/>
                  </a:lnTo>
                  <a:lnTo>
                    <a:pt x="2704" y="2714"/>
                  </a:lnTo>
                  <a:lnTo>
                    <a:pt x="2710" y="2710"/>
                  </a:lnTo>
                  <a:lnTo>
                    <a:pt x="2712" y="2706"/>
                  </a:lnTo>
                  <a:lnTo>
                    <a:pt x="2710" y="2700"/>
                  </a:lnTo>
                  <a:lnTo>
                    <a:pt x="2710" y="2690"/>
                  </a:lnTo>
                  <a:lnTo>
                    <a:pt x="2712" y="2684"/>
                  </a:lnTo>
                  <a:lnTo>
                    <a:pt x="2712" y="2674"/>
                  </a:lnTo>
                  <a:lnTo>
                    <a:pt x="2712" y="2670"/>
                  </a:lnTo>
                  <a:lnTo>
                    <a:pt x="2710" y="2662"/>
                  </a:lnTo>
                  <a:lnTo>
                    <a:pt x="2706" y="2654"/>
                  </a:lnTo>
                  <a:lnTo>
                    <a:pt x="2706" y="2648"/>
                  </a:lnTo>
                  <a:lnTo>
                    <a:pt x="2706" y="2642"/>
                  </a:lnTo>
                  <a:lnTo>
                    <a:pt x="2708" y="2638"/>
                  </a:lnTo>
                  <a:lnTo>
                    <a:pt x="2710" y="2636"/>
                  </a:lnTo>
                  <a:lnTo>
                    <a:pt x="2714" y="2640"/>
                  </a:lnTo>
                  <a:lnTo>
                    <a:pt x="2718" y="2646"/>
                  </a:lnTo>
                  <a:lnTo>
                    <a:pt x="2722" y="2658"/>
                  </a:lnTo>
                  <a:lnTo>
                    <a:pt x="2724" y="2662"/>
                  </a:lnTo>
                  <a:lnTo>
                    <a:pt x="2728" y="2662"/>
                  </a:lnTo>
                  <a:lnTo>
                    <a:pt x="2732" y="2658"/>
                  </a:lnTo>
                  <a:lnTo>
                    <a:pt x="2734" y="2652"/>
                  </a:lnTo>
                  <a:lnTo>
                    <a:pt x="2736" y="2644"/>
                  </a:lnTo>
                  <a:lnTo>
                    <a:pt x="2738" y="2634"/>
                  </a:lnTo>
                  <a:lnTo>
                    <a:pt x="2736" y="2624"/>
                  </a:lnTo>
                  <a:lnTo>
                    <a:pt x="2734" y="2614"/>
                  </a:lnTo>
                  <a:lnTo>
                    <a:pt x="2732" y="2604"/>
                  </a:lnTo>
                  <a:lnTo>
                    <a:pt x="2730" y="2590"/>
                  </a:lnTo>
                  <a:lnTo>
                    <a:pt x="2724" y="2556"/>
                  </a:lnTo>
                  <a:lnTo>
                    <a:pt x="2720" y="2522"/>
                  </a:lnTo>
                  <a:lnTo>
                    <a:pt x="2716" y="2510"/>
                  </a:lnTo>
                  <a:lnTo>
                    <a:pt x="2710" y="2504"/>
                  </a:lnTo>
                  <a:close/>
                  <a:moveTo>
                    <a:pt x="2770" y="1364"/>
                  </a:moveTo>
                  <a:lnTo>
                    <a:pt x="2770" y="1364"/>
                  </a:lnTo>
                  <a:lnTo>
                    <a:pt x="2764" y="1352"/>
                  </a:lnTo>
                  <a:lnTo>
                    <a:pt x="2762" y="1342"/>
                  </a:lnTo>
                  <a:lnTo>
                    <a:pt x="2764" y="1332"/>
                  </a:lnTo>
                  <a:lnTo>
                    <a:pt x="2766" y="1322"/>
                  </a:lnTo>
                  <a:lnTo>
                    <a:pt x="2770" y="1316"/>
                  </a:lnTo>
                  <a:lnTo>
                    <a:pt x="2770" y="1308"/>
                  </a:lnTo>
                  <a:lnTo>
                    <a:pt x="2768" y="1304"/>
                  </a:lnTo>
                  <a:lnTo>
                    <a:pt x="2762" y="1300"/>
                  </a:lnTo>
                  <a:lnTo>
                    <a:pt x="2752" y="1300"/>
                  </a:lnTo>
                  <a:lnTo>
                    <a:pt x="2746" y="1302"/>
                  </a:lnTo>
                  <a:lnTo>
                    <a:pt x="2730" y="1314"/>
                  </a:lnTo>
                  <a:lnTo>
                    <a:pt x="2720" y="1320"/>
                  </a:lnTo>
                  <a:lnTo>
                    <a:pt x="2708" y="1326"/>
                  </a:lnTo>
                  <a:lnTo>
                    <a:pt x="2694" y="1330"/>
                  </a:lnTo>
                  <a:lnTo>
                    <a:pt x="2676" y="1330"/>
                  </a:lnTo>
                  <a:lnTo>
                    <a:pt x="2660" y="1332"/>
                  </a:lnTo>
                  <a:lnTo>
                    <a:pt x="2650" y="1332"/>
                  </a:lnTo>
                  <a:lnTo>
                    <a:pt x="2646" y="1334"/>
                  </a:lnTo>
                  <a:lnTo>
                    <a:pt x="2646" y="1336"/>
                  </a:lnTo>
                  <a:lnTo>
                    <a:pt x="2646" y="1338"/>
                  </a:lnTo>
                  <a:lnTo>
                    <a:pt x="2644" y="1340"/>
                  </a:lnTo>
                  <a:lnTo>
                    <a:pt x="2640" y="1340"/>
                  </a:lnTo>
                  <a:lnTo>
                    <a:pt x="2630" y="1340"/>
                  </a:lnTo>
                  <a:lnTo>
                    <a:pt x="2618" y="1340"/>
                  </a:lnTo>
                  <a:lnTo>
                    <a:pt x="2608" y="1342"/>
                  </a:lnTo>
                  <a:lnTo>
                    <a:pt x="2602" y="1346"/>
                  </a:lnTo>
                  <a:lnTo>
                    <a:pt x="2596" y="1352"/>
                  </a:lnTo>
                  <a:lnTo>
                    <a:pt x="2590" y="1356"/>
                  </a:lnTo>
                  <a:lnTo>
                    <a:pt x="2584" y="1360"/>
                  </a:lnTo>
                  <a:lnTo>
                    <a:pt x="2574" y="1360"/>
                  </a:lnTo>
                  <a:lnTo>
                    <a:pt x="2564" y="1358"/>
                  </a:lnTo>
                  <a:lnTo>
                    <a:pt x="2552" y="1356"/>
                  </a:lnTo>
                  <a:lnTo>
                    <a:pt x="2542" y="1356"/>
                  </a:lnTo>
                  <a:lnTo>
                    <a:pt x="2534" y="1360"/>
                  </a:lnTo>
                  <a:lnTo>
                    <a:pt x="2528" y="1366"/>
                  </a:lnTo>
                  <a:lnTo>
                    <a:pt x="2520" y="1370"/>
                  </a:lnTo>
                  <a:lnTo>
                    <a:pt x="2512" y="1374"/>
                  </a:lnTo>
                  <a:lnTo>
                    <a:pt x="2504" y="1376"/>
                  </a:lnTo>
                  <a:lnTo>
                    <a:pt x="2494" y="1374"/>
                  </a:lnTo>
                  <a:lnTo>
                    <a:pt x="2484" y="1368"/>
                  </a:lnTo>
                  <a:lnTo>
                    <a:pt x="2476" y="1362"/>
                  </a:lnTo>
                  <a:lnTo>
                    <a:pt x="2470" y="1356"/>
                  </a:lnTo>
                  <a:lnTo>
                    <a:pt x="2466" y="1350"/>
                  </a:lnTo>
                  <a:lnTo>
                    <a:pt x="2458" y="1334"/>
                  </a:lnTo>
                  <a:lnTo>
                    <a:pt x="2454" y="1328"/>
                  </a:lnTo>
                  <a:lnTo>
                    <a:pt x="2448" y="1320"/>
                  </a:lnTo>
                  <a:lnTo>
                    <a:pt x="2444" y="1318"/>
                  </a:lnTo>
                  <a:lnTo>
                    <a:pt x="2438" y="1316"/>
                  </a:lnTo>
                  <a:lnTo>
                    <a:pt x="2428" y="1316"/>
                  </a:lnTo>
                  <a:lnTo>
                    <a:pt x="2426" y="1316"/>
                  </a:lnTo>
                  <a:lnTo>
                    <a:pt x="2428" y="1314"/>
                  </a:lnTo>
                  <a:lnTo>
                    <a:pt x="2444" y="1302"/>
                  </a:lnTo>
                  <a:lnTo>
                    <a:pt x="2450" y="1298"/>
                  </a:lnTo>
                  <a:lnTo>
                    <a:pt x="2452" y="1294"/>
                  </a:lnTo>
                  <a:lnTo>
                    <a:pt x="2452" y="1288"/>
                  </a:lnTo>
                  <a:lnTo>
                    <a:pt x="2452" y="1284"/>
                  </a:lnTo>
                  <a:lnTo>
                    <a:pt x="2448" y="1272"/>
                  </a:lnTo>
                  <a:lnTo>
                    <a:pt x="2440" y="1260"/>
                  </a:lnTo>
                  <a:lnTo>
                    <a:pt x="2436" y="1256"/>
                  </a:lnTo>
                  <a:lnTo>
                    <a:pt x="2432" y="1254"/>
                  </a:lnTo>
                  <a:lnTo>
                    <a:pt x="2426" y="1252"/>
                  </a:lnTo>
                  <a:lnTo>
                    <a:pt x="2422" y="1244"/>
                  </a:lnTo>
                  <a:lnTo>
                    <a:pt x="2418" y="1238"/>
                  </a:lnTo>
                  <a:lnTo>
                    <a:pt x="2416" y="1236"/>
                  </a:lnTo>
                  <a:lnTo>
                    <a:pt x="2414" y="1232"/>
                  </a:lnTo>
                  <a:lnTo>
                    <a:pt x="2410" y="1224"/>
                  </a:lnTo>
                  <a:lnTo>
                    <a:pt x="2404" y="1214"/>
                  </a:lnTo>
                  <a:lnTo>
                    <a:pt x="2402" y="1214"/>
                  </a:lnTo>
                  <a:lnTo>
                    <a:pt x="2402" y="1216"/>
                  </a:lnTo>
                  <a:lnTo>
                    <a:pt x="2396" y="1208"/>
                  </a:lnTo>
                  <a:lnTo>
                    <a:pt x="2394" y="1204"/>
                  </a:lnTo>
                  <a:lnTo>
                    <a:pt x="2392" y="1202"/>
                  </a:lnTo>
                  <a:lnTo>
                    <a:pt x="2388" y="1202"/>
                  </a:lnTo>
                  <a:lnTo>
                    <a:pt x="2384" y="1202"/>
                  </a:lnTo>
                  <a:lnTo>
                    <a:pt x="2382" y="1198"/>
                  </a:lnTo>
                  <a:lnTo>
                    <a:pt x="2378" y="1192"/>
                  </a:lnTo>
                  <a:lnTo>
                    <a:pt x="2372" y="1182"/>
                  </a:lnTo>
                  <a:lnTo>
                    <a:pt x="2366" y="1172"/>
                  </a:lnTo>
                  <a:lnTo>
                    <a:pt x="2362" y="1166"/>
                  </a:lnTo>
                  <a:lnTo>
                    <a:pt x="2358" y="1164"/>
                  </a:lnTo>
                  <a:lnTo>
                    <a:pt x="2356" y="1164"/>
                  </a:lnTo>
                  <a:lnTo>
                    <a:pt x="2354" y="1166"/>
                  </a:lnTo>
                  <a:lnTo>
                    <a:pt x="2352" y="1166"/>
                  </a:lnTo>
                  <a:lnTo>
                    <a:pt x="2348" y="1162"/>
                  </a:lnTo>
                  <a:lnTo>
                    <a:pt x="2344" y="1156"/>
                  </a:lnTo>
                  <a:lnTo>
                    <a:pt x="2340" y="1150"/>
                  </a:lnTo>
                  <a:lnTo>
                    <a:pt x="2338" y="1150"/>
                  </a:lnTo>
                  <a:lnTo>
                    <a:pt x="2334" y="1150"/>
                  </a:lnTo>
                  <a:lnTo>
                    <a:pt x="2332" y="1152"/>
                  </a:lnTo>
                  <a:lnTo>
                    <a:pt x="2330" y="1152"/>
                  </a:lnTo>
                  <a:lnTo>
                    <a:pt x="2326" y="1150"/>
                  </a:lnTo>
                  <a:lnTo>
                    <a:pt x="2322" y="1144"/>
                  </a:lnTo>
                  <a:lnTo>
                    <a:pt x="2316" y="1132"/>
                  </a:lnTo>
                  <a:lnTo>
                    <a:pt x="2312" y="1124"/>
                  </a:lnTo>
                  <a:lnTo>
                    <a:pt x="2310" y="1122"/>
                  </a:lnTo>
                  <a:lnTo>
                    <a:pt x="2308" y="1124"/>
                  </a:lnTo>
                  <a:lnTo>
                    <a:pt x="2308" y="1128"/>
                  </a:lnTo>
                  <a:lnTo>
                    <a:pt x="2308" y="1140"/>
                  </a:lnTo>
                  <a:lnTo>
                    <a:pt x="2308" y="1144"/>
                  </a:lnTo>
                  <a:lnTo>
                    <a:pt x="2306" y="1146"/>
                  </a:lnTo>
                  <a:lnTo>
                    <a:pt x="2304" y="1142"/>
                  </a:lnTo>
                  <a:lnTo>
                    <a:pt x="2300" y="1136"/>
                  </a:lnTo>
                  <a:lnTo>
                    <a:pt x="2298" y="1126"/>
                  </a:lnTo>
                  <a:lnTo>
                    <a:pt x="2290" y="1110"/>
                  </a:lnTo>
                  <a:lnTo>
                    <a:pt x="2286" y="1100"/>
                  </a:lnTo>
                  <a:lnTo>
                    <a:pt x="2284" y="1086"/>
                  </a:lnTo>
                  <a:lnTo>
                    <a:pt x="2280" y="1058"/>
                  </a:lnTo>
                  <a:lnTo>
                    <a:pt x="2276" y="1042"/>
                  </a:lnTo>
                  <a:lnTo>
                    <a:pt x="2272" y="1026"/>
                  </a:lnTo>
                  <a:lnTo>
                    <a:pt x="2268" y="1012"/>
                  </a:lnTo>
                  <a:lnTo>
                    <a:pt x="2260" y="998"/>
                  </a:lnTo>
                  <a:lnTo>
                    <a:pt x="2252" y="988"/>
                  </a:lnTo>
                  <a:lnTo>
                    <a:pt x="2248" y="984"/>
                  </a:lnTo>
                  <a:lnTo>
                    <a:pt x="2244" y="986"/>
                  </a:lnTo>
                  <a:lnTo>
                    <a:pt x="2242" y="986"/>
                  </a:lnTo>
                  <a:lnTo>
                    <a:pt x="2240" y="984"/>
                  </a:lnTo>
                  <a:lnTo>
                    <a:pt x="2236" y="976"/>
                  </a:lnTo>
                  <a:lnTo>
                    <a:pt x="2230" y="968"/>
                  </a:lnTo>
                  <a:lnTo>
                    <a:pt x="2226" y="966"/>
                  </a:lnTo>
                  <a:lnTo>
                    <a:pt x="2222" y="966"/>
                  </a:lnTo>
                  <a:lnTo>
                    <a:pt x="2220" y="966"/>
                  </a:lnTo>
                  <a:lnTo>
                    <a:pt x="2218" y="964"/>
                  </a:lnTo>
                  <a:lnTo>
                    <a:pt x="2212" y="956"/>
                  </a:lnTo>
                  <a:lnTo>
                    <a:pt x="2208" y="944"/>
                  </a:lnTo>
                  <a:lnTo>
                    <a:pt x="2206" y="928"/>
                  </a:lnTo>
                  <a:lnTo>
                    <a:pt x="2202" y="900"/>
                  </a:lnTo>
                  <a:lnTo>
                    <a:pt x="2200" y="890"/>
                  </a:lnTo>
                  <a:lnTo>
                    <a:pt x="2202" y="884"/>
                  </a:lnTo>
                  <a:lnTo>
                    <a:pt x="2204" y="876"/>
                  </a:lnTo>
                  <a:lnTo>
                    <a:pt x="2204" y="870"/>
                  </a:lnTo>
                  <a:lnTo>
                    <a:pt x="2200" y="858"/>
                  </a:lnTo>
                  <a:lnTo>
                    <a:pt x="2198" y="850"/>
                  </a:lnTo>
                  <a:lnTo>
                    <a:pt x="2200" y="848"/>
                  </a:lnTo>
                  <a:lnTo>
                    <a:pt x="2204" y="850"/>
                  </a:lnTo>
                  <a:lnTo>
                    <a:pt x="2208" y="850"/>
                  </a:lnTo>
                  <a:lnTo>
                    <a:pt x="2210" y="848"/>
                  </a:lnTo>
                  <a:lnTo>
                    <a:pt x="2204" y="842"/>
                  </a:lnTo>
                  <a:lnTo>
                    <a:pt x="2198" y="826"/>
                  </a:lnTo>
                  <a:lnTo>
                    <a:pt x="2194" y="816"/>
                  </a:lnTo>
                  <a:lnTo>
                    <a:pt x="2192" y="802"/>
                  </a:lnTo>
                  <a:lnTo>
                    <a:pt x="2190" y="794"/>
                  </a:lnTo>
                  <a:lnTo>
                    <a:pt x="2188" y="790"/>
                  </a:lnTo>
                  <a:lnTo>
                    <a:pt x="2184" y="786"/>
                  </a:lnTo>
                  <a:lnTo>
                    <a:pt x="2176" y="784"/>
                  </a:lnTo>
                  <a:lnTo>
                    <a:pt x="2174" y="782"/>
                  </a:lnTo>
                  <a:lnTo>
                    <a:pt x="2170" y="780"/>
                  </a:lnTo>
                  <a:lnTo>
                    <a:pt x="2166" y="772"/>
                  </a:lnTo>
                  <a:lnTo>
                    <a:pt x="2162" y="766"/>
                  </a:lnTo>
                  <a:lnTo>
                    <a:pt x="2160" y="764"/>
                  </a:lnTo>
                  <a:lnTo>
                    <a:pt x="2154" y="764"/>
                  </a:lnTo>
                  <a:lnTo>
                    <a:pt x="2150" y="762"/>
                  </a:lnTo>
                  <a:lnTo>
                    <a:pt x="2146" y="758"/>
                  </a:lnTo>
                  <a:lnTo>
                    <a:pt x="2138" y="746"/>
                  </a:lnTo>
                  <a:lnTo>
                    <a:pt x="2134" y="752"/>
                  </a:lnTo>
                  <a:lnTo>
                    <a:pt x="2138" y="746"/>
                  </a:lnTo>
                  <a:lnTo>
                    <a:pt x="2134" y="732"/>
                  </a:lnTo>
                  <a:lnTo>
                    <a:pt x="2132" y="716"/>
                  </a:lnTo>
                  <a:lnTo>
                    <a:pt x="2132" y="710"/>
                  </a:lnTo>
                  <a:lnTo>
                    <a:pt x="2134" y="706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4" y="702"/>
                  </a:lnTo>
                  <a:lnTo>
                    <a:pt x="2138" y="698"/>
                  </a:lnTo>
                  <a:lnTo>
                    <a:pt x="2134" y="692"/>
                  </a:lnTo>
                  <a:lnTo>
                    <a:pt x="2128" y="684"/>
                  </a:lnTo>
                  <a:lnTo>
                    <a:pt x="2120" y="674"/>
                  </a:lnTo>
                  <a:lnTo>
                    <a:pt x="2116" y="662"/>
                  </a:lnTo>
                  <a:lnTo>
                    <a:pt x="2108" y="642"/>
                  </a:lnTo>
                  <a:lnTo>
                    <a:pt x="2098" y="624"/>
                  </a:lnTo>
                  <a:lnTo>
                    <a:pt x="2082" y="594"/>
                  </a:lnTo>
                  <a:lnTo>
                    <a:pt x="2072" y="572"/>
                  </a:lnTo>
                  <a:lnTo>
                    <a:pt x="2070" y="564"/>
                  </a:lnTo>
                  <a:lnTo>
                    <a:pt x="2070" y="556"/>
                  </a:lnTo>
                  <a:lnTo>
                    <a:pt x="2070" y="550"/>
                  </a:lnTo>
                  <a:lnTo>
                    <a:pt x="2070" y="544"/>
                  </a:lnTo>
                  <a:lnTo>
                    <a:pt x="2064" y="534"/>
                  </a:lnTo>
                  <a:lnTo>
                    <a:pt x="2058" y="526"/>
                  </a:lnTo>
                  <a:lnTo>
                    <a:pt x="2056" y="520"/>
                  </a:lnTo>
                  <a:lnTo>
                    <a:pt x="2056" y="512"/>
                  </a:lnTo>
                  <a:lnTo>
                    <a:pt x="2054" y="504"/>
                  </a:lnTo>
                  <a:lnTo>
                    <a:pt x="2050" y="494"/>
                  </a:lnTo>
                  <a:lnTo>
                    <a:pt x="2036" y="474"/>
                  </a:lnTo>
                  <a:lnTo>
                    <a:pt x="2022" y="452"/>
                  </a:lnTo>
                  <a:lnTo>
                    <a:pt x="2018" y="442"/>
                  </a:lnTo>
                  <a:lnTo>
                    <a:pt x="2016" y="434"/>
                  </a:lnTo>
                  <a:lnTo>
                    <a:pt x="2016" y="426"/>
                  </a:lnTo>
                  <a:lnTo>
                    <a:pt x="2014" y="422"/>
                  </a:lnTo>
                  <a:lnTo>
                    <a:pt x="2010" y="416"/>
                  </a:lnTo>
                  <a:lnTo>
                    <a:pt x="2008" y="412"/>
                  </a:lnTo>
                  <a:lnTo>
                    <a:pt x="2008" y="408"/>
                  </a:lnTo>
                  <a:lnTo>
                    <a:pt x="2010" y="402"/>
                  </a:lnTo>
                  <a:lnTo>
                    <a:pt x="2014" y="394"/>
                  </a:lnTo>
                  <a:lnTo>
                    <a:pt x="2000" y="332"/>
                  </a:lnTo>
                  <a:lnTo>
                    <a:pt x="1998" y="332"/>
                  </a:lnTo>
                  <a:lnTo>
                    <a:pt x="1996" y="328"/>
                  </a:lnTo>
                  <a:lnTo>
                    <a:pt x="1992" y="326"/>
                  </a:lnTo>
                  <a:lnTo>
                    <a:pt x="1990" y="326"/>
                  </a:lnTo>
                  <a:lnTo>
                    <a:pt x="1986" y="326"/>
                  </a:lnTo>
                  <a:lnTo>
                    <a:pt x="1984" y="324"/>
                  </a:lnTo>
                  <a:lnTo>
                    <a:pt x="1984" y="322"/>
                  </a:lnTo>
                  <a:lnTo>
                    <a:pt x="1984" y="320"/>
                  </a:lnTo>
                  <a:lnTo>
                    <a:pt x="1986" y="318"/>
                  </a:lnTo>
                  <a:lnTo>
                    <a:pt x="1988" y="316"/>
                  </a:lnTo>
                  <a:lnTo>
                    <a:pt x="1990" y="314"/>
                  </a:lnTo>
                  <a:lnTo>
                    <a:pt x="1992" y="316"/>
                  </a:lnTo>
                  <a:lnTo>
                    <a:pt x="1998" y="320"/>
                  </a:lnTo>
                  <a:lnTo>
                    <a:pt x="1996" y="316"/>
                  </a:lnTo>
                  <a:lnTo>
                    <a:pt x="1990" y="310"/>
                  </a:lnTo>
                  <a:lnTo>
                    <a:pt x="1988" y="308"/>
                  </a:lnTo>
                  <a:lnTo>
                    <a:pt x="1986" y="308"/>
                  </a:lnTo>
                  <a:lnTo>
                    <a:pt x="1980" y="312"/>
                  </a:lnTo>
                  <a:lnTo>
                    <a:pt x="1976" y="314"/>
                  </a:lnTo>
                  <a:lnTo>
                    <a:pt x="1974" y="314"/>
                  </a:lnTo>
                  <a:lnTo>
                    <a:pt x="1966" y="310"/>
                  </a:lnTo>
                  <a:lnTo>
                    <a:pt x="1958" y="306"/>
                  </a:lnTo>
                  <a:lnTo>
                    <a:pt x="1954" y="306"/>
                  </a:lnTo>
                  <a:lnTo>
                    <a:pt x="1948" y="308"/>
                  </a:lnTo>
                  <a:lnTo>
                    <a:pt x="1938" y="312"/>
                  </a:lnTo>
                  <a:lnTo>
                    <a:pt x="1932" y="312"/>
                  </a:lnTo>
                  <a:lnTo>
                    <a:pt x="1928" y="312"/>
                  </a:lnTo>
                  <a:lnTo>
                    <a:pt x="1922" y="318"/>
                  </a:lnTo>
                  <a:lnTo>
                    <a:pt x="1920" y="320"/>
                  </a:lnTo>
                  <a:lnTo>
                    <a:pt x="1916" y="322"/>
                  </a:lnTo>
                  <a:lnTo>
                    <a:pt x="1908" y="326"/>
                  </a:lnTo>
                  <a:lnTo>
                    <a:pt x="1892" y="340"/>
                  </a:lnTo>
                  <a:lnTo>
                    <a:pt x="1886" y="346"/>
                  </a:lnTo>
                  <a:lnTo>
                    <a:pt x="1880" y="346"/>
                  </a:lnTo>
                  <a:lnTo>
                    <a:pt x="1874" y="346"/>
                  </a:lnTo>
                  <a:lnTo>
                    <a:pt x="1866" y="344"/>
                  </a:lnTo>
                  <a:lnTo>
                    <a:pt x="1854" y="336"/>
                  </a:lnTo>
                  <a:lnTo>
                    <a:pt x="1848" y="334"/>
                  </a:lnTo>
                  <a:lnTo>
                    <a:pt x="1844" y="334"/>
                  </a:lnTo>
                  <a:lnTo>
                    <a:pt x="1836" y="332"/>
                  </a:lnTo>
                  <a:lnTo>
                    <a:pt x="1830" y="330"/>
                  </a:lnTo>
                  <a:lnTo>
                    <a:pt x="1826" y="326"/>
                  </a:lnTo>
                  <a:lnTo>
                    <a:pt x="1822" y="326"/>
                  </a:lnTo>
                  <a:lnTo>
                    <a:pt x="1818" y="326"/>
                  </a:lnTo>
                  <a:lnTo>
                    <a:pt x="1812" y="326"/>
                  </a:lnTo>
                  <a:lnTo>
                    <a:pt x="1812" y="324"/>
                  </a:lnTo>
                  <a:lnTo>
                    <a:pt x="1808" y="322"/>
                  </a:lnTo>
                  <a:lnTo>
                    <a:pt x="1804" y="318"/>
                  </a:lnTo>
                  <a:lnTo>
                    <a:pt x="1794" y="314"/>
                  </a:lnTo>
                  <a:lnTo>
                    <a:pt x="1778" y="310"/>
                  </a:lnTo>
                  <a:lnTo>
                    <a:pt x="1762" y="308"/>
                  </a:lnTo>
                  <a:lnTo>
                    <a:pt x="1750" y="306"/>
                  </a:lnTo>
                  <a:lnTo>
                    <a:pt x="1734" y="308"/>
                  </a:lnTo>
                  <a:lnTo>
                    <a:pt x="1724" y="310"/>
                  </a:lnTo>
                  <a:lnTo>
                    <a:pt x="1718" y="310"/>
                  </a:lnTo>
                  <a:lnTo>
                    <a:pt x="1718" y="308"/>
                  </a:lnTo>
                  <a:lnTo>
                    <a:pt x="1716" y="302"/>
                  </a:lnTo>
                  <a:lnTo>
                    <a:pt x="1714" y="292"/>
                  </a:lnTo>
                  <a:lnTo>
                    <a:pt x="1710" y="288"/>
                  </a:lnTo>
                  <a:lnTo>
                    <a:pt x="1706" y="286"/>
                  </a:lnTo>
                  <a:lnTo>
                    <a:pt x="1700" y="284"/>
                  </a:lnTo>
                  <a:lnTo>
                    <a:pt x="1692" y="284"/>
                  </a:lnTo>
                  <a:lnTo>
                    <a:pt x="1678" y="284"/>
                  </a:lnTo>
                  <a:lnTo>
                    <a:pt x="1672" y="282"/>
                  </a:lnTo>
                  <a:lnTo>
                    <a:pt x="1666" y="280"/>
                  </a:lnTo>
                  <a:lnTo>
                    <a:pt x="1654" y="278"/>
                  </a:lnTo>
                  <a:lnTo>
                    <a:pt x="1648" y="276"/>
                  </a:lnTo>
                  <a:lnTo>
                    <a:pt x="1644" y="274"/>
                  </a:lnTo>
                  <a:lnTo>
                    <a:pt x="1640" y="266"/>
                  </a:lnTo>
                  <a:lnTo>
                    <a:pt x="1638" y="262"/>
                  </a:lnTo>
                  <a:lnTo>
                    <a:pt x="1632" y="256"/>
                  </a:lnTo>
                  <a:lnTo>
                    <a:pt x="1624" y="250"/>
                  </a:lnTo>
                  <a:lnTo>
                    <a:pt x="1612" y="242"/>
                  </a:lnTo>
                  <a:lnTo>
                    <a:pt x="1596" y="236"/>
                  </a:lnTo>
                  <a:lnTo>
                    <a:pt x="1584" y="236"/>
                  </a:lnTo>
                  <a:lnTo>
                    <a:pt x="1574" y="238"/>
                  </a:lnTo>
                  <a:lnTo>
                    <a:pt x="1568" y="242"/>
                  </a:lnTo>
                  <a:lnTo>
                    <a:pt x="1564" y="244"/>
                  </a:lnTo>
                  <a:lnTo>
                    <a:pt x="1560" y="246"/>
                  </a:lnTo>
                  <a:lnTo>
                    <a:pt x="1550" y="246"/>
                  </a:lnTo>
                  <a:lnTo>
                    <a:pt x="1544" y="248"/>
                  </a:lnTo>
                  <a:lnTo>
                    <a:pt x="1536" y="252"/>
                  </a:lnTo>
                  <a:lnTo>
                    <a:pt x="1528" y="260"/>
                  </a:lnTo>
                  <a:lnTo>
                    <a:pt x="1516" y="274"/>
                  </a:lnTo>
                  <a:lnTo>
                    <a:pt x="1510" y="284"/>
                  </a:lnTo>
                  <a:lnTo>
                    <a:pt x="1508" y="292"/>
                  </a:lnTo>
                  <a:lnTo>
                    <a:pt x="1508" y="302"/>
                  </a:lnTo>
                  <a:lnTo>
                    <a:pt x="1510" y="314"/>
                  </a:lnTo>
                  <a:lnTo>
                    <a:pt x="1512" y="324"/>
                  </a:lnTo>
                  <a:lnTo>
                    <a:pt x="1514" y="334"/>
                  </a:lnTo>
                  <a:lnTo>
                    <a:pt x="1512" y="344"/>
                  </a:lnTo>
                  <a:lnTo>
                    <a:pt x="1506" y="354"/>
                  </a:lnTo>
                  <a:lnTo>
                    <a:pt x="1498" y="362"/>
                  </a:lnTo>
                  <a:lnTo>
                    <a:pt x="1492" y="368"/>
                  </a:lnTo>
                  <a:lnTo>
                    <a:pt x="1484" y="374"/>
                  </a:lnTo>
                  <a:lnTo>
                    <a:pt x="1478" y="376"/>
                  </a:lnTo>
                  <a:lnTo>
                    <a:pt x="1470" y="376"/>
                  </a:lnTo>
                  <a:lnTo>
                    <a:pt x="1464" y="374"/>
                  </a:lnTo>
                  <a:lnTo>
                    <a:pt x="1458" y="368"/>
                  </a:lnTo>
                  <a:lnTo>
                    <a:pt x="1452" y="362"/>
                  </a:lnTo>
                  <a:lnTo>
                    <a:pt x="1446" y="356"/>
                  </a:lnTo>
                  <a:lnTo>
                    <a:pt x="1438" y="350"/>
                  </a:lnTo>
                  <a:lnTo>
                    <a:pt x="1418" y="338"/>
                  </a:lnTo>
                  <a:lnTo>
                    <a:pt x="1398" y="330"/>
                  </a:lnTo>
                  <a:lnTo>
                    <a:pt x="1376" y="328"/>
                  </a:lnTo>
                  <a:lnTo>
                    <a:pt x="1358" y="326"/>
                  </a:lnTo>
                  <a:lnTo>
                    <a:pt x="1350" y="324"/>
                  </a:lnTo>
                  <a:lnTo>
                    <a:pt x="1344" y="320"/>
                  </a:lnTo>
                  <a:lnTo>
                    <a:pt x="1338" y="316"/>
                  </a:lnTo>
                  <a:lnTo>
                    <a:pt x="1334" y="310"/>
                  </a:lnTo>
                  <a:lnTo>
                    <a:pt x="1330" y="300"/>
                  </a:lnTo>
                  <a:lnTo>
                    <a:pt x="1326" y="288"/>
                  </a:lnTo>
                  <a:lnTo>
                    <a:pt x="1324" y="276"/>
                  </a:lnTo>
                  <a:lnTo>
                    <a:pt x="1320" y="268"/>
                  </a:lnTo>
                  <a:lnTo>
                    <a:pt x="1314" y="262"/>
                  </a:lnTo>
                  <a:lnTo>
                    <a:pt x="1306" y="260"/>
                  </a:lnTo>
                  <a:lnTo>
                    <a:pt x="1294" y="258"/>
                  </a:lnTo>
                  <a:lnTo>
                    <a:pt x="1288" y="256"/>
                  </a:lnTo>
                  <a:lnTo>
                    <a:pt x="1284" y="254"/>
                  </a:lnTo>
                  <a:lnTo>
                    <a:pt x="1272" y="248"/>
                  </a:lnTo>
                  <a:lnTo>
                    <a:pt x="1256" y="242"/>
                  </a:lnTo>
                  <a:lnTo>
                    <a:pt x="1238" y="240"/>
                  </a:lnTo>
                  <a:lnTo>
                    <a:pt x="1230" y="240"/>
                  </a:lnTo>
                  <a:lnTo>
                    <a:pt x="1224" y="240"/>
                  </a:lnTo>
                  <a:lnTo>
                    <a:pt x="1216" y="242"/>
                  </a:lnTo>
                  <a:lnTo>
                    <a:pt x="1210" y="242"/>
                  </a:lnTo>
                  <a:lnTo>
                    <a:pt x="1196" y="236"/>
                  </a:lnTo>
                  <a:lnTo>
                    <a:pt x="1182" y="230"/>
                  </a:lnTo>
                  <a:lnTo>
                    <a:pt x="1172" y="224"/>
                  </a:lnTo>
                  <a:lnTo>
                    <a:pt x="1160" y="218"/>
                  </a:lnTo>
                  <a:lnTo>
                    <a:pt x="1156" y="214"/>
                  </a:lnTo>
                  <a:lnTo>
                    <a:pt x="1154" y="206"/>
                  </a:lnTo>
                  <a:lnTo>
                    <a:pt x="1152" y="198"/>
                  </a:lnTo>
                  <a:lnTo>
                    <a:pt x="1150" y="198"/>
                  </a:lnTo>
                  <a:lnTo>
                    <a:pt x="1148" y="198"/>
                  </a:lnTo>
                  <a:lnTo>
                    <a:pt x="1144" y="200"/>
                  </a:lnTo>
                  <a:lnTo>
                    <a:pt x="1142" y="200"/>
                  </a:lnTo>
                  <a:lnTo>
                    <a:pt x="1140" y="198"/>
                  </a:lnTo>
                  <a:lnTo>
                    <a:pt x="1132" y="196"/>
                  </a:lnTo>
                  <a:lnTo>
                    <a:pt x="1124" y="194"/>
                  </a:lnTo>
                  <a:lnTo>
                    <a:pt x="1118" y="194"/>
                  </a:lnTo>
                  <a:lnTo>
                    <a:pt x="1114" y="190"/>
                  </a:lnTo>
                  <a:lnTo>
                    <a:pt x="1110" y="184"/>
                  </a:lnTo>
                  <a:lnTo>
                    <a:pt x="1108" y="176"/>
                  </a:lnTo>
                  <a:lnTo>
                    <a:pt x="1110" y="170"/>
                  </a:lnTo>
                  <a:lnTo>
                    <a:pt x="1116" y="162"/>
                  </a:lnTo>
                  <a:lnTo>
                    <a:pt x="1134" y="144"/>
                  </a:lnTo>
                  <a:lnTo>
                    <a:pt x="1142" y="134"/>
                  </a:lnTo>
                  <a:lnTo>
                    <a:pt x="1150" y="124"/>
                  </a:lnTo>
                  <a:lnTo>
                    <a:pt x="1154" y="116"/>
                  </a:lnTo>
                  <a:lnTo>
                    <a:pt x="1154" y="114"/>
                  </a:lnTo>
                  <a:lnTo>
                    <a:pt x="1152" y="110"/>
                  </a:lnTo>
                  <a:lnTo>
                    <a:pt x="1150" y="106"/>
                  </a:lnTo>
                  <a:lnTo>
                    <a:pt x="1148" y="102"/>
                  </a:lnTo>
                  <a:lnTo>
                    <a:pt x="1148" y="96"/>
                  </a:lnTo>
                  <a:lnTo>
                    <a:pt x="1148" y="92"/>
                  </a:lnTo>
                  <a:lnTo>
                    <a:pt x="1146" y="90"/>
                  </a:lnTo>
                  <a:lnTo>
                    <a:pt x="1142" y="86"/>
                  </a:lnTo>
                  <a:lnTo>
                    <a:pt x="1136" y="82"/>
                  </a:lnTo>
                  <a:lnTo>
                    <a:pt x="1132" y="78"/>
                  </a:lnTo>
                  <a:lnTo>
                    <a:pt x="1128" y="74"/>
                  </a:lnTo>
                  <a:lnTo>
                    <a:pt x="1124" y="64"/>
                  </a:lnTo>
                  <a:lnTo>
                    <a:pt x="1124" y="60"/>
                  </a:lnTo>
                  <a:lnTo>
                    <a:pt x="1124" y="56"/>
                  </a:lnTo>
                  <a:lnTo>
                    <a:pt x="1126" y="52"/>
                  </a:lnTo>
                  <a:lnTo>
                    <a:pt x="1130" y="50"/>
                  </a:lnTo>
                  <a:lnTo>
                    <a:pt x="1140" y="42"/>
                  </a:lnTo>
                  <a:lnTo>
                    <a:pt x="1148" y="34"/>
                  </a:lnTo>
                  <a:lnTo>
                    <a:pt x="1152" y="26"/>
                  </a:lnTo>
                  <a:lnTo>
                    <a:pt x="1152" y="20"/>
                  </a:lnTo>
                  <a:lnTo>
                    <a:pt x="1152" y="16"/>
                  </a:lnTo>
                  <a:lnTo>
                    <a:pt x="1148" y="14"/>
                  </a:lnTo>
                  <a:lnTo>
                    <a:pt x="1146" y="16"/>
                  </a:lnTo>
                  <a:lnTo>
                    <a:pt x="1136" y="22"/>
                  </a:lnTo>
                  <a:lnTo>
                    <a:pt x="1128" y="30"/>
                  </a:lnTo>
                  <a:lnTo>
                    <a:pt x="1124" y="32"/>
                  </a:lnTo>
                  <a:lnTo>
                    <a:pt x="1122" y="32"/>
                  </a:lnTo>
                  <a:lnTo>
                    <a:pt x="1120" y="30"/>
                  </a:lnTo>
                  <a:lnTo>
                    <a:pt x="1118" y="26"/>
                  </a:lnTo>
                  <a:lnTo>
                    <a:pt x="1118" y="18"/>
                  </a:lnTo>
                  <a:lnTo>
                    <a:pt x="1116" y="10"/>
                  </a:lnTo>
                  <a:lnTo>
                    <a:pt x="1112" y="6"/>
                  </a:lnTo>
                  <a:lnTo>
                    <a:pt x="1108" y="4"/>
                  </a:lnTo>
                  <a:lnTo>
                    <a:pt x="1096" y="0"/>
                  </a:lnTo>
                  <a:lnTo>
                    <a:pt x="1088" y="2"/>
                  </a:lnTo>
                  <a:lnTo>
                    <a:pt x="1080" y="4"/>
                  </a:lnTo>
                  <a:lnTo>
                    <a:pt x="1074" y="6"/>
                  </a:lnTo>
                  <a:lnTo>
                    <a:pt x="1064" y="16"/>
                  </a:lnTo>
                  <a:lnTo>
                    <a:pt x="1058" y="22"/>
                  </a:lnTo>
                  <a:lnTo>
                    <a:pt x="1052" y="22"/>
                  </a:lnTo>
                  <a:lnTo>
                    <a:pt x="1040" y="22"/>
                  </a:lnTo>
                  <a:lnTo>
                    <a:pt x="1034" y="22"/>
                  </a:lnTo>
                  <a:lnTo>
                    <a:pt x="1026" y="24"/>
                  </a:lnTo>
                  <a:lnTo>
                    <a:pt x="1022" y="28"/>
                  </a:lnTo>
                  <a:lnTo>
                    <a:pt x="1018" y="24"/>
                  </a:lnTo>
                  <a:lnTo>
                    <a:pt x="1014" y="20"/>
                  </a:lnTo>
                  <a:lnTo>
                    <a:pt x="1006" y="14"/>
                  </a:lnTo>
                  <a:lnTo>
                    <a:pt x="1002" y="12"/>
                  </a:lnTo>
                  <a:lnTo>
                    <a:pt x="998" y="14"/>
                  </a:lnTo>
                  <a:lnTo>
                    <a:pt x="994" y="18"/>
                  </a:lnTo>
                  <a:lnTo>
                    <a:pt x="992" y="20"/>
                  </a:lnTo>
                  <a:lnTo>
                    <a:pt x="988" y="22"/>
                  </a:lnTo>
                  <a:lnTo>
                    <a:pt x="984" y="22"/>
                  </a:lnTo>
                  <a:lnTo>
                    <a:pt x="978" y="20"/>
                  </a:lnTo>
                  <a:lnTo>
                    <a:pt x="966" y="16"/>
                  </a:lnTo>
                  <a:lnTo>
                    <a:pt x="962" y="16"/>
                  </a:lnTo>
                  <a:lnTo>
                    <a:pt x="960" y="18"/>
                  </a:lnTo>
                  <a:lnTo>
                    <a:pt x="954" y="22"/>
                  </a:lnTo>
                  <a:lnTo>
                    <a:pt x="942" y="26"/>
                  </a:lnTo>
                  <a:lnTo>
                    <a:pt x="936" y="28"/>
                  </a:lnTo>
                  <a:lnTo>
                    <a:pt x="930" y="30"/>
                  </a:lnTo>
                  <a:lnTo>
                    <a:pt x="924" y="36"/>
                  </a:lnTo>
                  <a:lnTo>
                    <a:pt x="920" y="38"/>
                  </a:lnTo>
                  <a:lnTo>
                    <a:pt x="918" y="38"/>
                  </a:lnTo>
                  <a:lnTo>
                    <a:pt x="914" y="36"/>
                  </a:lnTo>
                  <a:lnTo>
                    <a:pt x="910" y="32"/>
                  </a:lnTo>
                  <a:lnTo>
                    <a:pt x="906" y="28"/>
                  </a:lnTo>
                  <a:lnTo>
                    <a:pt x="900" y="26"/>
                  </a:lnTo>
                  <a:lnTo>
                    <a:pt x="886" y="22"/>
                  </a:lnTo>
                  <a:lnTo>
                    <a:pt x="870" y="24"/>
                  </a:lnTo>
                  <a:lnTo>
                    <a:pt x="854" y="26"/>
                  </a:lnTo>
                  <a:lnTo>
                    <a:pt x="848" y="28"/>
                  </a:lnTo>
                  <a:lnTo>
                    <a:pt x="842" y="28"/>
                  </a:lnTo>
                  <a:lnTo>
                    <a:pt x="832" y="28"/>
                  </a:lnTo>
                  <a:lnTo>
                    <a:pt x="822" y="28"/>
                  </a:lnTo>
                  <a:lnTo>
                    <a:pt x="820" y="30"/>
                  </a:lnTo>
                  <a:lnTo>
                    <a:pt x="816" y="32"/>
                  </a:lnTo>
                  <a:lnTo>
                    <a:pt x="812" y="38"/>
                  </a:lnTo>
                  <a:lnTo>
                    <a:pt x="804" y="40"/>
                  </a:lnTo>
                  <a:lnTo>
                    <a:pt x="776" y="42"/>
                  </a:lnTo>
                  <a:lnTo>
                    <a:pt x="754" y="46"/>
                  </a:lnTo>
                  <a:lnTo>
                    <a:pt x="732" y="52"/>
                  </a:lnTo>
                  <a:lnTo>
                    <a:pt x="724" y="58"/>
                  </a:lnTo>
                  <a:lnTo>
                    <a:pt x="716" y="64"/>
                  </a:lnTo>
                  <a:lnTo>
                    <a:pt x="710" y="70"/>
                  </a:lnTo>
                  <a:lnTo>
                    <a:pt x="706" y="76"/>
                  </a:lnTo>
                  <a:lnTo>
                    <a:pt x="704" y="82"/>
                  </a:lnTo>
                  <a:lnTo>
                    <a:pt x="700" y="86"/>
                  </a:lnTo>
                  <a:lnTo>
                    <a:pt x="698" y="86"/>
                  </a:lnTo>
                  <a:lnTo>
                    <a:pt x="696" y="84"/>
                  </a:lnTo>
                  <a:lnTo>
                    <a:pt x="690" y="80"/>
                  </a:lnTo>
                  <a:lnTo>
                    <a:pt x="686" y="82"/>
                  </a:lnTo>
                  <a:lnTo>
                    <a:pt x="682" y="84"/>
                  </a:lnTo>
                  <a:lnTo>
                    <a:pt x="680" y="86"/>
                  </a:lnTo>
                  <a:lnTo>
                    <a:pt x="676" y="88"/>
                  </a:lnTo>
                  <a:lnTo>
                    <a:pt x="670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62" y="90"/>
                  </a:lnTo>
                  <a:lnTo>
                    <a:pt x="656" y="96"/>
                  </a:lnTo>
                  <a:lnTo>
                    <a:pt x="650" y="104"/>
                  </a:lnTo>
                  <a:lnTo>
                    <a:pt x="640" y="114"/>
                  </a:lnTo>
                  <a:lnTo>
                    <a:pt x="634" y="118"/>
                  </a:lnTo>
                  <a:lnTo>
                    <a:pt x="628" y="120"/>
                  </a:lnTo>
                  <a:lnTo>
                    <a:pt x="622" y="120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6" y="118"/>
                  </a:lnTo>
                  <a:lnTo>
                    <a:pt x="592" y="116"/>
                  </a:lnTo>
                  <a:lnTo>
                    <a:pt x="588" y="112"/>
                  </a:lnTo>
                  <a:lnTo>
                    <a:pt x="586" y="108"/>
                  </a:lnTo>
                  <a:lnTo>
                    <a:pt x="586" y="104"/>
                  </a:lnTo>
                  <a:lnTo>
                    <a:pt x="584" y="104"/>
                  </a:lnTo>
                  <a:lnTo>
                    <a:pt x="580" y="108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0" y="114"/>
                  </a:lnTo>
                  <a:lnTo>
                    <a:pt x="562" y="112"/>
                  </a:lnTo>
                  <a:lnTo>
                    <a:pt x="558" y="110"/>
                  </a:lnTo>
                  <a:lnTo>
                    <a:pt x="552" y="110"/>
                  </a:lnTo>
                  <a:lnTo>
                    <a:pt x="542" y="114"/>
                  </a:lnTo>
                  <a:lnTo>
                    <a:pt x="536" y="116"/>
                  </a:lnTo>
                  <a:lnTo>
                    <a:pt x="530" y="118"/>
                  </a:lnTo>
                  <a:lnTo>
                    <a:pt x="520" y="116"/>
                  </a:lnTo>
                  <a:lnTo>
                    <a:pt x="510" y="112"/>
                  </a:lnTo>
                  <a:lnTo>
                    <a:pt x="502" y="108"/>
                  </a:lnTo>
                  <a:lnTo>
                    <a:pt x="498" y="102"/>
                  </a:lnTo>
                  <a:lnTo>
                    <a:pt x="494" y="98"/>
                  </a:lnTo>
                  <a:lnTo>
                    <a:pt x="492" y="94"/>
                  </a:lnTo>
                  <a:lnTo>
                    <a:pt x="464" y="96"/>
                  </a:lnTo>
                  <a:lnTo>
                    <a:pt x="454" y="122"/>
                  </a:lnTo>
                  <a:lnTo>
                    <a:pt x="444" y="152"/>
                  </a:lnTo>
                  <a:lnTo>
                    <a:pt x="436" y="166"/>
                  </a:lnTo>
                  <a:lnTo>
                    <a:pt x="426" y="180"/>
                  </a:lnTo>
                  <a:lnTo>
                    <a:pt x="414" y="190"/>
                  </a:lnTo>
                  <a:lnTo>
                    <a:pt x="400" y="200"/>
                  </a:lnTo>
                  <a:lnTo>
                    <a:pt x="380" y="206"/>
                  </a:lnTo>
                  <a:lnTo>
                    <a:pt x="368" y="212"/>
                  </a:lnTo>
                  <a:lnTo>
                    <a:pt x="360" y="218"/>
                  </a:lnTo>
                  <a:lnTo>
                    <a:pt x="356" y="222"/>
                  </a:lnTo>
                  <a:lnTo>
                    <a:pt x="352" y="232"/>
                  </a:lnTo>
                  <a:lnTo>
                    <a:pt x="348" y="238"/>
                  </a:lnTo>
                  <a:lnTo>
                    <a:pt x="342" y="244"/>
                  </a:lnTo>
                  <a:lnTo>
                    <a:pt x="334" y="252"/>
                  </a:lnTo>
                  <a:lnTo>
                    <a:pt x="332" y="256"/>
                  </a:lnTo>
                  <a:lnTo>
                    <a:pt x="330" y="260"/>
                  </a:lnTo>
                  <a:lnTo>
                    <a:pt x="330" y="264"/>
                  </a:lnTo>
                  <a:lnTo>
                    <a:pt x="330" y="270"/>
                  </a:lnTo>
                  <a:lnTo>
                    <a:pt x="330" y="274"/>
                  </a:lnTo>
                  <a:lnTo>
                    <a:pt x="326" y="282"/>
                  </a:lnTo>
                  <a:lnTo>
                    <a:pt x="320" y="292"/>
                  </a:lnTo>
                  <a:lnTo>
                    <a:pt x="312" y="306"/>
                  </a:lnTo>
                  <a:lnTo>
                    <a:pt x="308" y="320"/>
                  </a:lnTo>
                  <a:lnTo>
                    <a:pt x="308" y="336"/>
                  </a:lnTo>
                  <a:lnTo>
                    <a:pt x="310" y="350"/>
                  </a:lnTo>
                  <a:lnTo>
                    <a:pt x="314" y="376"/>
                  </a:lnTo>
                  <a:lnTo>
                    <a:pt x="314" y="388"/>
                  </a:lnTo>
                  <a:lnTo>
                    <a:pt x="310" y="398"/>
                  </a:lnTo>
                  <a:lnTo>
                    <a:pt x="298" y="420"/>
                  </a:lnTo>
                  <a:lnTo>
                    <a:pt x="288" y="434"/>
                  </a:lnTo>
                  <a:lnTo>
                    <a:pt x="282" y="442"/>
                  </a:lnTo>
                  <a:lnTo>
                    <a:pt x="276" y="446"/>
                  </a:lnTo>
                  <a:lnTo>
                    <a:pt x="264" y="452"/>
                  </a:lnTo>
                  <a:lnTo>
                    <a:pt x="258" y="456"/>
                  </a:lnTo>
                  <a:lnTo>
                    <a:pt x="250" y="466"/>
                  </a:lnTo>
                  <a:lnTo>
                    <a:pt x="240" y="478"/>
                  </a:lnTo>
                  <a:lnTo>
                    <a:pt x="228" y="484"/>
                  </a:lnTo>
                  <a:lnTo>
                    <a:pt x="218" y="488"/>
                  </a:lnTo>
                  <a:lnTo>
                    <a:pt x="206" y="490"/>
                  </a:lnTo>
                  <a:lnTo>
                    <a:pt x="196" y="492"/>
                  </a:lnTo>
                  <a:lnTo>
                    <a:pt x="188" y="496"/>
                  </a:lnTo>
                  <a:lnTo>
                    <a:pt x="180" y="500"/>
                  </a:lnTo>
                  <a:lnTo>
                    <a:pt x="174" y="510"/>
                  </a:lnTo>
                  <a:lnTo>
                    <a:pt x="164" y="538"/>
                  </a:lnTo>
                  <a:lnTo>
                    <a:pt x="156" y="556"/>
                  </a:lnTo>
                  <a:lnTo>
                    <a:pt x="148" y="566"/>
                  </a:lnTo>
                  <a:lnTo>
                    <a:pt x="140" y="572"/>
                  </a:lnTo>
                  <a:lnTo>
                    <a:pt x="134" y="574"/>
                  </a:lnTo>
                  <a:lnTo>
                    <a:pt x="128" y="578"/>
                  </a:lnTo>
                  <a:lnTo>
                    <a:pt x="124" y="584"/>
                  </a:lnTo>
                  <a:lnTo>
                    <a:pt x="120" y="596"/>
                  </a:lnTo>
                  <a:lnTo>
                    <a:pt x="116" y="610"/>
                  </a:lnTo>
                  <a:lnTo>
                    <a:pt x="114" y="614"/>
                  </a:lnTo>
                  <a:lnTo>
                    <a:pt x="110" y="620"/>
                  </a:lnTo>
                  <a:lnTo>
                    <a:pt x="108" y="640"/>
                  </a:lnTo>
                  <a:lnTo>
                    <a:pt x="104" y="660"/>
                  </a:lnTo>
                  <a:lnTo>
                    <a:pt x="102" y="666"/>
                  </a:lnTo>
                  <a:lnTo>
                    <a:pt x="98" y="670"/>
                  </a:lnTo>
                  <a:lnTo>
                    <a:pt x="90" y="678"/>
                  </a:lnTo>
                  <a:lnTo>
                    <a:pt x="78" y="692"/>
                  </a:lnTo>
                  <a:lnTo>
                    <a:pt x="64" y="706"/>
                  </a:lnTo>
                  <a:lnTo>
                    <a:pt x="58" y="712"/>
                  </a:lnTo>
                  <a:lnTo>
                    <a:pt x="58" y="714"/>
                  </a:lnTo>
                  <a:lnTo>
                    <a:pt x="60" y="714"/>
                  </a:lnTo>
                  <a:lnTo>
                    <a:pt x="64" y="714"/>
                  </a:lnTo>
                  <a:lnTo>
                    <a:pt x="66" y="714"/>
                  </a:lnTo>
                  <a:lnTo>
                    <a:pt x="66" y="716"/>
                  </a:lnTo>
                  <a:lnTo>
                    <a:pt x="60" y="726"/>
                  </a:lnTo>
                  <a:lnTo>
                    <a:pt x="54" y="740"/>
                  </a:lnTo>
                  <a:lnTo>
                    <a:pt x="52" y="750"/>
                  </a:lnTo>
                  <a:lnTo>
                    <a:pt x="50" y="762"/>
                  </a:lnTo>
                  <a:lnTo>
                    <a:pt x="48" y="772"/>
                  </a:lnTo>
                  <a:lnTo>
                    <a:pt x="46" y="778"/>
                  </a:lnTo>
                  <a:lnTo>
                    <a:pt x="42" y="782"/>
                  </a:lnTo>
                  <a:lnTo>
                    <a:pt x="36" y="786"/>
                  </a:lnTo>
                  <a:lnTo>
                    <a:pt x="32" y="788"/>
                  </a:lnTo>
                  <a:lnTo>
                    <a:pt x="28" y="794"/>
                  </a:lnTo>
                  <a:lnTo>
                    <a:pt x="24" y="800"/>
                  </a:lnTo>
                  <a:lnTo>
                    <a:pt x="20" y="812"/>
                  </a:lnTo>
                  <a:lnTo>
                    <a:pt x="16" y="834"/>
                  </a:lnTo>
                  <a:lnTo>
                    <a:pt x="14" y="85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20" y="860"/>
                  </a:lnTo>
                  <a:lnTo>
                    <a:pt x="22" y="858"/>
                  </a:lnTo>
                  <a:lnTo>
                    <a:pt x="22" y="852"/>
                  </a:lnTo>
                  <a:lnTo>
                    <a:pt x="24" y="846"/>
                  </a:lnTo>
                  <a:lnTo>
                    <a:pt x="24" y="844"/>
                  </a:lnTo>
                  <a:lnTo>
                    <a:pt x="26" y="844"/>
                  </a:lnTo>
                  <a:lnTo>
                    <a:pt x="30" y="846"/>
                  </a:lnTo>
                  <a:lnTo>
                    <a:pt x="30" y="850"/>
                  </a:lnTo>
                  <a:lnTo>
                    <a:pt x="32" y="860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2" y="868"/>
                  </a:lnTo>
                  <a:lnTo>
                    <a:pt x="44" y="868"/>
                  </a:lnTo>
                  <a:lnTo>
                    <a:pt x="48" y="878"/>
                  </a:lnTo>
                  <a:lnTo>
                    <a:pt x="50" y="890"/>
                  </a:lnTo>
                  <a:lnTo>
                    <a:pt x="50" y="902"/>
                  </a:lnTo>
                  <a:lnTo>
                    <a:pt x="50" y="910"/>
                  </a:lnTo>
                  <a:lnTo>
                    <a:pt x="46" y="918"/>
                  </a:lnTo>
                  <a:lnTo>
                    <a:pt x="42" y="926"/>
                  </a:lnTo>
                  <a:lnTo>
                    <a:pt x="38" y="930"/>
                  </a:lnTo>
                  <a:lnTo>
                    <a:pt x="40" y="932"/>
                  </a:lnTo>
                  <a:lnTo>
                    <a:pt x="42" y="936"/>
                  </a:lnTo>
                  <a:lnTo>
                    <a:pt x="46" y="940"/>
                  </a:lnTo>
                  <a:lnTo>
                    <a:pt x="50" y="948"/>
                  </a:lnTo>
                  <a:lnTo>
                    <a:pt x="54" y="958"/>
                  </a:lnTo>
                  <a:lnTo>
                    <a:pt x="58" y="972"/>
                  </a:lnTo>
                  <a:lnTo>
                    <a:pt x="60" y="986"/>
                  </a:lnTo>
                  <a:lnTo>
                    <a:pt x="60" y="1002"/>
                  </a:lnTo>
                  <a:lnTo>
                    <a:pt x="58" y="1016"/>
                  </a:lnTo>
                  <a:lnTo>
                    <a:pt x="54" y="1030"/>
                  </a:lnTo>
                  <a:lnTo>
                    <a:pt x="42" y="1066"/>
                  </a:lnTo>
                  <a:lnTo>
                    <a:pt x="40" y="1076"/>
                  </a:lnTo>
                  <a:lnTo>
                    <a:pt x="40" y="1086"/>
                  </a:lnTo>
                  <a:lnTo>
                    <a:pt x="40" y="1102"/>
                  </a:lnTo>
                  <a:lnTo>
                    <a:pt x="34" y="1122"/>
                  </a:lnTo>
                  <a:lnTo>
                    <a:pt x="28" y="1132"/>
                  </a:lnTo>
                  <a:lnTo>
                    <a:pt x="22" y="1142"/>
                  </a:lnTo>
                  <a:lnTo>
                    <a:pt x="16" y="1150"/>
                  </a:lnTo>
                  <a:lnTo>
                    <a:pt x="6" y="1156"/>
                  </a:lnTo>
                  <a:lnTo>
                    <a:pt x="2" y="1160"/>
                  </a:lnTo>
                  <a:lnTo>
                    <a:pt x="0" y="1162"/>
                  </a:lnTo>
                  <a:lnTo>
                    <a:pt x="2" y="1164"/>
                  </a:lnTo>
                  <a:lnTo>
                    <a:pt x="10" y="1164"/>
                  </a:lnTo>
                  <a:lnTo>
                    <a:pt x="14" y="1164"/>
                  </a:lnTo>
                  <a:lnTo>
                    <a:pt x="16" y="1168"/>
                  </a:lnTo>
                  <a:lnTo>
                    <a:pt x="22" y="1184"/>
                  </a:lnTo>
                  <a:lnTo>
                    <a:pt x="30" y="1202"/>
                  </a:lnTo>
                  <a:lnTo>
                    <a:pt x="34" y="1210"/>
                  </a:lnTo>
                  <a:lnTo>
                    <a:pt x="38" y="1218"/>
                  </a:lnTo>
                  <a:lnTo>
                    <a:pt x="40" y="1222"/>
                  </a:lnTo>
                  <a:lnTo>
                    <a:pt x="44" y="1224"/>
                  </a:lnTo>
                  <a:lnTo>
                    <a:pt x="46" y="1226"/>
                  </a:lnTo>
                  <a:lnTo>
                    <a:pt x="52" y="1226"/>
                  </a:lnTo>
                  <a:lnTo>
                    <a:pt x="64" y="1224"/>
                  </a:lnTo>
                  <a:lnTo>
                    <a:pt x="80" y="1224"/>
                  </a:lnTo>
                  <a:lnTo>
                    <a:pt x="62" y="1228"/>
                  </a:lnTo>
                  <a:lnTo>
                    <a:pt x="50" y="1232"/>
                  </a:lnTo>
                  <a:lnTo>
                    <a:pt x="40" y="1232"/>
                  </a:lnTo>
                  <a:lnTo>
                    <a:pt x="38" y="1232"/>
                  </a:lnTo>
                  <a:lnTo>
                    <a:pt x="36" y="1228"/>
                  </a:lnTo>
                  <a:lnTo>
                    <a:pt x="34" y="1226"/>
                  </a:lnTo>
                  <a:lnTo>
                    <a:pt x="32" y="1224"/>
                  </a:lnTo>
                  <a:lnTo>
                    <a:pt x="28" y="1228"/>
                  </a:lnTo>
                  <a:lnTo>
                    <a:pt x="26" y="1234"/>
                  </a:lnTo>
                  <a:lnTo>
                    <a:pt x="28" y="1242"/>
                  </a:lnTo>
                  <a:lnTo>
                    <a:pt x="30" y="1252"/>
                  </a:lnTo>
                  <a:lnTo>
                    <a:pt x="30" y="1260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4" y="1264"/>
                  </a:lnTo>
                  <a:lnTo>
                    <a:pt x="40" y="1262"/>
                  </a:lnTo>
                  <a:lnTo>
                    <a:pt x="44" y="1264"/>
                  </a:lnTo>
                  <a:lnTo>
                    <a:pt x="48" y="1266"/>
                  </a:lnTo>
                  <a:lnTo>
                    <a:pt x="54" y="1264"/>
                  </a:lnTo>
                  <a:lnTo>
                    <a:pt x="60" y="1264"/>
                  </a:lnTo>
                  <a:lnTo>
                    <a:pt x="64" y="1264"/>
                  </a:lnTo>
                  <a:lnTo>
                    <a:pt x="70" y="1268"/>
                  </a:lnTo>
                  <a:lnTo>
                    <a:pt x="76" y="1268"/>
                  </a:lnTo>
                  <a:lnTo>
                    <a:pt x="64" y="1270"/>
                  </a:lnTo>
                  <a:lnTo>
                    <a:pt x="54" y="1270"/>
                  </a:lnTo>
                  <a:lnTo>
                    <a:pt x="44" y="1268"/>
                  </a:lnTo>
                  <a:lnTo>
                    <a:pt x="38" y="1266"/>
                  </a:lnTo>
                  <a:lnTo>
                    <a:pt x="36" y="1268"/>
                  </a:lnTo>
                  <a:lnTo>
                    <a:pt x="32" y="1270"/>
                  </a:lnTo>
                  <a:lnTo>
                    <a:pt x="30" y="1274"/>
                  </a:lnTo>
                  <a:lnTo>
                    <a:pt x="30" y="1276"/>
                  </a:lnTo>
                  <a:lnTo>
                    <a:pt x="34" y="1278"/>
                  </a:lnTo>
                  <a:lnTo>
                    <a:pt x="38" y="1282"/>
                  </a:lnTo>
                  <a:lnTo>
                    <a:pt x="40" y="1286"/>
                  </a:lnTo>
                  <a:lnTo>
                    <a:pt x="42" y="1286"/>
                  </a:lnTo>
                  <a:lnTo>
                    <a:pt x="48" y="1284"/>
                  </a:lnTo>
                  <a:lnTo>
                    <a:pt x="52" y="1284"/>
                  </a:lnTo>
                  <a:lnTo>
                    <a:pt x="50" y="1290"/>
                  </a:lnTo>
                  <a:lnTo>
                    <a:pt x="46" y="1296"/>
                  </a:lnTo>
                  <a:lnTo>
                    <a:pt x="48" y="1298"/>
                  </a:lnTo>
                  <a:lnTo>
                    <a:pt x="48" y="1300"/>
                  </a:lnTo>
                  <a:lnTo>
                    <a:pt x="54" y="1300"/>
                  </a:lnTo>
                  <a:lnTo>
                    <a:pt x="60" y="1300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6"/>
                  </a:lnTo>
                  <a:lnTo>
                    <a:pt x="64" y="1312"/>
                  </a:lnTo>
                  <a:lnTo>
                    <a:pt x="66" y="1312"/>
                  </a:lnTo>
                  <a:lnTo>
                    <a:pt x="70" y="1310"/>
                  </a:lnTo>
                  <a:lnTo>
                    <a:pt x="78" y="1304"/>
                  </a:lnTo>
                  <a:lnTo>
                    <a:pt x="86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2" y="1304"/>
                  </a:lnTo>
                  <a:lnTo>
                    <a:pt x="80" y="1306"/>
                  </a:lnTo>
                  <a:lnTo>
                    <a:pt x="78" y="1308"/>
                  </a:lnTo>
                  <a:lnTo>
                    <a:pt x="80" y="1312"/>
                  </a:lnTo>
                  <a:lnTo>
                    <a:pt x="82" y="1318"/>
                  </a:lnTo>
                  <a:lnTo>
                    <a:pt x="84" y="1320"/>
                  </a:lnTo>
                  <a:lnTo>
                    <a:pt x="82" y="1324"/>
                  </a:lnTo>
                  <a:lnTo>
                    <a:pt x="80" y="1328"/>
                  </a:lnTo>
                  <a:lnTo>
                    <a:pt x="82" y="1328"/>
                  </a:lnTo>
                  <a:lnTo>
                    <a:pt x="84" y="1328"/>
                  </a:lnTo>
                  <a:lnTo>
                    <a:pt x="86" y="1332"/>
                  </a:lnTo>
                  <a:lnTo>
                    <a:pt x="86" y="1336"/>
                  </a:lnTo>
                  <a:lnTo>
                    <a:pt x="88" y="1336"/>
                  </a:lnTo>
                  <a:lnTo>
                    <a:pt x="90" y="1338"/>
                  </a:lnTo>
                  <a:lnTo>
                    <a:pt x="90" y="1342"/>
                  </a:lnTo>
                  <a:lnTo>
                    <a:pt x="92" y="1346"/>
                  </a:lnTo>
                  <a:lnTo>
                    <a:pt x="94" y="1344"/>
                  </a:lnTo>
                  <a:lnTo>
                    <a:pt x="100" y="1336"/>
                  </a:lnTo>
                  <a:lnTo>
                    <a:pt x="98" y="1344"/>
                  </a:lnTo>
                  <a:lnTo>
                    <a:pt x="100" y="1348"/>
                  </a:lnTo>
                  <a:lnTo>
                    <a:pt x="98" y="1352"/>
                  </a:lnTo>
                  <a:lnTo>
                    <a:pt x="100" y="1356"/>
                  </a:lnTo>
                  <a:lnTo>
                    <a:pt x="102" y="1356"/>
                  </a:lnTo>
                  <a:lnTo>
                    <a:pt x="104" y="1352"/>
                  </a:lnTo>
                  <a:lnTo>
                    <a:pt x="108" y="1346"/>
                  </a:lnTo>
                  <a:lnTo>
                    <a:pt x="110" y="1344"/>
                  </a:lnTo>
                  <a:lnTo>
                    <a:pt x="114" y="1344"/>
                  </a:lnTo>
                  <a:lnTo>
                    <a:pt x="116" y="1344"/>
                  </a:lnTo>
                  <a:lnTo>
                    <a:pt x="112" y="1346"/>
                  </a:lnTo>
                  <a:lnTo>
                    <a:pt x="110" y="1350"/>
                  </a:lnTo>
                  <a:lnTo>
                    <a:pt x="110" y="1354"/>
                  </a:lnTo>
                  <a:lnTo>
                    <a:pt x="110" y="1358"/>
                  </a:lnTo>
                  <a:lnTo>
                    <a:pt x="112" y="1360"/>
                  </a:lnTo>
                  <a:lnTo>
                    <a:pt x="114" y="1360"/>
                  </a:lnTo>
                  <a:lnTo>
                    <a:pt x="118" y="1356"/>
                  </a:lnTo>
                  <a:lnTo>
                    <a:pt x="118" y="1354"/>
                  </a:lnTo>
                  <a:lnTo>
                    <a:pt x="118" y="1362"/>
                  </a:lnTo>
                  <a:lnTo>
                    <a:pt x="118" y="1372"/>
                  </a:lnTo>
                  <a:lnTo>
                    <a:pt x="120" y="1378"/>
                  </a:lnTo>
                  <a:lnTo>
                    <a:pt x="124" y="1384"/>
                  </a:lnTo>
                  <a:lnTo>
                    <a:pt x="128" y="1386"/>
                  </a:lnTo>
                  <a:lnTo>
                    <a:pt x="134" y="1388"/>
                  </a:lnTo>
                  <a:lnTo>
                    <a:pt x="140" y="1392"/>
                  </a:lnTo>
                  <a:lnTo>
                    <a:pt x="146" y="1398"/>
                  </a:lnTo>
                  <a:lnTo>
                    <a:pt x="154" y="1402"/>
                  </a:lnTo>
                  <a:lnTo>
                    <a:pt x="158" y="1404"/>
                  </a:lnTo>
                  <a:lnTo>
                    <a:pt x="158" y="1406"/>
                  </a:lnTo>
                  <a:lnTo>
                    <a:pt x="158" y="1408"/>
                  </a:lnTo>
                  <a:lnTo>
                    <a:pt x="156" y="1414"/>
                  </a:lnTo>
                  <a:lnTo>
                    <a:pt x="154" y="1418"/>
                  </a:lnTo>
                  <a:lnTo>
                    <a:pt x="156" y="1420"/>
                  </a:lnTo>
                  <a:lnTo>
                    <a:pt x="162" y="1424"/>
                  </a:lnTo>
                  <a:lnTo>
                    <a:pt x="166" y="1426"/>
                  </a:lnTo>
                  <a:lnTo>
                    <a:pt x="166" y="1430"/>
                  </a:lnTo>
                  <a:lnTo>
                    <a:pt x="168" y="1432"/>
                  </a:lnTo>
                  <a:lnTo>
                    <a:pt x="170" y="1434"/>
                  </a:lnTo>
                  <a:lnTo>
                    <a:pt x="172" y="1436"/>
                  </a:lnTo>
                  <a:lnTo>
                    <a:pt x="170" y="1438"/>
                  </a:lnTo>
                  <a:lnTo>
                    <a:pt x="170" y="1440"/>
                  </a:lnTo>
                  <a:lnTo>
                    <a:pt x="170" y="1442"/>
                  </a:lnTo>
                  <a:lnTo>
                    <a:pt x="176" y="1448"/>
                  </a:lnTo>
                  <a:lnTo>
                    <a:pt x="176" y="1450"/>
                  </a:lnTo>
                  <a:lnTo>
                    <a:pt x="174" y="1450"/>
                  </a:lnTo>
                  <a:lnTo>
                    <a:pt x="172" y="1452"/>
                  </a:lnTo>
                  <a:lnTo>
                    <a:pt x="170" y="1454"/>
                  </a:lnTo>
                  <a:lnTo>
                    <a:pt x="172" y="1458"/>
                  </a:lnTo>
                  <a:lnTo>
                    <a:pt x="174" y="1462"/>
                  </a:lnTo>
                  <a:lnTo>
                    <a:pt x="176" y="1462"/>
                  </a:lnTo>
                  <a:lnTo>
                    <a:pt x="180" y="1462"/>
                  </a:lnTo>
                  <a:lnTo>
                    <a:pt x="186" y="1464"/>
                  </a:lnTo>
                  <a:lnTo>
                    <a:pt x="182" y="1468"/>
                  </a:lnTo>
                  <a:lnTo>
                    <a:pt x="178" y="1470"/>
                  </a:lnTo>
                  <a:lnTo>
                    <a:pt x="172" y="1470"/>
                  </a:lnTo>
                  <a:lnTo>
                    <a:pt x="170" y="1468"/>
                  </a:lnTo>
                  <a:lnTo>
                    <a:pt x="170" y="1472"/>
                  </a:lnTo>
                  <a:lnTo>
                    <a:pt x="174" y="1480"/>
                  </a:lnTo>
                  <a:lnTo>
                    <a:pt x="178" y="1482"/>
                  </a:lnTo>
                  <a:lnTo>
                    <a:pt x="182" y="1482"/>
                  </a:lnTo>
                  <a:lnTo>
                    <a:pt x="184" y="1486"/>
                  </a:lnTo>
                  <a:lnTo>
                    <a:pt x="186" y="1492"/>
                  </a:lnTo>
                  <a:lnTo>
                    <a:pt x="184" y="1494"/>
                  </a:lnTo>
                  <a:lnTo>
                    <a:pt x="182" y="1496"/>
                  </a:lnTo>
                  <a:lnTo>
                    <a:pt x="182" y="1498"/>
                  </a:lnTo>
                  <a:lnTo>
                    <a:pt x="186" y="1502"/>
                  </a:lnTo>
                  <a:lnTo>
                    <a:pt x="192" y="1504"/>
                  </a:lnTo>
                  <a:lnTo>
                    <a:pt x="196" y="1506"/>
                  </a:lnTo>
                  <a:lnTo>
                    <a:pt x="202" y="1510"/>
                  </a:lnTo>
                  <a:lnTo>
                    <a:pt x="204" y="1512"/>
                  </a:lnTo>
                  <a:lnTo>
                    <a:pt x="204" y="1514"/>
                  </a:lnTo>
                  <a:lnTo>
                    <a:pt x="202" y="1518"/>
                  </a:lnTo>
                  <a:lnTo>
                    <a:pt x="200" y="1520"/>
                  </a:lnTo>
                  <a:lnTo>
                    <a:pt x="202" y="1520"/>
                  </a:lnTo>
                  <a:lnTo>
                    <a:pt x="208" y="1524"/>
                  </a:lnTo>
                  <a:lnTo>
                    <a:pt x="228" y="1534"/>
                  </a:lnTo>
                  <a:lnTo>
                    <a:pt x="236" y="1538"/>
                  </a:lnTo>
                  <a:lnTo>
                    <a:pt x="242" y="1546"/>
                  </a:lnTo>
                  <a:lnTo>
                    <a:pt x="246" y="1552"/>
                  </a:lnTo>
                  <a:lnTo>
                    <a:pt x="250" y="1556"/>
                  </a:lnTo>
                  <a:lnTo>
                    <a:pt x="260" y="1562"/>
                  </a:lnTo>
                  <a:lnTo>
                    <a:pt x="268" y="1566"/>
                  </a:lnTo>
                  <a:lnTo>
                    <a:pt x="270" y="1570"/>
                  </a:lnTo>
                  <a:lnTo>
                    <a:pt x="272" y="1574"/>
                  </a:lnTo>
                  <a:lnTo>
                    <a:pt x="272" y="1576"/>
                  </a:lnTo>
                  <a:lnTo>
                    <a:pt x="274" y="1578"/>
                  </a:lnTo>
                  <a:lnTo>
                    <a:pt x="282" y="1582"/>
                  </a:lnTo>
                  <a:lnTo>
                    <a:pt x="294" y="1590"/>
                  </a:lnTo>
                  <a:lnTo>
                    <a:pt x="302" y="1596"/>
                  </a:lnTo>
                  <a:lnTo>
                    <a:pt x="310" y="1606"/>
                  </a:lnTo>
                  <a:lnTo>
                    <a:pt x="328" y="1626"/>
                  </a:lnTo>
                  <a:lnTo>
                    <a:pt x="346" y="1644"/>
                  </a:lnTo>
                  <a:lnTo>
                    <a:pt x="364" y="1654"/>
                  </a:lnTo>
                  <a:lnTo>
                    <a:pt x="380" y="1660"/>
                  </a:lnTo>
                  <a:lnTo>
                    <a:pt x="388" y="1664"/>
                  </a:lnTo>
                  <a:lnTo>
                    <a:pt x="392" y="1668"/>
                  </a:lnTo>
                  <a:lnTo>
                    <a:pt x="396" y="1670"/>
                  </a:lnTo>
                  <a:lnTo>
                    <a:pt x="402" y="1672"/>
                  </a:lnTo>
                  <a:lnTo>
                    <a:pt x="408" y="1670"/>
                  </a:lnTo>
                  <a:lnTo>
                    <a:pt x="412" y="1666"/>
                  </a:lnTo>
                  <a:lnTo>
                    <a:pt x="422" y="1658"/>
                  </a:lnTo>
                  <a:lnTo>
                    <a:pt x="436" y="1648"/>
                  </a:lnTo>
                  <a:lnTo>
                    <a:pt x="448" y="1642"/>
                  </a:lnTo>
                  <a:lnTo>
                    <a:pt x="462" y="1638"/>
                  </a:lnTo>
                  <a:lnTo>
                    <a:pt x="488" y="1634"/>
                  </a:lnTo>
                  <a:lnTo>
                    <a:pt x="504" y="1632"/>
                  </a:lnTo>
                  <a:lnTo>
                    <a:pt x="516" y="1632"/>
                  </a:lnTo>
                  <a:lnTo>
                    <a:pt x="530" y="1630"/>
                  </a:lnTo>
                  <a:lnTo>
                    <a:pt x="540" y="1628"/>
                  </a:lnTo>
                  <a:lnTo>
                    <a:pt x="554" y="1630"/>
                  </a:lnTo>
                  <a:lnTo>
                    <a:pt x="566" y="1630"/>
                  </a:lnTo>
                  <a:lnTo>
                    <a:pt x="572" y="1630"/>
                  </a:lnTo>
                  <a:lnTo>
                    <a:pt x="576" y="1630"/>
                  </a:lnTo>
                  <a:lnTo>
                    <a:pt x="580" y="1630"/>
                  </a:lnTo>
                  <a:lnTo>
                    <a:pt x="590" y="1632"/>
                  </a:lnTo>
                  <a:lnTo>
                    <a:pt x="592" y="1632"/>
                  </a:lnTo>
                  <a:lnTo>
                    <a:pt x="590" y="1632"/>
                  </a:lnTo>
                  <a:lnTo>
                    <a:pt x="582" y="1634"/>
                  </a:lnTo>
                  <a:lnTo>
                    <a:pt x="578" y="1634"/>
                  </a:lnTo>
                  <a:lnTo>
                    <a:pt x="576" y="1636"/>
                  </a:lnTo>
                  <a:lnTo>
                    <a:pt x="578" y="1636"/>
                  </a:lnTo>
                  <a:lnTo>
                    <a:pt x="594" y="1640"/>
                  </a:lnTo>
                  <a:lnTo>
                    <a:pt x="606" y="1644"/>
                  </a:lnTo>
                  <a:lnTo>
                    <a:pt x="618" y="1650"/>
                  </a:lnTo>
                  <a:lnTo>
                    <a:pt x="622" y="1652"/>
                  </a:lnTo>
                  <a:lnTo>
                    <a:pt x="626" y="1652"/>
                  </a:lnTo>
                  <a:lnTo>
                    <a:pt x="636" y="1644"/>
                  </a:lnTo>
                  <a:lnTo>
                    <a:pt x="648" y="1636"/>
                  </a:lnTo>
                  <a:lnTo>
                    <a:pt x="656" y="1632"/>
                  </a:lnTo>
                  <a:lnTo>
                    <a:pt x="664" y="1630"/>
                  </a:lnTo>
                  <a:lnTo>
                    <a:pt x="674" y="1628"/>
                  </a:lnTo>
                  <a:lnTo>
                    <a:pt x="680" y="1624"/>
                  </a:lnTo>
                  <a:lnTo>
                    <a:pt x="690" y="1614"/>
                  </a:lnTo>
                  <a:lnTo>
                    <a:pt x="698" y="1610"/>
                  </a:lnTo>
                  <a:lnTo>
                    <a:pt x="706" y="1606"/>
                  </a:lnTo>
                  <a:lnTo>
                    <a:pt x="716" y="1602"/>
                  </a:lnTo>
                  <a:lnTo>
                    <a:pt x="730" y="1600"/>
                  </a:lnTo>
                  <a:lnTo>
                    <a:pt x="742" y="1598"/>
                  </a:lnTo>
                  <a:lnTo>
                    <a:pt x="746" y="1596"/>
                  </a:lnTo>
                  <a:lnTo>
                    <a:pt x="746" y="1594"/>
                  </a:lnTo>
                  <a:lnTo>
                    <a:pt x="748" y="1590"/>
                  </a:lnTo>
                  <a:lnTo>
                    <a:pt x="754" y="1586"/>
                  </a:lnTo>
                  <a:lnTo>
                    <a:pt x="760" y="1582"/>
                  </a:lnTo>
                  <a:lnTo>
                    <a:pt x="774" y="1578"/>
                  </a:lnTo>
                  <a:lnTo>
                    <a:pt x="796" y="1574"/>
                  </a:lnTo>
                  <a:lnTo>
                    <a:pt x="814" y="1572"/>
                  </a:lnTo>
                  <a:lnTo>
                    <a:pt x="832" y="1572"/>
                  </a:lnTo>
                  <a:lnTo>
                    <a:pt x="838" y="1570"/>
                  </a:lnTo>
                  <a:lnTo>
                    <a:pt x="840" y="1568"/>
                  </a:lnTo>
                  <a:lnTo>
                    <a:pt x="844" y="1564"/>
                  </a:lnTo>
                  <a:lnTo>
                    <a:pt x="846" y="1566"/>
                  </a:lnTo>
                  <a:lnTo>
                    <a:pt x="850" y="1570"/>
                  </a:lnTo>
                  <a:lnTo>
                    <a:pt x="860" y="1570"/>
                  </a:lnTo>
                  <a:lnTo>
                    <a:pt x="874" y="1570"/>
                  </a:lnTo>
                  <a:lnTo>
                    <a:pt x="884" y="1574"/>
                  </a:lnTo>
                  <a:lnTo>
                    <a:pt x="890" y="1578"/>
                  </a:lnTo>
                  <a:lnTo>
                    <a:pt x="896" y="1584"/>
                  </a:lnTo>
                  <a:lnTo>
                    <a:pt x="908" y="1600"/>
                  </a:lnTo>
                  <a:lnTo>
                    <a:pt x="916" y="1616"/>
                  </a:lnTo>
                  <a:lnTo>
                    <a:pt x="924" y="1642"/>
                  </a:lnTo>
                  <a:lnTo>
                    <a:pt x="930" y="1654"/>
                  </a:lnTo>
                  <a:lnTo>
                    <a:pt x="936" y="1664"/>
                  </a:lnTo>
                  <a:lnTo>
                    <a:pt x="944" y="1670"/>
                  </a:lnTo>
                  <a:lnTo>
                    <a:pt x="948" y="1672"/>
                  </a:lnTo>
                  <a:lnTo>
                    <a:pt x="954" y="1672"/>
                  </a:lnTo>
                  <a:lnTo>
                    <a:pt x="970" y="1672"/>
                  </a:lnTo>
                  <a:lnTo>
                    <a:pt x="976" y="1672"/>
                  </a:lnTo>
                  <a:lnTo>
                    <a:pt x="984" y="1670"/>
                  </a:lnTo>
                  <a:lnTo>
                    <a:pt x="990" y="1668"/>
                  </a:lnTo>
                  <a:lnTo>
                    <a:pt x="992" y="1664"/>
                  </a:lnTo>
                  <a:lnTo>
                    <a:pt x="992" y="1662"/>
                  </a:lnTo>
                  <a:lnTo>
                    <a:pt x="992" y="1658"/>
                  </a:lnTo>
                  <a:lnTo>
                    <a:pt x="992" y="1656"/>
                  </a:lnTo>
                  <a:lnTo>
                    <a:pt x="996" y="1658"/>
                  </a:lnTo>
                  <a:lnTo>
                    <a:pt x="1002" y="1660"/>
                  </a:lnTo>
                  <a:lnTo>
                    <a:pt x="1008" y="1662"/>
                  </a:lnTo>
                  <a:lnTo>
                    <a:pt x="1018" y="1662"/>
                  </a:lnTo>
                  <a:lnTo>
                    <a:pt x="1028" y="1662"/>
                  </a:lnTo>
                  <a:lnTo>
                    <a:pt x="1036" y="1660"/>
                  </a:lnTo>
                  <a:lnTo>
                    <a:pt x="1040" y="1656"/>
                  </a:lnTo>
                  <a:lnTo>
                    <a:pt x="1042" y="1654"/>
                  </a:lnTo>
                  <a:lnTo>
                    <a:pt x="1042" y="1650"/>
                  </a:lnTo>
                  <a:lnTo>
                    <a:pt x="1036" y="1640"/>
                  </a:lnTo>
                  <a:lnTo>
                    <a:pt x="1048" y="1650"/>
                  </a:lnTo>
                  <a:lnTo>
                    <a:pt x="1048" y="1658"/>
                  </a:lnTo>
                  <a:lnTo>
                    <a:pt x="1050" y="1662"/>
                  </a:lnTo>
                  <a:lnTo>
                    <a:pt x="1052" y="1662"/>
                  </a:lnTo>
                  <a:lnTo>
                    <a:pt x="1056" y="1662"/>
                  </a:lnTo>
                  <a:lnTo>
                    <a:pt x="1060" y="1660"/>
                  </a:lnTo>
                  <a:lnTo>
                    <a:pt x="1062" y="1662"/>
                  </a:lnTo>
                  <a:lnTo>
                    <a:pt x="1064" y="1666"/>
                  </a:lnTo>
                  <a:lnTo>
                    <a:pt x="1066" y="1682"/>
                  </a:lnTo>
                  <a:lnTo>
                    <a:pt x="1070" y="1684"/>
                  </a:lnTo>
                  <a:lnTo>
                    <a:pt x="1076" y="1688"/>
                  </a:lnTo>
                  <a:lnTo>
                    <a:pt x="1082" y="1690"/>
                  </a:lnTo>
                  <a:lnTo>
                    <a:pt x="1084" y="1690"/>
                  </a:lnTo>
                  <a:lnTo>
                    <a:pt x="1086" y="1686"/>
                  </a:lnTo>
                  <a:lnTo>
                    <a:pt x="1088" y="1684"/>
                  </a:lnTo>
                  <a:lnTo>
                    <a:pt x="1090" y="1684"/>
                  </a:lnTo>
                  <a:lnTo>
                    <a:pt x="1094" y="1684"/>
                  </a:lnTo>
                  <a:lnTo>
                    <a:pt x="1096" y="1688"/>
                  </a:lnTo>
                  <a:lnTo>
                    <a:pt x="1096" y="1690"/>
                  </a:lnTo>
                  <a:lnTo>
                    <a:pt x="1094" y="1694"/>
                  </a:lnTo>
                  <a:lnTo>
                    <a:pt x="1090" y="1698"/>
                  </a:lnTo>
                  <a:lnTo>
                    <a:pt x="1090" y="1700"/>
                  </a:lnTo>
                  <a:lnTo>
                    <a:pt x="1092" y="1704"/>
                  </a:lnTo>
                  <a:lnTo>
                    <a:pt x="1096" y="1708"/>
                  </a:lnTo>
                  <a:lnTo>
                    <a:pt x="1094" y="1708"/>
                  </a:lnTo>
                  <a:lnTo>
                    <a:pt x="1094" y="1712"/>
                  </a:lnTo>
                  <a:lnTo>
                    <a:pt x="1100" y="1718"/>
                  </a:lnTo>
                  <a:lnTo>
                    <a:pt x="1102" y="1724"/>
                  </a:lnTo>
                  <a:lnTo>
                    <a:pt x="1104" y="1730"/>
                  </a:lnTo>
                  <a:lnTo>
                    <a:pt x="1104" y="1742"/>
                  </a:lnTo>
                  <a:lnTo>
                    <a:pt x="1100" y="1756"/>
                  </a:lnTo>
                  <a:lnTo>
                    <a:pt x="1100" y="1770"/>
                  </a:lnTo>
                  <a:lnTo>
                    <a:pt x="1100" y="1782"/>
                  </a:lnTo>
                  <a:lnTo>
                    <a:pt x="1098" y="1790"/>
                  </a:lnTo>
                  <a:lnTo>
                    <a:pt x="1094" y="1798"/>
                  </a:lnTo>
                  <a:lnTo>
                    <a:pt x="1090" y="1804"/>
                  </a:lnTo>
                  <a:lnTo>
                    <a:pt x="1084" y="1814"/>
                  </a:lnTo>
                  <a:lnTo>
                    <a:pt x="1082" y="1820"/>
                  </a:lnTo>
                  <a:lnTo>
                    <a:pt x="1082" y="1824"/>
                  </a:lnTo>
                  <a:lnTo>
                    <a:pt x="1082" y="1828"/>
                  </a:lnTo>
                  <a:lnTo>
                    <a:pt x="1084" y="1828"/>
                  </a:lnTo>
                  <a:lnTo>
                    <a:pt x="1088" y="1828"/>
                  </a:lnTo>
                  <a:lnTo>
                    <a:pt x="1092" y="1828"/>
                  </a:lnTo>
                  <a:lnTo>
                    <a:pt x="1090" y="1834"/>
                  </a:lnTo>
                  <a:lnTo>
                    <a:pt x="1090" y="1838"/>
                  </a:lnTo>
                  <a:lnTo>
                    <a:pt x="1092" y="1844"/>
                  </a:lnTo>
                  <a:lnTo>
                    <a:pt x="1094" y="1848"/>
                  </a:lnTo>
                  <a:lnTo>
                    <a:pt x="1092" y="1852"/>
                  </a:lnTo>
                  <a:lnTo>
                    <a:pt x="1090" y="1852"/>
                  </a:lnTo>
                  <a:lnTo>
                    <a:pt x="1088" y="1850"/>
                  </a:lnTo>
                  <a:lnTo>
                    <a:pt x="1086" y="1848"/>
                  </a:lnTo>
                  <a:lnTo>
                    <a:pt x="1082" y="1852"/>
                  </a:lnTo>
                  <a:lnTo>
                    <a:pt x="1082" y="1854"/>
                  </a:lnTo>
                  <a:lnTo>
                    <a:pt x="1082" y="1858"/>
                  </a:lnTo>
                  <a:lnTo>
                    <a:pt x="1086" y="1864"/>
                  </a:lnTo>
                  <a:lnTo>
                    <a:pt x="1094" y="1868"/>
                  </a:lnTo>
                  <a:lnTo>
                    <a:pt x="1106" y="1872"/>
                  </a:lnTo>
                  <a:lnTo>
                    <a:pt x="1110" y="1872"/>
                  </a:lnTo>
                  <a:lnTo>
                    <a:pt x="1110" y="1874"/>
                  </a:lnTo>
                  <a:lnTo>
                    <a:pt x="1110" y="1876"/>
                  </a:lnTo>
                  <a:lnTo>
                    <a:pt x="1106" y="1878"/>
                  </a:lnTo>
                  <a:lnTo>
                    <a:pt x="1104" y="1880"/>
                  </a:lnTo>
                  <a:lnTo>
                    <a:pt x="1098" y="1880"/>
                  </a:lnTo>
                  <a:lnTo>
                    <a:pt x="1094" y="1878"/>
                  </a:lnTo>
                  <a:lnTo>
                    <a:pt x="1090" y="1874"/>
                  </a:lnTo>
                  <a:lnTo>
                    <a:pt x="1084" y="1868"/>
                  </a:lnTo>
                  <a:lnTo>
                    <a:pt x="1082" y="1866"/>
                  </a:lnTo>
                  <a:lnTo>
                    <a:pt x="1080" y="1866"/>
                  </a:lnTo>
                  <a:lnTo>
                    <a:pt x="1080" y="1872"/>
                  </a:lnTo>
                  <a:lnTo>
                    <a:pt x="1080" y="1882"/>
                  </a:lnTo>
                  <a:lnTo>
                    <a:pt x="1078" y="1898"/>
                  </a:lnTo>
                  <a:lnTo>
                    <a:pt x="1074" y="1910"/>
                  </a:lnTo>
                  <a:lnTo>
                    <a:pt x="1072" y="1914"/>
                  </a:lnTo>
                  <a:lnTo>
                    <a:pt x="1068" y="1918"/>
                  </a:lnTo>
                  <a:lnTo>
                    <a:pt x="1066" y="1918"/>
                  </a:lnTo>
                  <a:lnTo>
                    <a:pt x="1062" y="1914"/>
                  </a:lnTo>
                  <a:lnTo>
                    <a:pt x="1056" y="1910"/>
                  </a:lnTo>
                  <a:lnTo>
                    <a:pt x="1056" y="1912"/>
                  </a:lnTo>
                  <a:lnTo>
                    <a:pt x="1058" y="1922"/>
                  </a:lnTo>
                  <a:lnTo>
                    <a:pt x="1064" y="1936"/>
                  </a:lnTo>
                  <a:lnTo>
                    <a:pt x="1076" y="1964"/>
                  </a:lnTo>
                  <a:lnTo>
                    <a:pt x="1080" y="1974"/>
                  </a:lnTo>
                  <a:lnTo>
                    <a:pt x="1084" y="1982"/>
                  </a:lnTo>
                  <a:lnTo>
                    <a:pt x="1088" y="1988"/>
                  </a:lnTo>
                  <a:lnTo>
                    <a:pt x="1094" y="1996"/>
                  </a:lnTo>
                  <a:lnTo>
                    <a:pt x="1100" y="2006"/>
                  </a:lnTo>
                  <a:lnTo>
                    <a:pt x="1110" y="2018"/>
                  </a:lnTo>
                  <a:lnTo>
                    <a:pt x="1132" y="2042"/>
                  </a:lnTo>
                  <a:lnTo>
                    <a:pt x="1140" y="2052"/>
                  </a:lnTo>
                  <a:lnTo>
                    <a:pt x="1142" y="2058"/>
                  </a:lnTo>
                  <a:lnTo>
                    <a:pt x="1150" y="2070"/>
                  </a:lnTo>
                  <a:lnTo>
                    <a:pt x="1172" y="2092"/>
                  </a:lnTo>
                  <a:lnTo>
                    <a:pt x="1178" y="2100"/>
                  </a:lnTo>
                  <a:lnTo>
                    <a:pt x="1180" y="2110"/>
                  </a:lnTo>
                  <a:lnTo>
                    <a:pt x="1184" y="2118"/>
                  </a:lnTo>
                  <a:lnTo>
                    <a:pt x="1190" y="2128"/>
                  </a:lnTo>
                  <a:lnTo>
                    <a:pt x="1194" y="2136"/>
                  </a:lnTo>
                  <a:lnTo>
                    <a:pt x="1196" y="2142"/>
                  </a:lnTo>
                  <a:lnTo>
                    <a:pt x="1194" y="2148"/>
                  </a:lnTo>
                  <a:lnTo>
                    <a:pt x="1194" y="2156"/>
                  </a:lnTo>
                  <a:lnTo>
                    <a:pt x="1194" y="2158"/>
                  </a:lnTo>
                  <a:lnTo>
                    <a:pt x="1196" y="2160"/>
                  </a:lnTo>
                  <a:lnTo>
                    <a:pt x="1198" y="2164"/>
                  </a:lnTo>
                  <a:lnTo>
                    <a:pt x="1200" y="2168"/>
                  </a:lnTo>
                  <a:lnTo>
                    <a:pt x="1204" y="2170"/>
                  </a:lnTo>
                  <a:lnTo>
                    <a:pt x="1208" y="2168"/>
                  </a:lnTo>
                  <a:lnTo>
                    <a:pt x="1216" y="2164"/>
                  </a:lnTo>
                  <a:lnTo>
                    <a:pt x="1222" y="2162"/>
                  </a:lnTo>
                  <a:lnTo>
                    <a:pt x="1226" y="2162"/>
                  </a:lnTo>
                  <a:lnTo>
                    <a:pt x="1234" y="2162"/>
                  </a:lnTo>
                  <a:lnTo>
                    <a:pt x="1226" y="2168"/>
                  </a:lnTo>
                  <a:lnTo>
                    <a:pt x="1220" y="2172"/>
                  </a:lnTo>
                  <a:lnTo>
                    <a:pt x="1208" y="2174"/>
                  </a:lnTo>
                  <a:lnTo>
                    <a:pt x="1202" y="2176"/>
                  </a:lnTo>
                  <a:lnTo>
                    <a:pt x="1200" y="2178"/>
                  </a:lnTo>
                  <a:lnTo>
                    <a:pt x="1202" y="2182"/>
                  </a:lnTo>
                  <a:lnTo>
                    <a:pt x="1212" y="2202"/>
                  </a:lnTo>
                  <a:lnTo>
                    <a:pt x="1226" y="2240"/>
                  </a:lnTo>
                  <a:lnTo>
                    <a:pt x="1232" y="2260"/>
                  </a:lnTo>
                  <a:lnTo>
                    <a:pt x="1238" y="2278"/>
                  </a:lnTo>
                  <a:lnTo>
                    <a:pt x="1238" y="2294"/>
                  </a:lnTo>
                  <a:lnTo>
                    <a:pt x="1236" y="2300"/>
                  </a:lnTo>
                  <a:lnTo>
                    <a:pt x="1234" y="2306"/>
                  </a:lnTo>
                  <a:lnTo>
                    <a:pt x="1230" y="2314"/>
                  </a:lnTo>
                  <a:lnTo>
                    <a:pt x="1230" y="2324"/>
                  </a:lnTo>
                  <a:lnTo>
                    <a:pt x="1230" y="2336"/>
                  </a:lnTo>
                  <a:lnTo>
                    <a:pt x="1234" y="2346"/>
                  </a:lnTo>
                  <a:lnTo>
                    <a:pt x="1246" y="2372"/>
                  </a:lnTo>
                  <a:lnTo>
                    <a:pt x="1256" y="2396"/>
                  </a:lnTo>
                  <a:lnTo>
                    <a:pt x="1260" y="2408"/>
                  </a:lnTo>
                  <a:lnTo>
                    <a:pt x="1262" y="2422"/>
                  </a:lnTo>
                  <a:lnTo>
                    <a:pt x="1262" y="2436"/>
                  </a:lnTo>
                  <a:lnTo>
                    <a:pt x="1262" y="2450"/>
                  </a:lnTo>
                  <a:lnTo>
                    <a:pt x="1258" y="2464"/>
                  </a:lnTo>
                  <a:lnTo>
                    <a:pt x="1254" y="2476"/>
                  </a:lnTo>
                  <a:lnTo>
                    <a:pt x="1246" y="2486"/>
                  </a:lnTo>
                  <a:lnTo>
                    <a:pt x="1238" y="2494"/>
                  </a:lnTo>
                  <a:lnTo>
                    <a:pt x="1230" y="2502"/>
                  </a:lnTo>
                  <a:lnTo>
                    <a:pt x="1222" y="2510"/>
                  </a:lnTo>
                  <a:lnTo>
                    <a:pt x="1218" y="2518"/>
                  </a:lnTo>
                  <a:lnTo>
                    <a:pt x="1212" y="2528"/>
                  </a:lnTo>
                  <a:lnTo>
                    <a:pt x="1206" y="2548"/>
                  </a:lnTo>
                  <a:lnTo>
                    <a:pt x="1202" y="2570"/>
                  </a:lnTo>
                  <a:lnTo>
                    <a:pt x="1196" y="2610"/>
                  </a:lnTo>
                  <a:lnTo>
                    <a:pt x="1192" y="2626"/>
                  </a:lnTo>
                  <a:lnTo>
                    <a:pt x="1188" y="2640"/>
                  </a:lnTo>
                  <a:lnTo>
                    <a:pt x="1182" y="2652"/>
                  </a:lnTo>
                  <a:lnTo>
                    <a:pt x="1178" y="2662"/>
                  </a:lnTo>
                  <a:lnTo>
                    <a:pt x="1176" y="2670"/>
                  </a:lnTo>
                  <a:lnTo>
                    <a:pt x="1176" y="2680"/>
                  </a:lnTo>
                  <a:lnTo>
                    <a:pt x="1178" y="2700"/>
                  </a:lnTo>
                  <a:lnTo>
                    <a:pt x="1178" y="2712"/>
                  </a:lnTo>
                  <a:lnTo>
                    <a:pt x="1178" y="2726"/>
                  </a:lnTo>
                  <a:lnTo>
                    <a:pt x="1176" y="2736"/>
                  </a:lnTo>
                  <a:lnTo>
                    <a:pt x="1176" y="2746"/>
                  </a:lnTo>
                  <a:lnTo>
                    <a:pt x="1180" y="2764"/>
                  </a:lnTo>
                  <a:lnTo>
                    <a:pt x="1188" y="2784"/>
                  </a:lnTo>
                  <a:lnTo>
                    <a:pt x="1200" y="2804"/>
                  </a:lnTo>
                  <a:lnTo>
                    <a:pt x="1222" y="2850"/>
                  </a:lnTo>
                  <a:lnTo>
                    <a:pt x="1234" y="2876"/>
                  </a:lnTo>
                  <a:lnTo>
                    <a:pt x="1242" y="2904"/>
                  </a:lnTo>
                  <a:lnTo>
                    <a:pt x="1250" y="2930"/>
                  </a:lnTo>
                  <a:lnTo>
                    <a:pt x="1260" y="2946"/>
                  </a:lnTo>
                  <a:lnTo>
                    <a:pt x="1268" y="2958"/>
                  </a:lnTo>
                  <a:lnTo>
                    <a:pt x="1276" y="2966"/>
                  </a:lnTo>
                  <a:lnTo>
                    <a:pt x="1284" y="2976"/>
                  </a:lnTo>
                  <a:lnTo>
                    <a:pt x="1288" y="2990"/>
                  </a:lnTo>
                  <a:lnTo>
                    <a:pt x="1288" y="3008"/>
                  </a:lnTo>
                  <a:lnTo>
                    <a:pt x="1286" y="3038"/>
                  </a:lnTo>
                  <a:lnTo>
                    <a:pt x="1284" y="3052"/>
                  </a:lnTo>
                  <a:lnTo>
                    <a:pt x="1286" y="3070"/>
                  </a:lnTo>
                  <a:lnTo>
                    <a:pt x="1294" y="3112"/>
                  </a:lnTo>
                  <a:lnTo>
                    <a:pt x="1304" y="3156"/>
                  </a:lnTo>
                  <a:lnTo>
                    <a:pt x="1308" y="3178"/>
                  </a:lnTo>
                  <a:lnTo>
                    <a:pt x="1310" y="3200"/>
                  </a:lnTo>
                  <a:lnTo>
                    <a:pt x="1312" y="3220"/>
                  </a:lnTo>
                  <a:lnTo>
                    <a:pt x="1318" y="3238"/>
                  </a:lnTo>
                  <a:lnTo>
                    <a:pt x="1326" y="3254"/>
                  </a:lnTo>
                  <a:lnTo>
                    <a:pt x="1334" y="3266"/>
                  </a:lnTo>
                  <a:lnTo>
                    <a:pt x="1342" y="3278"/>
                  </a:lnTo>
                  <a:lnTo>
                    <a:pt x="1352" y="3286"/>
                  </a:lnTo>
                  <a:lnTo>
                    <a:pt x="1366" y="3302"/>
                  </a:lnTo>
                  <a:lnTo>
                    <a:pt x="1376" y="3316"/>
                  </a:lnTo>
                  <a:lnTo>
                    <a:pt x="1384" y="3330"/>
                  </a:lnTo>
                  <a:lnTo>
                    <a:pt x="1388" y="3344"/>
                  </a:lnTo>
                  <a:lnTo>
                    <a:pt x="1392" y="3358"/>
                  </a:lnTo>
                  <a:lnTo>
                    <a:pt x="1396" y="3374"/>
                  </a:lnTo>
                  <a:lnTo>
                    <a:pt x="1402" y="3392"/>
                  </a:lnTo>
                  <a:lnTo>
                    <a:pt x="1410" y="3414"/>
                  </a:lnTo>
                  <a:lnTo>
                    <a:pt x="1424" y="3436"/>
                  </a:lnTo>
                  <a:lnTo>
                    <a:pt x="1436" y="3458"/>
                  </a:lnTo>
                  <a:lnTo>
                    <a:pt x="1444" y="3474"/>
                  </a:lnTo>
                  <a:lnTo>
                    <a:pt x="1446" y="3490"/>
                  </a:lnTo>
                  <a:lnTo>
                    <a:pt x="1446" y="3502"/>
                  </a:lnTo>
                  <a:lnTo>
                    <a:pt x="1442" y="3510"/>
                  </a:lnTo>
                  <a:lnTo>
                    <a:pt x="1438" y="3516"/>
                  </a:lnTo>
                  <a:lnTo>
                    <a:pt x="1434" y="3518"/>
                  </a:lnTo>
                  <a:lnTo>
                    <a:pt x="1432" y="3518"/>
                  </a:lnTo>
                  <a:lnTo>
                    <a:pt x="1430" y="3516"/>
                  </a:lnTo>
                  <a:lnTo>
                    <a:pt x="1426" y="3518"/>
                  </a:lnTo>
                  <a:lnTo>
                    <a:pt x="1424" y="3518"/>
                  </a:lnTo>
                  <a:lnTo>
                    <a:pt x="1424" y="3522"/>
                  </a:lnTo>
                  <a:lnTo>
                    <a:pt x="1424" y="3526"/>
                  </a:lnTo>
                  <a:lnTo>
                    <a:pt x="1424" y="3532"/>
                  </a:lnTo>
                  <a:lnTo>
                    <a:pt x="1428" y="3538"/>
                  </a:lnTo>
                  <a:lnTo>
                    <a:pt x="1432" y="3546"/>
                  </a:lnTo>
                  <a:lnTo>
                    <a:pt x="1442" y="3558"/>
                  </a:lnTo>
                  <a:lnTo>
                    <a:pt x="1446" y="3568"/>
                  </a:lnTo>
                  <a:lnTo>
                    <a:pt x="1448" y="3574"/>
                  </a:lnTo>
                  <a:lnTo>
                    <a:pt x="1444" y="3580"/>
                  </a:lnTo>
                  <a:lnTo>
                    <a:pt x="1442" y="3582"/>
                  </a:lnTo>
                  <a:lnTo>
                    <a:pt x="1442" y="3588"/>
                  </a:lnTo>
                  <a:lnTo>
                    <a:pt x="1442" y="3596"/>
                  </a:lnTo>
                  <a:lnTo>
                    <a:pt x="1446" y="3602"/>
                  </a:lnTo>
                  <a:lnTo>
                    <a:pt x="1448" y="3602"/>
                  </a:lnTo>
                  <a:lnTo>
                    <a:pt x="1448" y="3598"/>
                  </a:lnTo>
                  <a:lnTo>
                    <a:pt x="1450" y="3594"/>
                  </a:lnTo>
                  <a:lnTo>
                    <a:pt x="1452" y="3590"/>
                  </a:lnTo>
                  <a:lnTo>
                    <a:pt x="1454" y="3588"/>
                  </a:lnTo>
                  <a:lnTo>
                    <a:pt x="1458" y="3588"/>
                  </a:lnTo>
                  <a:lnTo>
                    <a:pt x="1460" y="3588"/>
                  </a:lnTo>
                  <a:lnTo>
                    <a:pt x="1462" y="3590"/>
                  </a:lnTo>
                  <a:lnTo>
                    <a:pt x="1464" y="3592"/>
                  </a:lnTo>
                  <a:lnTo>
                    <a:pt x="1464" y="3596"/>
                  </a:lnTo>
                  <a:lnTo>
                    <a:pt x="1464" y="3602"/>
                  </a:lnTo>
                  <a:lnTo>
                    <a:pt x="1466" y="3604"/>
                  </a:lnTo>
                  <a:lnTo>
                    <a:pt x="1470" y="3606"/>
                  </a:lnTo>
                  <a:lnTo>
                    <a:pt x="1472" y="3606"/>
                  </a:lnTo>
                  <a:lnTo>
                    <a:pt x="1478" y="3606"/>
                  </a:lnTo>
                  <a:lnTo>
                    <a:pt x="1480" y="3608"/>
                  </a:lnTo>
                  <a:lnTo>
                    <a:pt x="1482" y="3612"/>
                  </a:lnTo>
                  <a:lnTo>
                    <a:pt x="1484" y="3618"/>
                  </a:lnTo>
                  <a:lnTo>
                    <a:pt x="1486" y="3620"/>
                  </a:lnTo>
                  <a:lnTo>
                    <a:pt x="1490" y="3620"/>
                  </a:lnTo>
                  <a:lnTo>
                    <a:pt x="1494" y="3624"/>
                  </a:lnTo>
                  <a:lnTo>
                    <a:pt x="1496" y="3628"/>
                  </a:lnTo>
                  <a:lnTo>
                    <a:pt x="1500" y="3626"/>
                  </a:lnTo>
                  <a:lnTo>
                    <a:pt x="1506" y="3626"/>
                  </a:lnTo>
                  <a:lnTo>
                    <a:pt x="1510" y="3626"/>
                  </a:lnTo>
                  <a:lnTo>
                    <a:pt x="1514" y="3628"/>
                  </a:lnTo>
                  <a:lnTo>
                    <a:pt x="1516" y="3626"/>
                  </a:lnTo>
                  <a:lnTo>
                    <a:pt x="1520" y="3620"/>
                  </a:lnTo>
                  <a:lnTo>
                    <a:pt x="1526" y="3612"/>
                  </a:lnTo>
                  <a:lnTo>
                    <a:pt x="1532" y="3610"/>
                  </a:lnTo>
                  <a:lnTo>
                    <a:pt x="1540" y="3608"/>
                  </a:lnTo>
                  <a:lnTo>
                    <a:pt x="1552" y="3606"/>
                  </a:lnTo>
                  <a:lnTo>
                    <a:pt x="1558" y="3608"/>
                  </a:lnTo>
                  <a:lnTo>
                    <a:pt x="1564" y="3608"/>
                  </a:lnTo>
                  <a:lnTo>
                    <a:pt x="1576" y="3604"/>
                  </a:lnTo>
                  <a:lnTo>
                    <a:pt x="1584" y="3602"/>
                  </a:lnTo>
                  <a:lnTo>
                    <a:pt x="1590" y="3598"/>
                  </a:lnTo>
                  <a:lnTo>
                    <a:pt x="1594" y="3592"/>
                  </a:lnTo>
                  <a:lnTo>
                    <a:pt x="1600" y="3586"/>
                  </a:lnTo>
                  <a:lnTo>
                    <a:pt x="1602" y="3586"/>
                  </a:lnTo>
                  <a:lnTo>
                    <a:pt x="1608" y="3584"/>
                  </a:lnTo>
                  <a:lnTo>
                    <a:pt x="1620" y="3584"/>
                  </a:lnTo>
                  <a:lnTo>
                    <a:pt x="1632" y="3588"/>
                  </a:lnTo>
                  <a:lnTo>
                    <a:pt x="1642" y="3590"/>
                  </a:lnTo>
                  <a:lnTo>
                    <a:pt x="1648" y="3590"/>
                  </a:lnTo>
                  <a:lnTo>
                    <a:pt x="1652" y="3586"/>
                  </a:lnTo>
                  <a:lnTo>
                    <a:pt x="1656" y="3586"/>
                  </a:lnTo>
                  <a:lnTo>
                    <a:pt x="1664" y="3586"/>
                  </a:lnTo>
                  <a:lnTo>
                    <a:pt x="1678" y="3592"/>
                  </a:lnTo>
                  <a:lnTo>
                    <a:pt x="1686" y="3594"/>
                  </a:lnTo>
                  <a:lnTo>
                    <a:pt x="1694" y="3594"/>
                  </a:lnTo>
                  <a:lnTo>
                    <a:pt x="1702" y="3594"/>
                  </a:lnTo>
                  <a:lnTo>
                    <a:pt x="1706" y="3590"/>
                  </a:lnTo>
                  <a:lnTo>
                    <a:pt x="1712" y="3584"/>
                  </a:lnTo>
                  <a:lnTo>
                    <a:pt x="1718" y="3582"/>
                  </a:lnTo>
                  <a:lnTo>
                    <a:pt x="1724" y="3584"/>
                  </a:lnTo>
                  <a:lnTo>
                    <a:pt x="1730" y="3584"/>
                  </a:lnTo>
                  <a:lnTo>
                    <a:pt x="1738" y="3586"/>
                  </a:lnTo>
                  <a:lnTo>
                    <a:pt x="1740" y="3584"/>
                  </a:lnTo>
                  <a:lnTo>
                    <a:pt x="1740" y="3580"/>
                  </a:lnTo>
                  <a:lnTo>
                    <a:pt x="1740" y="3574"/>
                  </a:lnTo>
                  <a:lnTo>
                    <a:pt x="1742" y="3572"/>
                  </a:lnTo>
                  <a:lnTo>
                    <a:pt x="1748" y="3572"/>
                  </a:lnTo>
                  <a:lnTo>
                    <a:pt x="1756" y="3572"/>
                  </a:lnTo>
                  <a:lnTo>
                    <a:pt x="1764" y="3572"/>
                  </a:lnTo>
                  <a:lnTo>
                    <a:pt x="1774" y="3570"/>
                  </a:lnTo>
                  <a:lnTo>
                    <a:pt x="1782" y="3568"/>
                  </a:lnTo>
                  <a:lnTo>
                    <a:pt x="1792" y="3562"/>
                  </a:lnTo>
                  <a:lnTo>
                    <a:pt x="1810" y="3550"/>
                  </a:lnTo>
                  <a:lnTo>
                    <a:pt x="1832" y="3532"/>
                  </a:lnTo>
                  <a:lnTo>
                    <a:pt x="1858" y="3506"/>
                  </a:lnTo>
                  <a:lnTo>
                    <a:pt x="1870" y="3490"/>
                  </a:lnTo>
                  <a:lnTo>
                    <a:pt x="1884" y="3472"/>
                  </a:lnTo>
                  <a:lnTo>
                    <a:pt x="1892" y="3462"/>
                  </a:lnTo>
                  <a:lnTo>
                    <a:pt x="1898" y="3456"/>
                  </a:lnTo>
                  <a:lnTo>
                    <a:pt x="1912" y="3442"/>
                  </a:lnTo>
                  <a:lnTo>
                    <a:pt x="1920" y="3432"/>
                  </a:lnTo>
                  <a:lnTo>
                    <a:pt x="1930" y="3418"/>
                  </a:lnTo>
                  <a:lnTo>
                    <a:pt x="1940" y="3398"/>
                  </a:lnTo>
                  <a:lnTo>
                    <a:pt x="1952" y="3372"/>
                  </a:lnTo>
                  <a:lnTo>
                    <a:pt x="1968" y="3344"/>
                  </a:lnTo>
                  <a:lnTo>
                    <a:pt x="1980" y="3324"/>
                  </a:lnTo>
                  <a:lnTo>
                    <a:pt x="1992" y="3314"/>
                  </a:lnTo>
                  <a:lnTo>
                    <a:pt x="2002" y="3304"/>
                  </a:lnTo>
                  <a:lnTo>
                    <a:pt x="2010" y="3294"/>
                  </a:lnTo>
                  <a:lnTo>
                    <a:pt x="2018" y="3276"/>
                  </a:lnTo>
                  <a:lnTo>
                    <a:pt x="2026" y="3250"/>
                  </a:lnTo>
                  <a:lnTo>
                    <a:pt x="2030" y="3210"/>
                  </a:lnTo>
                  <a:lnTo>
                    <a:pt x="2034" y="3182"/>
                  </a:lnTo>
                  <a:lnTo>
                    <a:pt x="2032" y="3176"/>
                  </a:lnTo>
                  <a:lnTo>
                    <a:pt x="2030" y="3176"/>
                  </a:lnTo>
                  <a:lnTo>
                    <a:pt x="2026" y="3176"/>
                  </a:lnTo>
                  <a:lnTo>
                    <a:pt x="2024" y="3176"/>
                  </a:lnTo>
                  <a:lnTo>
                    <a:pt x="2022" y="3170"/>
                  </a:lnTo>
                  <a:lnTo>
                    <a:pt x="2020" y="3164"/>
                  </a:lnTo>
                  <a:lnTo>
                    <a:pt x="2024" y="3156"/>
                  </a:lnTo>
                  <a:lnTo>
                    <a:pt x="2028" y="3148"/>
                  </a:lnTo>
                  <a:lnTo>
                    <a:pt x="2036" y="3140"/>
                  </a:lnTo>
                  <a:lnTo>
                    <a:pt x="2046" y="3132"/>
                  </a:lnTo>
                  <a:lnTo>
                    <a:pt x="2056" y="3126"/>
                  </a:lnTo>
                  <a:lnTo>
                    <a:pt x="2070" y="3118"/>
                  </a:lnTo>
                  <a:lnTo>
                    <a:pt x="2084" y="3114"/>
                  </a:lnTo>
                  <a:lnTo>
                    <a:pt x="2096" y="3108"/>
                  </a:lnTo>
                  <a:lnTo>
                    <a:pt x="2108" y="3100"/>
                  </a:lnTo>
                  <a:lnTo>
                    <a:pt x="2118" y="3094"/>
                  </a:lnTo>
                  <a:lnTo>
                    <a:pt x="2126" y="3086"/>
                  </a:lnTo>
                  <a:lnTo>
                    <a:pt x="2132" y="3078"/>
                  </a:lnTo>
                  <a:lnTo>
                    <a:pt x="2136" y="3070"/>
                  </a:lnTo>
                  <a:lnTo>
                    <a:pt x="2136" y="3062"/>
                  </a:lnTo>
                  <a:lnTo>
                    <a:pt x="2134" y="3056"/>
                  </a:lnTo>
                  <a:lnTo>
                    <a:pt x="2130" y="3050"/>
                  </a:lnTo>
                  <a:lnTo>
                    <a:pt x="2130" y="3044"/>
                  </a:lnTo>
                  <a:lnTo>
                    <a:pt x="2132" y="3034"/>
                  </a:lnTo>
                  <a:lnTo>
                    <a:pt x="2136" y="3016"/>
                  </a:lnTo>
                  <a:lnTo>
                    <a:pt x="2138" y="3006"/>
                  </a:lnTo>
                  <a:lnTo>
                    <a:pt x="2138" y="2990"/>
                  </a:lnTo>
                  <a:lnTo>
                    <a:pt x="2136" y="2972"/>
                  </a:lnTo>
                  <a:lnTo>
                    <a:pt x="2136" y="2970"/>
                  </a:lnTo>
                  <a:lnTo>
                    <a:pt x="2134" y="2972"/>
                  </a:lnTo>
                  <a:lnTo>
                    <a:pt x="2132" y="2974"/>
                  </a:lnTo>
                  <a:lnTo>
                    <a:pt x="2130" y="2974"/>
                  </a:lnTo>
                  <a:lnTo>
                    <a:pt x="2128" y="2972"/>
                  </a:lnTo>
                  <a:lnTo>
                    <a:pt x="2126" y="2962"/>
                  </a:lnTo>
                  <a:lnTo>
                    <a:pt x="2120" y="2934"/>
                  </a:lnTo>
                  <a:lnTo>
                    <a:pt x="2120" y="2920"/>
                  </a:lnTo>
                  <a:lnTo>
                    <a:pt x="2118" y="2910"/>
                  </a:lnTo>
                  <a:lnTo>
                    <a:pt x="2108" y="2896"/>
                  </a:lnTo>
                  <a:lnTo>
                    <a:pt x="2104" y="2890"/>
                  </a:lnTo>
                  <a:lnTo>
                    <a:pt x="2102" y="2886"/>
                  </a:lnTo>
                  <a:lnTo>
                    <a:pt x="2102" y="2878"/>
                  </a:lnTo>
                  <a:lnTo>
                    <a:pt x="2104" y="2870"/>
                  </a:lnTo>
                  <a:lnTo>
                    <a:pt x="2104" y="2860"/>
                  </a:lnTo>
                  <a:lnTo>
                    <a:pt x="2104" y="2854"/>
                  </a:lnTo>
                  <a:lnTo>
                    <a:pt x="2108" y="2854"/>
                  </a:lnTo>
                  <a:lnTo>
                    <a:pt x="2114" y="2852"/>
                  </a:lnTo>
                  <a:lnTo>
                    <a:pt x="2120" y="2848"/>
                  </a:lnTo>
                  <a:lnTo>
                    <a:pt x="2126" y="2842"/>
                  </a:lnTo>
                  <a:lnTo>
                    <a:pt x="2136" y="2832"/>
                  </a:lnTo>
                  <a:lnTo>
                    <a:pt x="2144" y="2822"/>
                  </a:lnTo>
                  <a:lnTo>
                    <a:pt x="2150" y="2816"/>
                  </a:lnTo>
                  <a:lnTo>
                    <a:pt x="2160" y="2812"/>
                  </a:lnTo>
                  <a:lnTo>
                    <a:pt x="2166" y="2808"/>
                  </a:lnTo>
                  <a:lnTo>
                    <a:pt x="2170" y="2804"/>
                  </a:lnTo>
                  <a:lnTo>
                    <a:pt x="2178" y="2794"/>
                  </a:lnTo>
                  <a:lnTo>
                    <a:pt x="2186" y="2780"/>
                  </a:lnTo>
                  <a:lnTo>
                    <a:pt x="2196" y="2764"/>
                  </a:lnTo>
                  <a:lnTo>
                    <a:pt x="2206" y="2750"/>
                  </a:lnTo>
                  <a:lnTo>
                    <a:pt x="2216" y="2740"/>
                  </a:lnTo>
                  <a:lnTo>
                    <a:pt x="2226" y="2734"/>
                  </a:lnTo>
                  <a:lnTo>
                    <a:pt x="2236" y="2728"/>
                  </a:lnTo>
                  <a:lnTo>
                    <a:pt x="2246" y="2724"/>
                  </a:lnTo>
                  <a:lnTo>
                    <a:pt x="2266" y="2718"/>
                  </a:lnTo>
                  <a:lnTo>
                    <a:pt x="2276" y="2714"/>
                  </a:lnTo>
                  <a:lnTo>
                    <a:pt x="2284" y="2708"/>
                  </a:lnTo>
                  <a:lnTo>
                    <a:pt x="2294" y="2700"/>
                  </a:lnTo>
                  <a:lnTo>
                    <a:pt x="2302" y="2690"/>
                  </a:lnTo>
                  <a:lnTo>
                    <a:pt x="2320" y="2666"/>
                  </a:lnTo>
                  <a:lnTo>
                    <a:pt x="2336" y="2636"/>
                  </a:lnTo>
                  <a:lnTo>
                    <a:pt x="2344" y="2622"/>
                  </a:lnTo>
                  <a:lnTo>
                    <a:pt x="2344" y="2620"/>
                  </a:lnTo>
                  <a:lnTo>
                    <a:pt x="2344" y="2616"/>
                  </a:lnTo>
                  <a:lnTo>
                    <a:pt x="2348" y="2606"/>
                  </a:lnTo>
                  <a:lnTo>
                    <a:pt x="2350" y="2598"/>
                  </a:lnTo>
                  <a:lnTo>
                    <a:pt x="2352" y="2594"/>
                  </a:lnTo>
                  <a:lnTo>
                    <a:pt x="2350" y="2590"/>
                  </a:lnTo>
                  <a:lnTo>
                    <a:pt x="2348" y="2586"/>
                  </a:lnTo>
                  <a:lnTo>
                    <a:pt x="2344" y="2582"/>
                  </a:lnTo>
                  <a:lnTo>
                    <a:pt x="2340" y="2576"/>
                  </a:lnTo>
                  <a:lnTo>
                    <a:pt x="2338" y="2566"/>
                  </a:lnTo>
                  <a:lnTo>
                    <a:pt x="2338" y="2552"/>
                  </a:lnTo>
                  <a:lnTo>
                    <a:pt x="2338" y="2500"/>
                  </a:lnTo>
                  <a:lnTo>
                    <a:pt x="2338" y="2478"/>
                  </a:lnTo>
                  <a:lnTo>
                    <a:pt x="2334" y="2454"/>
                  </a:lnTo>
                  <a:lnTo>
                    <a:pt x="2334" y="2440"/>
                  </a:lnTo>
                  <a:lnTo>
                    <a:pt x="2334" y="2432"/>
                  </a:lnTo>
                  <a:lnTo>
                    <a:pt x="2338" y="2426"/>
                  </a:lnTo>
                  <a:lnTo>
                    <a:pt x="2342" y="2424"/>
                  </a:lnTo>
                  <a:lnTo>
                    <a:pt x="2344" y="2420"/>
                  </a:lnTo>
                  <a:lnTo>
                    <a:pt x="2344" y="2414"/>
                  </a:lnTo>
                  <a:lnTo>
                    <a:pt x="2340" y="2406"/>
                  </a:lnTo>
                  <a:lnTo>
                    <a:pt x="2334" y="2394"/>
                  </a:lnTo>
                  <a:lnTo>
                    <a:pt x="2324" y="2384"/>
                  </a:lnTo>
                  <a:lnTo>
                    <a:pt x="2318" y="2380"/>
                  </a:lnTo>
                  <a:lnTo>
                    <a:pt x="2312" y="2376"/>
                  </a:lnTo>
                  <a:lnTo>
                    <a:pt x="2308" y="2368"/>
                  </a:lnTo>
                  <a:lnTo>
                    <a:pt x="2304" y="2358"/>
                  </a:lnTo>
                  <a:lnTo>
                    <a:pt x="2302" y="2348"/>
                  </a:lnTo>
                  <a:lnTo>
                    <a:pt x="2300" y="2334"/>
                  </a:lnTo>
                  <a:lnTo>
                    <a:pt x="2292" y="2310"/>
                  </a:lnTo>
                  <a:lnTo>
                    <a:pt x="2288" y="2298"/>
                  </a:lnTo>
                  <a:lnTo>
                    <a:pt x="2288" y="2290"/>
                  </a:lnTo>
                  <a:lnTo>
                    <a:pt x="2288" y="2286"/>
                  </a:lnTo>
                  <a:lnTo>
                    <a:pt x="2290" y="2280"/>
                  </a:lnTo>
                  <a:lnTo>
                    <a:pt x="2292" y="2278"/>
                  </a:lnTo>
                  <a:lnTo>
                    <a:pt x="2294" y="2274"/>
                  </a:lnTo>
                  <a:lnTo>
                    <a:pt x="2294" y="2268"/>
                  </a:lnTo>
                  <a:lnTo>
                    <a:pt x="2292" y="2258"/>
                  </a:lnTo>
                  <a:lnTo>
                    <a:pt x="2288" y="2248"/>
                  </a:lnTo>
                  <a:lnTo>
                    <a:pt x="2288" y="2240"/>
                  </a:lnTo>
                  <a:lnTo>
                    <a:pt x="2290" y="2236"/>
                  </a:lnTo>
                  <a:lnTo>
                    <a:pt x="2292" y="2232"/>
                  </a:lnTo>
                  <a:lnTo>
                    <a:pt x="2294" y="2230"/>
                  </a:lnTo>
                  <a:lnTo>
                    <a:pt x="2296" y="2228"/>
                  </a:lnTo>
                  <a:lnTo>
                    <a:pt x="2296" y="2226"/>
                  </a:lnTo>
                  <a:lnTo>
                    <a:pt x="2294" y="2220"/>
                  </a:lnTo>
                  <a:lnTo>
                    <a:pt x="2282" y="2206"/>
                  </a:lnTo>
                  <a:lnTo>
                    <a:pt x="2272" y="2192"/>
                  </a:lnTo>
                  <a:lnTo>
                    <a:pt x="2268" y="2184"/>
                  </a:lnTo>
                  <a:lnTo>
                    <a:pt x="2266" y="2174"/>
                  </a:lnTo>
                  <a:lnTo>
                    <a:pt x="2268" y="2164"/>
                  </a:lnTo>
                  <a:lnTo>
                    <a:pt x="2272" y="2150"/>
                  </a:lnTo>
                  <a:lnTo>
                    <a:pt x="2276" y="2138"/>
                  </a:lnTo>
                  <a:lnTo>
                    <a:pt x="2278" y="2130"/>
                  </a:lnTo>
                  <a:lnTo>
                    <a:pt x="2282" y="2122"/>
                  </a:lnTo>
                  <a:lnTo>
                    <a:pt x="2288" y="2108"/>
                  </a:lnTo>
                  <a:lnTo>
                    <a:pt x="2304" y="2084"/>
                  </a:lnTo>
                  <a:lnTo>
                    <a:pt x="2308" y="2074"/>
                  </a:lnTo>
                  <a:lnTo>
                    <a:pt x="2310" y="2058"/>
                  </a:lnTo>
                  <a:lnTo>
                    <a:pt x="2312" y="2052"/>
                  </a:lnTo>
                  <a:lnTo>
                    <a:pt x="2314" y="2048"/>
                  </a:lnTo>
                  <a:lnTo>
                    <a:pt x="2320" y="2046"/>
                  </a:lnTo>
                  <a:lnTo>
                    <a:pt x="2322" y="2044"/>
                  </a:lnTo>
                  <a:lnTo>
                    <a:pt x="2324" y="2042"/>
                  </a:lnTo>
                  <a:lnTo>
                    <a:pt x="2324" y="2036"/>
                  </a:lnTo>
                  <a:lnTo>
                    <a:pt x="2322" y="2026"/>
                  </a:lnTo>
                  <a:lnTo>
                    <a:pt x="2324" y="2016"/>
                  </a:lnTo>
                  <a:lnTo>
                    <a:pt x="2326" y="2008"/>
                  </a:lnTo>
                  <a:lnTo>
                    <a:pt x="2332" y="2004"/>
                  </a:lnTo>
                  <a:lnTo>
                    <a:pt x="2338" y="2002"/>
                  </a:lnTo>
                  <a:lnTo>
                    <a:pt x="2350" y="1998"/>
                  </a:lnTo>
                  <a:lnTo>
                    <a:pt x="2354" y="1994"/>
                  </a:lnTo>
                  <a:lnTo>
                    <a:pt x="2354" y="1988"/>
                  </a:lnTo>
                  <a:lnTo>
                    <a:pt x="2352" y="1980"/>
                  </a:lnTo>
                  <a:lnTo>
                    <a:pt x="2356" y="1980"/>
                  </a:lnTo>
                  <a:lnTo>
                    <a:pt x="2360" y="1980"/>
                  </a:lnTo>
                  <a:lnTo>
                    <a:pt x="2366" y="1978"/>
                  </a:lnTo>
                  <a:lnTo>
                    <a:pt x="2372" y="1972"/>
                  </a:lnTo>
                  <a:lnTo>
                    <a:pt x="2380" y="1962"/>
                  </a:lnTo>
                  <a:lnTo>
                    <a:pt x="2388" y="1950"/>
                  </a:lnTo>
                  <a:lnTo>
                    <a:pt x="2390" y="1944"/>
                  </a:lnTo>
                  <a:lnTo>
                    <a:pt x="2394" y="1932"/>
                  </a:lnTo>
                  <a:lnTo>
                    <a:pt x="2396" y="1926"/>
                  </a:lnTo>
                  <a:lnTo>
                    <a:pt x="2400" y="1918"/>
                  </a:lnTo>
                  <a:lnTo>
                    <a:pt x="2408" y="1908"/>
                  </a:lnTo>
                  <a:lnTo>
                    <a:pt x="2422" y="1892"/>
                  </a:lnTo>
                  <a:lnTo>
                    <a:pt x="2450" y="1860"/>
                  </a:lnTo>
                  <a:lnTo>
                    <a:pt x="2470" y="1836"/>
                  </a:lnTo>
                  <a:lnTo>
                    <a:pt x="2494" y="1812"/>
                  </a:lnTo>
                  <a:lnTo>
                    <a:pt x="2532" y="1780"/>
                  </a:lnTo>
                  <a:lnTo>
                    <a:pt x="2556" y="1760"/>
                  </a:lnTo>
                  <a:lnTo>
                    <a:pt x="2580" y="1736"/>
                  </a:lnTo>
                  <a:lnTo>
                    <a:pt x="2604" y="1710"/>
                  </a:lnTo>
                  <a:lnTo>
                    <a:pt x="2626" y="1680"/>
                  </a:lnTo>
                  <a:lnTo>
                    <a:pt x="2646" y="1646"/>
                  </a:lnTo>
                  <a:lnTo>
                    <a:pt x="2666" y="1610"/>
                  </a:lnTo>
                  <a:lnTo>
                    <a:pt x="2686" y="1570"/>
                  </a:lnTo>
                  <a:lnTo>
                    <a:pt x="2702" y="1526"/>
                  </a:lnTo>
                  <a:lnTo>
                    <a:pt x="2712" y="1502"/>
                  </a:lnTo>
                  <a:lnTo>
                    <a:pt x="2722" y="1482"/>
                  </a:lnTo>
                  <a:lnTo>
                    <a:pt x="2738" y="1452"/>
                  </a:lnTo>
                  <a:lnTo>
                    <a:pt x="2750" y="1426"/>
                  </a:lnTo>
                  <a:lnTo>
                    <a:pt x="2752" y="1416"/>
                  </a:lnTo>
                  <a:lnTo>
                    <a:pt x="2754" y="1404"/>
                  </a:lnTo>
                  <a:lnTo>
                    <a:pt x="2758" y="1388"/>
                  </a:lnTo>
                  <a:lnTo>
                    <a:pt x="2762" y="1378"/>
                  </a:lnTo>
                  <a:lnTo>
                    <a:pt x="2768" y="1376"/>
                  </a:lnTo>
                  <a:lnTo>
                    <a:pt x="2772" y="1376"/>
                  </a:lnTo>
                  <a:lnTo>
                    <a:pt x="2776" y="1376"/>
                  </a:lnTo>
                  <a:lnTo>
                    <a:pt x="2770" y="136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ctr" rtl="1"/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6" name="Freeform 6155">
              <a:extLst>
                <a:ext uri="{FF2B5EF4-FFF2-40B4-BE49-F238E27FC236}">
                  <a16:creationId xmlns:a16="http://schemas.microsoft.com/office/drawing/2014/main" id="{01AE34C1-084E-4B0C-AAFF-F5432A8D2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675" y="2527450"/>
              <a:ext cx="1264689" cy="1655655"/>
            </a:xfrm>
            <a:custGeom>
              <a:avLst/>
              <a:gdLst>
                <a:gd name="T0" fmla="*/ 794599 w 2834"/>
                <a:gd name="T1" fmla="*/ 115556 h 4108"/>
                <a:gd name="T2" fmla="*/ 750173 w 2834"/>
                <a:gd name="T3" fmla="*/ 64762 h 4108"/>
                <a:gd name="T4" fmla="*/ 742557 w 2834"/>
                <a:gd name="T5" fmla="*/ 528256 h 4108"/>
                <a:gd name="T6" fmla="*/ 842833 w 2834"/>
                <a:gd name="T7" fmla="*/ 165080 h 4108"/>
                <a:gd name="T8" fmla="*/ 708285 w 2834"/>
                <a:gd name="T9" fmla="*/ 563811 h 4108"/>
                <a:gd name="T10" fmla="*/ 635933 w 2834"/>
                <a:gd name="T11" fmla="*/ 595557 h 4108"/>
                <a:gd name="T12" fmla="*/ 684167 w 2834"/>
                <a:gd name="T13" fmla="*/ 565081 h 4108"/>
                <a:gd name="T14" fmla="*/ 836487 w 2834"/>
                <a:gd name="T15" fmla="*/ 25397 h 4108"/>
                <a:gd name="T16" fmla="*/ 91392 w 2834"/>
                <a:gd name="T17" fmla="*/ 1043813 h 4108"/>
                <a:gd name="T18" fmla="*/ 44426 w 2834"/>
                <a:gd name="T19" fmla="*/ 1184766 h 4108"/>
                <a:gd name="T20" fmla="*/ 107893 w 2834"/>
                <a:gd name="T21" fmla="*/ 1048892 h 4108"/>
                <a:gd name="T22" fmla="*/ 119317 w 2834"/>
                <a:gd name="T23" fmla="*/ 1116194 h 4108"/>
                <a:gd name="T24" fmla="*/ 171359 w 2834"/>
                <a:gd name="T25" fmla="*/ 1036194 h 4108"/>
                <a:gd name="T26" fmla="*/ 129471 w 2834"/>
                <a:gd name="T27" fmla="*/ 1116194 h 4108"/>
                <a:gd name="T28" fmla="*/ 148511 w 2834"/>
                <a:gd name="T29" fmla="*/ 1240639 h 4108"/>
                <a:gd name="T30" fmla="*/ 200554 w 2834"/>
                <a:gd name="T31" fmla="*/ 1323179 h 4108"/>
                <a:gd name="T32" fmla="*/ 397299 w 2834"/>
                <a:gd name="T33" fmla="*/ 877463 h 4108"/>
                <a:gd name="T34" fmla="*/ 224671 w 2834"/>
                <a:gd name="T35" fmla="*/ 943495 h 4108"/>
                <a:gd name="T36" fmla="*/ 331294 w 2834"/>
                <a:gd name="T37" fmla="*/ 721272 h 4108"/>
                <a:gd name="T38" fmla="*/ 114239 w 2834"/>
                <a:gd name="T39" fmla="*/ 665399 h 4108"/>
                <a:gd name="T40" fmla="*/ 151050 w 2834"/>
                <a:gd name="T41" fmla="*/ 1219051 h 4108"/>
                <a:gd name="T42" fmla="*/ 576275 w 2834"/>
                <a:gd name="T43" fmla="*/ 1158099 h 4108"/>
                <a:gd name="T44" fmla="*/ 580083 w 2834"/>
                <a:gd name="T45" fmla="*/ 1159369 h 4108"/>
                <a:gd name="T46" fmla="*/ 694322 w 2834"/>
                <a:gd name="T47" fmla="*/ 1079368 h 4108"/>
                <a:gd name="T48" fmla="*/ 401107 w 2834"/>
                <a:gd name="T49" fmla="*/ 961273 h 4108"/>
                <a:gd name="T50" fmla="*/ 840295 w 2834"/>
                <a:gd name="T51" fmla="*/ 1010797 h 4108"/>
                <a:gd name="T52" fmla="*/ 605469 w 2834"/>
                <a:gd name="T53" fmla="*/ 1771434 h 4108"/>
                <a:gd name="T54" fmla="*/ 799676 w 2834"/>
                <a:gd name="T55" fmla="*/ 1789212 h 4108"/>
                <a:gd name="T56" fmla="*/ 858065 w 2834"/>
                <a:gd name="T57" fmla="*/ 1842545 h 4108"/>
                <a:gd name="T58" fmla="*/ 1586659 w 2834"/>
                <a:gd name="T59" fmla="*/ 2201912 h 4108"/>
                <a:gd name="T60" fmla="*/ 1488921 w 2834"/>
                <a:gd name="T61" fmla="*/ 2069848 h 4108"/>
                <a:gd name="T62" fmla="*/ 1391183 w 2834"/>
                <a:gd name="T63" fmla="*/ 620954 h 4108"/>
                <a:gd name="T64" fmla="*/ 1212208 w 2834"/>
                <a:gd name="T65" fmla="*/ 568891 h 4108"/>
                <a:gd name="T66" fmla="*/ 974843 w 2834"/>
                <a:gd name="T67" fmla="*/ 468573 h 4108"/>
                <a:gd name="T68" fmla="*/ 856796 w 2834"/>
                <a:gd name="T69" fmla="*/ 514287 h 4108"/>
                <a:gd name="T70" fmla="*/ 732402 w 2834"/>
                <a:gd name="T71" fmla="*/ 544764 h 4108"/>
                <a:gd name="T72" fmla="*/ 657512 w 2834"/>
                <a:gd name="T73" fmla="*/ 642542 h 4108"/>
                <a:gd name="T74" fmla="*/ 562312 w 2834"/>
                <a:gd name="T75" fmla="*/ 758098 h 4108"/>
                <a:gd name="T76" fmla="*/ 446803 w 2834"/>
                <a:gd name="T77" fmla="*/ 830479 h 4108"/>
                <a:gd name="T78" fmla="*/ 396030 w 2834"/>
                <a:gd name="T79" fmla="*/ 911749 h 4108"/>
                <a:gd name="T80" fmla="*/ 482344 w 2834"/>
                <a:gd name="T81" fmla="*/ 1027305 h 4108"/>
                <a:gd name="T82" fmla="*/ 679090 w 2834"/>
                <a:gd name="T83" fmla="*/ 1102226 h 4108"/>
                <a:gd name="T84" fmla="*/ 728594 w 2834"/>
                <a:gd name="T85" fmla="*/ 845717 h 4108"/>
                <a:gd name="T86" fmla="*/ 818716 w 2834"/>
                <a:gd name="T87" fmla="*/ 825399 h 4108"/>
                <a:gd name="T88" fmla="*/ 984998 w 2834"/>
                <a:gd name="T89" fmla="*/ 975241 h 4108"/>
                <a:gd name="T90" fmla="*/ 748903 w 2834"/>
                <a:gd name="T91" fmla="*/ 1168258 h 4108"/>
                <a:gd name="T92" fmla="*/ 514078 w 2834"/>
                <a:gd name="T93" fmla="*/ 1158099 h 4108"/>
                <a:gd name="T94" fmla="*/ 486152 w 2834"/>
                <a:gd name="T95" fmla="*/ 1146670 h 4108"/>
                <a:gd name="T96" fmla="*/ 392222 w 2834"/>
                <a:gd name="T97" fmla="*/ 1235559 h 4108"/>
                <a:gd name="T98" fmla="*/ 185322 w 2834"/>
                <a:gd name="T99" fmla="*/ 1389211 h 4108"/>
                <a:gd name="T100" fmla="*/ 171359 w 2834"/>
                <a:gd name="T101" fmla="*/ 1584767 h 4108"/>
                <a:gd name="T102" fmla="*/ 180244 w 2834"/>
                <a:gd name="T103" fmla="*/ 1823498 h 4108"/>
                <a:gd name="T104" fmla="*/ 542003 w 2834"/>
                <a:gd name="T105" fmla="*/ 1610164 h 4108"/>
                <a:gd name="T106" fmla="*/ 628317 w 2834"/>
                <a:gd name="T107" fmla="*/ 1615243 h 4108"/>
                <a:gd name="T108" fmla="*/ 786983 w 2834"/>
                <a:gd name="T109" fmla="*/ 1730799 h 4108"/>
                <a:gd name="T110" fmla="*/ 884721 w 2834"/>
                <a:gd name="T111" fmla="*/ 1789212 h 4108"/>
                <a:gd name="T112" fmla="*/ 972305 w 2834"/>
                <a:gd name="T113" fmla="*/ 1674926 h 4108"/>
                <a:gd name="T114" fmla="*/ 1124624 w 2834"/>
                <a:gd name="T115" fmla="*/ 1530163 h 4108"/>
                <a:gd name="T116" fmla="*/ 1213477 w 2834"/>
                <a:gd name="T117" fmla="*/ 1530163 h 4108"/>
                <a:gd name="T118" fmla="*/ 976113 w 2834"/>
                <a:gd name="T119" fmla="*/ 1692704 h 4108"/>
                <a:gd name="T120" fmla="*/ 1042118 w 2834"/>
                <a:gd name="T121" fmla="*/ 1838736 h 4108"/>
                <a:gd name="T122" fmla="*/ 1153819 w 2834"/>
                <a:gd name="T123" fmla="*/ 2114292 h 4108"/>
                <a:gd name="T124" fmla="*/ 1426724 w 2834"/>
                <a:gd name="T125" fmla="*/ 2595564 h 4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34"/>
                <a:gd name="T190" fmla="*/ 0 h 4108"/>
                <a:gd name="T191" fmla="*/ 2834 w 2834"/>
                <a:gd name="T192" fmla="*/ 4108 h 4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34" h="4108">
                  <a:moveTo>
                    <a:pt x="1216" y="808"/>
                  </a:moveTo>
                  <a:lnTo>
                    <a:pt x="1216" y="808"/>
                  </a:lnTo>
                  <a:lnTo>
                    <a:pt x="1216" y="806"/>
                  </a:lnTo>
                  <a:lnTo>
                    <a:pt x="1212" y="804"/>
                  </a:lnTo>
                  <a:lnTo>
                    <a:pt x="1208" y="804"/>
                  </a:lnTo>
                  <a:lnTo>
                    <a:pt x="1206" y="804"/>
                  </a:lnTo>
                  <a:lnTo>
                    <a:pt x="1206" y="806"/>
                  </a:lnTo>
                  <a:lnTo>
                    <a:pt x="1210" y="808"/>
                  </a:lnTo>
                  <a:lnTo>
                    <a:pt x="1214" y="808"/>
                  </a:lnTo>
                  <a:lnTo>
                    <a:pt x="1216" y="808"/>
                  </a:lnTo>
                  <a:close/>
                  <a:moveTo>
                    <a:pt x="1202" y="798"/>
                  </a:moveTo>
                  <a:lnTo>
                    <a:pt x="1202" y="798"/>
                  </a:lnTo>
                  <a:lnTo>
                    <a:pt x="1198" y="798"/>
                  </a:lnTo>
                  <a:lnTo>
                    <a:pt x="1194" y="802"/>
                  </a:lnTo>
                  <a:lnTo>
                    <a:pt x="1194" y="806"/>
                  </a:lnTo>
                  <a:lnTo>
                    <a:pt x="1196" y="806"/>
                  </a:lnTo>
                  <a:lnTo>
                    <a:pt x="1200" y="806"/>
                  </a:lnTo>
                  <a:lnTo>
                    <a:pt x="1202" y="802"/>
                  </a:lnTo>
                  <a:lnTo>
                    <a:pt x="1202" y="800"/>
                  </a:lnTo>
                  <a:lnTo>
                    <a:pt x="1202" y="798"/>
                  </a:lnTo>
                  <a:close/>
                  <a:moveTo>
                    <a:pt x="1082" y="898"/>
                  </a:moveTo>
                  <a:lnTo>
                    <a:pt x="1082" y="898"/>
                  </a:lnTo>
                  <a:lnTo>
                    <a:pt x="1078" y="896"/>
                  </a:lnTo>
                  <a:lnTo>
                    <a:pt x="1074" y="900"/>
                  </a:lnTo>
                  <a:lnTo>
                    <a:pt x="1072" y="902"/>
                  </a:lnTo>
                  <a:lnTo>
                    <a:pt x="1072" y="906"/>
                  </a:lnTo>
                  <a:lnTo>
                    <a:pt x="1072" y="910"/>
                  </a:lnTo>
                  <a:lnTo>
                    <a:pt x="1066" y="914"/>
                  </a:lnTo>
                  <a:lnTo>
                    <a:pt x="1062" y="916"/>
                  </a:lnTo>
                  <a:lnTo>
                    <a:pt x="1064" y="914"/>
                  </a:lnTo>
                  <a:lnTo>
                    <a:pt x="1066" y="910"/>
                  </a:lnTo>
                  <a:lnTo>
                    <a:pt x="1064" y="908"/>
                  </a:lnTo>
                  <a:lnTo>
                    <a:pt x="1062" y="908"/>
                  </a:lnTo>
                  <a:lnTo>
                    <a:pt x="1060" y="908"/>
                  </a:lnTo>
                  <a:lnTo>
                    <a:pt x="1060" y="906"/>
                  </a:lnTo>
                  <a:lnTo>
                    <a:pt x="1062" y="902"/>
                  </a:lnTo>
                  <a:lnTo>
                    <a:pt x="1066" y="896"/>
                  </a:lnTo>
                  <a:lnTo>
                    <a:pt x="1066" y="894"/>
                  </a:lnTo>
                  <a:lnTo>
                    <a:pt x="1064" y="892"/>
                  </a:lnTo>
                  <a:lnTo>
                    <a:pt x="1058" y="892"/>
                  </a:lnTo>
                  <a:lnTo>
                    <a:pt x="1054" y="896"/>
                  </a:lnTo>
                  <a:lnTo>
                    <a:pt x="1048" y="900"/>
                  </a:lnTo>
                  <a:lnTo>
                    <a:pt x="1046" y="906"/>
                  </a:lnTo>
                  <a:lnTo>
                    <a:pt x="1046" y="912"/>
                  </a:lnTo>
                  <a:lnTo>
                    <a:pt x="1046" y="916"/>
                  </a:lnTo>
                  <a:lnTo>
                    <a:pt x="1046" y="918"/>
                  </a:lnTo>
                  <a:lnTo>
                    <a:pt x="1042" y="920"/>
                  </a:lnTo>
                  <a:lnTo>
                    <a:pt x="1036" y="922"/>
                  </a:lnTo>
                  <a:lnTo>
                    <a:pt x="1036" y="924"/>
                  </a:lnTo>
                  <a:lnTo>
                    <a:pt x="1036" y="928"/>
                  </a:lnTo>
                  <a:lnTo>
                    <a:pt x="1032" y="938"/>
                  </a:lnTo>
                  <a:lnTo>
                    <a:pt x="1030" y="942"/>
                  </a:lnTo>
                  <a:lnTo>
                    <a:pt x="1034" y="940"/>
                  </a:lnTo>
                  <a:lnTo>
                    <a:pt x="1040" y="938"/>
                  </a:lnTo>
                  <a:lnTo>
                    <a:pt x="1044" y="938"/>
                  </a:lnTo>
                  <a:lnTo>
                    <a:pt x="1048" y="940"/>
                  </a:lnTo>
                  <a:lnTo>
                    <a:pt x="1050" y="940"/>
                  </a:lnTo>
                  <a:lnTo>
                    <a:pt x="1052" y="940"/>
                  </a:lnTo>
                  <a:lnTo>
                    <a:pt x="1054" y="936"/>
                  </a:lnTo>
                  <a:lnTo>
                    <a:pt x="1056" y="934"/>
                  </a:lnTo>
                  <a:lnTo>
                    <a:pt x="1058" y="932"/>
                  </a:lnTo>
                  <a:lnTo>
                    <a:pt x="1060" y="934"/>
                  </a:lnTo>
                  <a:lnTo>
                    <a:pt x="1062" y="936"/>
                  </a:lnTo>
                  <a:lnTo>
                    <a:pt x="1064" y="936"/>
                  </a:lnTo>
                  <a:lnTo>
                    <a:pt x="1068" y="930"/>
                  </a:lnTo>
                  <a:lnTo>
                    <a:pt x="1070" y="926"/>
                  </a:lnTo>
                  <a:lnTo>
                    <a:pt x="1072" y="924"/>
                  </a:lnTo>
                  <a:lnTo>
                    <a:pt x="1076" y="920"/>
                  </a:lnTo>
                  <a:lnTo>
                    <a:pt x="1084" y="920"/>
                  </a:lnTo>
                  <a:lnTo>
                    <a:pt x="1088" y="918"/>
                  </a:lnTo>
                  <a:lnTo>
                    <a:pt x="1090" y="916"/>
                  </a:lnTo>
                  <a:lnTo>
                    <a:pt x="1090" y="914"/>
                  </a:lnTo>
                  <a:lnTo>
                    <a:pt x="1090" y="910"/>
                  </a:lnTo>
                  <a:lnTo>
                    <a:pt x="1086" y="904"/>
                  </a:lnTo>
                  <a:lnTo>
                    <a:pt x="1082" y="898"/>
                  </a:lnTo>
                  <a:close/>
                  <a:moveTo>
                    <a:pt x="1190" y="808"/>
                  </a:moveTo>
                  <a:lnTo>
                    <a:pt x="1190" y="808"/>
                  </a:lnTo>
                  <a:lnTo>
                    <a:pt x="1188" y="808"/>
                  </a:lnTo>
                  <a:lnTo>
                    <a:pt x="1186" y="808"/>
                  </a:lnTo>
                  <a:lnTo>
                    <a:pt x="1184" y="808"/>
                  </a:lnTo>
                  <a:lnTo>
                    <a:pt x="1182" y="808"/>
                  </a:lnTo>
                  <a:lnTo>
                    <a:pt x="1180" y="808"/>
                  </a:lnTo>
                  <a:lnTo>
                    <a:pt x="1178" y="810"/>
                  </a:lnTo>
                  <a:lnTo>
                    <a:pt x="1176" y="814"/>
                  </a:lnTo>
                  <a:lnTo>
                    <a:pt x="1178" y="814"/>
                  </a:lnTo>
                  <a:lnTo>
                    <a:pt x="1178" y="816"/>
                  </a:lnTo>
                  <a:lnTo>
                    <a:pt x="1184" y="814"/>
                  </a:lnTo>
                  <a:lnTo>
                    <a:pt x="1188" y="810"/>
                  </a:lnTo>
                  <a:lnTo>
                    <a:pt x="1190" y="808"/>
                  </a:lnTo>
                  <a:close/>
                  <a:moveTo>
                    <a:pt x="1400" y="746"/>
                  </a:moveTo>
                  <a:lnTo>
                    <a:pt x="1400" y="746"/>
                  </a:lnTo>
                  <a:lnTo>
                    <a:pt x="1394" y="744"/>
                  </a:lnTo>
                  <a:lnTo>
                    <a:pt x="1390" y="744"/>
                  </a:lnTo>
                  <a:lnTo>
                    <a:pt x="1388" y="744"/>
                  </a:lnTo>
                  <a:lnTo>
                    <a:pt x="1390" y="748"/>
                  </a:lnTo>
                  <a:lnTo>
                    <a:pt x="1394" y="750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6"/>
                  </a:lnTo>
                  <a:close/>
                  <a:moveTo>
                    <a:pt x="1252" y="182"/>
                  </a:moveTo>
                  <a:lnTo>
                    <a:pt x="1252" y="182"/>
                  </a:lnTo>
                  <a:lnTo>
                    <a:pt x="1256" y="186"/>
                  </a:lnTo>
                  <a:lnTo>
                    <a:pt x="1256" y="188"/>
                  </a:lnTo>
                  <a:lnTo>
                    <a:pt x="1258" y="190"/>
                  </a:lnTo>
                  <a:lnTo>
                    <a:pt x="1258" y="192"/>
                  </a:lnTo>
                  <a:lnTo>
                    <a:pt x="1262" y="192"/>
                  </a:lnTo>
                  <a:lnTo>
                    <a:pt x="1272" y="190"/>
                  </a:lnTo>
                  <a:lnTo>
                    <a:pt x="1290" y="186"/>
                  </a:lnTo>
                  <a:lnTo>
                    <a:pt x="1306" y="186"/>
                  </a:lnTo>
                  <a:lnTo>
                    <a:pt x="1312" y="184"/>
                  </a:lnTo>
                  <a:lnTo>
                    <a:pt x="1316" y="182"/>
                  </a:lnTo>
                  <a:lnTo>
                    <a:pt x="1318" y="178"/>
                  </a:lnTo>
                  <a:lnTo>
                    <a:pt x="1318" y="172"/>
                  </a:lnTo>
                  <a:lnTo>
                    <a:pt x="1316" y="166"/>
                  </a:lnTo>
                  <a:lnTo>
                    <a:pt x="1312" y="162"/>
                  </a:lnTo>
                  <a:lnTo>
                    <a:pt x="1306" y="160"/>
                  </a:lnTo>
                  <a:lnTo>
                    <a:pt x="1300" y="158"/>
                  </a:lnTo>
                  <a:lnTo>
                    <a:pt x="1284" y="158"/>
                  </a:lnTo>
                  <a:lnTo>
                    <a:pt x="1266" y="162"/>
                  </a:lnTo>
                  <a:lnTo>
                    <a:pt x="1250" y="166"/>
                  </a:lnTo>
                  <a:lnTo>
                    <a:pt x="1238" y="168"/>
                  </a:lnTo>
                  <a:lnTo>
                    <a:pt x="1238" y="170"/>
                  </a:lnTo>
                  <a:lnTo>
                    <a:pt x="1238" y="174"/>
                  </a:lnTo>
                  <a:lnTo>
                    <a:pt x="1252" y="182"/>
                  </a:lnTo>
                  <a:close/>
                  <a:moveTo>
                    <a:pt x="1236" y="808"/>
                  </a:moveTo>
                  <a:lnTo>
                    <a:pt x="1236" y="808"/>
                  </a:lnTo>
                  <a:lnTo>
                    <a:pt x="1238" y="806"/>
                  </a:lnTo>
                  <a:lnTo>
                    <a:pt x="1236" y="804"/>
                  </a:lnTo>
                  <a:lnTo>
                    <a:pt x="1228" y="802"/>
                  </a:lnTo>
                  <a:lnTo>
                    <a:pt x="1224" y="798"/>
                  </a:lnTo>
                  <a:lnTo>
                    <a:pt x="1220" y="796"/>
                  </a:lnTo>
                  <a:lnTo>
                    <a:pt x="1216" y="794"/>
                  </a:lnTo>
                  <a:lnTo>
                    <a:pt x="1216" y="798"/>
                  </a:lnTo>
                  <a:lnTo>
                    <a:pt x="1216" y="802"/>
                  </a:lnTo>
                  <a:lnTo>
                    <a:pt x="1220" y="806"/>
                  </a:lnTo>
                  <a:lnTo>
                    <a:pt x="1228" y="810"/>
                  </a:lnTo>
                  <a:lnTo>
                    <a:pt x="1236" y="808"/>
                  </a:lnTo>
                  <a:close/>
                  <a:moveTo>
                    <a:pt x="902" y="108"/>
                  </a:moveTo>
                  <a:lnTo>
                    <a:pt x="902" y="108"/>
                  </a:lnTo>
                  <a:lnTo>
                    <a:pt x="902" y="114"/>
                  </a:lnTo>
                  <a:lnTo>
                    <a:pt x="904" y="120"/>
                  </a:lnTo>
                  <a:lnTo>
                    <a:pt x="906" y="124"/>
                  </a:lnTo>
                  <a:lnTo>
                    <a:pt x="910" y="126"/>
                  </a:lnTo>
                  <a:lnTo>
                    <a:pt x="912" y="128"/>
                  </a:lnTo>
                  <a:lnTo>
                    <a:pt x="910" y="128"/>
                  </a:lnTo>
                  <a:lnTo>
                    <a:pt x="900" y="130"/>
                  </a:lnTo>
                  <a:lnTo>
                    <a:pt x="886" y="130"/>
                  </a:lnTo>
                  <a:lnTo>
                    <a:pt x="884" y="132"/>
                  </a:lnTo>
                  <a:lnTo>
                    <a:pt x="886" y="136"/>
                  </a:lnTo>
                  <a:lnTo>
                    <a:pt x="898" y="148"/>
                  </a:lnTo>
                  <a:lnTo>
                    <a:pt x="922" y="172"/>
                  </a:lnTo>
                  <a:lnTo>
                    <a:pt x="936" y="184"/>
                  </a:lnTo>
                  <a:lnTo>
                    <a:pt x="948" y="192"/>
                  </a:lnTo>
                  <a:lnTo>
                    <a:pt x="960" y="194"/>
                  </a:lnTo>
                  <a:lnTo>
                    <a:pt x="970" y="192"/>
                  </a:lnTo>
                  <a:lnTo>
                    <a:pt x="980" y="188"/>
                  </a:lnTo>
                  <a:lnTo>
                    <a:pt x="990" y="182"/>
                  </a:lnTo>
                  <a:lnTo>
                    <a:pt x="1018" y="164"/>
                  </a:lnTo>
                  <a:lnTo>
                    <a:pt x="1038" y="152"/>
                  </a:lnTo>
                  <a:lnTo>
                    <a:pt x="1040" y="152"/>
                  </a:lnTo>
                  <a:lnTo>
                    <a:pt x="1042" y="154"/>
                  </a:lnTo>
                  <a:lnTo>
                    <a:pt x="1042" y="158"/>
                  </a:lnTo>
                  <a:lnTo>
                    <a:pt x="1048" y="160"/>
                  </a:lnTo>
                  <a:lnTo>
                    <a:pt x="1056" y="164"/>
                  </a:lnTo>
                  <a:lnTo>
                    <a:pt x="1072" y="166"/>
                  </a:lnTo>
                  <a:lnTo>
                    <a:pt x="1088" y="168"/>
                  </a:lnTo>
                  <a:lnTo>
                    <a:pt x="1096" y="170"/>
                  </a:lnTo>
                  <a:lnTo>
                    <a:pt x="1094" y="172"/>
                  </a:lnTo>
                  <a:lnTo>
                    <a:pt x="1088" y="176"/>
                  </a:lnTo>
                  <a:lnTo>
                    <a:pt x="1058" y="186"/>
                  </a:lnTo>
                  <a:lnTo>
                    <a:pt x="1014" y="198"/>
                  </a:lnTo>
                  <a:lnTo>
                    <a:pt x="994" y="206"/>
                  </a:lnTo>
                  <a:lnTo>
                    <a:pt x="980" y="210"/>
                  </a:lnTo>
                  <a:lnTo>
                    <a:pt x="972" y="216"/>
                  </a:lnTo>
                  <a:lnTo>
                    <a:pt x="970" y="218"/>
                  </a:lnTo>
                  <a:lnTo>
                    <a:pt x="970" y="220"/>
                  </a:lnTo>
                  <a:lnTo>
                    <a:pt x="976" y="222"/>
                  </a:lnTo>
                  <a:lnTo>
                    <a:pt x="988" y="224"/>
                  </a:lnTo>
                  <a:lnTo>
                    <a:pt x="1008" y="224"/>
                  </a:lnTo>
                  <a:lnTo>
                    <a:pt x="1034" y="222"/>
                  </a:lnTo>
                  <a:lnTo>
                    <a:pt x="1058" y="220"/>
                  </a:lnTo>
                  <a:lnTo>
                    <a:pt x="1072" y="220"/>
                  </a:lnTo>
                  <a:lnTo>
                    <a:pt x="1074" y="222"/>
                  </a:lnTo>
                  <a:lnTo>
                    <a:pt x="1076" y="222"/>
                  </a:lnTo>
                  <a:lnTo>
                    <a:pt x="1072" y="226"/>
                  </a:lnTo>
                  <a:lnTo>
                    <a:pt x="1064" y="232"/>
                  </a:lnTo>
                  <a:lnTo>
                    <a:pt x="1050" y="236"/>
                  </a:lnTo>
                  <a:lnTo>
                    <a:pt x="1036" y="242"/>
                  </a:lnTo>
                  <a:lnTo>
                    <a:pt x="1018" y="244"/>
                  </a:lnTo>
                  <a:lnTo>
                    <a:pt x="994" y="250"/>
                  </a:lnTo>
                  <a:lnTo>
                    <a:pt x="988" y="252"/>
                  </a:lnTo>
                  <a:lnTo>
                    <a:pt x="984" y="256"/>
                  </a:lnTo>
                  <a:lnTo>
                    <a:pt x="986" y="260"/>
                  </a:lnTo>
                  <a:lnTo>
                    <a:pt x="990" y="264"/>
                  </a:lnTo>
                  <a:lnTo>
                    <a:pt x="1014" y="274"/>
                  </a:lnTo>
                  <a:lnTo>
                    <a:pt x="1028" y="280"/>
                  </a:lnTo>
                  <a:lnTo>
                    <a:pt x="1036" y="286"/>
                  </a:lnTo>
                  <a:lnTo>
                    <a:pt x="1048" y="296"/>
                  </a:lnTo>
                  <a:lnTo>
                    <a:pt x="1052" y="302"/>
                  </a:lnTo>
                  <a:lnTo>
                    <a:pt x="1060" y="308"/>
                  </a:lnTo>
                  <a:lnTo>
                    <a:pt x="1072" y="312"/>
                  </a:lnTo>
                  <a:lnTo>
                    <a:pt x="1090" y="318"/>
                  </a:lnTo>
                  <a:lnTo>
                    <a:pt x="1098" y="320"/>
                  </a:lnTo>
                  <a:lnTo>
                    <a:pt x="1104" y="320"/>
                  </a:lnTo>
                  <a:lnTo>
                    <a:pt x="1110" y="318"/>
                  </a:lnTo>
                  <a:lnTo>
                    <a:pt x="1114" y="316"/>
                  </a:lnTo>
                  <a:lnTo>
                    <a:pt x="1116" y="312"/>
                  </a:lnTo>
                  <a:lnTo>
                    <a:pt x="1116" y="306"/>
                  </a:lnTo>
                  <a:lnTo>
                    <a:pt x="1118" y="294"/>
                  </a:lnTo>
                  <a:lnTo>
                    <a:pt x="1120" y="282"/>
                  </a:lnTo>
                  <a:lnTo>
                    <a:pt x="1124" y="268"/>
                  </a:lnTo>
                  <a:lnTo>
                    <a:pt x="1128" y="262"/>
                  </a:lnTo>
                  <a:lnTo>
                    <a:pt x="1132" y="256"/>
                  </a:lnTo>
                  <a:lnTo>
                    <a:pt x="1138" y="252"/>
                  </a:lnTo>
                  <a:lnTo>
                    <a:pt x="1146" y="248"/>
                  </a:lnTo>
                  <a:lnTo>
                    <a:pt x="1160" y="242"/>
                  </a:lnTo>
                  <a:lnTo>
                    <a:pt x="1166" y="236"/>
                  </a:lnTo>
                  <a:lnTo>
                    <a:pt x="1166" y="230"/>
                  </a:lnTo>
                  <a:lnTo>
                    <a:pt x="1164" y="224"/>
                  </a:lnTo>
                  <a:lnTo>
                    <a:pt x="1162" y="218"/>
                  </a:lnTo>
                  <a:lnTo>
                    <a:pt x="1162" y="214"/>
                  </a:lnTo>
                  <a:lnTo>
                    <a:pt x="1162" y="212"/>
                  </a:lnTo>
                  <a:lnTo>
                    <a:pt x="1166" y="208"/>
                  </a:lnTo>
                  <a:lnTo>
                    <a:pt x="1176" y="204"/>
                  </a:lnTo>
                  <a:lnTo>
                    <a:pt x="1182" y="202"/>
                  </a:lnTo>
                  <a:lnTo>
                    <a:pt x="1188" y="200"/>
                  </a:lnTo>
                  <a:lnTo>
                    <a:pt x="1190" y="196"/>
                  </a:lnTo>
                  <a:lnTo>
                    <a:pt x="1192" y="192"/>
                  </a:lnTo>
                  <a:lnTo>
                    <a:pt x="1194" y="186"/>
                  </a:lnTo>
                  <a:lnTo>
                    <a:pt x="1194" y="178"/>
                  </a:lnTo>
                  <a:lnTo>
                    <a:pt x="1196" y="170"/>
                  </a:lnTo>
                  <a:lnTo>
                    <a:pt x="1198" y="166"/>
                  </a:lnTo>
                  <a:lnTo>
                    <a:pt x="1202" y="164"/>
                  </a:lnTo>
                  <a:lnTo>
                    <a:pt x="1206" y="160"/>
                  </a:lnTo>
                  <a:lnTo>
                    <a:pt x="1212" y="158"/>
                  </a:lnTo>
                  <a:lnTo>
                    <a:pt x="1234" y="156"/>
                  </a:lnTo>
                  <a:lnTo>
                    <a:pt x="1272" y="152"/>
                  </a:lnTo>
                  <a:lnTo>
                    <a:pt x="1284" y="148"/>
                  </a:lnTo>
                  <a:lnTo>
                    <a:pt x="1290" y="146"/>
                  </a:lnTo>
                  <a:lnTo>
                    <a:pt x="1290" y="144"/>
                  </a:lnTo>
                  <a:lnTo>
                    <a:pt x="1290" y="142"/>
                  </a:lnTo>
                  <a:lnTo>
                    <a:pt x="1284" y="138"/>
                  </a:lnTo>
                  <a:lnTo>
                    <a:pt x="1274" y="136"/>
                  </a:lnTo>
                  <a:lnTo>
                    <a:pt x="1260" y="130"/>
                  </a:lnTo>
                  <a:lnTo>
                    <a:pt x="1244" y="126"/>
                  </a:lnTo>
                  <a:lnTo>
                    <a:pt x="1236" y="124"/>
                  </a:lnTo>
                  <a:lnTo>
                    <a:pt x="1226" y="118"/>
                  </a:lnTo>
                  <a:lnTo>
                    <a:pt x="1224" y="116"/>
                  </a:lnTo>
                  <a:lnTo>
                    <a:pt x="1220" y="114"/>
                  </a:lnTo>
                  <a:lnTo>
                    <a:pt x="1202" y="114"/>
                  </a:lnTo>
                  <a:lnTo>
                    <a:pt x="1190" y="112"/>
                  </a:lnTo>
                  <a:lnTo>
                    <a:pt x="1186" y="110"/>
                  </a:lnTo>
                  <a:lnTo>
                    <a:pt x="1184" y="106"/>
                  </a:lnTo>
                  <a:lnTo>
                    <a:pt x="1182" y="102"/>
                  </a:lnTo>
                  <a:lnTo>
                    <a:pt x="1182" y="96"/>
                  </a:lnTo>
                  <a:lnTo>
                    <a:pt x="1182" y="90"/>
                  </a:lnTo>
                  <a:lnTo>
                    <a:pt x="1178" y="84"/>
                  </a:lnTo>
                  <a:lnTo>
                    <a:pt x="1170" y="78"/>
                  </a:lnTo>
                  <a:lnTo>
                    <a:pt x="1162" y="74"/>
                  </a:lnTo>
                  <a:lnTo>
                    <a:pt x="1156" y="76"/>
                  </a:lnTo>
                  <a:lnTo>
                    <a:pt x="1152" y="82"/>
                  </a:lnTo>
                  <a:lnTo>
                    <a:pt x="1148" y="88"/>
                  </a:lnTo>
                  <a:lnTo>
                    <a:pt x="1144" y="96"/>
                  </a:lnTo>
                  <a:lnTo>
                    <a:pt x="1144" y="98"/>
                  </a:lnTo>
                  <a:lnTo>
                    <a:pt x="1142" y="94"/>
                  </a:lnTo>
                  <a:lnTo>
                    <a:pt x="1140" y="84"/>
                  </a:lnTo>
                  <a:lnTo>
                    <a:pt x="1140" y="78"/>
                  </a:lnTo>
                  <a:lnTo>
                    <a:pt x="1142" y="74"/>
                  </a:lnTo>
                  <a:lnTo>
                    <a:pt x="1144" y="70"/>
                  </a:lnTo>
                  <a:lnTo>
                    <a:pt x="1150" y="66"/>
                  </a:lnTo>
                  <a:lnTo>
                    <a:pt x="1152" y="64"/>
                  </a:lnTo>
                  <a:lnTo>
                    <a:pt x="1132" y="54"/>
                  </a:lnTo>
                  <a:lnTo>
                    <a:pt x="1124" y="50"/>
                  </a:lnTo>
                  <a:lnTo>
                    <a:pt x="1108" y="50"/>
                  </a:lnTo>
                  <a:lnTo>
                    <a:pt x="1100" y="50"/>
                  </a:lnTo>
                  <a:lnTo>
                    <a:pt x="1092" y="48"/>
                  </a:lnTo>
                  <a:lnTo>
                    <a:pt x="1084" y="42"/>
                  </a:lnTo>
                  <a:lnTo>
                    <a:pt x="1080" y="40"/>
                  </a:lnTo>
                  <a:lnTo>
                    <a:pt x="1076" y="40"/>
                  </a:lnTo>
                  <a:lnTo>
                    <a:pt x="1070" y="40"/>
                  </a:lnTo>
                  <a:lnTo>
                    <a:pt x="1062" y="44"/>
                  </a:lnTo>
                  <a:lnTo>
                    <a:pt x="1058" y="48"/>
                  </a:lnTo>
                  <a:lnTo>
                    <a:pt x="1056" y="54"/>
                  </a:lnTo>
                  <a:lnTo>
                    <a:pt x="1054" y="58"/>
                  </a:lnTo>
                  <a:lnTo>
                    <a:pt x="1056" y="66"/>
                  </a:lnTo>
                  <a:lnTo>
                    <a:pt x="1060" y="80"/>
                  </a:lnTo>
                  <a:lnTo>
                    <a:pt x="1068" y="94"/>
                  </a:lnTo>
                  <a:lnTo>
                    <a:pt x="1084" y="120"/>
                  </a:lnTo>
                  <a:lnTo>
                    <a:pt x="1086" y="130"/>
                  </a:lnTo>
                  <a:lnTo>
                    <a:pt x="1086" y="132"/>
                  </a:lnTo>
                  <a:lnTo>
                    <a:pt x="1084" y="132"/>
                  </a:lnTo>
                  <a:lnTo>
                    <a:pt x="1080" y="132"/>
                  </a:lnTo>
                  <a:lnTo>
                    <a:pt x="1076" y="130"/>
                  </a:lnTo>
                  <a:lnTo>
                    <a:pt x="1068" y="122"/>
                  </a:lnTo>
                  <a:lnTo>
                    <a:pt x="1048" y="96"/>
                  </a:lnTo>
                  <a:lnTo>
                    <a:pt x="1036" y="82"/>
                  </a:lnTo>
                  <a:lnTo>
                    <a:pt x="1026" y="72"/>
                  </a:lnTo>
                  <a:lnTo>
                    <a:pt x="1020" y="68"/>
                  </a:lnTo>
                  <a:lnTo>
                    <a:pt x="1014" y="66"/>
                  </a:lnTo>
                  <a:lnTo>
                    <a:pt x="1008" y="64"/>
                  </a:lnTo>
                  <a:lnTo>
                    <a:pt x="1004" y="66"/>
                  </a:lnTo>
                  <a:lnTo>
                    <a:pt x="998" y="68"/>
                  </a:lnTo>
                  <a:lnTo>
                    <a:pt x="994" y="70"/>
                  </a:lnTo>
                  <a:lnTo>
                    <a:pt x="990" y="78"/>
                  </a:lnTo>
                  <a:lnTo>
                    <a:pt x="988" y="88"/>
                  </a:lnTo>
                  <a:lnTo>
                    <a:pt x="986" y="96"/>
                  </a:lnTo>
                  <a:lnTo>
                    <a:pt x="986" y="108"/>
                  </a:lnTo>
                  <a:lnTo>
                    <a:pt x="984" y="106"/>
                  </a:lnTo>
                  <a:lnTo>
                    <a:pt x="980" y="100"/>
                  </a:lnTo>
                  <a:lnTo>
                    <a:pt x="974" y="90"/>
                  </a:lnTo>
                  <a:lnTo>
                    <a:pt x="968" y="84"/>
                  </a:lnTo>
                  <a:lnTo>
                    <a:pt x="960" y="80"/>
                  </a:lnTo>
                  <a:lnTo>
                    <a:pt x="954" y="78"/>
                  </a:lnTo>
                  <a:lnTo>
                    <a:pt x="950" y="76"/>
                  </a:lnTo>
                  <a:lnTo>
                    <a:pt x="948" y="76"/>
                  </a:lnTo>
                  <a:lnTo>
                    <a:pt x="960" y="72"/>
                  </a:lnTo>
                  <a:lnTo>
                    <a:pt x="972" y="70"/>
                  </a:lnTo>
                  <a:lnTo>
                    <a:pt x="978" y="66"/>
                  </a:lnTo>
                  <a:lnTo>
                    <a:pt x="984" y="62"/>
                  </a:lnTo>
                  <a:lnTo>
                    <a:pt x="984" y="60"/>
                  </a:lnTo>
                  <a:lnTo>
                    <a:pt x="982" y="56"/>
                  </a:lnTo>
                  <a:lnTo>
                    <a:pt x="978" y="56"/>
                  </a:lnTo>
                  <a:lnTo>
                    <a:pt x="970" y="56"/>
                  </a:lnTo>
                  <a:lnTo>
                    <a:pt x="958" y="60"/>
                  </a:lnTo>
                  <a:lnTo>
                    <a:pt x="946" y="62"/>
                  </a:lnTo>
                  <a:lnTo>
                    <a:pt x="938" y="62"/>
                  </a:lnTo>
                  <a:lnTo>
                    <a:pt x="934" y="62"/>
                  </a:lnTo>
                  <a:lnTo>
                    <a:pt x="930" y="58"/>
                  </a:lnTo>
                  <a:lnTo>
                    <a:pt x="928" y="56"/>
                  </a:lnTo>
                  <a:lnTo>
                    <a:pt x="926" y="56"/>
                  </a:lnTo>
                  <a:lnTo>
                    <a:pt x="922" y="58"/>
                  </a:lnTo>
                  <a:lnTo>
                    <a:pt x="916" y="60"/>
                  </a:lnTo>
                  <a:lnTo>
                    <a:pt x="908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900" y="60"/>
                  </a:lnTo>
                  <a:lnTo>
                    <a:pt x="896" y="58"/>
                  </a:lnTo>
                  <a:lnTo>
                    <a:pt x="892" y="58"/>
                  </a:lnTo>
                  <a:lnTo>
                    <a:pt x="884" y="60"/>
                  </a:lnTo>
                  <a:lnTo>
                    <a:pt x="874" y="64"/>
                  </a:lnTo>
                  <a:lnTo>
                    <a:pt x="862" y="72"/>
                  </a:lnTo>
                  <a:lnTo>
                    <a:pt x="856" y="78"/>
                  </a:lnTo>
                  <a:lnTo>
                    <a:pt x="854" y="82"/>
                  </a:lnTo>
                  <a:lnTo>
                    <a:pt x="854" y="88"/>
                  </a:lnTo>
                  <a:lnTo>
                    <a:pt x="858" y="92"/>
                  </a:lnTo>
                  <a:lnTo>
                    <a:pt x="862" y="98"/>
                  </a:lnTo>
                  <a:lnTo>
                    <a:pt x="872" y="112"/>
                  </a:lnTo>
                  <a:lnTo>
                    <a:pt x="878" y="116"/>
                  </a:lnTo>
                  <a:lnTo>
                    <a:pt x="884" y="118"/>
                  </a:lnTo>
                  <a:lnTo>
                    <a:pt x="890" y="114"/>
                  </a:lnTo>
                  <a:lnTo>
                    <a:pt x="894" y="110"/>
                  </a:lnTo>
                  <a:lnTo>
                    <a:pt x="902" y="104"/>
                  </a:lnTo>
                  <a:lnTo>
                    <a:pt x="902" y="108"/>
                  </a:lnTo>
                  <a:close/>
                  <a:moveTo>
                    <a:pt x="1272" y="818"/>
                  </a:moveTo>
                  <a:lnTo>
                    <a:pt x="1272" y="818"/>
                  </a:lnTo>
                  <a:lnTo>
                    <a:pt x="1272" y="816"/>
                  </a:lnTo>
                  <a:lnTo>
                    <a:pt x="1270" y="814"/>
                  </a:lnTo>
                  <a:lnTo>
                    <a:pt x="1266" y="812"/>
                  </a:lnTo>
                  <a:lnTo>
                    <a:pt x="1264" y="814"/>
                  </a:lnTo>
                  <a:lnTo>
                    <a:pt x="1264" y="818"/>
                  </a:lnTo>
                  <a:lnTo>
                    <a:pt x="1264" y="820"/>
                  </a:lnTo>
                  <a:lnTo>
                    <a:pt x="1272" y="818"/>
                  </a:lnTo>
                  <a:close/>
                  <a:moveTo>
                    <a:pt x="1168" y="848"/>
                  </a:moveTo>
                  <a:lnTo>
                    <a:pt x="1168" y="848"/>
                  </a:lnTo>
                  <a:lnTo>
                    <a:pt x="1176" y="848"/>
                  </a:lnTo>
                  <a:lnTo>
                    <a:pt x="1180" y="848"/>
                  </a:lnTo>
                  <a:lnTo>
                    <a:pt x="1182" y="844"/>
                  </a:lnTo>
                  <a:lnTo>
                    <a:pt x="1184" y="840"/>
                  </a:lnTo>
                  <a:lnTo>
                    <a:pt x="1190" y="836"/>
                  </a:lnTo>
                  <a:lnTo>
                    <a:pt x="1192" y="834"/>
                  </a:lnTo>
                  <a:lnTo>
                    <a:pt x="1192" y="832"/>
                  </a:lnTo>
                  <a:lnTo>
                    <a:pt x="1192" y="830"/>
                  </a:lnTo>
                  <a:lnTo>
                    <a:pt x="1188" y="828"/>
                  </a:lnTo>
                  <a:lnTo>
                    <a:pt x="1182" y="826"/>
                  </a:lnTo>
                  <a:lnTo>
                    <a:pt x="1180" y="826"/>
                  </a:lnTo>
                  <a:lnTo>
                    <a:pt x="1180" y="828"/>
                  </a:lnTo>
                  <a:lnTo>
                    <a:pt x="1176" y="830"/>
                  </a:lnTo>
                  <a:lnTo>
                    <a:pt x="1174" y="830"/>
                  </a:lnTo>
                  <a:lnTo>
                    <a:pt x="1172" y="832"/>
                  </a:lnTo>
                  <a:lnTo>
                    <a:pt x="1170" y="832"/>
                  </a:lnTo>
                  <a:lnTo>
                    <a:pt x="1166" y="832"/>
                  </a:lnTo>
                  <a:lnTo>
                    <a:pt x="1164" y="832"/>
                  </a:lnTo>
                  <a:lnTo>
                    <a:pt x="1162" y="834"/>
                  </a:lnTo>
                  <a:lnTo>
                    <a:pt x="1162" y="838"/>
                  </a:lnTo>
                  <a:lnTo>
                    <a:pt x="1160" y="842"/>
                  </a:lnTo>
                  <a:lnTo>
                    <a:pt x="1156" y="842"/>
                  </a:lnTo>
                  <a:lnTo>
                    <a:pt x="1154" y="842"/>
                  </a:lnTo>
                  <a:lnTo>
                    <a:pt x="1152" y="844"/>
                  </a:lnTo>
                  <a:lnTo>
                    <a:pt x="1152" y="846"/>
                  </a:lnTo>
                  <a:lnTo>
                    <a:pt x="1154" y="848"/>
                  </a:lnTo>
                  <a:lnTo>
                    <a:pt x="1168" y="848"/>
                  </a:lnTo>
                  <a:close/>
                  <a:moveTo>
                    <a:pt x="1214" y="822"/>
                  </a:moveTo>
                  <a:lnTo>
                    <a:pt x="1214" y="822"/>
                  </a:lnTo>
                  <a:lnTo>
                    <a:pt x="1218" y="816"/>
                  </a:lnTo>
                  <a:lnTo>
                    <a:pt x="1218" y="814"/>
                  </a:lnTo>
                  <a:lnTo>
                    <a:pt x="1216" y="814"/>
                  </a:lnTo>
                  <a:lnTo>
                    <a:pt x="1212" y="812"/>
                  </a:lnTo>
                  <a:lnTo>
                    <a:pt x="1208" y="814"/>
                  </a:lnTo>
                  <a:lnTo>
                    <a:pt x="1206" y="814"/>
                  </a:lnTo>
                  <a:lnTo>
                    <a:pt x="1202" y="812"/>
                  </a:lnTo>
                  <a:lnTo>
                    <a:pt x="1198" y="810"/>
                  </a:lnTo>
                  <a:lnTo>
                    <a:pt x="1196" y="812"/>
                  </a:lnTo>
                  <a:lnTo>
                    <a:pt x="1192" y="814"/>
                  </a:lnTo>
                  <a:lnTo>
                    <a:pt x="1190" y="814"/>
                  </a:lnTo>
                  <a:lnTo>
                    <a:pt x="1188" y="814"/>
                  </a:lnTo>
                  <a:lnTo>
                    <a:pt x="1188" y="816"/>
                  </a:lnTo>
                  <a:lnTo>
                    <a:pt x="1184" y="820"/>
                  </a:lnTo>
                  <a:lnTo>
                    <a:pt x="1182" y="822"/>
                  </a:lnTo>
                  <a:lnTo>
                    <a:pt x="1184" y="824"/>
                  </a:lnTo>
                  <a:lnTo>
                    <a:pt x="1190" y="824"/>
                  </a:lnTo>
                  <a:lnTo>
                    <a:pt x="1196" y="828"/>
                  </a:lnTo>
                  <a:lnTo>
                    <a:pt x="1200" y="830"/>
                  </a:lnTo>
                  <a:lnTo>
                    <a:pt x="1204" y="830"/>
                  </a:lnTo>
                  <a:lnTo>
                    <a:pt x="1214" y="822"/>
                  </a:lnTo>
                  <a:close/>
                  <a:moveTo>
                    <a:pt x="1352" y="792"/>
                  </a:moveTo>
                  <a:lnTo>
                    <a:pt x="1352" y="792"/>
                  </a:lnTo>
                  <a:lnTo>
                    <a:pt x="1348" y="790"/>
                  </a:lnTo>
                  <a:lnTo>
                    <a:pt x="1344" y="788"/>
                  </a:lnTo>
                  <a:lnTo>
                    <a:pt x="1338" y="788"/>
                  </a:lnTo>
                  <a:lnTo>
                    <a:pt x="1330" y="790"/>
                  </a:lnTo>
                  <a:lnTo>
                    <a:pt x="1328" y="792"/>
                  </a:lnTo>
                  <a:lnTo>
                    <a:pt x="1330" y="794"/>
                  </a:lnTo>
                  <a:lnTo>
                    <a:pt x="1340" y="798"/>
                  </a:lnTo>
                  <a:lnTo>
                    <a:pt x="1350" y="796"/>
                  </a:lnTo>
                  <a:lnTo>
                    <a:pt x="1352" y="796"/>
                  </a:lnTo>
                  <a:lnTo>
                    <a:pt x="1352" y="792"/>
                  </a:lnTo>
                  <a:close/>
                  <a:moveTo>
                    <a:pt x="1326" y="780"/>
                  </a:moveTo>
                  <a:lnTo>
                    <a:pt x="1326" y="780"/>
                  </a:lnTo>
                  <a:lnTo>
                    <a:pt x="1330" y="778"/>
                  </a:lnTo>
                  <a:lnTo>
                    <a:pt x="1334" y="776"/>
                  </a:lnTo>
                  <a:lnTo>
                    <a:pt x="1338" y="776"/>
                  </a:lnTo>
                  <a:lnTo>
                    <a:pt x="1342" y="776"/>
                  </a:lnTo>
                  <a:lnTo>
                    <a:pt x="1346" y="778"/>
                  </a:lnTo>
                  <a:lnTo>
                    <a:pt x="1350" y="776"/>
                  </a:lnTo>
                  <a:lnTo>
                    <a:pt x="1364" y="766"/>
                  </a:lnTo>
                  <a:lnTo>
                    <a:pt x="1372" y="760"/>
                  </a:lnTo>
                  <a:lnTo>
                    <a:pt x="1372" y="758"/>
                  </a:lnTo>
                  <a:lnTo>
                    <a:pt x="1372" y="756"/>
                  </a:lnTo>
                  <a:lnTo>
                    <a:pt x="1368" y="756"/>
                  </a:lnTo>
                  <a:lnTo>
                    <a:pt x="1362" y="756"/>
                  </a:lnTo>
                  <a:lnTo>
                    <a:pt x="1356" y="758"/>
                  </a:lnTo>
                  <a:lnTo>
                    <a:pt x="1358" y="760"/>
                  </a:lnTo>
                  <a:lnTo>
                    <a:pt x="1358" y="762"/>
                  </a:lnTo>
                  <a:lnTo>
                    <a:pt x="1356" y="764"/>
                  </a:lnTo>
                  <a:lnTo>
                    <a:pt x="1350" y="762"/>
                  </a:lnTo>
                  <a:lnTo>
                    <a:pt x="1348" y="762"/>
                  </a:lnTo>
                  <a:lnTo>
                    <a:pt x="1346" y="762"/>
                  </a:lnTo>
                  <a:lnTo>
                    <a:pt x="1342" y="766"/>
                  </a:lnTo>
                  <a:lnTo>
                    <a:pt x="1342" y="770"/>
                  </a:lnTo>
                  <a:lnTo>
                    <a:pt x="1340" y="768"/>
                  </a:lnTo>
                  <a:lnTo>
                    <a:pt x="1338" y="766"/>
                  </a:lnTo>
                  <a:lnTo>
                    <a:pt x="1332" y="766"/>
                  </a:lnTo>
                  <a:lnTo>
                    <a:pt x="1318" y="770"/>
                  </a:lnTo>
                  <a:lnTo>
                    <a:pt x="1314" y="774"/>
                  </a:lnTo>
                  <a:lnTo>
                    <a:pt x="1318" y="776"/>
                  </a:lnTo>
                  <a:lnTo>
                    <a:pt x="1320" y="776"/>
                  </a:lnTo>
                  <a:lnTo>
                    <a:pt x="1322" y="778"/>
                  </a:lnTo>
                  <a:lnTo>
                    <a:pt x="1320" y="780"/>
                  </a:lnTo>
                  <a:lnTo>
                    <a:pt x="1326" y="780"/>
                  </a:lnTo>
                  <a:close/>
                  <a:moveTo>
                    <a:pt x="1414" y="220"/>
                  </a:moveTo>
                  <a:lnTo>
                    <a:pt x="1414" y="220"/>
                  </a:lnTo>
                  <a:lnTo>
                    <a:pt x="1408" y="216"/>
                  </a:lnTo>
                  <a:lnTo>
                    <a:pt x="1402" y="216"/>
                  </a:lnTo>
                  <a:lnTo>
                    <a:pt x="1392" y="218"/>
                  </a:lnTo>
                  <a:lnTo>
                    <a:pt x="1388" y="220"/>
                  </a:lnTo>
                  <a:lnTo>
                    <a:pt x="1382" y="220"/>
                  </a:lnTo>
                  <a:lnTo>
                    <a:pt x="1374" y="218"/>
                  </a:lnTo>
                  <a:lnTo>
                    <a:pt x="1364" y="214"/>
                  </a:lnTo>
                  <a:lnTo>
                    <a:pt x="1356" y="208"/>
                  </a:lnTo>
                  <a:lnTo>
                    <a:pt x="1354" y="204"/>
                  </a:lnTo>
                  <a:lnTo>
                    <a:pt x="1356" y="200"/>
                  </a:lnTo>
                  <a:lnTo>
                    <a:pt x="1360" y="198"/>
                  </a:lnTo>
                  <a:lnTo>
                    <a:pt x="1370" y="194"/>
                  </a:lnTo>
                  <a:lnTo>
                    <a:pt x="1370" y="192"/>
                  </a:lnTo>
                  <a:lnTo>
                    <a:pt x="1366" y="190"/>
                  </a:lnTo>
                  <a:lnTo>
                    <a:pt x="1354" y="188"/>
                  </a:lnTo>
                  <a:lnTo>
                    <a:pt x="1336" y="188"/>
                  </a:lnTo>
                  <a:lnTo>
                    <a:pt x="1316" y="188"/>
                  </a:lnTo>
                  <a:lnTo>
                    <a:pt x="1296" y="190"/>
                  </a:lnTo>
                  <a:lnTo>
                    <a:pt x="1280" y="194"/>
                  </a:lnTo>
                  <a:lnTo>
                    <a:pt x="1274" y="196"/>
                  </a:lnTo>
                  <a:lnTo>
                    <a:pt x="1270" y="198"/>
                  </a:lnTo>
                  <a:lnTo>
                    <a:pt x="1270" y="202"/>
                  </a:lnTo>
                  <a:lnTo>
                    <a:pt x="1272" y="204"/>
                  </a:lnTo>
                  <a:lnTo>
                    <a:pt x="1276" y="208"/>
                  </a:lnTo>
                  <a:lnTo>
                    <a:pt x="1286" y="212"/>
                  </a:lnTo>
                  <a:lnTo>
                    <a:pt x="1292" y="214"/>
                  </a:lnTo>
                  <a:lnTo>
                    <a:pt x="1292" y="216"/>
                  </a:lnTo>
                  <a:lnTo>
                    <a:pt x="1292" y="218"/>
                  </a:lnTo>
                  <a:lnTo>
                    <a:pt x="1286" y="224"/>
                  </a:lnTo>
                  <a:lnTo>
                    <a:pt x="1272" y="236"/>
                  </a:lnTo>
                  <a:lnTo>
                    <a:pt x="1264" y="242"/>
                  </a:lnTo>
                  <a:lnTo>
                    <a:pt x="1262" y="246"/>
                  </a:lnTo>
                  <a:lnTo>
                    <a:pt x="1264" y="248"/>
                  </a:lnTo>
                  <a:lnTo>
                    <a:pt x="1270" y="250"/>
                  </a:lnTo>
                  <a:lnTo>
                    <a:pt x="1288" y="250"/>
                  </a:lnTo>
                  <a:lnTo>
                    <a:pt x="1314" y="246"/>
                  </a:lnTo>
                  <a:lnTo>
                    <a:pt x="1324" y="248"/>
                  </a:lnTo>
                  <a:lnTo>
                    <a:pt x="1328" y="248"/>
                  </a:lnTo>
                  <a:lnTo>
                    <a:pt x="1328" y="250"/>
                  </a:lnTo>
                  <a:lnTo>
                    <a:pt x="1328" y="256"/>
                  </a:lnTo>
                  <a:lnTo>
                    <a:pt x="1328" y="260"/>
                  </a:lnTo>
                  <a:lnTo>
                    <a:pt x="1326" y="264"/>
                  </a:lnTo>
                  <a:lnTo>
                    <a:pt x="1326" y="266"/>
                  </a:lnTo>
                  <a:lnTo>
                    <a:pt x="1328" y="266"/>
                  </a:lnTo>
                  <a:lnTo>
                    <a:pt x="1336" y="266"/>
                  </a:lnTo>
                  <a:lnTo>
                    <a:pt x="1350" y="260"/>
                  </a:lnTo>
                  <a:lnTo>
                    <a:pt x="1376" y="250"/>
                  </a:lnTo>
                  <a:lnTo>
                    <a:pt x="1402" y="238"/>
                  </a:lnTo>
                  <a:lnTo>
                    <a:pt x="1412" y="234"/>
                  </a:lnTo>
                  <a:lnTo>
                    <a:pt x="1418" y="228"/>
                  </a:lnTo>
                  <a:lnTo>
                    <a:pt x="1420" y="226"/>
                  </a:lnTo>
                  <a:lnTo>
                    <a:pt x="1420" y="224"/>
                  </a:lnTo>
                  <a:lnTo>
                    <a:pt x="1418" y="222"/>
                  </a:lnTo>
                  <a:lnTo>
                    <a:pt x="1414" y="220"/>
                  </a:lnTo>
                  <a:close/>
                  <a:moveTo>
                    <a:pt x="1370" y="792"/>
                  </a:moveTo>
                  <a:lnTo>
                    <a:pt x="1370" y="792"/>
                  </a:lnTo>
                  <a:lnTo>
                    <a:pt x="1378" y="782"/>
                  </a:lnTo>
                  <a:lnTo>
                    <a:pt x="1380" y="776"/>
                  </a:lnTo>
                  <a:lnTo>
                    <a:pt x="1378" y="774"/>
                  </a:lnTo>
                  <a:lnTo>
                    <a:pt x="1376" y="772"/>
                  </a:lnTo>
                  <a:lnTo>
                    <a:pt x="1372" y="770"/>
                  </a:lnTo>
                  <a:lnTo>
                    <a:pt x="1370" y="774"/>
                  </a:lnTo>
                  <a:lnTo>
                    <a:pt x="1362" y="776"/>
                  </a:lnTo>
                  <a:lnTo>
                    <a:pt x="1354" y="780"/>
                  </a:lnTo>
                  <a:lnTo>
                    <a:pt x="1350" y="784"/>
                  </a:lnTo>
                  <a:lnTo>
                    <a:pt x="1350" y="786"/>
                  </a:lnTo>
                  <a:lnTo>
                    <a:pt x="1350" y="788"/>
                  </a:lnTo>
                  <a:lnTo>
                    <a:pt x="1356" y="792"/>
                  </a:lnTo>
                  <a:lnTo>
                    <a:pt x="1364" y="794"/>
                  </a:lnTo>
                  <a:lnTo>
                    <a:pt x="1366" y="794"/>
                  </a:lnTo>
                  <a:lnTo>
                    <a:pt x="1370" y="792"/>
                  </a:lnTo>
                  <a:close/>
                  <a:moveTo>
                    <a:pt x="1388" y="762"/>
                  </a:moveTo>
                  <a:lnTo>
                    <a:pt x="1388" y="762"/>
                  </a:lnTo>
                  <a:lnTo>
                    <a:pt x="1384" y="762"/>
                  </a:lnTo>
                  <a:lnTo>
                    <a:pt x="1380" y="764"/>
                  </a:lnTo>
                  <a:lnTo>
                    <a:pt x="1380" y="766"/>
                  </a:lnTo>
                  <a:lnTo>
                    <a:pt x="1380" y="770"/>
                  </a:lnTo>
                  <a:lnTo>
                    <a:pt x="1384" y="776"/>
                  </a:lnTo>
                  <a:lnTo>
                    <a:pt x="1386" y="778"/>
                  </a:lnTo>
                  <a:lnTo>
                    <a:pt x="1388" y="778"/>
                  </a:lnTo>
                  <a:lnTo>
                    <a:pt x="1394" y="776"/>
                  </a:lnTo>
                  <a:lnTo>
                    <a:pt x="1396" y="772"/>
                  </a:lnTo>
                  <a:lnTo>
                    <a:pt x="1396" y="770"/>
                  </a:lnTo>
                  <a:lnTo>
                    <a:pt x="1396" y="766"/>
                  </a:lnTo>
                  <a:lnTo>
                    <a:pt x="1392" y="764"/>
                  </a:lnTo>
                  <a:lnTo>
                    <a:pt x="1388" y="762"/>
                  </a:lnTo>
                  <a:close/>
                  <a:moveTo>
                    <a:pt x="1264" y="804"/>
                  </a:moveTo>
                  <a:lnTo>
                    <a:pt x="1264" y="804"/>
                  </a:lnTo>
                  <a:lnTo>
                    <a:pt x="1264" y="800"/>
                  </a:lnTo>
                  <a:lnTo>
                    <a:pt x="1262" y="798"/>
                  </a:lnTo>
                  <a:lnTo>
                    <a:pt x="1258" y="798"/>
                  </a:lnTo>
                  <a:lnTo>
                    <a:pt x="1252" y="802"/>
                  </a:lnTo>
                  <a:lnTo>
                    <a:pt x="1248" y="804"/>
                  </a:lnTo>
                  <a:lnTo>
                    <a:pt x="1248" y="808"/>
                  </a:lnTo>
                  <a:lnTo>
                    <a:pt x="1250" y="810"/>
                  </a:lnTo>
                  <a:lnTo>
                    <a:pt x="1254" y="812"/>
                  </a:lnTo>
                  <a:lnTo>
                    <a:pt x="1260" y="814"/>
                  </a:lnTo>
                  <a:lnTo>
                    <a:pt x="1262" y="812"/>
                  </a:lnTo>
                  <a:lnTo>
                    <a:pt x="1264" y="804"/>
                  </a:lnTo>
                  <a:close/>
                  <a:moveTo>
                    <a:pt x="1102" y="904"/>
                  </a:moveTo>
                  <a:lnTo>
                    <a:pt x="1102" y="904"/>
                  </a:lnTo>
                  <a:lnTo>
                    <a:pt x="1102" y="908"/>
                  </a:lnTo>
                  <a:lnTo>
                    <a:pt x="1104" y="908"/>
                  </a:lnTo>
                  <a:lnTo>
                    <a:pt x="1112" y="908"/>
                  </a:lnTo>
                  <a:lnTo>
                    <a:pt x="1114" y="906"/>
                  </a:lnTo>
                  <a:lnTo>
                    <a:pt x="1112" y="902"/>
                  </a:lnTo>
                  <a:lnTo>
                    <a:pt x="1106" y="902"/>
                  </a:lnTo>
                  <a:lnTo>
                    <a:pt x="1104" y="902"/>
                  </a:lnTo>
                  <a:lnTo>
                    <a:pt x="1102" y="904"/>
                  </a:lnTo>
                  <a:close/>
                  <a:moveTo>
                    <a:pt x="1116" y="898"/>
                  </a:moveTo>
                  <a:lnTo>
                    <a:pt x="1116" y="898"/>
                  </a:lnTo>
                  <a:lnTo>
                    <a:pt x="1120" y="900"/>
                  </a:lnTo>
                  <a:lnTo>
                    <a:pt x="1122" y="898"/>
                  </a:lnTo>
                  <a:lnTo>
                    <a:pt x="1124" y="896"/>
                  </a:lnTo>
                  <a:lnTo>
                    <a:pt x="1124" y="894"/>
                  </a:lnTo>
                  <a:lnTo>
                    <a:pt x="1120" y="892"/>
                  </a:lnTo>
                  <a:lnTo>
                    <a:pt x="1116" y="894"/>
                  </a:lnTo>
                  <a:lnTo>
                    <a:pt x="1114" y="896"/>
                  </a:lnTo>
                  <a:lnTo>
                    <a:pt x="1116" y="898"/>
                  </a:lnTo>
                  <a:close/>
                  <a:moveTo>
                    <a:pt x="1150" y="850"/>
                  </a:moveTo>
                  <a:lnTo>
                    <a:pt x="1150" y="850"/>
                  </a:lnTo>
                  <a:lnTo>
                    <a:pt x="1148" y="850"/>
                  </a:lnTo>
                  <a:lnTo>
                    <a:pt x="1148" y="848"/>
                  </a:lnTo>
                  <a:lnTo>
                    <a:pt x="1146" y="846"/>
                  </a:lnTo>
                  <a:lnTo>
                    <a:pt x="1144" y="846"/>
                  </a:lnTo>
                  <a:lnTo>
                    <a:pt x="1142" y="848"/>
                  </a:lnTo>
                  <a:lnTo>
                    <a:pt x="1140" y="846"/>
                  </a:lnTo>
                  <a:lnTo>
                    <a:pt x="1138" y="844"/>
                  </a:lnTo>
                  <a:lnTo>
                    <a:pt x="1136" y="846"/>
                  </a:lnTo>
                  <a:lnTo>
                    <a:pt x="1136" y="848"/>
                  </a:lnTo>
                  <a:lnTo>
                    <a:pt x="1132" y="848"/>
                  </a:lnTo>
                  <a:lnTo>
                    <a:pt x="1130" y="846"/>
                  </a:lnTo>
                  <a:lnTo>
                    <a:pt x="1130" y="850"/>
                  </a:lnTo>
                  <a:lnTo>
                    <a:pt x="1130" y="852"/>
                  </a:lnTo>
                  <a:lnTo>
                    <a:pt x="1128" y="850"/>
                  </a:lnTo>
                  <a:lnTo>
                    <a:pt x="1124" y="850"/>
                  </a:lnTo>
                  <a:lnTo>
                    <a:pt x="1120" y="850"/>
                  </a:lnTo>
                  <a:lnTo>
                    <a:pt x="1118" y="854"/>
                  </a:lnTo>
                  <a:lnTo>
                    <a:pt x="1120" y="856"/>
                  </a:lnTo>
                  <a:lnTo>
                    <a:pt x="1124" y="856"/>
                  </a:lnTo>
                  <a:lnTo>
                    <a:pt x="1124" y="858"/>
                  </a:lnTo>
                  <a:lnTo>
                    <a:pt x="1120" y="860"/>
                  </a:lnTo>
                  <a:lnTo>
                    <a:pt x="1114" y="860"/>
                  </a:lnTo>
                  <a:lnTo>
                    <a:pt x="1108" y="860"/>
                  </a:lnTo>
                  <a:lnTo>
                    <a:pt x="1108" y="862"/>
                  </a:lnTo>
                  <a:lnTo>
                    <a:pt x="1110" y="862"/>
                  </a:lnTo>
                  <a:lnTo>
                    <a:pt x="1110" y="864"/>
                  </a:lnTo>
                  <a:lnTo>
                    <a:pt x="1108" y="866"/>
                  </a:lnTo>
                  <a:lnTo>
                    <a:pt x="1106" y="866"/>
                  </a:lnTo>
                  <a:lnTo>
                    <a:pt x="1108" y="868"/>
                  </a:lnTo>
                  <a:lnTo>
                    <a:pt x="1110" y="870"/>
                  </a:lnTo>
                  <a:lnTo>
                    <a:pt x="1108" y="870"/>
                  </a:lnTo>
                  <a:lnTo>
                    <a:pt x="1108" y="872"/>
                  </a:lnTo>
                  <a:lnTo>
                    <a:pt x="1108" y="874"/>
                  </a:lnTo>
                  <a:lnTo>
                    <a:pt x="1108" y="876"/>
                  </a:lnTo>
                  <a:lnTo>
                    <a:pt x="1108" y="878"/>
                  </a:lnTo>
                  <a:lnTo>
                    <a:pt x="1106" y="880"/>
                  </a:lnTo>
                  <a:lnTo>
                    <a:pt x="1104" y="882"/>
                  </a:lnTo>
                  <a:lnTo>
                    <a:pt x="1108" y="884"/>
                  </a:lnTo>
                  <a:lnTo>
                    <a:pt x="1114" y="884"/>
                  </a:lnTo>
                  <a:lnTo>
                    <a:pt x="1114" y="886"/>
                  </a:lnTo>
                  <a:lnTo>
                    <a:pt x="1114" y="888"/>
                  </a:lnTo>
                  <a:lnTo>
                    <a:pt x="1116" y="888"/>
                  </a:lnTo>
                  <a:lnTo>
                    <a:pt x="1120" y="884"/>
                  </a:lnTo>
                  <a:lnTo>
                    <a:pt x="1122" y="880"/>
                  </a:lnTo>
                  <a:lnTo>
                    <a:pt x="1126" y="876"/>
                  </a:lnTo>
                  <a:lnTo>
                    <a:pt x="1130" y="874"/>
                  </a:lnTo>
                  <a:lnTo>
                    <a:pt x="1132" y="876"/>
                  </a:lnTo>
                  <a:lnTo>
                    <a:pt x="1132" y="878"/>
                  </a:lnTo>
                  <a:lnTo>
                    <a:pt x="1134" y="878"/>
                  </a:lnTo>
                  <a:lnTo>
                    <a:pt x="1142" y="878"/>
                  </a:lnTo>
                  <a:lnTo>
                    <a:pt x="1146" y="876"/>
                  </a:lnTo>
                  <a:lnTo>
                    <a:pt x="1148" y="874"/>
                  </a:lnTo>
                  <a:lnTo>
                    <a:pt x="1146" y="870"/>
                  </a:lnTo>
                  <a:lnTo>
                    <a:pt x="1146" y="866"/>
                  </a:lnTo>
                  <a:lnTo>
                    <a:pt x="1148" y="864"/>
                  </a:lnTo>
                  <a:lnTo>
                    <a:pt x="1150" y="862"/>
                  </a:lnTo>
                  <a:lnTo>
                    <a:pt x="1150" y="860"/>
                  </a:lnTo>
                  <a:lnTo>
                    <a:pt x="1152" y="852"/>
                  </a:lnTo>
                  <a:lnTo>
                    <a:pt x="1152" y="850"/>
                  </a:lnTo>
                  <a:lnTo>
                    <a:pt x="1150" y="850"/>
                  </a:lnTo>
                  <a:close/>
                  <a:moveTo>
                    <a:pt x="1254" y="830"/>
                  </a:moveTo>
                  <a:lnTo>
                    <a:pt x="1254" y="830"/>
                  </a:lnTo>
                  <a:lnTo>
                    <a:pt x="1260" y="826"/>
                  </a:lnTo>
                  <a:lnTo>
                    <a:pt x="1262" y="824"/>
                  </a:lnTo>
                  <a:lnTo>
                    <a:pt x="1260" y="820"/>
                  </a:lnTo>
                  <a:lnTo>
                    <a:pt x="1258" y="822"/>
                  </a:lnTo>
                  <a:lnTo>
                    <a:pt x="1256" y="826"/>
                  </a:lnTo>
                  <a:lnTo>
                    <a:pt x="1254" y="830"/>
                  </a:lnTo>
                  <a:close/>
                  <a:moveTo>
                    <a:pt x="1226" y="818"/>
                  </a:moveTo>
                  <a:lnTo>
                    <a:pt x="1226" y="818"/>
                  </a:lnTo>
                  <a:lnTo>
                    <a:pt x="1222" y="818"/>
                  </a:lnTo>
                  <a:lnTo>
                    <a:pt x="1218" y="820"/>
                  </a:lnTo>
                  <a:lnTo>
                    <a:pt x="1214" y="826"/>
                  </a:lnTo>
                  <a:lnTo>
                    <a:pt x="1216" y="826"/>
                  </a:lnTo>
                  <a:lnTo>
                    <a:pt x="1220" y="824"/>
                  </a:lnTo>
                  <a:lnTo>
                    <a:pt x="1224" y="822"/>
                  </a:lnTo>
                  <a:lnTo>
                    <a:pt x="1226" y="818"/>
                  </a:lnTo>
                  <a:close/>
                  <a:moveTo>
                    <a:pt x="1074" y="928"/>
                  </a:moveTo>
                  <a:lnTo>
                    <a:pt x="1074" y="928"/>
                  </a:lnTo>
                  <a:lnTo>
                    <a:pt x="1074" y="930"/>
                  </a:lnTo>
                  <a:lnTo>
                    <a:pt x="1074" y="932"/>
                  </a:lnTo>
                  <a:lnTo>
                    <a:pt x="1078" y="932"/>
                  </a:lnTo>
                  <a:lnTo>
                    <a:pt x="1082" y="930"/>
                  </a:lnTo>
                  <a:lnTo>
                    <a:pt x="1084" y="926"/>
                  </a:lnTo>
                  <a:lnTo>
                    <a:pt x="1084" y="924"/>
                  </a:lnTo>
                  <a:lnTo>
                    <a:pt x="1080" y="924"/>
                  </a:lnTo>
                  <a:lnTo>
                    <a:pt x="1076" y="924"/>
                  </a:lnTo>
                  <a:lnTo>
                    <a:pt x="1074" y="928"/>
                  </a:lnTo>
                  <a:close/>
                  <a:moveTo>
                    <a:pt x="772" y="1274"/>
                  </a:moveTo>
                  <a:lnTo>
                    <a:pt x="772" y="1274"/>
                  </a:lnTo>
                  <a:lnTo>
                    <a:pt x="784" y="1270"/>
                  </a:lnTo>
                  <a:lnTo>
                    <a:pt x="788" y="1270"/>
                  </a:lnTo>
                  <a:lnTo>
                    <a:pt x="790" y="1268"/>
                  </a:lnTo>
                  <a:lnTo>
                    <a:pt x="790" y="1266"/>
                  </a:lnTo>
                  <a:lnTo>
                    <a:pt x="788" y="1264"/>
                  </a:lnTo>
                  <a:lnTo>
                    <a:pt x="786" y="1264"/>
                  </a:lnTo>
                  <a:lnTo>
                    <a:pt x="784" y="1262"/>
                  </a:lnTo>
                  <a:lnTo>
                    <a:pt x="784" y="1260"/>
                  </a:lnTo>
                  <a:lnTo>
                    <a:pt x="778" y="1262"/>
                  </a:lnTo>
                  <a:lnTo>
                    <a:pt x="768" y="1266"/>
                  </a:lnTo>
                  <a:lnTo>
                    <a:pt x="760" y="1268"/>
                  </a:lnTo>
                  <a:lnTo>
                    <a:pt x="758" y="1270"/>
                  </a:lnTo>
                  <a:lnTo>
                    <a:pt x="756" y="1274"/>
                  </a:lnTo>
                  <a:lnTo>
                    <a:pt x="758" y="1276"/>
                  </a:lnTo>
                  <a:lnTo>
                    <a:pt x="760" y="1276"/>
                  </a:lnTo>
                  <a:lnTo>
                    <a:pt x="772" y="1274"/>
                  </a:lnTo>
                  <a:close/>
                  <a:moveTo>
                    <a:pt x="776" y="1258"/>
                  </a:moveTo>
                  <a:lnTo>
                    <a:pt x="776" y="1258"/>
                  </a:lnTo>
                  <a:lnTo>
                    <a:pt x="780" y="1256"/>
                  </a:lnTo>
                  <a:lnTo>
                    <a:pt x="778" y="1252"/>
                  </a:lnTo>
                  <a:lnTo>
                    <a:pt x="776" y="1250"/>
                  </a:lnTo>
                  <a:lnTo>
                    <a:pt x="774" y="1252"/>
                  </a:lnTo>
                  <a:lnTo>
                    <a:pt x="772" y="1254"/>
                  </a:lnTo>
                  <a:lnTo>
                    <a:pt x="764" y="1256"/>
                  </a:lnTo>
                  <a:lnTo>
                    <a:pt x="760" y="1258"/>
                  </a:lnTo>
                  <a:lnTo>
                    <a:pt x="758" y="1258"/>
                  </a:lnTo>
                  <a:lnTo>
                    <a:pt x="758" y="1260"/>
                  </a:lnTo>
                  <a:lnTo>
                    <a:pt x="764" y="1260"/>
                  </a:lnTo>
                  <a:lnTo>
                    <a:pt x="776" y="1258"/>
                  </a:lnTo>
                  <a:close/>
                  <a:moveTo>
                    <a:pt x="892" y="180"/>
                  </a:moveTo>
                  <a:lnTo>
                    <a:pt x="892" y="180"/>
                  </a:lnTo>
                  <a:lnTo>
                    <a:pt x="904" y="186"/>
                  </a:lnTo>
                  <a:lnTo>
                    <a:pt x="912" y="188"/>
                  </a:lnTo>
                  <a:lnTo>
                    <a:pt x="912" y="186"/>
                  </a:lnTo>
                  <a:lnTo>
                    <a:pt x="910" y="182"/>
                  </a:lnTo>
                  <a:lnTo>
                    <a:pt x="906" y="176"/>
                  </a:lnTo>
                  <a:lnTo>
                    <a:pt x="900" y="170"/>
                  </a:lnTo>
                  <a:lnTo>
                    <a:pt x="894" y="164"/>
                  </a:lnTo>
                  <a:lnTo>
                    <a:pt x="888" y="164"/>
                  </a:lnTo>
                  <a:lnTo>
                    <a:pt x="882" y="162"/>
                  </a:lnTo>
                  <a:lnTo>
                    <a:pt x="878" y="158"/>
                  </a:lnTo>
                  <a:lnTo>
                    <a:pt x="870" y="144"/>
                  </a:lnTo>
                  <a:lnTo>
                    <a:pt x="866" y="138"/>
                  </a:lnTo>
                  <a:lnTo>
                    <a:pt x="860" y="134"/>
                  </a:lnTo>
                  <a:lnTo>
                    <a:pt x="856" y="132"/>
                  </a:lnTo>
                  <a:lnTo>
                    <a:pt x="850" y="132"/>
                  </a:lnTo>
                  <a:lnTo>
                    <a:pt x="846" y="136"/>
                  </a:lnTo>
                  <a:lnTo>
                    <a:pt x="846" y="142"/>
                  </a:lnTo>
                  <a:lnTo>
                    <a:pt x="860" y="164"/>
                  </a:lnTo>
                  <a:lnTo>
                    <a:pt x="866" y="174"/>
                  </a:lnTo>
                  <a:lnTo>
                    <a:pt x="868" y="174"/>
                  </a:lnTo>
                  <a:lnTo>
                    <a:pt x="870" y="174"/>
                  </a:lnTo>
                  <a:lnTo>
                    <a:pt x="872" y="172"/>
                  </a:lnTo>
                  <a:lnTo>
                    <a:pt x="876" y="172"/>
                  </a:lnTo>
                  <a:lnTo>
                    <a:pt x="884" y="174"/>
                  </a:lnTo>
                  <a:lnTo>
                    <a:pt x="892" y="180"/>
                  </a:lnTo>
                  <a:close/>
                  <a:moveTo>
                    <a:pt x="1006" y="948"/>
                  </a:moveTo>
                  <a:lnTo>
                    <a:pt x="1006" y="948"/>
                  </a:lnTo>
                  <a:lnTo>
                    <a:pt x="1016" y="944"/>
                  </a:lnTo>
                  <a:lnTo>
                    <a:pt x="1026" y="934"/>
                  </a:lnTo>
                  <a:lnTo>
                    <a:pt x="1030" y="932"/>
                  </a:lnTo>
                  <a:lnTo>
                    <a:pt x="1030" y="930"/>
                  </a:lnTo>
                  <a:lnTo>
                    <a:pt x="1026" y="930"/>
                  </a:lnTo>
                  <a:lnTo>
                    <a:pt x="1018" y="930"/>
                  </a:lnTo>
                  <a:lnTo>
                    <a:pt x="1008" y="932"/>
                  </a:lnTo>
                  <a:lnTo>
                    <a:pt x="1004" y="934"/>
                  </a:lnTo>
                  <a:lnTo>
                    <a:pt x="1006" y="936"/>
                  </a:lnTo>
                  <a:lnTo>
                    <a:pt x="1006" y="938"/>
                  </a:lnTo>
                  <a:lnTo>
                    <a:pt x="1002" y="938"/>
                  </a:lnTo>
                  <a:lnTo>
                    <a:pt x="998" y="938"/>
                  </a:lnTo>
                  <a:lnTo>
                    <a:pt x="998" y="940"/>
                  </a:lnTo>
                  <a:lnTo>
                    <a:pt x="1000" y="942"/>
                  </a:lnTo>
                  <a:lnTo>
                    <a:pt x="998" y="946"/>
                  </a:lnTo>
                  <a:lnTo>
                    <a:pt x="996" y="948"/>
                  </a:lnTo>
                  <a:lnTo>
                    <a:pt x="1000" y="948"/>
                  </a:lnTo>
                  <a:lnTo>
                    <a:pt x="1006" y="948"/>
                  </a:lnTo>
                  <a:close/>
                  <a:moveTo>
                    <a:pt x="1028" y="900"/>
                  </a:moveTo>
                  <a:lnTo>
                    <a:pt x="1028" y="900"/>
                  </a:lnTo>
                  <a:lnTo>
                    <a:pt x="1024" y="900"/>
                  </a:lnTo>
                  <a:lnTo>
                    <a:pt x="1022" y="902"/>
                  </a:lnTo>
                  <a:lnTo>
                    <a:pt x="1022" y="904"/>
                  </a:lnTo>
                  <a:lnTo>
                    <a:pt x="1018" y="906"/>
                  </a:lnTo>
                  <a:lnTo>
                    <a:pt x="1016" y="904"/>
                  </a:lnTo>
                  <a:lnTo>
                    <a:pt x="1014" y="902"/>
                  </a:lnTo>
                  <a:lnTo>
                    <a:pt x="1012" y="902"/>
                  </a:lnTo>
                  <a:lnTo>
                    <a:pt x="1010" y="904"/>
                  </a:lnTo>
                  <a:lnTo>
                    <a:pt x="1008" y="904"/>
                  </a:lnTo>
                  <a:lnTo>
                    <a:pt x="1006" y="904"/>
                  </a:lnTo>
                  <a:lnTo>
                    <a:pt x="1004" y="906"/>
                  </a:lnTo>
                  <a:lnTo>
                    <a:pt x="1004" y="910"/>
                  </a:lnTo>
                  <a:lnTo>
                    <a:pt x="1002" y="912"/>
                  </a:lnTo>
                  <a:lnTo>
                    <a:pt x="1002" y="914"/>
                  </a:lnTo>
                  <a:lnTo>
                    <a:pt x="1004" y="916"/>
                  </a:lnTo>
                  <a:lnTo>
                    <a:pt x="1008" y="918"/>
                  </a:lnTo>
                  <a:lnTo>
                    <a:pt x="1012" y="916"/>
                  </a:lnTo>
                  <a:lnTo>
                    <a:pt x="1016" y="914"/>
                  </a:lnTo>
                  <a:lnTo>
                    <a:pt x="1026" y="910"/>
                  </a:lnTo>
                  <a:lnTo>
                    <a:pt x="1030" y="910"/>
                  </a:lnTo>
                  <a:lnTo>
                    <a:pt x="1026" y="914"/>
                  </a:lnTo>
                  <a:lnTo>
                    <a:pt x="1020" y="918"/>
                  </a:lnTo>
                  <a:lnTo>
                    <a:pt x="1020" y="920"/>
                  </a:lnTo>
                  <a:lnTo>
                    <a:pt x="1030" y="918"/>
                  </a:lnTo>
                  <a:lnTo>
                    <a:pt x="1040" y="916"/>
                  </a:lnTo>
                  <a:lnTo>
                    <a:pt x="1042" y="914"/>
                  </a:lnTo>
                  <a:lnTo>
                    <a:pt x="1042" y="912"/>
                  </a:lnTo>
                  <a:lnTo>
                    <a:pt x="1042" y="910"/>
                  </a:lnTo>
                  <a:lnTo>
                    <a:pt x="1040" y="906"/>
                  </a:lnTo>
                  <a:lnTo>
                    <a:pt x="1040" y="904"/>
                  </a:lnTo>
                  <a:lnTo>
                    <a:pt x="1042" y="902"/>
                  </a:lnTo>
                  <a:lnTo>
                    <a:pt x="1042" y="900"/>
                  </a:lnTo>
                  <a:lnTo>
                    <a:pt x="1038" y="896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0" y="890"/>
                  </a:lnTo>
                  <a:lnTo>
                    <a:pt x="1028" y="890"/>
                  </a:lnTo>
                  <a:lnTo>
                    <a:pt x="1028" y="892"/>
                  </a:lnTo>
                  <a:lnTo>
                    <a:pt x="1030" y="896"/>
                  </a:lnTo>
                  <a:lnTo>
                    <a:pt x="1032" y="900"/>
                  </a:lnTo>
                  <a:lnTo>
                    <a:pt x="1028" y="900"/>
                  </a:lnTo>
                  <a:close/>
                  <a:moveTo>
                    <a:pt x="996" y="942"/>
                  </a:moveTo>
                  <a:lnTo>
                    <a:pt x="996" y="942"/>
                  </a:lnTo>
                  <a:lnTo>
                    <a:pt x="996" y="940"/>
                  </a:lnTo>
                  <a:lnTo>
                    <a:pt x="994" y="938"/>
                  </a:lnTo>
                  <a:lnTo>
                    <a:pt x="990" y="938"/>
                  </a:lnTo>
                  <a:lnTo>
                    <a:pt x="988" y="938"/>
                  </a:lnTo>
                  <a:lnTo>
                    <a:pt x="990" y="940"/>
                  </a:lnTo>
                  <a:lnTo>
                    <a:pt x="992" y="942"/>
                  </a:lnTo>
                  <a:lnTo>
                    <a:pt x="994" y="942"/>
                  </a:lnTo>
                  <a:lnTo>
                    <a:pt x="996" y="942"/>
                  </a:lnTo>
                  <a:close/>
                  <a:moveTo>
                    <a:pt x="942" y="966"/>
                  </a:moveTo>
                  <a:lnTo>
                    <a:pt x="942" y="966"/>
                  </a:lnTo>
                  <a:lnTo>
                    <a:pt x="940" y="974"/>
                  </a:lnTo>
                  <a:lnTo>
                    <a:pt x="946" y="970"/>
                  </a:lnTo>
                  <a:lnTo>
                    <a:pt x="948" y="968"/>
                  </a:lnTo>
                  <a:lnTo>
                    <a:pt x="950" y="964"/>
                  </a:lnTo>
                  <a:lnTo>
                    <a:pt x="950" y="958"/>
                  </a:lnTo>
                  <a:lnTo>
                    <a:pt x="950" y="956"/>
                  </a:lnTo>
                  <a:lnTo>
                    <a:pt x="948" y="956"/>
                  </a:lnTo>
                  <a:lnTo>
                    <a:pt x="942" y="966"/>
                  </a:lnTo>
                  <a:close/>
                  <a:moveTo>
                    <a:pt x="970" y="956"/>
                  </a:moveTo>
                  <a:lnTo>
                    <a:pt x="970" y="956"/>
                  </a:lnTo>
                  <a:lnTo>
                    <a:pt x="972" y="956"/>
                  </a:lnTo>
                  <a:lnTo>
                    <a:pt x="974" y="956"/>
                  </a:lnTo>
                  <a:lnTo>
                    <a:pt x="976" y="956"/>
                  </a:lnTo>
                  <a:lnTo>
                    <a:pt x="978" y="954"/>
                  </a:lnTo>
                  <a:lnTo>
                    <a:pt x="982" y="952"/>
                  </a:lnTo>
                  <a:lnTo>
                    <a:pt x="984" y="950"/>
                  </a:lnTo>
                  <a:lnTo>
                    <a:pt x="988" y="946"/>
                  </a:lnTo>
                  <a:lnTo>
                    <a:pt x="992" y="946"/>
                  </a:lnTo>
                  <a:lnTo>
                    <a:pt x="990" y="944"/>
                  </a:lnTo>
                  <a:lnTo>
                    <a:pt x="980" y="942"/>
                  </a:lnTo>
                  <a:lnTo>
                    <a:pt x="976" y="940"/>
                  </a:lnTo>
                  <a:lnTo>
                    <a:pt x="972" y="942"/>
                  </a:lnTo>
                  <a:lnTo>
                    <a:pt x="970" y="944"/>
                  </a:lnTo>
                  <a:lnTo>
                    <a:pt x="966" y="948"/>
                  </a:lnTo>
                  <a:lnTo>
                    <a:pt x="966" y="952"/>
                  </a:lnTo>
                  <a:lnTo>
                    <a:pt x="966" y="954"/>
                  </a:lnTo>
                  <a:lnTo>
                    <a:pt x="964" y="956"/>
                  </a:lnTo>
                  <a:lnTo>
                    <a:pt x="966" y="958"/>
                  </a:lnTo>
                  <a:lnTo>
                    <a:pt x="968" y="958"/>
                  </a:lnTo>
                  <a:lnTo>
                    <a:pt x="970" y="956"/>
                  </a:lnTo>
                  <a:close/>
                  <a:moveTo>
                    <a:pt x="958" y="954"/>
                  </a:moveTo>
                  <a:lnTo>
                    <a:pt x="958" y="954"/>
                  </a:lnTo>
                  <a:lnTo>
                    <a:pt x="958" y="956"/>
                  </a:lnTo>
                  <a:lnTo>
                    <a:pt x="956" y="956"/>
                  </a:lnTo>
                  <a:lnTo>
                    <a:pt x="954" y="956"/>
                  </a:lnTo>
                  <a:lnTo>
                    <a:pt x="954" y="960"/>
                  </a:lnTo>
                  <a:lnTo>
                    <a:pt x="956" y="962"/>
                  </a:lnTo>
                  <a:lnTo>
                    <a:pt x="962" y="958"/>
                  </a:lnTo>
                  <a:lnTo>
                    <a:pt x="964" y="954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4"/>
                  </a:lnTo>
                  <a:close/>
                  <a:moveTo>
                    <a:pt x="1028" y="966"/>
                  </a:moveTo>
                  <a:lnTo>
                    <a:pt x="1028" y="966"/>
                  </a:lnTo>
                  <a:lnTo>
                    <a:pt x="1032" y="966"/>
                  </a:lnTo>
                  <a:lnTo>
                    <a:pt x="1034" y="964"/>
                  </a:lnTo>
                  <a:lnTo>
                    <a:pt x="1030" y="962"/>
                  </a:lnTo>
                  <a:lnTo>
                    <a:pt x="1028" y="962"/>
                  </a:lnTo>
                  <a:lnTo>
                    <a:pt x="1026" y="964"/>
                  </a:lnTo>
                  <a:lnTo>
                    <a:pt x="1026" y="966"/>
                  </a:lnTo>
                  <a:lnTo>
                    <a:pt x="1028" y="966"/>
                  </a:lnTo>
                  <a:close/>
                  <a:moveTo>
                    <a:pt x="1078" y="890"/>
                  </a:moveTo>
                  <a:lnTo>
                    <a:pt x="1078" y="890"/>
                  </a:lnTo>
                  <a:lnTo>
                    <a:pt x="1080" y="892"/>
                  </a:lnTo>
                  <a:lnTo>
                    <a:pt x="1082" y="894"/>
                  </a:lnTo>
                  <a:lnTo>
                    <a:pt x="1088" y="896"/>
                  </a:lnTo>
                  <a:lnTo>
                    <a:pt x="1092" y="896"/>
                  </a:lnTo>
                  <a:lnTo>
                    <a:pt x="1092" y="894"/>
                  </a:lnTo>
                  <a:lnTo>
                    <a:pt x="1088" y="892"/>
                  </a:lnTo>
                  <a:lnTo>
                    <a:pt x="1082" y="890"/>
                  </a:lnTo>
                  <a:lnTo>
                    <a:pt x="1078" y="890"/>
                  </a:lnTo>
                  <a:close/>
                  <a:moveTo>
                    <a:pt x="1054" y="890"/>
                  </a:moveTo>
                  <a:lnTo>
                    <a:pt x="1054" y="890"/>
                  </a:lnTo>
                  <a:lnTo>
                    <a:pt x="1060" y="890"/>
                  </a:lnTo>
                  <a:lnTo>
                    <a:pt x="1062" y="888"/>
                  </a:lnTo>
                  <a:lnTo>
                    <a:pt x="1068" y="878"/>
                  </a:lnTo>
                  <a:lnTo>
                    <a:pt x="1072" y="872"/>
                  </a:lnTo>
                  <a:lnTo>
                    <a:pt x="1074" y="868"/>
                  </a:lnTo>
                  <a:lnTo>
                    <a:pt x="1072" y="868"/>
                  </a:lnTo>
                  <a:lnTo>
                    <a:pt x="1066" y="870"/>
                  </a:lnTo>
                  <a:lnTo>
                    <a:pt x="1054" y="878"/>
                  </a:lnTo>
                  <a:lnTo>
                    <a:pt x="1050" y="882"/>
                  </a:lnTo>
                  <a:lnTo>
                    <a:pt x="1046" y="890"/>
                  </a:lnTo>
                  <a:lnTo>
                    <a:pt x="1044" y="894"/>
                  </a:lnTo>
                  <a:lnTo>
                    <a:pt x="1044" y="896"/>
                  </a:lnTo>
                  <a:lnTo>
                    <a:pt x="1046" y="898"/>
                  </a:lnTo>
                  <a:lnTo>
                    <a:pt x="1048" y="898"/>
                  </a:lnTo>
                  <a:lnTo>
                    <a:pt x="1048" y="894"/>
                  </a:lnTo>
                  <a:lnTo>
                    <a:pt x="1050" y="892"/>
                  </a:lnTo>
                  <a:lnTo>
                    <a:pt x="1054" y="890"/>
                  </a:lnTo>
                  <a:close/>
                  <a:moveTo>
                    <a:pt x="752" y="1276"/>
                  </a:moveTo>
                  <a:lnTo>
                    <a:pt x="752" y="1276"/>
                  </a:lnTo>
                  <a:lnTo>
                    <a:pt x="750" y="1274"/>
                  </a:lnTo>
                  <a:lnTo>
                    <a:pt x="742" y="1274"/>
                  </a:lnTo>
                  <a:lnTo>
                    <a:pt x="738" y="1276"/>
                  </a:lnTo>
                  <a:lnTo>
                    <a:pt x="736" y="1278"/>
                  </a:lnTo>
                  <a:lnTo>
                    <a:pt x="742" y="1282"/>
                  </a:lnTo>
                  <a:lnTo>
                    <a:pt x="748" y="1282"/>
                  </a:lnTo>
                  <a:lnTo>
                    <a:pt x="750" y="1278"/>
                  </a:lnTo>
                  <a:lnTo>
                    <a:pt x="752" y="1276"/>
                  </a:lnTo>
                  <a:close/>
                  <a:moveTo>
                    <a:pt x="1156" y="42"/>
                  </a:moveTo>
                  <a:lnTo>
                    <a:pt x="1156" y="42"/>
                  </a:lnTo>
                  <a:lnTo>
                    <a:pt x="1164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0" y="50"/>
                  </a:lnTo>
                  <a:lnTo>
                    <a:pt x="1162" y="52"/>
                  </a:lnTo>
                  <a:lnTo>
                    <a:pt x="1166" y="56"/>
                  </a:lnTo>
                  <a:lnTo>
                    <a:pt x="1176" y="62"/>
                  </a:lnTo>
                  <a:lnTo>
                    <a:pt x="1186" y="66"/>
                  </a:lnTo>
                  <a:lnTo>
                    <a:pt x="1194" y="68"/>
                  </a:lnTo>
                  <a:lnTo>
                    <a:pt x="1204" y="68"/>
                  </a:lnTo>
                  <a:lnTo>
                    <a:pt x="1214" y="66"/>
                  </a:lnTo>
                  <a:lnTo>
                    <a:pt x="1238" y="62"/>
                  </a:lnTo>
                  <a:lnTo>
                    <a:pt x="1252" y="60"/>
                  </a:lnTo>
                  <a:lnTo>
                    <a:pt x="1270" y="58"/>
                  </a:lnTo>
                  <a:lnTo>
                    <a:pt x="1296" y="58"/>
                  </a:lnTo>
                  <a:lnTo>
                    <a:pt x="1298" y="60"/>
                  </a:lnTo>
                  <a:lnTo>
                    <a:pt x="1294" y="62"/>
                  </a:lnTo>
                  <a:lnTo>
                    <a:pt x="1274" y="66"/>
                  </a:lnTo>
                  <a:lnTo>
                    <a:pt x="1236" y="74"/>
                  </a:lnTo>
                  <a:lnTo>
                    <a:pt x="1220" y="78"/>
                  </a:lnTo>
                  <a:lnTo>
                    <a:pt x="1216" y="80"/>
                  </a:lnTo>
                  <a:lnTo>
                    <a:pt x="1216" y="82"/>
                  </a:lnTo>
                  <a:lnTo>
                    <a:pt x="1216" y="84"/>
                  </a:lnTo>
                  <a:lnTo>
                    <a:pt x="1220" y="86"/>
                  </a:lnTo>
                  <a:lnTo>
                    <a:pt x="1232" y="88"/>
                  </a:lnTo>
                  <a:lnTo>
                    <a:pt x="1270" y="92"/>
                  </a:lnTo>
                  <a:lnTo>
                    <a:pt x="1308" y="94"/>
                  </a:lnTo>
                  <a:lnTo>
                    <a:pt x="1324" y="96"/>
                  </a:lnTo>
                  <a:lnTo>
                    <a:pt x="1336" y="100"/>
                  </a:lnTo>
                  <a:lnTo>
                    <a:pt x="1360" y="110"/>
                  </a:lnTo>
                  <a:lnTo>
                    <a:pt x="1370" y="114"/>
                  </a:lnTo>
                  <a:lnTo>
                    <a:pt x="1380" y="114"/>
                  </a:lnTo>
                  <a:lnTo>
                    <a:pt x="1390" y="112"/>
                  </a:lnTo>
                  <a:lnTo>
                    <a:pt x="1402" y="106"/>
                  </a:lnTo>
                  <a:lnTo>
                    <a:pt x="1412" y="98"/>
                  </a:lnTo>
                  <a:lnTo>
                    <a:pt x="1420" y="96"/>
                  </a:lnTo>
                  <a:lnTo>
                    <a:pt x="1424" y="94"/>
                  </a:lnTo>
                  <a:lnTo>
                    <a:pt x="1430" y="96"/>
                  </a:lnTo>
                  <a:lnTo>
                    <a:pt x="1438" y="98"/>
                  </a:lnTo>
                  <a:lnTo>
                    <a:pt x="1446" y="98"/>
                  </a:lnTo>
                  <a:lnTo>
                    <a:pt x="1456" y="96"/>
                  </a:lnTo>
                  <a:lnTo>
                    <a:pt x="1464" y="92"/>
                  </a:lnTo>
                  <a:lnTo>
                    <a:pt x="1468" y="88"/>
                  </a:lnTo>
                  <a:lnTo>
                    <a:pt x="1468" y="84"/>
                  </a:lnTo>
                  <a:lnTo>
                    <a:pt x="1468" y="80"/>
                  </a:lnTo>
                  <a:lnTo>
                    <a:pt x="1470" y="76"/>
                  </a:lnTo>
                  <a:lnTo>
                    <a:pt x="1476" y="72"/>
                  </a:lnTo>
                  <a:lnTo>
                    <a:pt x="1488" y="66"/>
                  </a:lnTo>
                  <a:lnTo>
                    <a:pt x="1506" y="58"/>
                  </a:lnTo>
                  <a:lnTo>
                    <a:pt x="1516" y="54"/>
                  </a:lnTo>
                  <a:lnTo>
                    <a:pt x="1522" y="48"/>
                  </a:lnTo>
                  <a:lnTo>
                    <a:pt x="1520" y="42"/>
                  </a:lnTo>
                  <a:lnTo>
                    <a:pt x="1516" y="38"/>
                  </a:lnTo>
                  <a:lnTo>
                    <a:pt x="1510" y="34"/>
                  </a:lnTo>
                  <a:lnTo>
                    <a:pt x="1502" y="30"/>
                  </a:lnTo>
                  <a:lnTo>
                    <a:pt x="1492" y="28"/>
                  </a:lnTo>
                  <a:lnTo>
                    <a:pt x="1484" y="28"/>
                  </a:lnTo>
                  <a:lnTo>
                    <a:pt x="1468" y="28"/>
                  </a:lnTo>
                  <a:lnTo>
                    <a:pt x="1450" y="24"/>
                  </a:lnTo>
                  <a:lnTo>
                    <a:pt x="1430" y="18"/>
                  </a:lnTo>
                  <a:lnTo>
                    <a:pt x="1406" y="14"/>
                  </a:lnTo>
                  <a:lnTo>
                    <a:pt x="1394" y="12"/>
                  </a:lnTo>
                  <a:lnTo>
                    <a:pt x="1388" y="14"/>
                  </a:lnTo>
                  <a:lnTo>
                    <a:pt x="1384" y="16"/>
                  </a:lnTo>
                  <a:lnTo>
                    <a:pt x="1382" y="20"/>
                  </a:lnTo>
                  <a:lnTo>
                    <a:pt x="1378" y="28"/>
                  </a:lnTo>
                  <a:lnTo>
                    <a:pt x="1374" y="30"/>
                  </a:lnTo>
                  <a:lnTo>
                    <a:pt x="1366" y="30"/>
                  </a:lnTo>
                  <a:lnTo>
                    <a:pt x="1360" y="28"/>
                  </a:lnTo>
                  <a:lnTo>
                    <a:pt x="1358" y="24"/>
                  </a:lnTo>
                  <a:lnTo>
                    <a:pt x="1358" y="20"/>
                  </a:lnTo>
                  <a:lnTo>
                    <a:pt x="1360" y="16"/>
                  </a:lnTo>
                  <a:lnTo>
                    <a:pt x="1362" y="10"/>
                  </a:lnTo>
                  <a:lnTo>
                    <a:pt x="1362" y="6"/>
                  </a:lnTo>
                  <a:lnTo>
                    <a:pt x="1360" y="4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40" y="2"/>
                  </a:lnTo>
                  <a:lnTo>
                    <a:pt x="1334" y="4"/>
                  </a:lnTo>
                  <a:lnTo>
                    <a:pt x="1332" y="8"/>
                  </a:lnTo>
                  <a:lnTo>
                    <a:pt x="1328" y="14"/>
                  </a:lnTo>
                  <a:lnTo>
                    <a:pt x="1326" y="22"/>
                  </a:lnTo>
                  <a:lnTo>
                    <a:pt x="1324" y="36"/>
                  </a:lnTo>
                  <a:lnTo>
                    <a:pt x="1322" y="40"/>
                  </a:lnTo>
                  <a:lnTo>
                    <a:pt x="1320" y="40"/>
                  </a:lnTo>
                  <a:lnTo>
                    <a:pt x="1318" y="40"/>
                  </a:lnTo>
                  <a:lnTo>
                    <a:pt x="1314" y="36"/>
                  </a:lnTo>
                  <a:lnTo>
                    <a:pt x="1306" y="24"/>
                  </a:lnTo>
                  <a:lnTo>
                    <a:pt x="1300" y="20"/>
                  </a:lnTo>
                  <a:lnTo>
                    <a:pt x="1296" y="18"/>
                  </a:lnTo>
                  <a:lnTo>
                    <a:pt x="1292" y="18"/>
                  </a:lnTo>
                  <a:lnTo>
                    <a:pt x="1286" y="18"/>
                  </a:lnTo>
                  <a:lnTo>
                    <a:pt x="1278" y="20"/>
                  </a:lnTo>
                  <a:lnTo>
                    <a:pt x="1268" y="18"/>
                  </a:lnTo>
                  <a:lnTo>
                    <a:pt x="1252" y="16"/>
                  </a:lnTo>
                  <a:lnTo>
                    <a:pt x="1232" y="8"/>
                  </a:lnTo>
                  <a:lnTo>
                    <a:pt x="1216" y="2"/>
                  </a:lnTo>
                  <a:lnTo>
                    <a:pt x="1208" y="2"/>
                  </a:lnTo>
                  <a:lnTo>
                    <a:pt x="1208" y="4"/>
                  </a:lnTo>
                  <a:lnTo>
                    <a:pt x="1212" y="10"/>
                  </a:lnTo>
                  <a:lnTo>
                    <a:pt x="1216" y="16"/>
                  </a:lnTo>
                  <a:lnTo>
                    <a:pt x="1216" y="20"/>
                  </a:lnTo>
                  <a:lnTo>
                    <a:pt x="1216" y="22"/>
                  </a:lnTo>
                  <a:lnTo>
                    <a:pt x="1212" y="22"/>
                  </a:lnTo>
                  <a:lnTo>
                    <a:pt x="1200" y="16"/>
                  </a:lnTo>
                  <a:lnTo>
                    <a:pt x="1188" y="12"/>
                  </a:lnTo>
                  <a:lnTo>
                    <a:pt x="1182" y="12"/>
                  </a:lnTo>
                  <a:lnTo>
                    <a:pt x="1184" y="14"/>
                  </a:lnTo>
                  <a:lnTo>
                    <a:pt x="1188" y="18"/>
                  </a:lnTo>
                  <a:lnTo>
                    <a:pt x="1192" y="24"/>
                  </a:lnTo>
                  <a:lnTo>
                    <a:pt x="1194" y="28"/>
                  </a:lnTo>
                  <a:lnTo>
                    <a:pt x="1194" y="30"/>
                  </a:lnTo>
                  <a:lnTo>
                    <a:pt x="1190" y="30"/>
                  </a:lnTo>
                  <a:lnTo>
                    <a:pt x="1180" y="28"/>
                  </a:lnTo>
                  <a:lnTo>
                    <a:pt x="1166" y="26"/>
                  </a:lnTo>
                  <a:lnTo>
                    <a:pt x="1154" y="24"/>
                  </a:lnTo>
                  <a:lnTo>
                    <a:pt x="1148" y="24"/>
                  </a:lnTo>
                  <a:lnTo>
                    <a:pt x="1142" y="26"/>
                  </a:lnTo>
                  <a:lnTo>
                    <a:pt x="1142" y="30"/>
                  </a:lnTo>
                  <a:lnTo>
                    <a:pt x="1144" y="34"/>
                  </a:lnTo>
                  <a:lnTo>
                    <a:pt x="1148" y="38"/>
                  </a:lnTo>
                  <a:lnTo>
                    <a:pt x="1156" y="42"/>
                  </a:lnTo>
                  <a:close/>
                  <a:moveTo>
                    <a:pt x="388" y="1446"/>
                  </a:moveTo>
                  <a:lnTo>
                    <a:pt x="388" y="1446"/>
                  </a:lnTo>
                  <a:lnTo>
                    <a:pt x="384" y="1448"/>
                  </a:lnTo>
                  <a:lnTo>
                    <a:pt x="384" y="1450"/>
                  </a:lnTo>
                  <a:lnTo>
                    <a:pt x="384" y="1452"/>
                  </a:lnTo>
                  <a:lnTo>
                    <a:pt x="386" y="1456"/>
                  </a:lnTo>
                  <a:lnTo>
                    <a:pt x="388" y="1454"/>
                  </a:lnTo>
                  <a:lnTo>
                    <a:pt x="390" y="1452"/>
                  </a:lnTo>
                  <a:lnTo>
                    <a:pt x="390" y="1448"/>
                  </a:lnTo>
                  <a:lnTo>
                    <a:pt x="388" y="1446"/>
                  </a:lnTo>
                  <a:close/>
                  <a:moveTo>
                    <a:pt x="164" y="1358"/>
                  </a:moveTo>
                  <a:lnTo>
                    <a:pt x="164" y="1358"/>
                  </a:lnTo>
                  <a:lnTo>
                    <a:pt x="166" y="1356"/>
                  </a:lnTo>
                  <a:lnTo>
                    <a:pt x="168" y="1358"/>
                  </a:lnTo>
                  <a:lnTo>
                    <a:pt x="170" y="1356"/>
                  </a:lnTo>
                  <a:lnTo>
                    <a:pt x="172" y="1354"/>
                  </a:lnTo>
                  <a:lnTo>
                    <a:pt x="170" y="1354"/>
                  </a:lnTo>
                  <a:lnTo>
                    <a:pt x="168" y="1350"/>
                  </a:lnTo>
                  <a:lnTo>
                    <a:pt x="164" y="1346"/>
                  </a:lnTo>
                  <a:lnTo>
                    <a:pt x="164" y="1348"/>
                  </a:lnTo>
                  <a:lnTo>
                    <a:pt x="164" y="1350"/>
                  </a:lnTo>
                  <a:lnTo>
                    <a:pt x="164" y="1352"/>
                  </a:lnTo>
                  <a:lnTo>
                    <a:pt x="164" y="1354"/>
                  </a:lnTo>
                  <a:lnTo>
                    <a:pt x="164" y="1358"/>
                  </a:lnTo>
                  <a:close/>
                  <a:moveTo>
                    <a:pt x="148" y="1644"/>
                  </a:moveTo>
                  <a:lnTo>
                    <a:pt x="148" y="1644"/>
                  </a:lnTo>
                  <a:lnTo>
                    <a:pt x="150" y="1642"/>
                  </a:lnTo>
                  <a:lnTo>
                    <a:pt x="150" y="1640"/>
                  </a:lnTo>
                  <a:lnTo>
                    <a:pt x="152" y="1636"/>
                  </a:lnTo>
                  <a:lnTo>
                    <a:pt x="156" y="1634"/>
                  </a:lnTo>
                  <a:lnTo>
                    <a:pt x="160" y="1634"/>
                  </a:lnTo>
                  <a:lnTo>
                    <a:pt x="162" y="1634"/>
                  </a:lnTo>
                  <a:lnTo>
                    <a:pt x="162" y="1632"/>
                  </a:lnTo>
                  <a:lnTo>
                    <a:pt x="162" y="1630"/>
                  </a:lnTo>
                  <a:lnTo>
                    <a:pt x="164" y="1630"/>
                  </a:lnTo>
                  <a:lnTo>
                    <a:pt x="166" y="1628"/>
                  </a:lnTo>
                  <a:lnTo>
                    <a:pt x="166" y="1626"/>
                  </a:lnTo>
                  <a:lnTo>
                    <a:pt x="164" y="1624"/>
                  </a:lnTo>
                  <a:lnTo>
                    <a:pt x="166" y="1622"/>
                  </a:lnTo>
                  <a:lnTo>
                    <a:pt x="164" y="1620"/>
                  </a:lnTo>
                  <a:lnTo>
                    <a:pt x="166" y="1618"/>
                  </a:lnTo>
                  <a:lnTo>
                    <a:pt x="168" y="1618"/>
                  </a:lnTo>
                  <a:lnTo>
                    <a:pt x="170" y="1618"/>
                  </a:lnTo>
                  <a:lnTo>
                    <a:pt x="174" y="1616"/>
                  </a:lnTo>
                  <a:lnTo>
                    <a:pt x="176" y="1614"/>
                  </a:lnTo>
                  <a:lnTo>
                    <a:pt x="172" y="1614"/>
                  </a:lnTo>
                  <a:lnTo>
                    <a:pt x="168" y="1614"/>
                  </a:lnTo>
                  <a:lnTo>
                    <a:pt x="172" y="1610"/>
                  </a:lnTo>
                  <a:lnTo>
                    <a:pt x="174" y="1606"/>
                  </a:lnTo>
                  <a:lnTo>
                    <a:pt x="174" y="1600"/>
                  </a:lnTo>
                  <a:lnTo>
                    <a:pt x="172" y="1598"/>
                  </a:lnTo>
                  <a:lnTo>
                    <a:pt x="170" y="1598"/>
                  </a:lnTo>
                  <a:lnTo>
                    <a:pt x="164" y="1602"/>
                  </a:lnTo>
                  <a:lnTo>
                    <a:pt x="158" y="1606"/>
                  </a:lnTo>
                  <a:lnTo>
                    <a:pt x="150" y="1610"/>
                  </a:lnTo>
                  <a:lnTo>
                    <a:pt x="148" y="1612"/>
                  </a:lnTo>
                  <a:lnTo>
                    <a:pt x="148" y="1614"/>
                  </a:lnTo>
                  <a:lnTo>
                    <a:pt x="148" y="1616"/>
                  </a:lnTo>
                  <a:lnTo>
                    <a:pt x="148" y="1620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16"/>
                  </a:lnTo>
                  <a:lnTo>
                    <a:pt x="140" y="1616"/>
                  </a:lnTo>
                  <a:lnTo>
                    <a:pt x="136" y="1622"/>
                  </a:lnTo>
                  <a:lnTo>
                    <a:pt x="136" y="1624"/>
                  </a:lnTo>
                  <a:lnTo>
                    <a:pt x="138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44" y="1636"/>
                  </a:lnTo>
                  <a:lnTo>
                    <a:pt x="146" y="1636"/>
                  </a:lnTo>
                  <a:lnTo>
                    <a:pt x="142" y="1638"/>
                  </a:lnTo>
                  <a:lnTo>
                    <a:pt x="138" y="1642"/>
                  </a:lnTo>
                  <a:lnTo>
                    <a:pt x="136" y="1644"/>
                  </a:lnTo>
                  <a:lnTo>
                    <a:pt x="138" y="1646"/>
                  </a:lnTo>
                  <a:lnTo>
                    <a:pt x="140" y="1648"/>
                  </a:lnTo>
                  <a:lnTo>
                    <a:pt x="142" y="1648"/>
                  </a:lnTo>
                  <a:lnTo>
                    <a:pt x="144" y="1644"/>
                  </a:lnTo>
                  <a:lnTo>
                    <a:pt x="148" y="1644"/>
                  </a:lnTo>
                  <a:close/>
                  <a:moveTo>
                    <a:pt x="84" y="2020"/>
                  </a:moveTo>
                  <a:lnTo>
                    <a:pt x="84" y="2020"/>
                  </a:lnTo>
                  <a:lnTo>
                    <a:pt x="88" y="2008"/>
                  </a:lnTo>
                  <a:lnTo>
                    <a:pt x="90" y="2008"/>
                  </a:lnTo>
                  <a:lnTo>
                    <a:pt x="92" y="2012"/>
                  </a:lnTo>
                  <a:lnTo>
                    <a:pt x="94" y="2014"/>
                  </a:lnTo>
                  <a:lnTo>
                    <a:pt x="96" y="2014"/>
                  </a:lnTo>
                  <a:lnTo>
                    <a:pt x="106" y="2008"/>
                  </a:lnTo>
                  <a:lnTo>
                    <a:pt x="120" y="2000"/>
                  </a:lnTo>
                  <a:lnTo>
                    <a:pt x="126" y="1996"/>
                  </a:lnTo>
                  <a:lnTo>
                    <a:pt x="132" y="1994"/>
                  </a:lnTo>
                  <a:lnTo>
                    <a:pt x="142" y="1992"/>
                  </a:lnTo>
                  <a:lnTo>
                    <a:pt x="148" y="1990"/>
                  </a:lnTo>
                  <a:lnTo>
                    <a:pt x="152" y="1990"/>
                  </a:lnTo>
                  <a:lnTo>
                    <a:pt x="160" y="1990"/>
                  </a:lnTo>
                  <a:lnTo>
                    <a:pt x="166" y="1992"/>
                  </a:lnTo>
                  <a:lnTo>
                    <a:pt x="168" y="1988"/>
                  </a:lnTo>
                  <a:lnTo>
                    <a:pt x="168" y="1980"/>
                  </a:lnTo>
                  <a:lnTo>
                    <a:pt x="168" y="1974"/>
                  </a:lnTo>
                  <a:lnTo>
                    <a:pt x="172" y="1966"/>
                  </a:lnTo>
                  <a:lnTo>
                    <a:pt x="176" y="1958"/>
                  </a:lnTo>
                  <a:lnTo>
                    <a:pt x="178" y="1950"/>
                  </a:lnTo>
                  <a:lnTo>
                    <a:pt x="180" y="1934"/>
                  </a:lnTo>
                  <a:lnTo>
                    <a:pt x="178" y="1920"/>
                  </a:lnTo>
                  <a:lnTo>
                    <a:pt x="174" y="1906"/>
                  </a:lnTo>
                  <a:lnTo>
                    <a:pt x="168" y="1888"/>
                  </a:lnTo>
                  <a:lnTo>
                    <a:pt x="166" y="1884"/>
                  </a:lnTo>
                  <a:lnTo>
                    <a:pt x="170" y="1884"/>
                  </a:lnTo>
                  <a:lnTo>
                    <a:pt x="172" y="1882"/>
                  </a:lnTo>
                  <a:lnTo>
                    <a:pt x="172" y="1880"/>
                  </a:lnTo>
                  <a:lnTo>
                    <a:pt x="168" y="1874"/>
                  </a:lnTo>
                  <a:lnTo>
                    <a:pt x="172" y="1874"/>
                  </a:lnTo>
                  <a:lnTo>
                    <a:pt x="176" y="1876"/>
                  </a:lnTo>
                  <a:lnTo>
                    <a:pt x="178" y="1878"/>
                  </a:lnTo>
                  <a:lnTo>
                    <a:pt x="180" y="1878"/>
                  </a:lnTo>
                  <a:lnTo>
                    <a:pt x="186" y="1870"/>
                  </a:lnTo>
                  <a:lnTo>
                    <a:pt x="190" y="1866"/>
                  </a:lnTo>
                  <a:lnTo>
                    <a:pt x="194" y="1866"/>
                  </a:lnTo>
                  <a:lnTo>
                    <a:pt x="196" y="1864"/>
                  </a:lnTo>
                  <a:lnTo>
                    <a:pt x="198" y="1862"/>
                  </a:lnTo>
                  <a:lnTo>
                    <a:pt x="196" y="1858"/>
                  </a:lnTo>
                  <a:lnTo>
                    <a:pt x="194" y="1858"/>
                  </a:lnTo>
                  <a:lnTo>
                    <a:pt x="192" y="1858"/>
                  </a:lnTo>
                  <a:lnTo>
                    <a:pt x="194" y="1854"/>
                  </a:lnTo>
                  <a:lnTo>
                    <a:pt x="196" y="1850"/>
                  </a:lnTo>
                  <a:lnTo>
                    <a:pt x="196" y="1848"/>
                  </a:lnTo>
                  <a:lnTo>
                    <a:pt x="196" y="1850"/>
                  </a:lnTo>
                  <a:lnTo>
                    <a:pt x="200" y="1858"/>
                  </a:lnTo>
                  <a:lnTo>
                    <a:pt x="202" y="1858"/>
                  </a:lnTo>
                  <a:lnTo>
                    <a:pt x="204" y="1856"/>
                  </a:lnTo>
                  <a:lnTo>
                    <a:pt x="204" y="1850"/>
                  </a:lnTo>
                  <a:lnTo>
                    <a:pt x="202" y="1844"/>
                  </a:lnTo>
                  <a:lnTo>
                    <a:pt x="198" y="1840"/>
                  </a:lnTo>
                  <a:lnTo>
                    <a:pt x="196" y="1838"/>
                  </a:lnTo>
                  <a:lnTo>
                    <a:pt x="194" y="1838"/>
                  </a:lnTo>
                  <a:lnTo>
                    <a:pt x="186" y="1840"/>
                  </a:lnTo>
                  <a:lnTo>
                    <a:pt x="184" y="1840"/>
                  </a:lnTo>
                  <a:lnTo>
                    <a:pt x="186" y="1838"/>
                  </a:lnTo>
                  <a:lnTo>
                    <a:pt x="192" y="1834"/>
                  </a:lnTo>
                  <a:lnTo>
                    <a:pt x="194" y="1832"/>
                  </a:lnTo>
                  <a:lnTo>
                    <a:pt x="192" y="1828"/>
                  </a:lnTo>
                  <a:lnTo>
                    <a:pt x="190" y="1828"/>
                  </a:lnTo>
                  <a:lnTo>
                    <a:pt x="186" y="1826"/>
                  </a:lnTo>
                  <a:lnTo>
                    <a:pt x="182" y="1820"/>
                  </a:lnTo>
                  <a:lnTo>
                    <a:pt x="176" y="1808"/>
                  </a:lnTo>
                  <a:lnTo>
                    <a:pt x="174" y="1806"/>
                  </a:lnTo>
                  <a:lnTo>
                    <a:pt x="172" y="1804"/>
                  </a:lnTo>
                  <a:lnTo>
                    <a:pt x="164" y="1806"/>
                  </a:lnTo>
                  <a:lnTo>
                    <a:pt x="156" y="1808"/>
                  </a:lnTo>
                  <a:lnTo>
                    <a:pt x="148" y="1808"/>
                  </a:lnTo>
                  <a:lnTo>
                    <a:pt x="142" y="1810"/>
                  </a:lnTo>
                  <a:lnTo>
                    <a:pt x="140" y="1812"/>
                  </a:lnTo>
                  <a:lnTo>
                    <a:pt x="138" y="1814"/>
                  </a:lnTo>
                  <a:lnTo>
                    <a:pt x="130" y="1816"/>
                  </a:lnTo>
                  <a:lnTo>
                    <a:pt x="126" y="1818"/>
                  </a:lnTo>
                  <a:lnTo>
                    <a:pt x="124" y="1822"/>
                  </a:lnTo>
                  <a:lnTo>
                    <a:pt x="122" y="1828"/>
                  </a:lnTo>
                  <a:lnTo>
                    <a:pt x="120" y="1834"/>
                  </a:lnTo>
                  <a:lnTo>
                    <a:pt x="116" y="1836"/>
                  </a:lnTo>
                  <a:lnTo>
                    <a:pt x="112" y="1836"/>
                  </a:lnTo>
                  <a:lnTo>
                    <a:pt x="116" y="1836"/>
                  </a:lnTo>
                  <a:lnTo>
                    <a:pt x="120" y="1832"/>
                  </a:lnTo>
                  <a:lnTo>
                    <a:pt x="122" y="1826"/>
                  </a:lnTo>
                  <a:lnTo>
                    <a:pt x="124" y="1818"/>
                  </a:lnTo>
                  <a:lnTo>
                    <a:pt x="128" y="1816"/>
                  </a:lnTo>
                  <a:lnTo>
                    <a:pt x="132" y="1814"/>
                  </a:lnTo>
                  <a:lnTo>
                    <a:pt x="132" y="1810"/>
                  </a:lnTo>
                  <a:lnTo>
                    <a:pt x="134" y="1808"/>
                  </a:lnTo>
                  <a:lnTo>
                    <a:pt x="138" y="1806"/>
                  </a:lnTo>
                  <a:lnTo>
                    <a:pt x="140" y="1804"/>
                  </a:lnTo>
                  <a:lnTo>
                    <a:pt x="134" y="1798"/>
                  </a:lnTo>
                  <a:lnTo>
                    <a:pt x="130" y="1796"/>
                  </a:lnTo>
                  <a:lnTo>
                    <a:pt x="126" y="1796"/>
                  </a:lnTo>
                  <a:lnTo>
                    <a:pt x="124" y="1798"/>
                  </a:lnTo>
                  <a:lnTo>
                    <a:pt x="122" y="1800"/>
                  </a:lnTo>
                  <a:lnTo>
                    <a:pt x="118" y="1804"/>
                  </a:lnTo>
                  <a:lnTo>
                    <a:pt x="116" y="1804"/>
                  </a:lnTo>
                  <a:lnTo>
                    <a:pt x="112" y="1804"/>
                  </a:lnTo>
                  <a:lnTo>
                    <a:pt x="104" y="1806"/>
                  </a:lnTo>
                  <a:lnTo>
                    <a:pt x="94" y="1810"/>
                  </a:lnTo>
                  <a:lnTo>
                    <a:pt x="86" y="1816"/>
                  </a:lnTo>
                  <a:lnTo>
                    <a:pt x="84" y="1820"/>
                  </a:lnTo>
                  <a:lnTo>
                    <a:pt x="84" y="1824"/>
                  </a:lnTo>
                  <a:lnTo>
                    <a:pt x="84" y="1828"/>
                  </a:lnTo>
                  <a:lnTo>
                    <a:pt x="82" y="1830"/>
                  </a:lnTo>
                  <a:lnTo>
                    <a:pt x="76" y="1834"/>
                  </a:lnTo>
                  <a:lnTo>
                    <a:pt x="70" y="1836"/>
                  </a:lnTo>
                  <a:lnTo>
                    <a:pt x="68" y="1838"/>
                  </a:lnTo>
                  <a:lnTo>
                    <a:pt x="68" y="1840"/>
                  </a:lnTo>
                  <a:lnTo>
                    <a:pt x="70" y="1842"/>
                  </a:lnTo>
                  <a:lnTo>
                    <a:pt x="76" y="1842"/>
                  </a:lnTo>
                  <a:lnTo>
                    <a:pt x="86" y="1842"/>
                  </a:lnTo>
                  <a:lnTo>
                    <a:pt x="94" y="1844"/>
                  </a:lnTo>
                  <a:lnTo>
                    <a:pt x="94" y="1846"/>
                  </a:lnTo>
                  <a:lnTo>
                    <a:pt x="90" y="1848"/>
                  </a:lnTo>
                  <a:lnTo>
                    <a:pt x="82" y="1856"/>
                  </a:lnTo>
                  <a:lnTo>
                    <a:pt x="78" y="1862"/>
                  </a:lnTo>
                  <a:lnTo>
                    <a:pt x="74" y="1866"/>
                  </a:lnTo>
                  <a:lnTo>
                    <a:pt x="70" y="1866"/>
                  </a:lnTo>
                  <a:lnTo>
                    <a:pt x="62" y="1864"/>
                  </a:lnTo>
                  <a:lnTo>
                    <a:pt x="58" y="1866"/>
                  </a:lnTo>
                  <a:lnTo>
                    <a:pt x="54" y="1866"/>
                  </a:lnTo>
                  <a:lnTo>
                    <a:pt x="48" y="1864"/>
                  </a:lnTo>
                  <a:lnTo>
                    <a:pt x="40" y="1860"/>
                  </a:lnTo>
                  <a:lnTo>
                    <a:pt x="30" y="1860"/>
                  </a:lnTo>
                  <a:lnTo>
                    <a:pt x="22" y="1862"/>
                  </a:lnTo>
                  <a:lnTo>
                    <a:pt x="14" y="1868"/>
                  </a:lnTo>
                  <a:lnTo>
                    <a:pt x="14" y="1870"/>
                  </a:lnTo>
                  <a:lnTo>
                    <a:pt x="18" y="1870"/>
                  </a:lnTo>
                  <a:lnTo>
                    <a:pt x="20" y="1870"/>
                  </a:lnTo>
                  <a:lnTo>
                    <a:pt x="20" y="1872"/>
                  </a:lnTo>
                  <a:lnTo>
                    <a:pt x="20" y="1874"/>
                  </a:lnTo>
                  <a:lnTo>
                    <a:pt x="18" y="1878"/>
                  </a:lnTo>
                  <a:lnTo>
                    <a:pt x="16" y="1884"/>
                  </a:lnTo>
                  <a:lnTo>
                    <a:pt x="18" y="1886"/>
                  </a:lnTo>
                  <a:lnTo>
                    <a:pt x="22" y="1888"/>
                  </a:lnTo>
                  <a:lnTo>
                    <a:pt x="28" y="1888"/>
                  </a:lnTo>
                  <a:lnTo>
                    <a:pt x="38" y="1888"/>
                  </a:lnTo>
                  <a:lnTo>
                    <a:pt x="38" y="1890"/>
                  </a:lnTo>
                  <a:lnTo>
                    <a:pt x="34" y="1892"/>
                  </a:lnTo>
                  <a:lnTo>
                    <a:pt x="24" y="1898"/>
                  </a:lnTo>
                  <a:lnTo>
                    <a:pt x="22" y="1900"/>
                  </a:lnTo>
                  <a:lnTo>
                    <a:pt x="20" y="1904"/>
                  </a:lnTo>
                  <a:lnTo>
                    <a:pt x="16" y="1908"/>
                  </a:lnTo>
                  <a:lnTo>
                    <a:pt x="14" y="1912"/>
                  </a:lnTo>
                  <a:lnTo>
                    <a:pt x="16" y="1914"/>
                  </a:lnTo>
                  <a:lnTo>
                    <a:pt x="24" y="1922"/>
                  </a:lnTo>
                  <a:lnTo>
                    <a:pt x="36" y="1928"/>
                  </a:lnTo>
                  <a:lnTo>
                    <a:pt x="40" y="1928"/>
                  </a:lnTo>
                  <a:lnTo>
                    <a:pt x="44" y="1928"/>
                  </a:lnTo>
                  <a:lnTo>
                    <a:pt x="52" y="1926"/>
                  </a:lnTo>
                  <a:lnTo>
                    <a:pt x="58" y="1928"/>
                  </a:lnTo>
                  <a:lnTo>
                    <a:pt x="60" y="1928"/>
                  </a:lnTo>
                  <a:lnTo>
                    <a:pt x="60" y="1930"/>
                  </a:lnTo>
                  <a:lnTo>
                    <a:pt x="50" y="1934"/>
                  </a:lnTo>
                  <a:lnTo>
                    <a:pt x="44" y="1936"/>
                  </a:lnTo>
                  <a:lnTo>
                    <a:pt x="42" y="1938"/>
                  </a:lnTo>
                  <a:lnTo>
                    <a:pt x="42" y="1940"/>
                  </a:lnTo>
                  <a:lnTo>
                    <a:pt x="42" y="1944"/>
                  </a:lnTo>
                  <a:lnTo>
                    <a:pt x="42" y="1948"/>
                  </a:lnTo>
                  <a:lnTo>
                    <a:pt x="40" y="1952"/>
                  </a:lnTo>
                  <a:lnTo>
                    <a:pt x="36" y="1956"/>
                  </a:lnTo>
                  <a:lnTo>
                    <a:pt x="28" y="1962"/>
                  </a:lnTo>
                  <a:lnTo>
                    <a:pt x="22" y="1966"/>
                  </a:lnTo>
                  <a:lnTo>
                    <a:pt x="22" y="1968"/>
                  </a:lnTo>
                  <a:lnTo>
                    <a:pt x="26" y="1968"/>
                  </a:lnTo>
                  <a:lnTo>
                    <a:pt x="30" y="1968"/>
                  </a:lnTo>
                  <a:lnTo>
                    <a:pt x="58" y="1960"/>
                  </a:lnTo>
                  <a:lnTo>
                    <a:pt x="64" y="1960"/>
                  </a:lnTo>
                  <a:lnTo>
                    <a:pt x="66" y="1960"/>
                  </a:lnTo>
                  <a:lnTo>
                    <a:pt x="66" y="1962"/>
                  </a:lnTo>
                  <a:lnTo>
                    <a:pt x="66" y="1964"/>
                  </a:lnTo>
                  <a:lnTo>
                    <a:pt x="62" y="1966"/>
                  </a:lnTo>
                  <a:lnTo>
                    <a:pt x="50" y="1968"/>
                  </a:lnTo>
                  <a:lnTo>
                    <a:pt x="36" y="1970"/>
                  </a:lnTo>
                  <a:lnTo>
                    <a:pt x="28" y="1974"/>
                  </a:lnTo>
                  <a:lnTo>
                    <a:pt x="24" y="1978"/>
                  </a:lnTo>
                  <a:lnTo>
                    <a:pt x="26" y="1982"/>
                  </a:lnTo>
                  <a:lnTo>
                    <a:pt x="28" y="1984"/>
                  </a:lnTo>
                  <a:lnTo>
                    <a:pt x="26" y="1986"/>
                  </a:lnTo>
                  <a:lnTo>
                    <a:pt x="22" y="1984"/>
                  </a:lnTo>
                  <a:lnTo>
                    <a:pt x="14" y="1984"/>
                  </a:lnTo>
                  <a:lnTo>
                    <a:pt x="10" y="1986"/>
                  </a:lnTo>
                  <a:lnTo>
                    <a:pt x="4" y="1988"/>
                  </a:lnTo>
                  <a:lnTo>
                    <a:pt x="0" y="1994"/>
                  </a:lnTo>
                  <a:lnTo>
                    <a:pt x="0" y="1996"/>
                  </a:lnTo>
                  <a:lnTo>
                    <a:pt x="2" y="1996"/>
                  </a:lnTo>
                  <a:lnTo>
                    <a:pt x="6" y="1996"/>
                  </a:lnTo>
                  <a:lnTo>
                    <a:pt x="10" y="1996"/>
                  </a:lnTo>
                  <a:lnTo>
                    <a:pt x="14" y="1996"/>
                  </a:lnTo>
                  <a:lnTo>
                    <a:pt x="14" y="2000"/>
                  </a:lnTo>
                  <a:lnTo>
                    <a:pt x="10" y="2004"/>
                  </a:lnTo>
                  <a:lnTo>
                    <a:pt x="6" y="2010"/>
                  </a:lnTo>
                  <a:lnTo>
                    <a:pt x="4" y="2012"/>
                  </a:lnTo>
                  <a:lnTo>
                    <a:pt x="8" y="2014"/>
                  </a:lnTo>
                  <a:lnTo>
                    <a:pt x="12" y="2016"/>
                  </a:lnTo>
                  <a:lnTo>
                    <a:pt x="18" y="2018"/>
                  </a:lnTo>
                  <a:lnTo>
                    <a:pt x="20" y="2020"/>
                  </a:lnTo>
                  <a:lnTo>
                    <a:pt x="16" y="2024"/>
                  </a:lnTo>
                  <a:lnTo>
                    <a:pt x="14" y="2026"/>
                  </a:lnTo>
                  <a:lnTo>
                    <a:pt x="16" y="2026"/>
                  </a:lnTo>
                  <a:lnTo>
                    <a:pt x="28" y="2022"/>
                  </a:lnTo>
                  <a:lnTo>
                    <a:pt x="36" y="2020"/>
                  </a:lnTo>
                  <a:lnTo>
                    <a:pt x="36" y="2022"/>
                  </a:lnTo>
                  <a:lnTo>
                    <a:pt x="30" y="2026"/>
                  </a:lnTo>
                  <a:lnTo>
                    <a:pt x="28" y="2030"/>
                  </a:lnTo>
                  <a:lnTo>
                    <a:pt x="28" y="2032"/>
                  </a:lnTo>
                  <a:lnTo>
                    <a:pt x="30" y="2034"/>
                  </a:lnTo>
                  <a:lnTo>
                    <a:pt x="38" y="2034"/>
                  </a:lnTo>
                  <a:lnTo>
                    <a:pt x="48" y="2032"/>
                  </a:lnTo>
                  <a:lnTo>
                    <a:pt x="70" y="2028"/>
                  </a:lnTo>
                  <a:lnTo>
                    <a:pt x="78" y="2024"/>
                  </a:lnTo>
                  <a:lnTo>
                    <a:pt x="84" y="2020"/>
                  </a:lnTo>
                  <a:close/>
                  <a:moveTo>
                    <a:pt x="154" y="1672"/>
                  </a:moveTo>
                  <a:lnTo>
                    <a:pt x="154" y="1672"/>
                  </a:lnTo>
                  <a:lnTo>
                    <a:pt x="156" y="1672"/>
                  </a:lnTo>
                  <a:lnTo>
                    <a:pt x="158" y="1670"/>
                  </a:lnTo>
                  <a:lnTo>
                    <a:pt x="162" y="1672"/>
                  </a:lnTo>
                  <a:lnTo>
                    <a:pt x="162" y="1674"/>
                  </a:lnTo>
                  <a:lnTo>
                    <a:pt x="162" y="1676"/>
                  </a:lnTo>
                  <a:lnTo>
                    <a:pt x="162" y="1678"/>
                  </a:lnTo>
                  <a:lnTo>
                    <a:pt x="164" y="1682"/>
                  </a:lnTo>
                  <a:lnTo>
                    <a:pt x="168" y="1684"/>
                  </a:lnTo>
                  <a:lnTo>
                    <a:pt x="170" y="1684"/>
                  </a:lnTo>
                  <a:lnTo>
                    <a:pt x="174" y="1682"/>
                  </a:lnTo>
                  <a:lnTo>
                    <a:pt x="180" y="1682"/>
                  </a:lnTo>
                  <a:lnTo>
                    <a:pt x="182" y="1684"/>
                  </a:lnTo>
                  <a:lnTo>
                    <a:pt x="182" y="1688"/>
                  </a:lnTo>
                  <a:lnTo>
                    <a:pt x="180" y="1692"/>
                  </a:lnTo>
                  <a:lnTo>
                    <a:pt x="180" y="1694"/>
                  </a:lnTo>
                  <a:lnTo>
                    <a:pt x="182" y="1692"/>
                  </a:lnTo>
                  <a:lnTo>
                    <a:pt x="186" y="1688"/>
                  </a:lnTo>
                  <a:lnTo>
                    <a:pt x="192" y="1678"/>
                  </a:lnTo>
                  <a:lnTo>
                    <a:pt x="192" y="1676"/>
                  </a:lnTo>
                  <a:lnTo>
                    <a:pt x="190" y="1676"/>
                  </a:lnTo>
                  <a:lnTo>
                    <a:pt x="184" y="1678"/>
                  </a:lnTo>
                  <a:lnTo>
                    <a:pt x="180" y="1676"/>
                  </a:lnTo>
                  <a:lnTo>
                    <a:pt x="178" y="1674"/>
                  </a:lnTo>
                  <a:lnTo>
                    <a:pt x="176" y="1672"/>
                  </a:lnTo>
                  <a:lnTo>
                    <a:pt x="174" y="1662"/>
                  </a:lnTo>
                  <a:lnTo>
                    <a:pt x="172" y="1654"/>
                  </a:lnTo>
                  <a:lnTo>
                    <a:pt x="170" y="1652"/>
                  </a:lnTo>
                  <a:lnTo>
                    <a:pt x="168" y="1650"/>
                  </a:lnTo>
                  <a:lnTo>
                    <a:pt x="166" y="1650"/>
                  </a:lnTo>
                  <a:lnTo>
                    <a:pt x="166" y="1652"/>
                  </a:lnTo>
                  <a:lnTo>
                    <a:pt x="166" y="1656"/>
                  </a:lnTo>
                  <a:lnTo>
                    <a:pt x="166" y="1662"/>
                  </a:lnTo>
                  <a:lnTo>
                    <a:pt x="166" y="1664"/>
                  </a:lnTo>
                  <a:lnTo>
                    <a:pt x="162" y="1664"/>
                  </a:lnTo>
                  <a:lnTo>
                    <a:pt x="160" y="1660"/>
                  </a:lnTo>
                  <a:lnTo>
                    <a:pt x="158" y="1658"/>
                  </a:lnTo>
                  <a:lnTo>
                    <a:pt x="154" y="1656"/>
                  </a:lnTo>
                  <a:lnTo>
                    <a:pt x="154" y="1658"/>
                  </a:lnTo>
                  <a:lnTo>
                    <a:pt x="154" y="1660"/>
                  </a:lnTo>
                  <a:lnTo>
                    <a:pt x="156" y="1664"/>
                  </a:lnTo>
                  <a:lnTo>
                    <a:pt x="154" y="1666"/>
                  </a:lnTo>
                  <a:lnTo>
                    <a:pt x="150" y="1666"/>
                  </a:lnTo>
                  <a:lnTo>
                    <a:pt x="150" y="1668"/>
                  </a:lnTo>
                  <a:lnTo>
                    <a:pt x="154" y="1672"/>
                  </a:lnTo>
                  <a:close/>
                  <a:moveTo>
                    <a:pt x="146" y="1346"/>
                  </a:moveTo>
                  <a:lnTo>
                    <a:pt x="146" y="1346"/>
                  </a:lnTo>
                  <a:lnTo>
                    <a:pt x="142" y="1346"/>
                  </a:lnTo>
                  <a:lnTo>
                    <a:pt x="144" y="1352"/>
                  </a:lnTo>
                  <a:lnTo>
                    <a:pt x="148" y="1358"/>
                  </a:lnTo>
                  <a:lnTo>
                    <a:pt x="154" y="1362"/>
                  </a:lnTo>
                  <a:lnTo>
                    <a:pt x="158" y="1364"/>
                  </a:lnTo>
                  <a:lnTo>
                    <a:pt x="160" y="1364"/>
                  </a:lnTo>
                  <a:lnTo>
                    <a:pt x="162" y="1362"/>
                  </a:lnTo>
                  <a:lnTo>
                    <a:pt x="160" y="1360"/>
                  </a:lnTo>
                  <a:lnTo>
                    <a:pt x="158" y="1358"/>
                  </a:lnTo>
                  <a:lnTo>
                    <a:pt x="160" y="1358"/>
                  </a:lnTo>
                  <a:lnTo>
                    <a:pt x="160" y="1356"/>
                  </a:lnTo>
                  <a:lnTo>
                    <a:pt x="158" y="1356"/>
                  </a:lnTo>
                  <a:lnTo>
                    <a:pt x="154" y="1354"/>
                  </a:lnTo>
                  <a:lnTo>
                    <a:pt x="154" y="1352"/>
                  </a:lnTo>
                  <a:lnTo>
                    <a:pt x="154" y="1350"/>
                  </a:lnTo>
                  <a:lnTo>
                    <a:pt x="152" y="1350"/>
                  </a:lnTo>
                  <a:lnTo>
                    <a:pt x="148" y="1350"/>
                  </a:lnTo>
                  <a:lnTo>
                    <a:pt x="148" y="1348"/>
                  </a:lnTo>
                  <a:lnTo>
                    <a:pt x="148" y="1346"/>
                  </a:lnTo>
                  <a:lnTo>
                    <a:pt x="146" y="1346"/>
                  </a:lnTo>
                  <a:close/>
                  <a:moveTo>
                    <a:pt x="166" y="1740"/>
                  </a:moveTo>
                  <a:lnTo>
                    <a:pt x="166" y="1740"/>
                  </a:lnTo>
                  <a:lnTo>
                    <a:pt x="166" y="1742"/>
                  </a:lnTo>
                  <a:lnTo>
                    <a:pt x="168" y="1742"/>
                  </a:lnTo>
                  <a:lnTo>
                    <a:pt x="174" y="1740"/>
                  </a:lnTo>
                  <a:lnTo>
                    <a:pt x="188" y="1736"/>
                  </a:lnTo>
                  <a:lnTo>
                    <a:pt x="194" y="1734"/>
                  </a:lnTo>
                  <a:lnTo>
                    <a:pt x="192" y="1732"/>
                  </a:lnTo>
                  <a:lnTo>
                    <a:pt x="190" y="1728"/>
                  </a:lnTo>
                  <a:lnTo>
                    <a:pt x="184" y="1724"/>
                  </a:lnTo>
                  <a:lnTo>
                    <a:pt x="178" y="1722"/>
                  </a:lnTo>
                  <a:lnTo>
                    <a:pt x="176" y="1718"/>
                  </a:lnTo>
                  <a:lnTo>
                    <a:pt x="174" y="1718"/>
                  </a:lnTo>
                  <a:lnTo>
                    <a:pt x="170" y="1720"/>
                  </a:lnTo>
                  <a:lnTo>
                    <a:pt x="168" y="1722"/>
                  </a:lnTo>
                  <a:lnTo>
                    <a:pt x="166" y="1724"/>
                  </a:lnTo>
                  <a:lnTo>
                    <a:pt x="174" y="1728"/>
                  </a:lnTo>
                  <a:lnTo>
                    <a:pt x="176" y="1730"/>
                  </a:lnTo>
                  <a:lnTo>
                    <a:pt x="174" y="1730"/>
                  </a:lnTo>
                  <a:lnTo>
                    <a:pt x="172" y="1732"/>
                  </a:lnTo>
                  <a:lnTo>
                    <a:pt x="172" y="1734"/>
                  </a:lnTo>
                  <a:lnTo>
                    <a:pt x="172" y="1736"/>
                  </a:lnTo>
                  <a:lnTo>
                    <a:pt x="170" y="1736"/>
                  </a:lnTo>
                  <a:lnTo>
                    <a:pt x="168" y="1738"/>
                  </a:lnTo>
                  <a:lnTo>
                    <a:pt x="166" y="1740"/>
                  </a:lnTo>
                  <a:close/>
                  <a:moveTo>
                    <a:pt x="362" y="2084"/>
                  </a:moveTo>
                  <a:lnTo>
                    <a:pt x="362" y="2084"/>
                  </a:lnTo>
                  <a:lnTo>
                    <a:pt x="370" y="2088"/>
                  </a:lnTo>
                  <a:lnTo>
                    <a:pt x="376" y="2088"/>
                  </a:lnTo>
                  <a:lnTo>
                    <a:pt x="380" y="2086"/>
                  </a:lnTo>
                  <a:lnTo>
                    <a:pt x="378" y="2082"/>
                  </a:lnTo>
                  <a:lnTo>
                    <a:pt x="376" y="2080"/>
                  </a:lnTo>
                  <a:lnTo>
                    <a:pt x="372" y="2078"/>
                  </a:lnTo>
                  <a:lnTo>
                    <a:pt x="366" y="2080"/>
                  </a:lnTo>
                  <a:lnTo>
                    <a:pt x="362" y="2084"/>
                  </a:lnTo>
                  <a:close/>
                  <a:moveTo>
                    <a:pt x="174" y="1354"/>
                  </a:moveTo>
                  <a:lnTo>
                    <a:pt x="174" y="1354"/>
                  </a:lnTo>
                  <a:lnTo>
                    <a:pt x="176" y="1352"/>
                  </a:lnTo>
                  <a:lnTo>
                    <a:pt x="176" y="1350"/>
                  </a:lnTo>
                  <a:lnTo>
                    <a:pt x="174" y="1348"/>
                  </a:lnTo>
                  <a:lnTo>
                    <a:pt x="174" y="1350"/>
                  </a:lnTo>
                  <a:lnTo>
                    <a:pt x="172" y="1350"/>
                  </a:lnTo>
                  <a:lnTo>
                    <a:pt x="172" y="1352"/>
                  </a:lnTo>
                  <a:lnTo>
                    <a:pt x="174" y="1354"/>
                  </a:lnTo>
                  <a:close/>
                  <a:moveTo>
                    <a:pt x="168" y="1784"/>
                  </a:moveTo>
                  <a:lnTo>
                    <a:pt x="168" y="1784"/>
                  </a:lnTo>
                  <a:lnTo>
                    <a:pt x="170" y="1784"/>
                  </a:lnTo>
                  <a:lnTo>
                    <a:pt x="176" y="1780"/>
                  </a:lnTo>
                  <a:lnTo>
                    <a:pt x="178" y="1776"/>
                  </a:lnTo>
                  <a:lnTo>
                    <a:pt x="178" y="1772"/>
                  </a:lnTo>
                  <a:lnTo>
                    <a:pt x="176" y="1768"/>
                  </a:lnTo>
                  <a:lnTo>
                    <a:pt x="176" y="1764"/>
                  </a:lnTo>
                  <a:lnTo>
                    <a:pt x="176" y="1762"/>
                  </a:lnTo>
                  <a:lnTo>
                    <a:pt x="174" y="1762"/>
                  </a:lnTo>
                  <a:lnTo>
                    <a:pt x="172" y="1764"/>
                  </a:lnTo>
                  <a:lnTo>
                    <a:pt x="170" y="1766"/>
                  </a:lnTo>
                  <a:lnTo>
                    <a:pt x="168" y="1766"/>
                  </a:lnTo>
                  <a:lnTo>
                    <a:pt x="166" y="1764"/>
                  </a:lnTo>
                  <a:lnTo>
                    <a:pt x="166" y="1766"/>
                  </a:lnTo>
                  <a:lnTo>
                    <a:pt x="162" y="1768"/>
                  </a:lnTo>
                  <a:lnTo>
                    <a:pt x="158" y="1772"/>
                  </a:lnTo>
                  <a:lnTo>
                    <a:pt x="158" y="1774"/>
                  </a:lnTo>
                  <a:lnTo>
                    <a:pt x="160" y="1776"/>
                  </a:lnTo>
                  <a:lnTo>
                    <a:pt x="162" y="1776"/>
                  </a:lnTo>
                  <a:lnTo>
                    <a:pt x="166" y="1774"/>
                  </a:lnTo>
                  <a:lnTo>
                    <a:pt x="168" y="1774"/>
                  </a:lnTo>
                  <a:lnTo>
                    <a:pt x="170" y="1776"/>
                  </a:lnTo>
                  <a:lnTo>
                    <a:pt x="170" y="1778"/>
                  </a:lnTo>
                  <a:lnTo>
                    <a:pt x="168" y="1780"/>
                  </a:lnTo>
                  <a:lnTo>
                    <a:pt x="166" y="1782"/>
                  </a:lnTo>
                  <a:lnTo>
                    <a:pt x="168" y="1784"/>
                  </a:lnTo>
                  <a:close/>
                  <a:moveTo>
                    <a:pt x="190" y="1748"/>
                  </a:moveTo>
                  <a:lnTo>
                    <a:pt x="190" y="1748"/>
                  </a:lnTo>
                  <a:lnTo>
                    <a:pt x="186" y="1752"/>
                  </a:lnTo>
                  <a:lnTo>
                    <a:pt x="182" y="1756"/>
                  </a:lnTo>
                  <a:lnTo>
                    <a:pt x="178" y="1762"/>
                  </a:lnTo>
                  <a:lnTo>
                    <a:pt x="178" y="1768"/>
                  </a:lnTo>
                  <a:lnTo>
                    <a:pt x="180" y="1768"/>
                  </a:lnTo>
                  <a:lnTo>
                    <a:pt x="182" y="1766"/>
                  </a:lnTo>
                  <a:lnTo>
                    <a:pt x="188" y="1758"/>
                  </a:lnTo>
                  <a:lnTo>
                    <a:pt x="192" y="1750"/>
                  </a:lnTo>
                  <a:lnTo>
                    <a:pt x="192" y="1748"/>
                  </a:lnTo>
                  <a:lnTo>
                    <a:pt x="190" y="1748"/>
                  </a:lnTo>
                  <a:close/>
                  <a:moveTo>
                    <a:pt x="700" y="1324"/>
                  </a:moveTo>
                  <a:lnTo>
                    <a:pt x="700" y="1324"/>
                  </a:lnTo>
                  <a:lnTo>
                    <a:pt x="698" y="1322"/>
                  </a:lnTo>
                  <a:lnTo>
                    <a:pt x="694" y="1322"/>
                  </a:lnTo>
                  <a:lnTo>
                    <a:pt x="690" y="1324"/>
                  </a:lnTo>
                  <a:lnTo>
                    <a:pt x="690" y="1326"/>
                  </a:lnTo>
                  <a:lnTo>
                    <a:pt x="692" y="1326"/>
                  </a:lnTo>
                  <a:lnTo>
                    <a:pt x="696" y="1326"/>
                  </a:lnTo>
                  <a:lnTo>
                    <a:pt x="700" y="1326"/>
                  </a:lnTo>
                  <a:lnTo>
                    <a:pt x="700" y="1324"/>
                  </a:lnTo>
                  <a:close/>
                  <a:moveTo>
                    <a:pt x="494" y="1970"/>
                  </a:moveTo>
                  <a:lnTo>
                    <a:pt x="494" y="1970"/>
                  </a:lnTo>
                  <a:lnTo>
                    <a:pt x="492" y="1962"/>
                  </a:lnTo>
                  <a:lnTo>
                    <a:pt x="486" y="1954"/>
                  </a:lnTo>
                  <a:lnTo>
                    <a:pt x="478" y="1948"/>
                  </a:lnTo>
                  <a:lnTo>
                    <a:pt x="470" y="1944"/>
                  </a:lnTo>
                  <a:lnTo>
                    <a:pt x="460" y="1942"/>
                  </a:lnTo>
                  <a:lnTo>
                    <a:pt x="452" y="1942"/>
                  </a:lnTo>
                  <a:lnTo>
                    <a:pt x="446" y="1944"/>
                  </a:lnTo>
                  <a:lnTo>
                    <a:pt x="442" y="1948"/>
                  </a:lnTo>
                  <a:lnTo>
                    <a:pt x="438" y="1954"/>
                  </a:lnTo>
                  <a:lnTo>
                    <a:pt x="434" y="1954"/>
                  </a:lnTo>
                  <a:lnTo>
                    <a:pt x="432" y="1952"/>
                  </a:lnTo>
                  <a:lnTo>
                    <a:pt x="428" y="1950"/>
                  </a:lnTo>
                  <a:lnTo>
                    <a:pt x="424" y="1948"/>
                  </a:lnTo>
                  <a:lnTo>
                    <a:pt x="424" y="1946"/>
                  </a:lnTo>
                  <a:lnTo>
                    <a:pt x="428" y="1942"/>
                  </a:lnTo>
                  <a:lnTo>
                    <a:pt x="434" y="1938"/>
                  </a:lnTo>
                  <a:lnTo>
                    <a:pt x="436" y="1936"/>
                  </a:lnTo>
                  <a:lnTo>
                    <a:pt x="438" y="1932"/>
                  </a:lnTo>
                  <a:lnTo>
                    <a:pt x="434" y="1924"/>
                  </a:lnTo>
                  <a:lnTo>
                    <a:pt x="428" y="1914"/>
                  </a:lnTo>
                  <a:lnTo>
                    <a:pt x="418" y="1906"/>
                  </a:lnTo>
                  <a:lnTo>
                    <a:pt x="410" y="1902"/>
                  </a:lnTo>
                  <a:lnTo>
                    <a:pt x="408" y="1898"/>
                  </a:lnTo>
                  <a:lnTo>
                    <a:pt x="410" y="1898"/>
                  </a:lnTo>
                  <a:lnTo>
                    <a:pt x="418" y="1902"/>
                  </a:lnTo>
                  <a:lnTo>
                    <a:pt x="424" y="1906"/>
                  </a:lnTo>
                  <a:lnTo>
                    <a:pt x="428" y="1906"/>
                  </a:lnTo>
                  <a:lnTo>
                    <a:pt x="430" y="1904"/>
                  </a:lnTo>
                  <a:lnTo>
                    <a:pt x="428" y="1902"/>
                  </a:lnTo>
                  <a:lnTo>
                    <a:pt x="422" y="1894"/>
                  </a:lnTo>
                  <a:lnTo>
                    <a:pt x="418" y="1888"/>
                  </a:lnTo>
                  <a:lnTo>
                    <a:pt x="416" y="1884"/>
                  </a:lnTo>
                  <a:lnTo>
                    <a:pt x="416" y="1876"/>
                  </a:lnTo>
                  <a:lnTo>
                    <a:pt x="416" y="1872"/>
                  </a:lnTo>
                  <a:lnTo>
                    <a:pt x="416" y="1870"/>
                  </a:lnTo>
                  <a:lnTo>
                    <a:pt x="412" y="1868"/>
                  </a:lnTo>
                  <a:lnTo>
                    <a:pt x="408" y="1866"/>
                  </a:lnTo>
                  <a:lnTo>
                    <a:pt x="406" y="1864"/>
                  </a:lnTo>
                  <a:lnTo>
                    <a:pt x="404" y="1858"/>
                  </a:lnTo>
                  <a:lnTo>
                    <a:pt x="400" y="1852"/>
                  </a:lnTo>
                  <a:lnTo>
                    <a:pt x="396" y="1850"/>
                  </a:lnTo>
                  <a:lnTo>
                    <a:pt x="390" y="1848"/>
                  </a:lnTo>
                  <a:lnTo>
                    <a:pt x="380" y="1844"/>
                  </a:lnTo>
                  <a:lnTo>
                    <a:pt x="376" y="1842"/>
                  </a:lnTo>
                  <a:lnTo>
                    <a:pt x="372" y="1836"/>
                  </a:lnTo>
                  <a:lnTo>
                    <a:pt x="366" y="1822"/>
                  </a:lnTo>
                  <a:lnTo>
                    <a:pt x="360" y="1806"/>
                  </a:lnTo>
                  <a:lnTo>
                    <a:pt x="358" y="1794"/>
                  </a:lnTo>
                  <a:lnTo>
                    <a:pt x="356" y="1786"/>
                  </a:lnTo>
                  <a:lnTo>
                    <a:pt x="354" y="1782"/>
                  </a:lnTo>
                  <a:lnTo>
                    <a:pt x="352" y="1780"/>
                  </a:lnTo>
                  <a:lnTo>
                    <a:pt x="346" y="1774"/>
                  </a:lnTo>
                  <a:lnTo>
                    <a:pt x="342" y="1768"/>
                  </a:lnTo>
                  <a:lnTo>
                    <a:pt x="336" y="1762"/>
                  </a:lnTo>
                  <a:lnTo>
                    <a:pt x="322" y="1756"/>
                  </a:lnTo>
                  <a:lnTo>
                    <a:pt x="314" y="1754"/>
                  </a:lnTo>
                  <a:lnTo>
                    <a:pt x="310" y="1754"/>
                  </a:lnTo>
                  <a:lnTo>
                    <a:pt x="308" y="1754"/>
                  </a:lnTo>
                  <a:lnTo>
                    <a:pt x="306" y="1756"/>
                  </a:lnTo>
                  <a:lnTo>
                    <a:pt x="302" y="1758"/>
                  </a:lnTo>
                  <a:lnTo>
                    <a:pt x="298" y="1760"/>
                  </a:lnTo>
                  <a:lnTo>
                    <a:pt x="290" y="1758"/>
                  </a:lnTo>
                  <a:lnTo>
                    <a:pt x="286" y="1758"/>
                  </a:lnTo>
                  <a:lnTo>
                    <a:pt x="288" y="1756"/>
                  </a:lnTo>
                  <a:lnTo>
                    <a:pt x="294" y="1754"/>
                  </a:lnTo>
                  <a:lnTo>
                    <a:pt x="300" y="1748"/>
                  </a:lnTo>
                  <a:lnTo>
                    <a:pt x="302" y="1746"/>
                  </a:lnTo>
                  <a:lnTo>
                    <a:pt x="304" y="1746"/>
                  </a:lnTo>
                  <a:lnTo>
                    <a:pt x="308" y="1746"/>
                  </a:lnTo>
                  <a:lnTo>
                    <a:pt x="316" y="1742"/>
                  </a:lnTo>
                  <a:lnTo>
                    <a:pt x="318" y="1742"/>
                  </a:lnTo>
                  <a:lnTo>
                    <a:pt x="318" y="1740"/>
                  </a:lnTo>
                  <a:lnTo>
                    <a:pt x="316" y="1738"/>
                  </a:lnTo>
                  <a:lnTo>
                    <a:pt x="310" y="1736"/>
                  </a:lnTo>
                  <a:lnTo>
                    <a:pt x="308" y="1734"/>
                  </a:lnTo>
                  <a:lnTo>
                    <a:pt x="308" y="1730"/>
                  </a:lnTo>
                  <a:lnTo>
                    <a:pt x="304" y="1728"/>
                  </a:lnTo>
                  <a:lnTo>
                    <a:pt x="304" y="1726"/>
                  </a:lnTo>
                  <a:lnTo>
                    <a:pt x="306" y="1728"/>
                  </a:lnTo>
                  <a:lnTo>
                    <a:pt x="312" y="1728"/>
                  </a:lnTo>
                  <a:lnTo>
                    <a:pt x="314" y="1728"/>
                  </a:lnTo>
                  <a:lnTo>
                    <a:pt x="318" y="1726"/>
                  </a:lnTo>
                  <a:lnTo>
                    <a:pt x="326" y="1716"/>
                  </a:lnTo>
                  <a:lnTo>
                    <a:pt x="334" y="1696"/>
                  </a:lnTo>
                  <a:lnTo>
                    <a:pt x="342" y="1678"/>
                  </a:lnTo>
                  <a:lnTo>
                    <a:pt x="348" y="1668"/>
                  </a:lnTo>
                  <a:lnTo>
                    <a:pt x="350" y="1664"/>
                  </a:lnTo>
                  <a:lnTo>
                    <a:pt x="348" y="1656"/>
                  </a:lnTo>
                  <a:lnTo>
                    <a:pt x="346" y="1652"/>
                  </a:lnTo>
                  <a:lnTo>
                    <a:pt x="342" y="1650"/>
                  </a:lnTo>
                  <a:lnTo>
                    <a:pt x="332" y="1650"/>
                  </a:lnTo>
                  <a:lnTo>
                    <a:pt x="320" y="1650"/>
                  </a:lnTo>
                  <a:lnTo>
                    <a:pt x="302" y="1650"/>
                  </a:lnTo>
                  <a:lnTo>
                    <a:pt x="286" y="1650"/>
                  </a:lnTo>
                  <a:lnTo>
                    <a:pt x="274" y="1652"/>
                  </a:lnTo>
                  <a:lnTo>
                    <a:pt x="268" y="1656"/>
                  </a:lnTo>
                  <a:lnTo>
                    <a:pt x="262" y="1658"/>
                  </a:lnTo>
                  <a:lnTo>
                    <a:pt x="258" y="1658"/>
                  </a:lnTo>
                  <a:lnTo>
                    <a:pt x="258" y="1654"/>
                  </a:lnTo>
                  <a:lnTo>
                    <a:pt x="268" y="1644"/>
                  </a:lnTo>
                  <a:lnTo>
                    <a:pt x="270" y="1642"/>
                  </a:lnTo>
                  <a:lnTo>
                    <a:pt x="268" y="1642"/>
                  </a:lnTo>
                  <a:lnTo>
                    <a:pt x="264" y="1642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70" y="1632"/>
                  </a:lnTo>
                  <a:lnTo>
                    <a:pt x="284" y="1620"/>
                  </a:lnTo>
                  <a:lnTo>
                    <a:pt x="296" y="1608"/>
                  </a:lnTo>
                  <a:lnTo>
                    <a:pt x="300" y="1604"/>
                  </a:lnTo>
                  <a:lnTo>
                    <a:pt x="300" y="1600"/>
                  </a:lnTo>
                  <a:lnTo>
                    <a:pt x="298" y="1598"/>
                  </a:lnTo>
                  <a:lnTo>
                    <a:pt x="298" y="1596"/>
                  </a:lnTo>
                  <a:lnTo>
                    <a:pt x="300" y="1592"/>
                  </a:lnTo>
                  <a:lnTo>
                    <a:pt x="300" y="1590"/>
                  </a:lnTo>
                  <a:lnTo>
                    <a:pt x="292" y="1588"/>
                  </a:lnTo>
                  <a:lnTo>
                    <a:pt x="286" y="1588"/>
                  </a:lnTo>
                  <a:lnTo>
                    <a:pt x="284" y="1590"/>
                  </a:lnTo>
                  <a:lnTo>
                    <a:pt x="284" y="1592"/>
                  </a:lnTo>
                  <a:lnTo>
                    <a:pt x="280" y="1592"/>
                  </a:lnTo>
                  <a:lnTo>
                    <a:pt x="272" y="1592"/>
                  </a:lnTo>
                  <a:lnTo>
                    <a:pt x="262" y="1594"/>
                  </a:lnTo>
                  <a:lnTo>
                    <a:pt x="254" y="1596"/>
                  </a:lnTo>
                  <a:lnTo>
                    <a:pt x="246" y="1596"/>
                  </a:lnTo>
                  <a:lnTo>
                    <a:pt x="242" y="1594"/>
                  </a:lnTo>
                  <a:lnTo>
                    <a:pt x="238" y="1596"/>
                  </a:lnTo>
                  <a:lnTo>
                    <a:pt x="236" y="1596"/>
                  </a:lnTo>
                  <a:lnTo>
                    <a:pt x="232" y="1594"/>
                  </a:lnTo>
                  <a:lnTo>
                    <a:pt x="226" y="1592"/>
                  </a:lnTo>
                  <a:lnTo>
                    <a:pt x="222" y="1590"/>
                  </a:lnTo>
                  <a:lnTo>
                    <a:pt x="218" y="1594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18" y="1604"/>
                  </a:lnTo>
                  <a:lnTo>
                    <a:pt x="214" y="1606"/>
                  </a:lnTo>
                  <a:lnTo>
                    <a:pt x="212" y="1606"/>
                  </a:lnTo>
                  <a:lnTo>
                    <a:pt x="216" y="1612"/>
                  </a:lnTo>
                  <a:lnTo>
                    <a:pt x="218" y="1616"/>
                  </a:lnTo>
                  <a:lnTo>
                    <a:pt x="212" y="1616"/>
                  </a:lnTo>
                  <a:lnTo>
                    <a:pt x="206" y="1614"/>
                  </a:lnTo>
                  <a:lnTo>
                    <a:pt x="206" y="1618"/>
                  </a:lnTo>
                  <a:lnTo>
                    <a:pt x="210" y="1622"/>
                  </a:lnTo>
                  <a:lnTo>
                    <a:pt x="210" y="1624"/>
                  </a:lnTo>
                  <a:lnTo>
                    <a:pt x="210" y="1626"/>
                  </a:lnTo>
                  <a:lnTo>
                    <a:pt x="208" y="1626"/>
                  </a:lnTo>
                  <a:lnTo>
                    <a:pt x="204" y="1626"/>
                  </a:lnTo>
                  <a:lnTo>
                    <a:pt x="202" y="1626"/>
                  </a:lnTo>
                  <a:lnTo>
                    <a:pt x="204" y="1628"/>
                  </a:lnTo>
                  <a:lnTo>
                    <a:pt x="206" y="1632"/>
                  </a:lnTo>
                  <a:lnTo>
                    <a:pt x="206" y="1636"/>
                  </a:lnTo>
                  <a:lnTo>
                    <a:pt x="206" y="1638"/>
                  </a:lnTo>
                  <a:lnTo>
                    <a:pt x="202" y="1638"/>
                  </a:lnTo>
                  <a:lnTo>
                    <a:pt x="190" y="1638"/>
                  </a:lnTo>
                  <a:lnTo>
                    <a:pt x="188" y="1640"/>
                  </a:lnTo>
                  <a:lnTo>
                    <a:pt x="188" y="1646"/>
                  </a:lnTo>
                  <a:lnTo>
                    <a:pt x="190" y="1650"/>
                  </a:lnTo>
                  <a:lnTo>
                    <a:pt x="190" y="1654"/>
                  </a:lnTo>
                  <a:lnTo>
                    <a:pt x="188" y="1660"/>
                  </a:lnTo>
                  <a:lnTo>
                    <a:pt x="188" y="1668"/>
                  </a:lnTo>
                  <a:lnTo>
                    <a:pt x="188" y="1672"/>
                  </a:lnTo>
                  <a:lnTo>
                    <a:pt x="190" y="1674"/>
                  </a:lnTo>
                  <a:lnTo>
                    <a:pt x="194" y="1674"/>
                  </a:lnTo>
                  <a:lnTo>
                    <a:pt x="196" y="1676"/>
                  </a:lnTo>
                  <a:lnTo>
                    <a:pt x="194" y="1682"/>
                  </a:lnTo>
                  <a:lnTo>
                    <a:pt x="192" y="1686"/>
                  </a:lnTo>
                  <a:lnTo>
                    <a:pt x="190" y="1690"/>
                  </a:lnTo>
                  <a:lnTo>
                    <a:pt x="188" y="1690"/>
                  </a:lnTo>
                  <a:lnTo>
                    <a:pt x="190" y="1692"/>
                  </a:lnTo>
                  <a:lnTo>
                    <a:pt x="190" y="1694"/>
                  </a:lnTo>
                  <a:lnTo>
                    <a:pt x="190" y="1696"/>
                  </a:lnTo>
                  <a:lnTo>
                    <a:pt x="186" y="1698"/>
                  </a:lnTo>
                  <a:lnTo>
                    <a:pt x="184" y="1700"/>
                  </a:lnTo>
                  <a:lnTo>
                    <a:pt x="188" y="1702"/>
                  </a:lnTo>
                  <a:lnTo>
                    <a:pt x="188" y="1704"/>
                  </a:lnTo>
                  <a:lnTo>
                    <a:pt x="186" y="1706"/>
                  </a:lnTo>
                  <a:lnTo>
                    <a:pt x="182" y="1708"/>
                  </a:lnTo>
                  <a:lnTo>
                    <a:pt x="178" y="1708"/>
                  </a:lnTo>
                  <a:lnTo>
                    <a:pt x="174" y="1708"/>
                  </a:lnTo>
                  <a:lnTo>
                    <a:pt x="172" y="1710"/>
                  </a:lnTo>
                  <a:lnTo>
                    <a:pt x="172" y="1712"/>
                  </a:lnTo>
                  <a:lnTo>
                    <a:pt x="174" y="1714"/>
                  </a:lnTo>
                  <a:lnTo>
                    <a:pt x="182" y="1714"/>
                  </a:lnTo>
                  <a:lnTo>
                    <a:pt x="190" y="1712"/>
                  </a:lnTo>
                  <a:lnTo>
                    <a:pt x="192" y="1714"/>
                  </a:lnTo>
                  <a:lnTo>
                    <a:pt x="184" y="1716"/>
                  </a:lnTo>
                  <a:lnTo>
                    <a:pt x="180" y="1718"/>
                  </a:lnTo>
                  <a:lnTo>
                    <a:pt x="180" y="1720"/>
                  </a:lnTo>
                  <a:lnTo>
                    <a:pt x="184" y="1722"/>
                  </a:lnTo>
                  <a:lnTo>
                    <a:pt x="188" y="1722"/>
                  </a:lnTo>
                  <a:lnTo>
                    <a:pt x="190" y="1722"/>
                  </a:lnTo>
                  <a:lnTo>
                    <a:pt x="192" y="1724"/>
                  </a:lnTo>
                  <a:lnTo>
                    <a:pt x="196" y="1724"/>
                  </a:lnTo>
                  <a:lnTo>
                    <a:pt x="200" y="1720"/>
                  </a:lnTo>
                  <a:lnTo>
                    <a:pt x="208" y="1714"/>
                  </a:lnTo>
                  <a:lnTo>
                    <a:pt x="206" y="1720"/>
                  </a:lnTo>
                  <a:lnTo>
                    <a:pt x="202" y="1726"/>
                  </a:lnTo>
                  <a:lnTo>
                    <a:pt x="202" y="1730"/>
                  </a:lnTo>
                  <a:lnTo>
                    <a:pt x="202" y="1734"/>
                  </a:lnTo>
                  <a:lnTo>
                    <a:pt x="198" y="1738"/>
                  </a:lnTo>
                  <a:lnTo>
                    <a:pt x="196" y="1740"/>
                  </a:lnTo>
                  <a:lnTo>
                    <a:pt x="196" y="1744"/>
                  </a:lnTo>
                  <a:lnTo>
                    <a:pt x="198" y="1748"/>
                  </a:lnTo>
                  <a:lnTo>
                    <a:pt x="194" y="1754"/>
                  </a:lnTo>
                  <a:lnTo>
                    <a:pt x="192" y="1758"/>
                  </a:lnTo>
                  <a:lnTo>
                    <a:pt x="192" y="1762"/>
                  </a:lnTo>
                  <a:lnTo>
                    <a:pt x="194" y="1764"/>
                  </a:lnTo>
                  <a:lnTo>
                    <a:pt x="194" y="1768"/>
                  </a:lnTo>
                  <a:lnTo>
                    <a:pt x="194" y="1772"/>
                  </a:lnTo>
                  <a:lnTo>
                    <a:pt x="194" y="1774"/>
                  </a:lnTo>
                  <a:lnTo>
                    <a:pt x="200" y="1770"/>
                  </a:lnTo>
                  <a:lnTo>
                    <a:pt x="198" y="1774"/>
                  </a:lnTo>
                  <a:lnTo>
                    <a:pt x="194" y="1784"/>
                  </a:lnTo>
                  <a:lnTo>
                    <a:pt x="188" y="1794"/>
                  </a:lnTo>
                  <a:lnTo>
                    <a:pt x="188" y="1800"/>
                  </a:lnTo>
                  <a:lnTo>
                    <a:pt x="192" y="1802"/>
                  </a:lnTo>
                  <a:lnTo>
                    <a:pt x="194" y="1802"/>
                  </a:lnTo>
                  <a:lnTo>
                    <a:pt x="196" y="1800"/>
                  </a:lnTo>
                  <a:lnTo>
                    <a:pt x="198" y="1792"/>
                  </a:lnTo>
                  <a:lnTo>
                    <a:pt x="202" y="1780"/>
                  </a:lnTo>
                  <a:lnTo>
                    <a:pt x="204" y="1776"/>
                  </a:lnTo>
                  <a:lnTo>
                    <a:pt x="206" y="1772"/>
                  </a:lnTo>
                  <a:lnTo>
                    <a:pt x="208" y="1770"/>
                  </a:lnTo>
                  <a:lnTo>
                    <a:pt x="208" y="1768"/>
                  </a:lnTo>
                  <a:lnTo>
                    <a:pt x="204" y="1764"/>
                  </a:lnTo>
                  <a:lnTo>
                    <a:pt x="202" y="1760"/>
                  </a:lnTo>
                  <a:lnTo>
                    <a:pt x="204" y="1758"/>
                  </a:lnTo>
                  <a:lnTo>
                    <a:pt x="206" y="1756"/>
                  </a:lnTo>
                  <a:lnTo>
                    <a:pt x="210" y="1754"/>
                  </a:lnTo>
                  <a:lnTo>
                    <a:pt x="208" y="1756"/>
                  </a:lnTo>
                  <a:lnTo>
                    <a:pt x="208" y="1762"/>
                  </a:lnTo>
                  <a:lnTo>
                    <a:pt x="208" y="1764"/>
                  </a:lnTo>
                  <a:lnTo>
                    <a:pt x="210" y="1766"/>
                  </a:lnTo>
                  <a:lnTo>
                    <a:pt x="214" y="1766"/>
                  </a:lnTo>
                  <a:lnTo>
                    <a:pt x="216" y="1764"/>
                  </a:lnTo>
                  <a:lnTo>
                    <a:pt x="216" y="1762"/>
                  </a:lnTo>
                  <a:lnTo>
                    <a:pt x="220" y="1764"/>
                  </a:lnTo>
                  <a:lnTo>
                    <a:pt x="222" y="1764"/>
                  </a:lnTo>
                  <a:lnTo>
                    <a:pt x="224" y="1758"/>
                  </a:lnTo>
                  <a:lnTo>
                    <a:pt x="224" y="1756"/>
                  </a:lnTo>
                  <a:lnTo>
                    <a:pt x="228" y="1756"/>
                  </a:lnTo>
                  <a:lnTo>
                    <a:pt x="232" y="1758"/>
                  </a:lnTo>
                  <a:lnTo>
                    <a:pt x="238" y="1762"/>
                  </a:lnTo>
                  <a:lnTo>
                    <a:pt x="230" y="1764"/>
                  </a:lnTo>
                  <a:lnTo>
                    <a:pt x="224" y="1766"/>
                  </a:lnTo>
                  <a:lnTo>
                    <a:pt x="224" y="1768"/>
                  </a:lnTo>
                  <a:lnTo>
                    <a:pt x="224" y="1772"/>
                  </a:lnTo>
                  <a:lnTo>
                    <a:pt x="230" y="1780"/>
                  </a:lnTo>
                  <a:lnTo>
                    <a:pt x="234" y="1786"/>
                  </a:lnTo>
                  <a:lnTo>
                    <a:pt x="234" y="1790"/>
                  </a:lnTo>
                  <a:lnTo>
                    <a:pt x="234" y="1794"/>
                  </a:lnTo>
                  <a:lnTo>
                    <a:pt x="230" y="1798"/>
                  </a:lnTo>
                  <a:lnTo>
                    <a:pt x="224" y="1806"/>
                  </a:lnTo>
                  <a:lnTo>
                    <a:pt x="222" y="1810"/>
                  </a:lnTo>
                  <a:lnTo>
                    <a:pt x="220" y="1816"/>
                  </a:lnTo>
                  <a:lnTo>
                    <a:pt x="222" y="1822"/>
                  </a:lnTo>
                  <a:lnTo>
                    <a:pt x="220" y="1822"/>
                  </a:lnTo>
                  <a:lnTo>
                    <a:pt x="216" y="1818"/>
                  </a:lnTo>
                  <a:lnTo>
                    <a:pt x="214" y="1820"/>
                  </a:lnTo>
                  <a:lnTo>
                    <a:pt x="214" y="1822"/>
                  </a:lnTo>
                  <a:lnTo>
                    <a:pt x="214" y="1826"/>
                  </a:lnTo>
                  <a:lnTo>
                    <a:pt x="220" y="1834"/>
                  </a:lnTo>
                  <a:lnTo>
                    <a:pt x="224" y="1840"/>
                  </a:lnTo>
                  <a:lnTo>
                    <a:pt x="224" y="1838"/>
                  </a:lnTo>
                  <a:lnTo>
                    <a:pt x="224" y="1836"/>
                  </a:lnTo>
                  <a:lnTo>
                    <a:pt x="222" y="1830"/>
                  </a:lnTo>
                  <a:lnTo>
                    <a:pt x="224" y="1828"/>
                  </a:lnTo>
                  <a:lnTo>
                    <a:pt x="228" y="1828"/>
                  </a:lnTo>
                  <a:lnTo>
                    <a:pt x="234" y="1832"/>
                  </a:lnTo>
                  <a:lnTo>
                    <a:pt x="240" y="1838"/>
                  </a:lnTo>
                  <a:lnTo>
                    <a:pt x="244" y="1840"/>
                  </a:lnTo>
                  <a:lnTo>
                    <a:pt x="246" y="1838"/>
                  </a:lnTo>
                  <a:lnTo>
                    <a:pt x="246" y="1834"/>
                  </a:lnTo>
                  <a:lnTo>
                    <a:pt x="246" y="1828"/>
                  </a:lnTo>
                  <a:lnTo>
                    <a:pt x="246" y="1826"/>
                  </a:lnTo>
                  <a:lnTo>
                    <a:pt x="246" y="1828"/>
                  </a:lnTo>
                  <a:lnTo>
                    <a:pt x="252" y="1830"/>
                  </a:lnTo>
                  <a:lnTo>
                    <a:pt x="260" y="1834"/>
                  </a:lnTo>
                  <a:lnTo>
                    <a:pt x="264" y="1834"/>
                  </a:lnTo>
                  <a:lnTo>
                    <a:pt x="266" y="1830"/>
                  </a:lnTo>
                  <a:lnTo>
                    <a:pt x="270" y="1826"/>
                  </a:lnTo>
                  <a:lnTo>
                    <a:pt x="274" y="1826"/>
                  </a:lnTo>
                  <a:lnTo>
                    <a:pt x="276" y="1828"/>
                  </a:lnTo>
                  <a:lnTo>
                    <a:pt x="278" y="1824"/>
                  </a:lnTo>
                  <a:lnTo>
                    <a:pt x="282" y="1822"/>
                  </a:lnTo>
                  <a:lnTo>
                    <a:pt x="286" y="1820"/>
                  </a:lnTo>
                  <a:lnTo>
                    <a:pt x="292" y="1820"/>
                  </a:lnTo>
                  <a:lnTo>
                    <a:pt x="292" y="1822"/>
                  </a:lnTo>
                  <a:lnTo>
                    <a:pt x="288" y="1826"/>
                  </a:lnTo>
                  <a:lnTo>
                    <a:pt x="280" y="1838"/>
                  </a:lnTo>
                  <a:lnTo>
                    <a:pt x="276" y="1844"/>
                  </a:lnTo>
                  <a:lnTo>
                    <a:pt x="276" y="1850"/>
                  </a:lnTo>
                  <a:lnTo>
                    <a:pt x="276" y="1854"/>
                  </a:lnTo>
                  <a:lnTo>
                    <a:pt x="278" y="1858"/>
                  </a:lnTo>
                  <a:lnTo>
                    <a:pt x="286" y="1866"/>
                  </a:lnTo>
                  <a:lnTo>
                    <a:pt x="292" y="1872"/>
                  </a:lnTo>
                  <a:lnTo>
                    <a:pt x="294" y="1876"/>
                  </a:lnTo>
                  <a:lnTo>
                    <a:pt x="296" y="1874"/>
                  </a:lnTo>
                  <a:lnTo>
                    <a:pt x="300" y="1872"/>
                  </a:lnTo>
                  <a:lnTo>
                    <a:pt x="302" y="1870"/>
                  </a:lnTo>
                  <a:lnTo>
                    <a:pt x="304" y="1870"/>
                  </a:lnTo>
                  <a:lnTo>
                    <a:pt x="308" y="1870"/>
                  </a:lnTo>
                  <a:lnTo>
                    <a:pt x="308" y="1872"/>
                  </a:lnTo>
                  <a:lnTo>
                    <a:pt x="308" y="1874"/>
                  </a:lnTo>
                  <a:lnTo>
                    <a:pt x="306" y="1878"/>
                  </a:lnTo>
                  <a:lnTo>
                    <a:pt x="306" y="1880"/>
                  </a:lnTo>
                  <a:lnTo>
                    <a:pt x="306" y="1882"/>
                  </a:lnTo>
                  <a:lnTo>
                    <a:pt x="308" y="1882"/>
                  </a:lnTo>
                  <a:lnTo>
                    <a:pt x="306" y="1884"/>
                  </a:lnTo>
                  <a:lnTo>
                    <a:pt x="300" y="1888"/>
                  </a:lnTo>
                  <a:lnTo>
                    <a:pt x="298" y="1890"/>
                  </a:lnTo>
                  <a:lnTo>
                    <a:pt x="298" y="1892"/>
                  </a:lnTo>
                  <a:lnTo>
                    <a:pt x="298" y="1894"/>
                  </a:lnTo>
                  <a:lnTo>
                    <a:pt x="302" y="1896"/>
                  </a:lnTo>
                  <a:lnTo>
                    <a:pt x="304" y="1898"/>
                  </a:lnTo>
                  <a:lnTo>
                    <a:pt x="302" y="1900"/>
                  </a:lnTo>
                  <a:lnTo>
                    <a:pt x="300" y="1902"/>
                  </a:lnTo>
                  <a:lnTo>
                    <a:pt x="300" y="1906"/>
                  </a:lnTo>
                  <a:lnTo>
                    <a:pt x="300" y="1910"/>
                  </a:lnTo>
                  <a:lnTo>
                    <a:pt x="302" y="1916"/>
                  </a:lnTo>
                  <a:lnTo>
                    <a:pt x="308" y="1924"/>
                  </a:lnTo>
                  <a:lnTo>
                    <a:pt x="304" y="1922"/>
                  </a:lnTo>
                  <a:lnTo>
                    <a:pt x="300" y="1918"/>
                  </a:lnTo>
                  <a:lnTo>
                    <a:pt x="296" y="1916"/>
                  </a:lnTo>
                  <a:lnTo>
                    <a:pt x="294" y="1918"/>
                  </a:lnTo>
                  <a:lnTo>
                    <a:pt x="296" y="1922"/>
                  </a:lnTo>
                  <a:lnTo>
                    <a:pt x="298" y="1926"/>
                  </a:lnTo>
                  <a:lnTo>
                    <a:pt x="294" y="1924"/>
                  </a:lnTo>
                  <a:lnTo>
                    <a:pt x="290" y="1922"/>
                  </a:lnTo>
                  <a:lnTo>
                    <a:pt x="286" y="1922"/>
                  </a:lnTo>
                  <a:lnTo>
                    <a:pt x="282" y="1922"/>
                  </a:lnTo>
                  <a:lnTo>
                    <a:pt x="276" y="1924"/>
                  </a:lnTo>
                  <a:lnTo>
                    <a:pt x="272" y="1924"/>
                  </a:lnTo>
                  <a:lnTo>
                    <a:pt x="270" y="1922"/>
                  </a:lnTo>
                  <a:lnTo>
                    <a:pt x="266" y="1924"/>
                  </a:lnTo>
                  <a:lnTo>
                    <a:pt x="264" y="1926"/>
                  </a:lnTo>
                  <a:lnTo>
                    <a:pt x="260" y="1926"/>
                  </a:lnTo>
                  <a:lnTo>
                    <a:pt x="256" y="1928"/>
                  </a:lnTo>
                  <a:lnTo>
                    <a:pt x="252" y="1932"/>
                  </a:lnTo>
                  <a:lnTo>
                    <a:pt x="246" y="1940"/>
                  </a:lnTo>
                  <a:lnTo>
                    <a:pt x="240" y="1944"/>
                  </a:lnTo>
                  <a:lnTo>
                    <a:pt x="236" y="1946"/>
                  </a:lnTo>
                  <a:lnTo>
                    <a:pt x="232" y="1950"/>
                  </a:lnTo>
                  <a:lnTo>
                    <a:pt x="230" y="1956"/>
                  </a:lnTo>
                  <a:lnTo>
                    <a:pt x="234" y="1954"/>
                  </a:lnTo>
                  <a:lnTo>
                    <a:pt x="238" y="1954"/>
                  </a:lnTo>
                  <a:lnTo>
                    <a:pt x="240" y="1954"/>
                  </a:lnTo>
                  <a:lnTo>
                    <a:pt x="244" y="1952"/>
                  </a:lnTo>
                  <a:lnTo>
                    <a:pt x="252" y="1948"/>
                  </a:lnTo>
                  <a:lnTo>
                    <a:pt x="256" y="1946"/>
                  </a:lnTo>
                  <a:lnTo>
                    <a:pt x="258" y="1946"/>
                  </a:lnTo>
                  <a:lnTo>
                    <a:pt x="256" y="1948"/>
                  </a:lnTo>
                  <a:lnTo>
                    <a:pt x="256" y="1954"/>
                  </a:lnTo>
                  <a:lnTo>
                    <a:pt x="258" y="1954"/>
                  </a:lnTo>
                  <a:lnTo>
                    <a:pt x="260" y="1956"/>
                  </a:lnTo>
                  <a:lnTo>
                    <a:pt x="258" y="1960"/>
                  </a:lnTo>
                  <a:lnTo>
                    <a:pt x="256" y="1964"/>
                  </a:lnTo>
                  <a:lnTo>
                    <a:pt x="256" y="1968"/>
                  </a:lnTo>
                  <a:lnTo>
                    <a:pt x="258" y="1974"/>
                  </a:lnTo>
                  <a:lnTo>
                    <a:pt x="258" y="1978"/>
                  </a:lnTo>
                  <a:lnTo>
                    <a:pt x="256" y="1982"/>
                  </a:lnTo>
                  <a:lnTo>
                    <a:pt x="252" y="1986"/>
                  </a:lnTo>
                  <a:lnTo>
                    <a:pt x="246" y="1990"/>
                  </a:lnTo>
                  <a:lnTo>
                    <a:pt x="232" y="1998"/>
                  </a:lnTo>
                  <a:lnTo>
                    <a:pt x="222" y="2000"/>
                  </a:lnTo>
                  <a:lnTo>
                    <a:pt x="216" y="2000"/>
                  </a:lnTo>
                  <a:lnTo>
                    <a:pt x="210" y="2006"/>
                  </a:lnTo>
                  <a:lnTo>
                    <a:pt x="208" y="2008"/>
                  </a:lnTo>
                  <a:lnTo>
                    <a:pt x="208" y="2010"/>
                  </a:lnTo>
                  <a:lnTo>
                    <a:pt x="212" y="2012"/>
                  </a:lnTo>
                  <a:lnTo>
                    <a:pt x="216" y="2012"/>
                  </a:lnTo>
                  <a:lnTo>
                    <a:pt x="216" y="2014"/>
                  </a:lnTo>
                  <a:lnTo>
                    <a:pt x="214" y="2016"/>
                  </a:lnTo>
                  <a:lnTo>
                    <a:pt x="214" y="2020"/>
                  </a:lnTo>
                  <a:lnTo>
                    <a:pt x="216" y="2024"/>
                  </a:lnTo>
                  <a:lnTo>
                    <a:pt x="224" y="2024"/>
                  </a:lnTo>
                  <a:lnTo>
                    <a:pt x="232" y="2022"/>
                  </a:lnTo>
                  <a:lnTo>
                    <a:pt x="240" y="2018"/>
                  </a:lnTo>
                  <a:lnTo>
                    <a:pt x="246" y="2018"/>
                  </a:lnTo>
                  <a:lnTo>
                    <a:pt x="250" y="2022"/>
                  </a:lnTo>
                  <a:lnTo>
                    <a:pt x="250" y="2026"/>
                  </a:lnTo>
                  <a:lnTo>
                    <a:pt x="248" y="2028"/>
                  </a:lnTo>
                  <a:lnTo>
                    <a:pt x="250" y="2030"/>
                  </a:lnTo>
                  <a:lnTo>
                    <a:pt x="256" y="2028"/>
                  </a:lnTo>
                  <a:lnTo>
                    <a:pt x="260" y="2028"/>
                  </a:lnTo>
                  <a:lnTo>
                    <a:pt x="264" y="2028"/>
                  </a:lnTo>
                  <a:lnTo>
                    <a:pt x="270" y="2030"/>
                  </a:lnTo>
                  <a:lnTo>
                    <a:pt x="274" y="2034"/>
                  </a:lnTo>
                  <a:lnTo>
                    <a:pt x="280" y="2038"/>
                  </a:lnTo>
                  <a:lnTo>
                    <a:pt x="284" y="2040"/>
                  </a:lnTo>
                  <a:lnTo>
                    <a:pt x="288" y="2040"/>
                  </a:lnTo>
                  <a:lnTo>
                    <a:pt x="292" y="2038"/>
                  </a:lnTo>
                  <a:lnTo>
                    <a:pt x="298" y="2032"/>
                  </a:lnTo>
                  <a:lnTo>
                    <a:pt x="302" y="2030"/>
                  </a:lnTo>
                  <a:lnTo>
                    <a:pt x="304" y="2028"/>
                  </a:lnTo>
                  <a:lnTo>
                    <a:pt x="310" y="2026"/>
                  </a:lnTo>
                  <a:lnTo>
                    <a:pt x="314" y="2024"/>
                  </a:lnTo>
                  <a:lnTo>
                    <a:pt x="320" y="2020"/>
                  </a:lnTo>
                  <a:lnTo>
                    <a:pt x="326" y="2016"/>
                  </a:lnTo>
                  <a:lnTo>
                    <a:pt x="322" y="2022"/>
                  </a:lnTo>
                  <a:lnTo>
                    <a:pt x="318" y="2026"/>
                  </a:lnTo>
                  <a:lnTo>
                    <a:pt x="312" y="2032"/>
                  </a:lnTo>
                  <a:lnTo>
                    <a:pt x="306" y="2036"/>
                  </a:lnTo>
                  <a:lnTo>
                    <a:pt x="304" y="2044"/>
                  </a:lnTo>
                  <a:lnTo>
                    <a:pt x="302" y="2048"/>
                  </a:lnTo>
                  <a:lnTo>
                    <a:pt x="294" y="2050"/>
                  </a:lnTo>
                  <a:lnTo>
                    <a:pt x="284" y="2050"/>
                  </a:lnTo>
                  <a:lnTo>
                    <a:pt x="280" y="2050"/>
                  </a:lnTo>
                  <a:lnTo>
                    <a:pt x="274" y="2048"/>
                  </a:lnTo>
                  <a:lnTo>
                    <a:pt x="262" y="2048"/>
                  </a:lnTo>
                  <a:lnTo>
                    <a:pt x="256" y="2048"/>
                  </a:lnTo>
                  <a:lnTo>
                    <a:pt x="252" y="2050"/>
                  </a:lnTo>
                  <a:lnTo>
                    <a:pt x="252" y="2052"/>
                  </a:lnTo>
                  <a:lnTo>
                    <a:pt x="252" y="2054"/>
                  </a:lnTo>
                  <a:lnTo>
                    <a:pt x="252" y="2058"/>
                  </a:lnTo>
                  <a:lnTo>
                    <a:pt x="250" y="2058"/>
                  </a:lnTo>
                  <a:lnTo>
                    <a:pt x="246" y="2060"/>
                  </a:lnTo>
                  <a:lnTo>
                    <a:pt x="242" y="2060"/>
                  </a:lnTo>
                  <a:lnTo>
                    <a:pt x="238" y="2062"/>
                  </a:lnTo>
                  <a:lnTo>
                    <a:pt x="238" y="2066"/>
                  </a:lnTo>
                  <a:lnTo>
                    <a:pt x="238" y="2070"/>
                  </a:lnTo>
                  <a:lnTo>
                    <a:pt x="238" y="2074"/>
                  </a:lnTo>
                  <a:lnTo>
                    <a:pt x="236" y="2076"/>
                  </a:lnTo>
                  <a:lnTo>
                    <a:pt x="232" y="2078"/>
                  </a:lnTo>
                  <a:lnTo>
                    <a:pt x="230" y="2082"/>
                  </a:lnTo>
                  <a:lnTo>
                    <a:pt x="230" y="2084"/>
                  </a:lnTo>
                  <a:lnTo>
                    <a:pt x="226" y="2086"/>
                  </a:lnTo>
                  <a:lnTo>
                    <a:pt x="220" y="2092"/>
                  </a:lnTo>
                  <a:lnTo>
                    <a:pt x="214" y="2100"/>
                  </a:lnTo>
                  <a:lnTo>
                    <a:pt x="210" y="2106"/>
                  </a:lnTo>
                  <a:lnTo>
                    <a:pt x="206" y="2106"/>
                  </a:lnTo>
                  <a:lnTo>
                    <a:pt x="202" y="2108"/>
                  </a:lnTo>
                  <a:lnTo>
                    <a:pt x="198" y="2108"/>
                  </a:lnTo>
                  <a:lnTo>
                    <a:pt x="194" y="2108"/>
                  </a:lnTo>
                  <a:lnTo>
                    <a:pt x="192" y="2112"/>
                  </a:lnTo>
                  <a:lnTo>
                    <a:pt x="192" y="2114"/>
                  </a:lnTo>
                  <a:lnTo>
                    <a:pt x="192" y="2118"/>
                  </a:lnTo>
                  <a:lnTo>
                    <a:pt x="194" y="2118"/>
                  </a:lnTo>
                  <a:lnTo>
                    <a:pt x="196" y="2118"/>
                  </a:lnTo>
                  <a:lnTo>
                    <a:pt x="200" y="2116"/>
                  </a:lnTo>
                  <a:lnTo>
                    <a:pt x="202" y="2116"/>
                  </a:lnTo>
                  <a:lnTo>
                    <a:pt x="206" y="2118"/>
                  </a:lnTo>
                  <a:lnTo>
                    <a:pt x="210" y="2122"/>
                  </a:lnTo>
                  <a:lnTo>
                    <a:pt x="212" y="2122"/>
                  </a:lnTo>
                  <a:lnTo>
                    <a:pt x="214" y="2122"/>
                  </a:lnTo>
                  <a:lnTo>
                    <a:pt x="216" y="2120"/>
                  </a:lnTo>
                  <a:lnTo>
                    <a:pt x="216" y="2118"/>
                  </a:lnTo>
                  <a:lnTo>
                    <a:pt x="218" y="2116"/>
                  </a:lnTo>
                  <a:lnTo>
                    <a:pt x="222" y="2112"/>
                  </a:lnTo>
                  <a:lnTo>
                    <a:pt x="226" y="2110"/>
                  </a:lnTo>
                  <a:lnTo>
                    <a:pt x="230" y="2106"/>
                  </a:lnTo>
                  <a:lnTo>
                    <a:pt x="234" y="2102"/>
                  </a:lnTo>
                  <a:lnTo>
                    <a:pt x="244" y="2100"/>
                  </a:lnTo>
                  <a:lnTo>
                    <a:pt x="252" y="2100"/>
                  </a:lnTo>
                  <a:lnTo>
                    <a:pt x="258" y="2102"/>
                  </a:lnTo>
                  <a:lnTo>
                    <a:pt x="270" y="2108"/>
                  </a:lnTo>
                  <a:lnTo>
                    <a:pt x="274" y="2110"/>
                  </a:lnTo>
                  <a:lnTo>
                    <a:pt x="276" y="2108"/>
                  </a:lnTo>
                  <a:lnTo>
                    <a:pt x="280" y="2098"/>
                  </a:lnTo>
                  <a:lnTo>
                    <a:pt x="282" y="2088"/>
                  </a:lnTo>
                  <a:lnTo>
                    <a:pt x="284" y="2086"/>
                  </a:lnTo>
                  <a:lnTo>
                    <a:pt x="286" y="2084"/>
                  </a:lnTo>
                  <a:lnTo>
                    <a:pt x="288" y="2086"/>
                  </a:lnTo>
                  <a:lnTo>
                    <a:pt x="290" y="2084"/>
                  </a:lnTo>
                  <a:lnTo>
                    <a:pt x="298" y="2080"/>
                  </a:lnTo>
                  <a:lnTo>
                    <a:pt x="302" y="2078"/>
                  </a:lnTo>
                  <a:lnTo>
                    <a:pt x="306" y="2078"/>
                  </a:lnTo>
                  <a:lnTo>
                    <a:pt x="312" y="2080"/>
                  </a:lnTo>
                  <a:lnTo>
                    <a:pt x="316" y="2084"/>
                  </a:lnTo>
                  <a:lnTo>
                    <a:pt x="322" y="2088"/>
                  </a:lnTo>
                  <a:lnTo>
                    <a:pt x="324" y="2088"/>
                  </a:lnTo>
                  <a:lnTo>
                    <a:pt x="328" y="2086"/>
                  </a:lnTo>
                  <a:lnTo>
                    <a:pt x="330" y="2086"/>
                  </a:lnTo>
                  <a:lnTo>
                    <a:pt x="334" y="2086"/>
                  </a:lnTo>
                  <a:lnTo>
                    <a:pt x="342" y="2086"/>
                  </a:lnTo>
                  <a:lnTo>
                    <a:pt x="344" y="2084"/>
                  </a:lnTo>
                  <a:lnTo>
                    <a:pt x="346" y="2082"/>
                  </a:lnTo>
                  <a:lnTo>
                    <a:pt x="356" y="2078"/>
                  </a:lnTo>
                  <a:lnTo>
                    <a:pt x="366" y="2076"/>
                  </a:lnTo>
                  <a:lnTo>
                    <a:pt x="368" y="2074"/>
                  </a:lnTo>
                  <a:lnTo>
                    <a:pt x="368" y="2072"/>
                  </a:lnTo>
                  <a:lnTo>
                    <a:pt x="374" y="2074"/>
                  </a:lnTo>
                  <a:lnTo>
                    <a:pt x="380" y="2076"/>
                  </a:lnTo>
                  <a:lnTo>
                    <a:pt x="382" y="2076"/>
                  </a:lnTo>
                  <a:lnTo>
                    <a:pt x="384" y="2074"/>
                  </a:lnTo>
                  <a:lnTo>
                    <a:pt x="386" y="2076"/>
                  </a:lnTo>
                  <a:lnTo>
                    <a:pt x="388" y="2078"/>
                  </a:lnTo>
                  <a:lnTo>
                    <a:pt x="392" y="2078"/>
                  </a:lnTo>
                  <a:lnTo>
                    <a:pt x="400" y="2074"/>
                  </a:lnTo>
                  <a:lnTo>
                    <a:pt x="410" y="2072"/>
                  </a:lnTo>
                  <a:lnTo>
                    <a:pt x="416" y="2074"/>
                  </a:lnTo>
                  <a:lnTo>
                    <a:pt x="422" y="2074"/>
                  </a:lnTo>
                  <a:lnTo>
                    <a:pt x="428" y="2076"/>
                  </a:lnTo>
                  <a:lnTo>
                    <a:pt x="432" y="2076"/>
                  </a:lnTo>
                  <a:lnTo>
                    <a:pt x="440" y="2074"/>
                  </a:lnTo>
                  <a:lnTo>
                    <a:pt x="448" y="2070"/>
                  </a:lnTo>
                  <a:lnTo>
                    <a:pt x="456" y="2068"/>
                  </a:lnTo>
                  <a:lnTo>
                    <a:pt x="460" y="2068"/>
                  </a:lnTo>
                  <a:lnTo>
                    <a:pt x="462" y="2064"/>
                  </a:lnTo>
                  <a:lnTo>
                    <a:pt x="464" y="2060"/>
                  </a:lnTo>
                  <a:lnTo>
                    <a:pt x="470" y="2056"/>
                  </a:lnTo>
                  <a:lnTo>
                    <a:pt x="478" y="2052"/>
                  </a:lnTo>
                  <a:lnTo>
                    <a:pt x="480" y="2048"/>
                  </a:lnTo>
                  <a:lnTo>
                    <a:pt x="480" y="2044"/>
                  </a:lnTo>
                  <a:lnTo>
                    <a:pt x="480" y="2040"/>
                  </a:lnTo>
                  <a:lnTo>
                    <a:pt x="480" y="2038"/>
                  </a:lnTo>
                  <a:lnTo>
                    <a:pt x="478" y="2038"/>
                  </a:lnTo>
                  <a:lnTo>
                    <a:pt x="472" y="2038"/>
                  </a:lnTo>
                  <a:lnTo>
                    <a:pt x="462" y="2040"/>
                  </a:lnTo>
                  <a:lnTo>
                    <a:pt x="456" y="2040"/>
                  </a:lnTo>
                  <a:lnTo>
                    <a:pt x="450" y="2038"/>
                  </a:lnTo>
                  <a:lnTo>
                    <a:pt x="448" y="2036"/>
                  </a:lnTo>
                  <a:lnTo>
                    <a:pt x="450" y="2036"/>
                  </a:lnTo>
                  <a:lnTo>
                    <a:pt x="446" y="2034"/>
                  </a:lnTo>
                  <a:lnTo>
                    <a:pt x="444" y="2032"/>
                  </a:lnTo>
                  <a:lnTo>
                    <a:pt x="448" y="2030"/>
                  </a:lnTo>
                  <a:lnTo>
                    <a:pt x="456" y="2030"/>
                  </a:lnTo>
                  <a:lnTo>
                    <a:pt x="458" y="2028"/>
                  </a:lnTo>
                  <a:lnTo>
                    <a:pt x="460" y="2026"/>
                  </a:lnTo>
                  <a:lnTo>
                    <a:pt x="460" y="2020"/>
                  </a:lnTo>
                  <a:lnTo>
                    <a:pt x="458" y="2020"/>
                  </a:lnTo>
                  <a:lnTo>
                    <a:pt x="456" y="2020"/>
                  </a:lnTo>
                  <a:lnTo>
                    <a:pt x="458" y="2016"/>
                  </a:lnTo>
                  <a:lnTo>
                    <a:pt x="462" y="2014"/>
                  </a:lnTo>
                  <a:lnTo>
                    <a:pt x="464" y="2014"/>
                  </a:lnTo>
                  <a:lnTo>
                    <a:pt x="472" y="2014"/>
                  </a:lnTo>
                  <a:lnTo>
                    <a:pt x="476" y="2014"/>
                  </a:lnTo>
                  <a:lnTo>
                    <a:pt x="476" y="2012"/>
                  </a:lnTo>
                  <a:lnTo>
                    <a:pt x="474" y="2010"/>
                  </a:lnTo>
                  <a:lnTo>
                    <a:pt x="474" y="2008"/>
                  </a:lnTo>
                  <a:lnTo>
                    <a:pt x="474" y="2006"/>
                  </a:lnTo>
                  <a:lnTo>
                    <a:pt x="482" y="2000"/>
                  </a:lnTo>
                  <a:lnTo>
                    <a:pt x="486" y="1996"/>
                  </a:lnTo>
                  <a:lnTo>
                    <a:pt x="490" y="1990"/>
                  </a:lnTo>
                  <a:lnTo>
                    <a:pt x="494" y="1982"/>
                  </a:lnTo>
                  <a:lnTo>
                    <a:pt x="494" y="1970"/>
                  </a:lnTo>
                  <a:close/>
                  <a:moveTo>
                    <a:pt x="662" y="1344"/>
                  </a:moveTo>
                  <a:lnTo>
                    <a:pt x="662" y="1344"/>
                  </a:lnTo>
                  <a:lnTo>
                    <a:pt x="660" y="1344"/>
                  </a:lnTo>
                  <a:lnTo>
                    <a:pt x="656" y="1346"/>
                  </a:lnTo>
                  <a:lnTo>
                    <a:pt x="656" y="1350"/>
                  </a:lnTo>
                  <a:lnTo>
                    <a:pt x="656" y="1354"/>
                  </a:lnTo>
                  <a:lnTo>
                    <a:pt x="660" y="1354"/>
                  </a:lnTo>
                  <a:lnTo>
                    <a:pt x="662" y="1352"/>
                  </a:lnTo>
                  <a:lnTo>
                    <a:pt x="664" y="1348"/>
                  </a:lnTo>
                  <a:lnTo>
                    <a:pt x="664" y="1346"/>
                  </a:lnTo>
                  <a:lnTo>
                    <a:pt x="662" y="1344"/>
                  </a:lnTo>
                  <a:close/>
                  <a:moveTo>
                    <a:pt x="652" y="1354"/>
                  </a:moveTo>
                  <a:lnTo>
                    <a:pt x="652" y="1354"/>
                  </a:lnTo>
                  <a:lnTo>
                    <a:pt x="650" y="1352"/>
                  </a:lnTo>
                  <a:lnTo>
                    <a:pt x="648" y="1352"/>
                  </a:lnTo>
                  <a:lnTo>
                    <a:pt x="646" y="1352"/>
                  </a:lnTo>
                  <a:lnTo>
                    <a:pt x="644" y="1356"/>
                  </a:lnTo>
                  <a:lnTo>
                    <a:pt x="646" y="1358"/>
                  </a:lnTo>
                  <a:lnTo>
                    <a:pt x="648" y="1358"/>
                  </a:lnTo>
                  <a:lnTo>
                    <a:pt x="652" y="1356"/>
                  </a:lnTo>
                  <a:lnTo>
                    <a:pt x="652" y="1354"/>
                  </a:lnTo>
                  <a:close/>
                  <a:moveTo>
                    <a:pt x="150" y="1398"/>
                  </a:moveTo>
                  <a:lnTo>
                    <a:pt x="150" y="1398"/>
                  </a:lnTo>
                  <a:lnTo>
                    <a:pt x="148" y="1396"/>
                  </a:lnTo>
                  <a:lnTo>
                    <a:pt x="146" y="1394"/>
                  </a:lnTo>
                  <a:lnTo>
                    <a:pt x="146" y="1396"/>
                  </a:lnTo>
                  <a:lnTo>
                    <a:pt x="144" y="1398"/>
                  </a:lnTo>
                  <a:lnTo>
                    <a:pt x="146" y="1402"/>
                  </a:lnTo>
                  <a:lnTo>
                    <a:pt x="152" y="1410"/>
                  </a:lnTo>
                  <a:lnTo>
                    <a:pt x="154" y="1412"/>
                  </a:lnTo>
                  <a:lnTo>
                    <a:pt x="156" y="1412"/>
                  </a:lnTo>
                  <a:lnTo>
                    <a:pt x="158" y="1412"/>
                  </a:lnTo>
                  <a:lnTo>
                    <a:pt x="156" y="1410"/>
                  </a:lnTo>
                  <a:lnTo>
                    <a:pt x="154" y="1404"/>
                  </a:lnTo>
                  <a:lnTo>
                    <a:pt x="154" y="1400"/>
                  </a:lnTo>
                  <a:lnTo>
                    <a:pt x="150" y="1398"/>
                  </a:lnTo>
                  <a:close/>
                  <a:moveTo>
                    <a:pt x="732" y="1304"/>
                  </a:moveTo>
                  <a:lnTo>
                    <a:pt x="732" y="1304"/>
                  </a:lnTo>
                  <a:lnTo>
                    <a:pt x="734" y="1302"/>
                  </a:lnTo>
                  <a:lnTo>
                    <a:pt x="732" y="1300"/>
                  </a:lnTo>
                  <a:lnTo>
                    <a:pt x="730" y="1298"/>
                  </a:lnTo>
                  <a:lnTo>
                    <a:pt x="728" y="1300"/>
                  </a:lnTo>
                  <a:lnTo>
                    <a:pt x="726" y="1302"/>
                  </a:lnTo>
                  <a:lnTo>
                    <a:pt x="724" y="1302"/>
                  </a:lnTo>
                  <a:lnTo>
                    <a:pt x="722" y="1300"/>
                  </a:lnTo>
                  <a:lnTo>
                    <a:pt x="720" y="1302"/>
                  </a:lnTo>
                  <a:lnTo>
                    <a:pt x="720" y="1304"/>
                  </a:lnTo>
                  <a:lnTo>
                    <a:pt x="724" y="1306"/>
                  </a:lnTo>
                  <a:lnTo>
                    <a:pt x="732" y="1304"/>
                  </a:lnTo>
                  <a:close/>
                  <a:moveTo>
                    <a:pt x="618" y="1384"/>
                  </a:moveTo>
                  <a:lnTo>
                    <a:pt x="618" y="1384"/>
                  </a:lnTo>
                  <a:lnTo>
                    <a:pt x="622" y="1384"/>
                  </a:lnTo>
                  <a:lnTo>
                    <a:pt x="626" y="1382"/>
                  </a:lnTo>
                  <a:lnTo>
                    <a:pt x="628" y="1380"/>
                  </a:lnTo>
                  <a:lnTo>
                    <a:pt x="628" y="1378"/>
                  </a:lnTo>
                  <a:lnTo>
                    <a:pt x="622" y="1378"/>
                  </a:lnTo>
                  <a:lnTo>
                    <a:pt x="618" y="1378"/>
                  </a:lnTo>
                  <a:lnTo>
                    <a:pt x="616" y="1380"/>
                  </a:lnTo>
                  <a:lnTo>
                    <a:pt x="618" y="1384"/>
                  </a:lnTo>
                  <a:close/>
                  <a:moveTo>
                    <a:pt x="620" y="1456"/>
                  </a:moveTo>
                  <a:lnTo>
                    <a:pt x="620" y="1456"/>
                  </a:lnTo>
                  <a:lnTo>
                    <a:pt x="616" y="1454"/>
                  </a:lnTo>
                  <a:lnTo>
                    <a:pt x="618" y="1456"/>
                  </a:lnTo>
                  <a:lnTo>
                    <a:pt x="622" y="1462"/>
                  </a:lnTo>
                  <a:lnTo>
                    <a:pt x="624" y="1462"/>
                  </a:lnTo>
                  <a:lnTo>
                    <a:pt x="626" y="1464"/>
                  </a:lnTo>
                  <a:lnTo>
                    <a:pt x="624" y="1462"/>
                  </a:lnTo>
                  <a:lnTo>
                    <a:pt x="622" y="1458"/>
                  </a:lnTo>
                  <a:lnTo>
                    <a:pt x="620" y="1456"/>
                  </a:lnTo>
                  <a:close/>
                  <a:moveTo>
                    <a:pt x="630" y="1474"/>
                  </a:moveTo>
                  <a:lnTo>
                    <a:pt x="630" y="1474"/>
                  </a:lnTo>
                  <a:lnTo>
                    <a:pt x="626" y="1468"/>
                  </a:lnTo>
                  <a:lnTo>
                    <a:pt x="622" y="1466"/>
                  </a:lnTo>
                  <a:lnTo>
                    <a:pt x="622" y="1468"/>
                  </a:lnTo>
                  <a:lnTo>
                    <a:pt x="626" y="1474"/>
                  </a:lnTo>
                  <a:lnTo>
                    <a:pt x="628" y="1476"/>
                  </a:lnTo>
                  <a:lnTo>
                    <a:pt x="630" y="1474"/>
                  </a:lnTo>
                  <a:close/>
                  <a:moveTo>
                    <a:pt x="624" y="1490"/>
                  </a:moveTo>
                  <a:lnTo>
                    <a:pt x="624" y="1490"/>
                  </a:lnTo>
                  <a:lnTo>
                    <a:pt x="626" y="1490"/>
                  </a:lnTo>
                  <a:lnTo>
                    <a:pt x="626" y="1486"/>
                  </a:lnTo>
                  <a:lnTo>
                    <a:pt x="624" y="1476"/>
                  </a:lnTo>
                  <a:lnTo>
                    <a:pt x="622" y="1474"/>
                  </a:lnTo>
                  <a:lnTo>
                    <a:pt x="622" y="1476"/>
                  </a:lnTo>
                  <a:lnTo>
                    <a:pt x="622" y="1480"/>
                  </a:lnTo>
                  <a:lnTo>
                    <a:pt x="622" y="1486"/>
                  </a:lnTo>
                  <a:lnTo>
                    <a:pt x="622" y="1490"/>
                  </a:lnTo>
                  <a:lnTo>
                    <a:pt x="624" y="1490"/>
                  </a:lnTo>
                  <a:close/>
                  <a:moveTo>
                    <a:pt x="302" y="1578"/>
                  </a:moveTo>
                  <a:lnTo>
                    <a:pt x="302" y="1578"/>
                  </a:lnTo>
                  <a:lnTo>
                    <a:pt x="300" y="1580"/>
                  </a:lnTo>
                  <a:lnTo>
                    <a:pt x="300" y="1582"/>
                  </a:lnTo>
                  <a:lnTo>
                    <a:pt x="302" y="1582"/>
                  </a:lnTo>
                  <a:lnTo>
                    <a:pt x="304" y="1584"/>
                  </a:lnTo>
                  <a:lnTo>
                    <a:pt x="306" y="1582"/>
                  </a:lnTo>
                  <a:lnTo>
                    <a:pt x="306" y="1580"/>
                  </a:lnTo>
                  <a:lnTo>
                    <a:pt x="304" y="1578"/>
                  </a:lnTo>
                  <a:lnTo>
                    <a:pt x="302" y="1578"/>
                  </a:lnTo>
                  <a:close/>
                  <a:moveTo>
                    <a:pt x="160" y="1386"/>
                  </a:moveTo>
                  <a:lnTo>
                    <a:pt x="160" y="1386"/>
                  </a:lnTo>
                  <a:lnTo>
                    <a:pt x="158" y="1382"/>
                  </a:lnTo>
                  <a:lnTo>
                    <a:pt x="154" y="1378"/>
                  </a:lnTo>
                  <a:lnTo>
                    <a:pt x="150" y="1378"/>
                  </a:lnTo>
                  <a:lnTo>
                    <a:pt x="148" y="1378"/>
                  </a:lnTo>
                  <a:lnTo>
                    <a:pt x="148" y="1380"/>
                  </a:lnTo>
                  <a:lnTo>
                    <a:pt x="148" y="1382"/>
                  </a:lnTo>
                  <a:lnTo>
                    <a:pt x="152" y="1384"/>
                  </a:lnTo>
                  <a:lnTo>
                    <a:pt x="156" y="1386"/>
                  </a:lnTo>
                  <a:lnTo>
                    <a:pt x="160" y="1386"/>
                  </a:lnTo>
                  <a:close/>
                  <a:moveTo>
                    <a:pt x="320" y="1546"/>
                  </a:moveTo>
                  <a:lnTo>
                    <a:pt x="320" y="1546"/>
                  </a:lnTo>
                  <a:lnTo>
                    <a:pt x="318" y="1546"/>
                  </a:lnTo>
                  <a:lnTo>
                    <a:pt x="316" y="1546"/>
                  </a:lnTo>
                  <a:lnTo>
                    <a:pt x="314" y="1548"/>
                  </a:lnTo>
                  <a:lnTo>
                    <a:pt x="312" y="1552"/>
                  </a:lnTo>
                  <a:lnTo>
                    <a:pt x="314" y="1552"/>
                  </a:lnTo>
                  <a:lnTo>
                    <a:pt x="318" y="1552"/>
                  </a:lnTo>
                  <a:lnTo>
                    <a:pt x="318" y="1550"/>
                  </a:lnTo>
                  <a:lnTo>
                    <a:pt x="320" y="1548"/>
                  </a:lnTo>
                  <a:lnTo>
                    <a:pt x="322" y="1546"/>
                  </a:lnTo>
                  <a:lnTo>
                    <a:pt x="320" y="1546"/>
                  </a:lnTo>
                  <a:close/>
                  <a:moveTo>
                    <a:pt x="354" y="1486"/>
                  </a:moveTo>
                  <a:lnTo>
                    <a:pt x="354" y="1486"/>
                  </a:lnTo>
                  <a:lnTo>
                    <a:pt x="356" y="1488"/>
                  </a:lnTo>
                  <a:lnTo>
                    <a:pt x="356" y="1490"/>
                  </a:lnTo>
                  <a:lnTo>
                    <a:pt x="358" y="1488"/>
                  </a:lnTo>
                  <a:lnTo>
                    <a:pt x="362" y="1490"/>
                  </a:lnTo>
                  <a:lnTo>
                    <a:pt x="364" y="1492"/>
                  </a:lnTo>
                  <a:lnTo>
                    <a:pt x="364" y="1490"/>
                  </a:lnTo>
                  <a:lnTo>
                    <a:pt x="366" y="1488"/>
                  </a:lnTo>
                  <a:lnTo>
                    <a:pt x="370" y="1490"/>
                  </a:lnTo>
                  <a:lnTo>
                    <a:pt x="372" y="1492"/>
                  </a:lnTo>
                  <a:lnTo>
                    <a:pt x="372" y="1494"/>
                  </a:lnTo>
                  <a:lnTo>
                    <a:pt x="370" y="1500"/>
                  </a:lnTo>
                  <a:lnTo>
                    <a:pt x="368" y="1506"/>
                  </a:lnTo>
                  <a:lnTo>
                    <a:pt x="368" y="1508"/>
                  </a:lnTo>
                  <a:lnTo>
                    <a:pt x="370" y="1512"/>
                  </a:lnTo>
                  <a:lnTo>
                    <a:pt x="372" y="1512"/>
                  </a:lnTo>
                  <a:lnTo>
                    <a:pt x="372" y="1510"/>
                  </a:lnTo>
                  <a:lnTo>
                    <a:pt x="374" y="1502"/>
                  </a:lnTo>
                  <a:lnTo>
                    <a:pt x="376" y="1496"/>
                  </a:lnTo>
                  <a:lnTo>
                    <a:pt x="374" y="1490"/>
                  </a:lnTo>
                  <a:lnTo>
                    <a:pt x="374" y="1488"/>
                  </a:lnTo>
                  <a:lnTo>
                    <a:pt x="376" y="1484"/>
                  </a:lnTo>
                  <a:lnTo>
                    <a:pt x="380" y="1476"/>
                  </a:lnTo>
                  <a:lnTo>
                    <a:pt x="380" y="1472"/>
                  </a:lnTo>
                  <a:lnTo>
                    <a:pt x="378" y="1474"/>
                  </a:lnTo>
                  <a:lnTo>
                    <a:pt x="376" y="1476"/>
                  </a:lnTo>
                  <a:lnTo>
                    <a:pt x="376" y="1474"/>
                  </a:lnTo>
                  <a:lnTo>
                    <a:pt x="376" y="1472"/>
                  </a:lnTo>
                  <a:lnTo>
                    <a:pt x="374" y="1470"/>
                  </a:lnTo>
                  <a:lnTo>
                    <a:pt x="372" y="1470"/>
                  </a:lnTo>
                  <a:lnTo>
                    <a:pt x="372" y="1472"/>
                  </a:lnTo>
                  <a:lnTo>
                    <a:pt x="370" y="1474"/>
                  </a:lnTo>
                  <a:lnTo>
                    <a:pt x="370" y="1472"/>
                  </a:lnTo>
                  <a:lnTo>
                    <a:pt x="370" y="1462"/>
                  </a:lnTo>
                  <a:lnTo>
                    <a:pt x="370" y="1460"/>
                  </a:lnTo>
                  <a:lnTo>
                    <a:pt x="368" y="1460"/>
                  </a:lnTo>
                  <a:lnTo>
                    <a:pt x="364" y="1464"/>
                  </a:lnTo>
                  <a:lnTo>
                    <a:pt x="358" y="1468"/>
                  </a:lnTo>
                  <a:lnTo>
                    <a:pt x="358" y="1470"/>
                  </a:lnTo>
                  <a:lnTo>
                    <a:pt x="364" y="1474"/>
                  </a:lnTo>
                  <a:lnTo>
                    <a:pt x="368" y="1476"/>
                  </a:lnTo>
                  <a:lnTo>
                    <a:pt x="368" y="1480"/>
                  </a:lnTo>
                  <a:lnTo>
                    <a:pt x="366" y="1482"/>
                  </a:lnTo>
                  <a:lnTo>
                    <a:pt x="360" y="1482"/>
                  </a:lnTo>
                  <a:lnTo>
                    <a:pt x="356" y="1482"/>
                  </a:lnTo>
                  <a:lnTo>
                    <a:pt x="356" y="1484"/>
                  </a:lnTo>
                  <a:lnTo>
                    <a:pt x="354" y="1486"/>
                  </a:lnTo>
                  <a:close/>
                  <a:moveTo>
                    <a:pt x="312" y="1560"/>
                  </a:moveTo>
                  <a:lnTo>
                    <a:pt x="312" y="1560"/>
                  </a:lnTo>
                  <a:lnTo>
                    <a:pt x="312" y="1562"/>
                  </a:lnTo>
                  <a:lnTo>
                    <a:pt x="314" y="1562"/>
                  </a:lnTo>
                  <a:lnTo>
                    <a:pt x="318" y="1560"/>
                  </a:lnTo>
                  <a:lnTo>
                    <a:pt x="316" y="1558"/>
                  </a:lnTo>
                  <a:lnTo>
                    <a:pt x="314" y="1556"/>
                  </a:lnTo>
                  <a:lnTo>
                    <a:pt x="312" y="1560"/>
                  </a:lnTo>
                  <a:close/>
                  <a:moveTo>
                    <a:pt x="744" y="1294"/>
                  </a:moveTo>
                  <a:lnTo>
                    <a:pt x="744" y="1294"/>
                  </a:lnTo>
                  <a:lnTo>
                    <a:pt x="746" y="1296"/>
                  </a:lnTo>
                  <a:lnTo>
                    <a:pt x="748" y="1296"/>
                  </a:lnTo>
                  <a:lnTo>
                    <a:pt x="750" y="1294"/>
                  </a:lnTo>
                  <a:lnTo>
                    <a:pt x="752" y="1292"/>
                  </a:lnTo>
                  <a:lnTo>
                    <a:pt x="748" y="1288"/>
                  </a:lnTo>
                  <a:lnTo>
                    <a:pt x="746" y="1288"/>
                  </a:lnTo>
                  <a:lnTo>
                    <a:pt x="744" y="1290"/>
                  </a:lnTo>
                  <a:lnTo>
                    <a:pt x="744" y="1294"/>
                  </a:lnTo>
                  <a:close/>
                  <a:moveTo>
                    <a:pt x="380" y="1462"/>
                  </a:moveTo>
                  <a:lnTo>
                    <a:pt x="380" y="1462"/>
                  </a:lnTo>
                  <a:lnTo>
                    <a:pt x="382" y="1460"/>
                  </a:lnTo>
                  <a:lnTo>
                    <a:pt x="382" y="1456"/>
                  </a:lnTo>
                  <a:lnTo>
                    <a:pt x="382" y="1454"/>
                  </a:lnTo>
                  <a:lnTo>
                    <a:pt x="380" y="1454"/>
                  </a:lnTo>
                  <a:lnTo>
                    <a:pt x="378" y="1454"/>
                  </a:lnTo>
                  <a:lnTo>
                    <a:pt x="378" y="1456"/>
                  </a:lnTo>
                  <a:lnTo>
                    <a:pt x="376" y="1460"/>
                  </a:lnTo>
                  <a:lnTo>
                    <a:pt x="374" y="1462"/>
                  </a:lnTo>
                  <a:lnTo>
                    <a:pt x="376" y="1468"/>
                  </a:lnTo>
                  <a:lnTo>
                    <a:pt x="378" y="1468"/>
                  </a:lnTo>
                  <a:lnTo>
                    <a:pt x="378" y="1466"/>
                  </a:lnTo>
                  <a:lnTo>
                    <a:pt x="380" y="1464"/>
                  </a:lnTo>
                  <a:lnTo>
                    <a:pt x="380" y="1462"/>
                  </a:lnTo>
                  <a:close/>
                  <a:moveTo>
                    <a:pt x="134" y="1090"/>
                  </a:moveTo>
                  <a:lnTo>
                    <a:pt x="134" y="1090"/>
                  </a:lnTo>
                  <a:lnTo>
                    <a:pt x="148" y="1086"/>
                  </a:lnTo>
                  <a:lnTo>
                    <a:pt x="158" y="1086"/>
                  </a:lnTo>
                  <a:lnTo>
                    <a:pt x="190" y="1088"/>
                  </a:lnTo>
                  <a:lnTo>
                    <a:pt x="200" y="1088"/>
                  </a:lnTo>
                  <a:lnTo>
                    <a:pt x="202" y="1090"/>
                  </a:lnTo>
                  <a:lnTo>
                    <a:pt x="202" y="1092"/>
                  </a:lnTo>
                  <a:lnTo>
                    <a:pt x="198" y="1094"/>
                  </a:lnTo>
                  <a:lnTo>
                    <a:pt x="186" y="1100"/>
                  </a:lnTo>
                  <a:lnTo>
                    <a:pt x="182" y="1104"/>
                  </a:lnTo>
                  <a:lnTo>
                    <a:pt x="180" y="1108"/>
                  </a:lnTo>
                  <a:lnTo>
                    <a:pt x="182" y="1110"/>
                  </a:lnTo>
                  <a:lnTo>
                    <a:pt x="186" y="1112"/>
                  </a:lnTo>
                  <a:lnTo>
                    <a:pt x="196" y="1112"/>
                  </a:lnTo>
                  <a:lnTo>
                    <a:pt x="204" y="1114"/>
                  </a:lnTo>
                  <a:lnTo>
                    <a:pt x="198" y="1118"/>
                  </a:lnTo>
                  <a:lnTo>
                    <a:pt x="190" y="1120"/>
                  </a:lnTo>
                  <a:lnTo>
                    <a:pt x="182" y="1120"/>
                  </a:lnTo>
                  <a:lnTo>
                    <a:pt x="174" y="1118"/>
                  </a:lnTo>
                  <a:lnTo>
                    <a:pt x="166" y="1116"/>
                  </a:lnTo>
                  <a:lnTo>
                    <a:pt x="162" y="1116"/>
                  </a:lnTo>
                  <a:lnTo>
                    <a:pt x="156" y="1120"/>
                  </a:lnTo>
                  <a:lnTo>
                    <a:pt x="150" y="1122"/>
                  </a:lnTo>
                  <a:lnTo>
                    <a:pt x="144" y="1124"/>
                  </a:lnTo>
                  <a:lnTo>
                    <a:pt x="132" y="1124"/>
                  </a:lnTo>
                  <a:lnTo>
                    <a:pt x="122" y="1126"/>
                  </a:lnTo>
                  <a:lnTo>
                    <a:pt x="120" y="1130"/>
                  </a:lnTo>
                  <a:lnTo>
                    <a:pt x="120" y="1132"/>
                  </a:lnTo>
                  <a:lnTo>
                    <a:pt x="122" y="1136"/>
                  </a:lnTo>
                  <a:lnTo>
                    <a:pt x="124" y="1138"/>
                  </a:lnTo>
                  <a:lnTo>
                    <a:pt x="134" y="1136"/>
                  </a:lnTo>
                  <a:lnTo>
                    <a:pt x="152" y="1134"/>
                  </a:lnTo>
                  <a:lnTo>
                    <a:pt x="162" y="1134"/>
                  </a:lnTo>
                  <a:lnTo>
                    <a:pt x="174" y="1136"/>
                  </a:lnTo>
                  <a:lnTo>
                    <a:pt x="180" y="1138"/>
                  </a:lnTo>
                  <a:lnTo>
                    <a:pt x="184" y="1140"/>
                  </a:lnTo>
                  <a:lnTo>
                    <a:pt x="186" y="1142"/>
                  </a:lnTo>
                  <a:lnTo>
                    <a:pt x="186" y="1146"/>
                  </a:lnTo>
                  <a:lnTo>
                    <a:pt x="186" y="1152"/>
                  </a:lnTo>
                  <a:lnTo>
                    <a:pt x="188" y="1154"/>
                  </a:lnTo>
                  <a:lnTo>
                    <a:pt x="190" y="1156"/>
                  </a:lnTo>
                  <a:lnTo>
                    <a:pt x="198" y="1160"/>
                  </a:lnTo>
                  <a:lnTo>
                    <a:pt x="202" y="1166"/>
                  </a:lnTo>
                  <a:lnTo>
                    <a:pt x="202" y="1174"/>
                  </a:lnTo>
                  <a:lnTo>
                    <a:pt x="198" y="1184"/>
                  </a:lnTo>
                  <a:lnTo>
                    <a:pt x="196" y="1186"/>
                  </a:lnTo>
                  <a:lnTo>
                    <a:pt x="190" y="1186"/>
                  </a:lnTo>
                  <a:lnTo>
                    <a:pt x="180" y="1184"/>
                  </a:lnTo>
                  <a:lnTo>
                    <a:pt x="172" y="1184"/>
                  </a:lnTo>
                  <a:lnTo>
                    <a:pt x="170" y="1186"/>
                  </a:lnTo>
                  <a:lnTo>
                    <a:pt x="170" y="1190"/>
                  </a:lnTo>
                  <a:lnTo>
                    <a:pt x="172" y="1196"/>
                  </a:lnTo>
                  <a:lnTo>
                    <a:pt x="174" y="1198"/>
                  </a:lnTo>
                  <a:lnTo>
                    <a:pt x="176" y="1200"/>
                  </a:lnTo>
                  <a:lnTo>
                    <a:pt x="182" y="1202"/>
                  </a:lnTo>
                  <a:lnTo>
                    <a:pt x="196" y="1202"/>
                  </a:lnTo>
                  <a:lnTo>
                    <a:pt x="220" y="1200"/>
                  </a:lnTo>
                  <a:lnTo>
                    <a:pt x="232" y="1200"/>
                  </a:lnTo>
                  <a:lnTo>
                    <a:pt x="242" y="1202"/>
                  </a:lnTo>
                  <a:lnTo>
                    <a:pt x="252" y="1206"/>
                  </a:lnTo>
                  <a:lnTo>
                    <a:pt x="260" y="1208"/>
                  </a:lnTo>
                  <a:lnTo>
                    <a:pt x="274" y="1216"/>
                  </a:lnTo>
                  <a:lnTo>
                    <a:pt x="282" y="1218"/>
                  </a:lnTo>
                  <a:lnTo>
                    <a:pt x="292" y="1220"/>
                  </a:lnTo>
                  <a:lnTo>
                    <a:pt x="300" y="1220"/>
                  </a:lnTo>
                  <a:lnTo>
                    <a:pt x="308" y="1224"/>
                  </a:lnTo>
                  <a:lnTo>
                    <a:pt x="318" y="1228"/>
                  </a:lnTo>
                  <a:lnTo>
                    <a:pt x="322" y="1230"/>
                  </a:lnTo>
                  <a:lnTo>
                    <a:pt x="328" y="1232"/>
                  </a:lnTo>
                  <a:lnTo>
                    <a:pt x="336" y="1232"/>
                  </a:lnTo>
                  <a:lnTo>
                    <a:pt x="346" y="1230"/>
                  </a:lnTo>
                  <a:lnTo>
                    <a:pt x="356" y="1226"/>
                  </a:lnTo>
                  <a:lnTo>
                    <a:pt x="362" y="1222"/>
                  </a:lnTo>
                  <a:lnTo>
                    <a:pt x="368" y="1214"/>
                  </a:lnTo>
                  <a:lnTo>
                    <a:pt x="370" y="1210"/>
                  </a:lnTo>
                  <a:lnTo>
                    <a:pt x="374" y="1206"/>
                  </a:lnTo>
                  <a:lnTo>
                    <a:pt x="380" y="1206"/>
                  </a:lnTo>
                  <a:lnTo>
                    <a:pt x="388" y="1206"/>
                  </a:lnTo>
                  <a:lnTo>
                    <a:pt x="396" y="1204"/>
                  </a:lnTo>
                  <a:lnTo>
                    <a:pt x="404" y="1204"/>
                  </a:lnTo>
                  <a:lnTo>
                    <a:pt x="418" y="1198"/>
                  </a:lnTo>
                  <a:lnTo>
                    <a:pt x="452" y="1176"/>
                  </a:lnTo>
                  <a:lnTo>
                    <a:pt x="462" y="1172"/>
                  </a:lnTo>
                  <a:lnTo>
                    <a:pt x="470" y="1170"/>
                  </a:lnTo>
                  <a:lnTo>
                    <a:pt x="484" y="1168"/>
                  </a:lnTo>
                  <a:lnTo>
                    <a:pt x="488" y="1166"/>
                  </a:lnTo>
                  <a:lnTo>
                    <a:pt x="494" y="1164"/>
                  </a:lnTo>
                  <a:lnTo>
                    <a:pt x="500" y="1160"/>
                  </a:lnTo>
                  <a:lnTo>
                    <a:pt x="504" y="1154"/>
                  </a:lnTo>
                  <a:lnTo>
                    <a:pt x="514" y="1142"/>
                  </a:lnTo>
                  <a:lnTo>
                    <a:pt x="522" y="1136"/>
                  </a:lnTo>
                  <a:lnTo>
                    <a:pt x="528" y="1134"/>
                  </a:lnTo>
                  <a:lnTo>
                    <a:pt x="534" y="1126"/>
                  </a:lnTo>
                  <a:lnTo>
                    <a:pt x="540" y="1112"/>
                  </a:lnTo>
                  <a:lnTo>
                    <a:pt x="542" y="1104"/>
                  </a:lnTo>
                  <a:lnTo>
                    <a:pt x="542" y="1098"/>
                  </a:lnTo>
                  <a:lnTo>
                    <a:pt x="542" y="1090"/>
                  </a:lnTo>
                  <a:lnTo>
                    <a:pt x="538" y="1086"/>
                  </a:lnTo>
                  <a:lnTo>
                    <a:pt x="532" y="1082"/>
                  </a:lnTo>
                  <a:lnTo>
                    <a:pt x="526" y="1080"/>
                  </a:lnTo>
                  <a:lnTo>
                    <a:pt x="518" y="1078"/>
                  </a:lnTo>
                  <a:lnTo>
                    <a:pt x="514" y="1076"/>
                  </a:lnTo>
                  <a:lnTo>
                    <a:pt x="510" y="1072"/>
                  </a:lnTo>
                  <a:lnTo>
                    <a:pt x="506" y="1068"/>
                  </a:lnTo>
                  <a:lnTo>
                    <a:pt x="502" y="1066"/>
                  </a:lnTo>
                  <a:lnTo>
                    <a:pt x="496" y="1068"/>
                  </a:lnTo>
                  <a:lnTo>
                    <a:pt x="494" y="1066"/>
                  </a:lnTo>
                  <a:lnTo>
                    <a:pt x="492" y="1064"/>
                  </a:lnTo>
                  <a:lnTo>
                    <a:pt x="496" y="1058"/>
                  </a:lnTo>
                  <a:lnTo>
                    <a:pt x="500" y="1052"/>
                  </a:lnTo>
                  <a:lnTo>
                    <a:pt x="500" y="1048"/>
                  </a:lnTo>
                  <a:lnTo>
                    <a:pt x="496" y="1046"/>
                  </a:lnTo>
                  <a:lnTo>
                    <a:pt x="492" y="1046"/>
                  </a:lnTo>
                  <a:lnTo>
                    <a:pt x="486" y="1044"/>
                  </a:lnTo>
                  <a:lnTo>
                    <a:pt x="484" y="1044"/>
                  </a:lnTo>
                  <a:lnTo>
                    <a:pt x="484" y="1040"/>
                  </a:lnTo>
                  <a:lnTo>
                    <a:pt x="488" y="1036"/>
                  </a:lnTo>
                  <a:lnTo>
                    <a:pt x="500" y="1028"/>
                  </a:lnTo>
                  <a:lnTo>
                    <a:pt x="500" y="1024"/>
                  </a:lnTo>
                  <a:lnTo>
                    <a:pt x="500" y="1022"/>
                  </a:lnTo>
                  <a:lnTo>
                    <a:pt x="494" y="1022"/>
                  </a:lnTo>
                  <a:lnTo>
                    <a:pt x="484" y="1026"/>
                  </a:lnTo>
                  <a:lnTo>
                    <a:pt x="474" y="1032"/>
                  </a:lnTo>
                  <a:lnTo>
                    <a:pt x="466" y="1036"/>
                  </a:lnTo>
                  <a:lnTo>
                    <a:pt x="462" y="1036"/>
                  </a:lnTo>
                  <a:lnTo>
                    <a:pt x="460" y="1034"/>
                  </a:lnTo>
                  <a:lnTo>
                    <a:pt x="456" y="1028"/>
                  </a:lnTo>
                  <a:lnTo>
                    <a:pt x="450" y="1020"/>
                  </a:lnTo>
                  <a:lnTo>
                    <a:pt x="446" y="1016"/>
                  </a:lnTo>
                  <a:lnTo>
                    <a:pt x="442" y="1012"/>
                  </a:lnTo>
                  <a:lnTo>
                    <a:pt x="436" y="1012"/>
                  </a:lnTo>
                  <a:lnTo>
                    <a:pt x="430" y="1012"/>
                  </a:lnTo>
                  <a:lnTo>
                    <a:pt x="424" y="1014"/>
                  </a:lnTo>
                  <a:lnTo>
                    <a:pt x="420" y="1018"/>
                  </a:lnTo>
                  <a:lnTo>
                    <a:pt x="418" y="1022"/>
                  </a:lnTo>
                  <a:lnTo>
                    <a:pt x="420" y="1026"/>
                  </a:lnTo>
                  <a:lnTo>
                    <a:pt x="424" y="1034"/>
                  </a:lnTo>
                  <a:lnTo>
                    <a:pt x="424" y="1038"/>
                  </a:lnTo>
                  <a:lnTo>
                    <a:pt x="424" y="1040"/>
                  </a:lnTo>
                  <a:lnTo>
                    <a:pt x="420" y="1042"/>
                  </a:lnTo>
                  <a:lnTo>
                    <a:pt x="418" y="1042"/>
                  </a:lnTo>
                  <a:lnTo>
                    <a:pt x="406" y="1038"/>
                  </a:lnTo>
                  <a:lnTo>
                    <a:pt x="402" y="1036"/>
                  </a:lnTo>
                  <a:lnTo>
                    <a:pt x="396" y="1038"/>
                  </a:lnTo>
                  <a:lnTo>
                    <a:pt x="390" y="1046"/>
                  </a:lnTo>
                  <a:lnTo>
                    <a:pt x="386" y="1050"/>
                  </a:lnTo>
                  <a:lnTo>
                    <a:pt x="382" y="1052"/>
                  </a:lnTo>
                  <a:lnTo>
                    <a:pt x="378" y="1052"/>
                  </a:lnTo>
                  <a:lnTo>
                    <a:pt x="374" y="1048"/>
                  </a:lnTo>
                  <a:lnTo>
                    <a:pt x="362" y="1038"/>
                  </a:lnTo>
                  <a:lnTo>
                    <a:pt x="358" y="1038"/>
                  </a:lnTo>
                  <a:lnTo>
                    <a:pt x="356" y="1038"/>
                  </a:lnTo>
                  <a:lnTo>
                    <a:pt x="354" y="1038"/>
                  </a:lnTo>
                  <a:lnTo>
                    <a:pt x="352" y="1042"/>
                  </a:lnTo>
                  <a:lnTo>
                    <a:pt x="352" y="1052"/>
                  </a:lnTo>
                  <a:lnTo>
                    <a:pt x="352" y="1056"/>
                  </a:lnTo>
                  <a:lnTo>
                    <a:pt x="350" y="1058"/>
                  </a:lnTo>
                  <a:lnTo>
                    <a:pt x="350" y="1060"/>
                  </a:lnTo>
                  <a:lnTo>
                    <a:pt x="346" y="1058"/>
                  </a:lnTo>
                  <a:lnTo>
                    <a:pt x="342" y="1052"/>
                  </a:lnTo>
                  <a:lnTo>
                    <a:pt x="338" y="1042"/>
                  </a:lnTo>
                  <a:lnTo>
                    <a:pt x="336" y="1038"/>
                  </a:lnTo>
                  <a:lnTo>
                    <a:pt x="330" y="1036"/>
                  </a:lnTo>
                  <a:lnTo>
                    <a:pt x="326" y="1036"/>
                  </a:lnTo>
                  <a:lnTo>
                    <a:pt x="320" y="1038"/>
                  </a:lnTo>
                  <a:lnTo>
                    <a:pt x="314" y="1042"/>
                  </a:lnTo>
                  <a:lnTo>
                    <a:pt x="308" y="1048"/>
                  </a:lnTo>
                  <a:lnTo>
                    <a:pt x="306" y="1054"/>
                  </a:lnTo>
                  <a:lnTo>
                    <a:pt x="306" y="1060"/>
                  </a:lnTo>
                  <a:lnTo>
                    <a:pt x="304" y="1070"/>
                  </a:lnTo>
                  <a:lnTo>
                    <a:pt x="304" y="1072"/>
                  </a:lnTo>
                  <a:lnTo>
                    <a:pt x="302" y="1072"/>
                  </a:lnTo>
                  <a:lnTo>
                    <a:pt x="294" y="1066"/>
                  </a:lnTo>
                  <a:lnTo>
                    <a:pt x="286" y="1052"/>
                  </a:lnTo>
                  <a:lnTo>
                    <a:pt x="280" y="1044"/>
                  </a:lnTo>
                  <a:lnTo>
                    <a:pt x="276" y="1042"/>
                  </a:lnTo>
                  <a:lnTo>
                    <a:pt x="272" y="1040"/>
                  </a:lnTo>
                  <a:lnTo>
                    <a:pt x="268" y="1042"/>
                  </a:lnTo>
                  <a:lnTo>
                    <a:pt x="266" y="1046"/>
                  </a:lnTo>
                  <a:lnTo>
                    <a:pt x="266" y="1052"/>
                  </a:lnTo>
                  <a:lnTo>
                    <a:pt x="266" y="1056"/>
                  </a:lnTo>
                  <a:lnTo>
                    <a:pt x="268" y="1062"/>
                  </a:lnTo>
                  <a:lnTo>
                    <a:pt x="270" y="1074"/>
                  </a:lnTo>
                  <a:lnTo>
                    <a:pt x="270" y="1078"/>
                  </a:lnTo>
                  <a:lnTo>
                    <a:pt x="270" y="1080"/>
                  </a:lnTo>
                  <a:lnTo>
                    <a:pt x="266" y="1082"/>
                  </a:lnTo>
                  <a:lnTo>
                    <a:pt x="264" y="1082"/>
                  </a:lnTo>
                  <a:lnTo>
                    <a:pt x="260" y="1080"/>
                  </a:lnTo>
                  <a:lnTo>
                    <a:pt x="256" y="1074"/>
                  </a:lnTo>
                  <a:lnTo>
                    <a:pt x="252" y="1070"/>
                  </a:lnTo>
                  <a:lnTo>
                    <a:pt x="248" y="1072"/>
                  </a:lnTo>
                  <a:lnTo>
                    <a:pt x="246" y="1076"/>
                  </a:lnTo>
                  <a:lnTo>
                    <a:pt x="242" y="1082"/>
                  </a:lnTo>
                  <a:lnTo>
                    <a:pt x="240" y="1088"/>
                  </a:lnTo>
                  <a:lnTo>
                    <a:pt x="236" y="1090"/>
                  </a:lnTo>
                  <a:lnTo>
                    <a:pt x="234" y="1092"/>
                  </a:lnTo>
                  <a:lnTo>
                    <a:pt x="232" y="1090"/>
                  </a:lnTo>
                  <a:lnTo>
                    <a:pt x="228" y="1084"/>
                  </a:lnTo>
                  <a:lnTo>
                    <a:pt x="226" y="1076"/>
                  </a:lnTo>
                  <a:lnTo>
                    <a:pt x="226" y="1070"/>
                  </a:lnTo>
                  <a:lnTo>
                    <a:pt x="228" y="1060"/>
                  </a:lnTo>
                  <a:lnTo>
                    <a:pt x="228" y="1058"/>
                  </a:lnTo>
                  <a:lnTo>
                    <a:pt x="228" y="1054"/>
                  </a:lnTo>
                  <a:lnTo>
                    <a:pt x="224" y="1050"/>
                  </a:lnTo>
                  <a:lnTo>
                    <a:pt x="216" y="1046"/>
                  </a:lnTo>
                  <a:lnTo>
                    <a:pt x="204" y="1036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4" y="1020"/>
                  </a:lnTo>
                  <a:lnTo>
                    <a:pt x="174" y="1018"/>
                  </a:lnTo>
                  <a:lnTo>
                    <a:pt x="168" y="1018"/>
                  </a:lnTo>
                  <a:lnTo>
                    <a:pt x="162" y="1018"/>
                  </a:lnTo>
                  <a:lnTo>
                    <a:pt x="158" y="1020"/>
                  </a:lnTo>
                  <a:lnTo>
                    <a:pt x="154" y="1024"/>
                  </a:lnTo>
                  <a:lnTo>
                    <a:pt x="152" y="1026"/>
                  </a:lnTo>
                  <a:lnTo>
                    <a:pt x="152" y="1030"/>
                  </a:lnTo>
                  <a:lnTo>
                    <a:pt x="154" y="1032"/>
                  </a:lnTo>
                  <a:lnTo>
                    <a:pt x="162" y="1038"/>
                  </a:lnTo>
                  <a:lnTo>
                    <a:pt x="170" y="1042"/>
                  </a:lnTo>
                  <a:lnTo>
                    <a:pt x="180" y="1048"/>
                  </a:lnTo>
                  <a:lnTo>
                    <a:pt x="186" y="1054"/>
                  </a:lnTo>
                  <a:lnTo>
                    <a:pt x="188" y="1058"/>
                  </a:lnTo>
                  <a:lnTo>
                    <a:pt x="186" y="1058"/>
                  </a:lnTo>
                  <a:lnTo>
                    <a:pt x="178" y="1056"/>
                  </a:lnTo>
                  <a:lnTo>
                    <a:pt x="166" y="1048"/>
                  </a:lnTo>
                  <a:lnTo>
                    <a:pt x="154" y="1040"/>
                  </a:lnTo>
                  <a:lnTo>
                    <a:pt x="148" y="1038"/>
                  </a:lnTo>
                  <a:lnTo>
                    <a:pt x="144" y="1036"/>
                  </a:lnTo>
                  <a:lnTo>
                    <a:pt x="140" y="1038"/>
                  </a:lnTo>
                  <a:lnTo>
                    <a:pt x="136" y="1040"/>
                  </a:lnTo>
                  <a:lnTo>
                    <a:pt x="130" y="1048"/>
                  </a:lnTo>
                  <a:lnTo>
                    <a:pt x="128" y="1058"/>
                  </a:lnTo>
                  <a:lnTo>
                    <a:pt x="128" y="1064"/>
                  </a:lnTo>
                  <a:lnTo>
                    <a:pt x="126" y="1066"/>
                  </a:lnTo>
                  <a:lnTo>
                    <a:pt x="122" y="1068"/>
                  </a:lnTo>
                  <a:lnTo>
                    <a:pt x="118" y="1068"/>
                  </a:lnTo>
                  <a:lnTo>
                    <a:pt x="116" y="1070"/>
                  </a:lnTo>
                  <a:lnTo>
                    <a:pt x="116" y="1074"/>
                  </a:lnTo>
                  <a:lnTo>
                    <a:pt x="114" y="1080"/>
                  </a:lnTo>
                  <a:lnTo>
                    <a:pt x="112" y="1080"/>
                  </a:lnTo>
                  <a:lnTo>
                    <a:pt x="106" y="1078"/>
                  </a:lnTo>
                  <a:lnTo>
                    <a:pt x="102" y="1078"/>
                  </a:lnTo>
                  <a:lnTo>
                    <a:pt x="98" y="1080"/>
                  </a:lnTo>
                  <a:lnTo>
                    <a:pt x="96" y="1082"/>
                  </a:lnTo>
                  <a:lnTo>
                    <a:pt x="96" y="1084"/>
                  </a:lnTo>
                  <a:lnTo>
                    <a:pt x="100" y="1086"/>
                  </a:lnTo>
                  <a:lnTo>
                    <a:pt x="104" y="1090"/>
                  </a:lnTo>
                  <a:lnTo>
                    <a:pt x="118" y="1092"/>
                  </a:lnTo>
                  <a:lnTo>
                    <a:pt x="126" y="1092"/>
                  </a:lnTo>
                  <a:lnTo>
                    <a:pt x="134" y="1090"/>
                  </a:lnTo>
                  <a:close/>
                  <a:moveTo>
                    <a:pt x="306" y="1550"/>
                  </a:moveTo>
                  <a:lnTo>
                    <a:pt x="306" y="1550"/>
                  </a:lnTo>
                  <a:lnTo>
                    <a:pt x="304" y="1546"/>
                  </a:lnTo>
                  <a:lnTo>
                    <a:pt x="302" y="1544"/>
                  </a:lnTo>
                  <a:lnTo>
                    <a:pt x="300" y="1544"/>
                  </a:lnTo>
                  <a:lnTo>
                    <a:pt x="300" y="1546"/>
                  </a:lnTo>
                  <a:lnTo>
                    <a:pt x="302" y="1548"/>
                  </a:lnTo>
                  <a:lnTo>
                    <a:pt x="306" y="1550"/>
                  </a:lnTo>
                  <a:close/>
                  <a:moveTo>
                    <a:pt x="294" y="1582"/>
                  </a:moveTo>
                  <a:lnTo>
                    <a:pt x="294" y="1582"/>
                  </a:lnTo>
                  <a:lnTo>
                    <a:pt x="296" y="1580"/>
                  </a:lnTo>
                  <a:lnTo>
                    <a:pt x="294" y="1576"/>
                  </a:lnTo>
                  <a:lnTo>
                    <a:pt x="290" y="1572"/>
                  </a:lnTo>
                  <a:lnTo>
                    <a:pt x="288" y="1572"/>
                  </a:lnTo>
                  <a:lnTo>
                    <a:pt x="286" y="1574"/>
                  </a:lnTo>
                  <a:lnTo>
                    <a:pt x="286" y="1576"/>
                  </a:lnTo>
                  <a:lnTo>
                    <a:pt x="290" y="1580"/>
                  </a:lnTo>
                  <a:lnTo>
                    <a:pt x="294" y="1582"/>
                  </a:lnTo>
                  <a:close/>
                  <a:moveTo>
                    <a:pt x="134" y="1350"/>
                  </a:moveTo>
                  <a:lnTo>
                    <a:pt x="134" y="1350"/>
                  </a:lnTo>
                  <a:lnTo>
                    <a:pt x="134" y="1354"/>
                  </a:lnTo>
                  <a:lnTo>
                    <a:pt x="134" y="1356"/>
                  </a:lnTo>
                  <a:lnTo>
                    <a:pt x="138" y="1360"/>
                  </a:lnTo>
                  <a:lnTo>
                    <a:pt x="140" y="1362"/>
                  </a:lnTo>
                  <a:lnTo>
                    <a:pt x="144" y="1364"/>
                  </a:lnTo>
                  <a:lnTo>
                    <a:pt x="150" y="1372"/>
                  </a:lnTo>
                  <a:lnTo>
                    <a:pt x="154" y="1374"/>
                  </a:lnTo>
                  <a:lnTo>
                    <a:pt x="154" y="1370"/>
                  </a:lnTo>
                  <a:lnTo>
                    <a:pt x="152" y="1364"/>
                  </a:lnTo>
                  <a:lnTo>
                    <a:pt x="148" y="1360"/>
                  </a:lnTo>
                  <a:lnTo>
                    <a:pt x="146" y="1358"/>
                  </a:lnTo>
                  <a:lnTo>
                    <a:pt x="144" y="1358"/>
                  </a:lnTo>
                  <a:lnTo>
                    <a:pt x="142" y="1354"/>
                  </a:lnTo>
                  <a:lnTo>
                    <a:pt x="140" y="1350"/>
                  </a:lnTo>
                  <a:lnTo>
                    <a:pt x="136" y="1348"/>
                  </a:lnTo>
                  <a:lnTo>
                    <a:pt x="134" y="1348"/>
                  </a:lnTo>
                  <a:lnTo>
                    <a:pt x="134" y="1350"/>
                  </a:lnTo>
                  <a:close/>
                  <a:moveTo>
                    <a:pt x="138" y="1658"/>
                  </a:moveTo>
                  <a:lnTo>
                    <a:pt x="138" y="1658"/>
                  </a:lnTo>
                  <a:lnTo>
                    <a:pt x="140" y="1652"/>
                  </a:lnTo>
                  <a:lnTo>
                    <a:pt x="138" y="1650"/>
                  </a:lnTo>
                  <a:lnTo>
                    <a:pt x="136" y="1650"/>
                  </a:lnTo>
                  <a:lnTo>
                    <a:pt x="132" y="1652"/>
                  </a:lnTo>
                  <a:lnTo>
                    <a:pt x="128" y="1652"/>
                  </a:lnTo>
                  <a:lnTo>
                    <a:pt x="124" y="1652"/>
                  </a:lnTo>
                  <a:lnTo>
                    <a:pt x="122" y="1654"/>
                  </a:lnTo>
                  <a:lnTo>
                    <a:pt x="120" y="1656"/>
                  </a:lnTo>
                  <a:lnTo>
                    <a:pt x="122" y="1656"/>
                  </a:lnTo>
                  <a:lnTo>
                    <a:pt x="126" y="1660"/>
                  </a:lnTo>
                  <a:lnTo>
                    <a:pt x="134" y="1660"/>
                  </a:lnTo>
                  <a:lnTo>
                    <a:pt x="136" y="1660"/>
                  </a:lnTo>
                  <a:lnTo>
                    <a:pt x="138" y="1658"/>
                  </a:lnTo>
                  <a:close/>
                  <a:moveTo>
                    <a:pt x="124" y="1360"/>
                  </a:moveTo>
                  <a:lnTo>
                    <a:pt x="124" y="1360"/>
                  </a:lnTo>
                  <a:lnTo>
                    <a:pt x="122" y="1360"/>
                  </a:lnTo>
                  <a:lnTo>
                    <a:pt x="124" y="1362"/>
                  </a:lnTo>
                  <a:lnTo>
                    <a:pt x="132" y="1368"/>
                  </a:lnTo>
                  <a:lnTo>
                    <a:pt x="134" y="1370"/>
                  </a:lnTo>
                  <a:lnTo>
                    <a:pt x="138" y="1368"/>
                  </a:lnTo>
                  <a:lnTo>
                    <a:pt x="138" y="1366"/>
                  </a:lnTo>
                  <a:lnTo>
                    <a:pt x="136" y="1362"/>
                  </a:lnTo>
                  <a:lnTo>
                    <a:pt x="132" y="1358"/>
                  </a:lnTo>
                  <a:lnTo>
                    <a:pt x="130" y="1358"/>
                  </a:lnTo>
                  <a:lnTo>
                    <a:pt x="124" y="1360"/>
                  </a:lnTo>
                  <a:close/>
                  <a:moveTo>
                    <a:pt x="162" y="1352"/>
                  </a:moveTo>
                  <a:lnTo>
                    <a:pt x="162" y="1352"/>
                  </a:lnTo>
                  <a:lnTo>
                    <a:pt x="162" y="1348"/>
                  </a:lnTo>
                  <a:lnTo>
                    <a:pt x="160" y="1344"/>
                  </a:lnTo>
                  <a:lnTo>
                    <a:pt x="160" y="1350"/>
                  </a:lnTo>
                  <a:lnTo>
                    <a:pt x="160" y="1352"/>
                  </a:lnTo>
                  <a:lnTo>
                    <a:pt x="162" y="1352"/>
                  </a:lnTo>
                  <a:close/>
                  <a:moveTo>
                    <a:pt x="128" y="1670"/>
                  </a:moveTo>
                  <a:lnTo>
                    <a:pt x="128" y="1670"/>
                  </a:lnTo>
                  <a:lnTo>
                    <a:pt x="126" y="1670"/>
                  </a:lnTo>
                  <a:lnTo>
                    <a:pt x="124" y="1672"/>
                  </a:lnTo>
                  <a:lnTo>
                    <a:pt x="122" y="1678"/>
                  </a:lnTo>
                  <a:lnTo>
                    <a:pt x="124" y="1686"/>
                  </a:lnTo>
                  <a:lnTo>
                    <a:pt x="126" y="1688"/>
                  </a:lnTo>
                  <a:lnTo>
                    <a:pt x="128" y="1688"/>
                  </a:lnTo>
                  <a:lnTo>
                    <a:pt x="130" y="1688"/>
                  </a:lnTo>
                  <a:lnTo>
                    <a:pt x="130" y="1684"/>
                  </a:lnTo>
                  <a:lnTo>
                    <a:pt x="128" y="1682"/>
                  </a:lnTo>
                  <a:lnTo>
                    <a:pt x="128" y="1680"/>
                  </a:lnTo>
                  <a:lnTo>
                    <a:pt x="130" y="1678"/>
                  </a:lnTo>
                  <a:lnTo>
                    <a:pt x="132" y="1674"/>
                  </a:lnTo>
                  <a:lnTo>
                    <a:pt x="130" y="1672"/>
                  </a:lnTo>
                  <a:lnTo>
                    <a:pt x="128" y="1670"/>
                  </a:lnTo>
                  <a:close/>
                  <a:moveTo>
                    <a:pt x="238" y="1920"/>
                  </a:moveTo>
                  <a:lnTo>
                    <a:pt x="238" y="1920"/>
                  </a:lnTo>
                  <a:lnTo>
                    <a:pt x="236" y="1924"/>
                  </a:lnTo>
                  <a:lnTo>
                    <a:pt x="238" y="1926"/>
                  </a:lnTo>
                  <a:lnTo>
                    <a:pt x="240" y="1930"/>
                  </a:lnTo>
                  <a:lnTo>
                    <a:pt x="246" y="1930"/>
                  </a:lnTo>
                  <a:lnTo>
                    <a:pt x="248" y="1930"/>
                  </a:lnTo>
                  <a:lnTo>
                    <a:pt x="252" y="1926"/>
                  </a:lnTo>
                  <a:lnTo>
                    <a:pt x="252" y="1924"/>
                  </a:lnTo>
                  <a:lnTo>
                    <a:pt x="254" y="1920"/>
                  </a:lnTo>
                  <a:lnTo>
                    <a:pt x="252" y="1918"/>
                  </a:lnTo>
                  <a:lnTo>
                    <a:pt x="250" y="1916"/>
                  </a:lnTo>
                  <a:lnTo>
                    <a:pt x="248" y="1914"/>
                  </a:lnTo>
                  <a:lnTo>
                    <a:pt x="244" y="1916"/>
                  </a:lnTo>
                  <a:lnTo>
                    <a:pt x="240" y="1916"/>
                  </a:lnTo>
                  <a:lnTo>
                    <a:pt x="238" y="1920"/>
                  </a:lnTo>
                  <a:close/>
                  <a:moveTo>
                    <a:pt x="232" y="1878"/>
                  </a:moveTo>
                  <a:lnTo>
                    <a:pt x="232" y="1878"/>
                  </a:lnTo>
                  <a:lnTo>
                    <a:pt x="236" y="1878"/>
                  </a:lnTo>
                  <a:lnTo>
                    <a:pt x="240" y="1876"/>
                  </a:lnTo>
                  <a:lnTo>
                    <a:pt x="246" y="1870"/>
                  </a:lnTo>
                  <a:lnTo>
                    <a:pt x="248" y="1862"/>
                  </a:lnTo>
                  <a:lnTo>
                    <a:pt x="246" y="1858"/>
                  </a:lnTo>
                  <a:lnTo>
                    <a:pt x="244" y="1856"/>
                  </a:lnTo>
                  <a:lnTo>
                    <a:pt x="240" y="1858"/>
                  </a:lnTo>
                  <a:lnTo>
                    <a:pt x="234" y="1866"/>
                  </a:lnTo>
                  <a:lnTo>
                    <a:pt x="230" y="1874"/>
                  </a:lnTo>
                  <a:lnTo>
                    <a:pt x="230" y="1876"/>
                  </a:lnTo>
                  <a:lnTo>
                    <a:pt x="232" y="1878"/>
                  </a:lnTo>
                  <a:close/>
                  <a:moveTo>
                    <a:pt x="290" y="1568"/>
                  </a:moveTo>
                  <a:lnTo>
                    <a:pt x="290" y="1568"/>
                  </a:lnTo>
                  <a:lnTo>
                    <a:pt x="294" y="1572"/>
                  </a:lnTo>
                  <a:lnTo>
                    <a:pt x="298" y="1572"/>
                  </a:lnTo>
                  <a:lnTo>
                    <a:pt x="302" y="1572"/>
                  </a:lnTo>
                  <a:lnTo>
                    <a:pt x="304" y="1572"/>
                  </a:lnTo>
                  <a:lnTo>
                    <a:pt x="306" y="1574"/>
                  </a:lnTo>
                  <a:lnTo>
                    <a:pt x="310" y="1574"/>
                  </a:lnTo>
                  <a:lnTo>
                    <a:pt x="312" y="1572"/>
                  </a:lnTo>
                  <a:lnTo>
                    <a:pt x="312" y="1570"/>
                  </a:lnTo>
                  <a:lnTo>
                    <a:pt x="310" y="1568"/>
                  </a:lnTo>
                  <a:lnTo>
                    <a:pt x="310" y="1570"/>
                  </a:lnTo>
                  <a:lnTo>
                    <a:pt x="308" y="1570"/>
                  </a:lnTo>
                  <a:lnTo>
                    <a:pt x="308" y="1568"/>
                  </a:lnTo>
                  <a:lnTo>
                    <a:pt x="304" y="1566"/>
                  </a:lnTo>
                  <a:lnTo>
                    <a:pt x="302" y="1566"/>
                  </a:lnTo>
                  <a:lnTo>
                    <a:pt x="300" y="1566"/>
                  </a:lnTo>
                  <a:lnTo>
                    <a:pt x="300" y="1564"/>
                  </a:lnTo>
                  <a:lnTo>
                    <a:pt x="302" y="1560"/>
                  </a:lnTo>
                  <a:lnTo>
                    <a:pt x="300" y="1560"/>
                  </a:lnTo>
                  <a:lnTo>
                    <a:pt x="296" y="1556"/>
                  </a:lnTo>
                  <a:lnTo>
                    <a:pt x="292" y="1556"/>
                  </a:lnTo>
                  <a:lnTo>
                    <a:pt x="290" y="1560"/>
                  </a:lnTo>
                  <a:lnTo>
                    <a:pt x="288" y="1564"/>
                  </a:lnTo>
                  <a:lnTo>
                    <a:pt x="290" y="1568"/>
                  </a:lnTo>
                  <a:close/>
                  <a:moveTo>
                    <a:pt x="208" y="1778"/>
                  </a:moveTo>
                  <a:lnTo>
                    <a:pt x="208" y="1778"/>
                  </a:lnTo>
                  <a:lnTo>
                    <a:pt x="206" y="1784"/>
                  </a:lnTo>
                  <a:lnTo>
                    <a:pt x="206" y="1788"/>
                  </a:lnTo>
                  <a:lnTo>
                    <a:pt x="210" y="1792"/>
                  </a:lnTo>
                  <a:lnTo>
                    <a:pt x="214" y="1792"/>
                  </a:lnTo>
                  <a:lnTo>
                    <a:pt x="216" y="1792"/>
                  </a:lnTo>
                  <a:lnTo>
                    <a:pt x="218" y="1788"/>
                  </a:lnTo>
                  <a:lnTo>
                    <a:pt x="216" y="1782"/>
                  </a:lnTo>
                  <a:lnTo>
                    <a:pt x="212" y="1776"/>
                  </a:lnTo>
                  <a:lnTo>
                    <a:pt x="210" y="1776"/>
                  </a:lnTo>
                  <a:lnTo>
                    <a:pt x="208" y="1778"/>
                  </a:lnTo>
                  <a:close/>
                  <a:moveTo>
                    <a:pt x="618" y="1434"/>
                  </a:moveTo>
                  <a:lnTo>
                    <a:pt x="618" y="1434"/>
                  </a:lnTo>
                  <a:lnTo>
                    <a:pt x="620" y="1434"/>
                  </a:lnTo>
                  <a:lnTo>
                    <a:pt x="622" y="1430"/>
                  </a:lnTo>
                  <a:lnTo>
                    <a:pt x="622" y="1428"/>
                  </a:lnTo>
                  <a:lnTo>
                    <a:pt x="620" y="1426"/>
                  </a:lnTo>
                  <a:lnTo>
                    <a:pt x="616" y="1430"/>
                  </a:lnTo>
                  <a:lnTo>
                    <a:pt x="616" y="1432"/>
                  </a:lnTo>
                  <a:lnTo>
                    <a:pt x="618" y="1434"/>
                  </a:lnTo>
                  <a:close/>
                  <a:moveTo>
                    <a:pt x="882" y="1770"/>
                  </a:moveTo>
                  <a:lnTo>
                    <a:pt x="882" y="1770"/>
                  </a:lnTo>
                  <a:lnTo>
                    <a:pt x="876" y="1774"/>
                  </a:lnTo>
                  <a:lnTo>
                    <a:pt x="870" y="1774"/>
                  </a:lnTo>
                  <a:lnTo>
                    <a:pt x="866" y="1772"/>
                  </a:lnTo>
                  <a:lnTo>
                    <a:pt x="860" y="1774"/>
                  </a:lnTo>
                  <a:lnTo>
                    <a:pt x="860" y="1776"/>
                  </a:lnTo>
                  <a:lnTo>
                    <a:pt x="864" y="1778"/>
                  </a:lnTo>
                  <a:lnTo>
                    <a:pt x="870" y="1782"/>
                  </a:lnTo>
                  <a:lnTo>
                    <a:pt x="870" y="1784"/>
                  </a:lnTo>
                  <a:lnTo>
                    <a:pt x="870" y="1786"/>
                  </a:lnTo>
                  <a:lnTo>
                    <a:pt x="870" y="1788"/>
                  </a:lnTo>
                  <a:lnTo>
                    <a:pt x="872" y="1790"/>
                  </a:lnTo>
                  <a:lnTo>
                    <a:pt x="874" y="1792"/>
                  </a:lnTo>
                  <a:lnTo>
                    <a:pt x="872" y="1796"/>
                  </a:lnTo>
                  <a:lnTo>
                    <a:pt x="870" y="1798"/>
                  </a:lnTo>
                  <a:lnTo>
                    <a:pt x="872" y="1800"/>
                  </a:lnTo>
                  <a:lnTo>
                    <a:pt x="874" y="1800"/>
                  </a:lnTo>
                  <a:lnTo>
                    <a:pt x="876" y="1804"/>
                  </a:lnTo>
                  <a:lnTo>
                    <a:pt x="876" y="1806"/>
                  </a:lnTo>
                  <a:lnTo>
                    <a:pt x="878" y="1806"/>
                  </a:lnTo>
                  <a:lnTo>
                    <a:pt x="882" y="1806"/>
                  </a:lnTo>
                  <a:lnTo>
                    <a:pt x="886" y="1806"/>
                  </a:lnTo>
                  <a:lnTo>
                    <a:pt x="888" y="1808"/>
                  </a:lnTo>
                  <a:lnTo>
                    <a:pt x="892" y="1806"/>
                  </a:lnTo>
                  <a:lnTo>
                    <a:pt x="894" y="1808"/>
                  </a:lnTo>
                  <a:lnTo>
                    <a:pt x="896" y="1810"/>
                  </a:lnTo>
                  <a:lnTo>
                    <a:pt x="896" y="1814"/>
                  </a:lnTo>
                  <a:lnTo>
                    <a:pt x="894" y="1814"/>
                  </a:lnTo>
                  <a:lnTo>
                    <a:pt x="892" y="1814"/>
                  </a:lnTo>
                  <a:lnTo>
                    <a:pt x="890" y="1816"/>
                  </a:lnTo>
                  <a:lnTo>
                    <a:pt x="892" y="1816"/>
                  </a:lnTo>
                  <a:lnTo>
                    <a:pt x="894" y="1818"/>
                  </a:lnTo>
                  <a:lnTo>
                    <a:pt x="898" y="1820"/>
                  </a:lnTo>
                  <a:lnTo>
                    <a:pt x="898" y="1822"/>
                  </a:lnTo>
                  <a:lnTo>
                    <a:pt x="896" y="1824"/>
                  </a:lnTo>
                  <a:lnTo>
                    <a:pt x="896" y="1826"/>
                  </a:lnTo>
                  <a:lnTo>
                    <a:pt x="900" y="1832"/>
                  </a:lnTo>
                  <a:lnTo>
                    <a:pt x="902" y="1836"/>
                  </a:lnTo>
                  <a:lnTo>
                    <a:pt x="904" y="1840"/>
                  </a:lnTo>
                  <a:lnTo>
                    <a:pt x="904" y="1844"/>
                  </a:lnTo>
                  <a:lnTo>
                    <a:pt x="906" y="1846"/>
                  </a:lnTo>
                  <a:lnTo>
                    <a:pt x="906" y="1848"/>
                  </a:lnTo>
                  <a:lnTo>
                    <a:pt x="908" y="1848"/>
                  </a:lnTo>
                  <a:lnTo>
                    <a:pt x="908" y="1844"/>
                  </a:lnTo>
                  <a:lnTo>
                    <a:pt x="908" y="1838"/>
                  </a:lnTo>
                  <a:lnTo>
                    <a:pt x="910" y="1834"/>
                  </a:lnTo>
                  <a:lnTo>
                    <a:pt x="912" y="1832"/>
                  </a:lnTo>
                  <a:lnTo>
                    <a:pt x="912" y="1828"/>
                  </a:lnTo>
                  <a:lnTo>
                    <a:pt x="908" y="1824"/>
                  </a:lnTo>
                  <a:lnTo>
                    <a:pt x="902" y="1822"/>
                  </a:lnTo>
                  <a:lnTo>
                    <a:pt x="904" y="1822"/>
                  </a:lnTo>
                  <a:lnTo>
                    <a:pt x="906" y="1820"/>
                  </a:lnTo>
                  <a:lnTo>
                    <a:pt x="910" y="1820"/>
                  </a:lnTo>
                  <a:lnTo>
                    <a:pt x="912" y="1818"/>
                  </a:lnTo>
                  <a:lnTo>
                    <a:pt x="912" y="1816"/>
                  </a:lnTo>
                  <a:lnTo>
                    <a:pt x="912" y="1812"/>
                  </a:lnTo>
                  <a:lnTo>
                    <a:pt x="912" y="1810"/>
                  </a:lnTo>
                  <a:lnTo>
                    <a:pt x="912" y="1808"/>
                  </a:lnTo>
                  <a:lnTo>
                    <a:pt x="918" y="1804"/>
                  </a:lnTo>
                  <a:lnTo>
                    <a:pt x="924" y="1802"/>
                  </a:lnTo>
                  <a:lnTo>
                    <a:pt x="926" y="1800"/>
                  </a:lnTo>
                  <a:lnTo>
                    <a:pt x="924" y="1798"/>
                  </a:lnTo>
                  <a:lnTo>
                    <a:pt x="918" y="1794"/>
                  </a:lnTo>
                  <a:lnTo>
                    <a:pt x="914" y="1790"/>
                  </a:lnTo>
                  <a:lnTo>
                    <a:pt x="914" y="1788"/>
                  </a:lnTo>
                  <a:lnTo>
                    <a:pt x="916" y="1784"/>
                  </a:lnTo>
                  <a:lnTo>
                    <a:pt x="922" y="1782"/>
                  </a:lnTo>
                  <a:lnTo>
                    <a:pt x="926" y="1782"/>
                  </a:lnTo>
                  <a:lnTo>
                    <a:pt x="928" y="1778"/>
                  </a:lnTo>
                  <a:lnTo>
                    <a:pt x="928" y="1772"/>
                  </a:lnTo>
                  <a:lnTo>
                    <a:pt x="928" y="1764"/>
                  </a:lnTo>
                  <a:lnTo>
                    <a:pt x="930" y="1758"/>
                  </a:lnTo>
                  <a:lnTo>
                    <a:pt x="932" y="1754"/>
                  </a:lnTo>
                  <a:lnTo>
                    <a:pt x="930" y="1752"/>
                  </a:lnTo>
                  <a:lnTo>
                    <a:pt x="920" y="1750"/>
                  </a:lnTo>
                  <a:lnTo>
                    <a:pt x="914" y="1750"/>
                  </a:lnTo>
                  <a:lnTo>
                    <a:pt x="908" y="1752"/>
                  </a:lnTo>
                  <a:lnTo>
                    <a:pt x="904" y="1756"/>
                  </a:lnTo>
                  <a:lnTo>
                    <a:pt x="902" y="1760"/>
                  </a:lnTo>
                  <a:lnTo>
                    <a:pt x="904" y="1762"/>
                  </a:lnTo>
                  <a:lnTo>
                    <a:pt x="904" y="1764"/>
                  </a:lnTo>
                  <a:lnTo>
                    <a:pt x="900" y="1772"/>
                  </a:lnTo>
                  <a:lnTo>
                    <a:pt x="898" y="1776"/>
                  </a:lnTo>
                  <a:lnTo>
                    <a:pt x="896" y="1774"/>
                  </a:lnTo>
                  <a:lnTo>
                    <a:pt x="896" y="1770"/>
                  </a:lnTo>
                  <a:lnTo>
                    <a:pt x="898" y="1762"/>
                  </a:lnTo>
                  <a:lnTo>
                    <a:pt x="896" y="1760"/>
                  </a:lnTo>
                  <a:lnTo>
                    <a:pt x="894" y="1760"/>
                  </a:lnTo>
                  <a:lnTo>
                    <a:pt x="890" y="1760"/>
                  </a:lnTo>
                  <a:lnTo>
                    <a:pt x="884" y="1758"/>
                  </a:lnTo>
                  <a:lnTo>
                    <a:pt x="880" y="1758"/>
                  </a:lnTo>
                  <a:lnTo>
                    <a:pt x="876" y="1758"/>
                  </a:lnTo>
                  <a:lnTo>
                    <a:pt x="878" y="1760"/>
                  </a:lnTo>
                  <a:lnTo>
                    <a:pt x="882" y="1762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2" y="1770"/>
                  </a:lnTo>
                  <a:close/>
                  <a:moveTo>
                    <a:pt x="850" y="1762"/>
                  </a:moveTo>
                  <a:lnTo>
                    <a:pt x="850" y="1762"/>
                  </a:lnTo>
                  <a:lnTo>
                    <a:pt x="848" y="1760"/>
                  </a:lnTo>
                  <a:lnTo>
                    <a:pt x="846" y="1764"/>
                  </a:lnTo>
                  <a:lnTo>
                    <a:pt x="848" y="1768"/>
                  </a:lnTo>
                  <a:lnTo>
                    <a:pt x="848" y="1772"/>
                  </a:lnTo>
                  <a:lnTo>
                    <a:pt x="850" y="1772"/>
                  </a:lnTo>
                  <a:lnTo>
                    <a:pt x="850" y="1770"/>
                  </a:lnTo>
                  <a:lnTo>
                    <a:pt x="852" y="1766"/>
                  </a:lnTo>
                  <a:lnTo>
                    <a:pt x="850" y="1762"/>
                  </a:lnTo>
                  <a:close/>
                  <a:moveTo>
                    <a:pt x="834" y="1814"/>
                  </a:moveTo>
                  <a:lnTo>
                    <a:pt x="834" y="1814"/>
                  </a:lnTo>
                  <a:lnTo>
                    <a:pt x="846" y="1816"/>
                  </a:lnTo>
                  <a:lnTo>
                    <a:pt x="852" y="1814"/>
                  </a:lnTo>
                  <a:lnTo>
                    <a:pt x="856" y="1812"/>
                  </a:lnTo>
                  <a:lnTo>
                    <a:pt x="858" y="1808"/>
                  </a:lnTo>
                  <a:lnTo>
                    <a:pt x="858" y="1806"/>
                  </a:lnTo>
                  <a:lnTo>
                    <a:pt x="858" y="1800"/>
                  </a:lnTo>
                  <a:lnTo>
                    <a:pt x="856" y="1794"/>
                  </a:lnTo>
                  <a:lnTo>
                    <a:pt x="856" y="1790"/>
                  </a:lnTo>
                  <a:lnTo>
                    <a:pt x="856" y="1788"/>
                  </a:lnTo>
                  <a:lnTo>
                    <a:pt x="852" y="1784"/>
                  </a:lnTo>
                  <a:lnTo>
                    <a:pt x="850" y="1782"/>
                  </a:lnTo>
                  <a:lnTo>
                    <a:pt x="850" y="1784"/>
                  </a:lnTo>
                  <a:lnTo>
                    <a:pt x="848" y="1786"/>
                  </a:lnTo>
                  <a:lnTo>
                    <a:pt x="840" y="1782"/>
                  </a:lnTo>
                  <a:lnTo>
                    <a:pt x="836" y="1782"/>
                  </a:lnTo>
                  <a:lnTo>
                    <a:pt x="830" y="1784"/>
                  </a:lnTo>
                  <a:lnTo>
                    <a:pt x="824" y="1786"/>
                  </a:lnTo>
                  <a:lnTo>
                    <a:pt x="818" y="1786"/>
                  </a:lnTo>
                  <a:lnTo>
                    <a:pt x="816" y="1786"/>
                  </a:lnTo>
                  <a:lnTo>
                    <a:pt x="814" y="1788"/>
                  </a:lnTo>
                  <a:lnTo>
                    <a:pt x="814" y="1790"/>
                  </a:lnTo>
                  <a:lnTo>
                    <a:pt x="816" y="1792"/>
                  </a:lnTo>
                  <a:lnTo>
                    <a:pt x="820" y="1798"/>
                  </a:lnTo>
                  <a:lnTo>
                    <a:pt x="824" y="1806"/>
                  </a:lnTo>
                  <a:lnTo>
                    <a:pt x="824" y="1810"/>
                  </a:lnTo>
                  <a:lnTo>
                    <a:pt x="826" y="1808"/>
                  </a:lnTo>
                  <a:lnTo>
                    <a:pt x="828" y="1808"/>
                  </a:lnTo>
                  <a:lnTo>
                    <a:pt x="830" y="1808"/>
                  </a:lnTo>
                  <a:lnTo>
                    <a:pt x="830" y="1810"/>
                  </a:lnTo>
                  <a:lnTo>
                    <a:pt x="830" y="1812"/>
                  </a:lnTo>
                  <a:lnTo>
                    <a:pt x="830" y="1814"/>
                  </a:lnTo>
                  <a:lnTo>
                    <a:pt x="834" y="1814"/>
                  </a:lnTo>
                  <a:close/>
                  <a:moveTo>
                    <a:pt x="898" y="1832"/>
                  </a:moveTo>
                  <a:lnTo>
                    <a:pt x="898" y="1832"/>
                  </a:lnTo>
                  <a:lnTo>
                    <a:pt x="894" y="1826"/>
                  </a:lnTo>
                  <a:lnTo>
                    <a:pt x="892" y="1826"/>
                  </a:lnTo>
                  <a:lnTo>
                    <a:pt x="890" y="1828"/>
                  </a:lnTo>
                  <a:lnTo>
                    <a:pt x="890" y="1830"/>
                  </a:lnTo>
                  <a:lnTo>
                    <a:pt x="888" y="1830"/>
                  </a:lnTo>
                  <a:lnTo>
                    <a:pt x="878" y="1824"/>
                  </a:lnTo>
                  <a:lnTo>
                    <a:pt x="872" y="1822"/>
                  </a:lnTo>
                  <a:lnTo>
                    <a:pt x="868" y="1822"/>
                  </a:lnTo>
                  <a:lnTo>
                    <a:pt x="866" y="1826"/>
                  </a:lnTo>
                  <a:lnTo>
                    <a:pt x="866" y="1830"/>
                  </a:lnTo>
                  <a:lnTo>
                    <a:pt x="870" y="1834"/>
                  </a:lnTo>
                  <a:lnTo>
                    <a:pt x="876" y="1838"/>
                  </a:lnTo>
                  <a:lnTo>
                    <a:pt x="886" y="1840"/>
                  </a:lnTo>
                  <a:lnTo>
                    <a:pt x="894" y="1842"/>
                  </a:lnTo>
                  <a:lnTo>
                    <a:pt x="898" y="1842"/>
                  </a:lnTo>
                  <a:lnTo>
                    <a:pt x="900" y="1840"/>
                  </a:lnTo>
                  <a:lnTo>
                    <a:pt x="898" y="1832"/>
                  </a:lnTo>
                  <a:close/>
                  <a:moveTo>
                    <a:pt x="914" y="1822"/>
                  </a:moveTo>
                  <a:lnTo>
                    <a:pt x="914" y="1822"/>
                  </a:lnTo>
                  <a:lnTo>
                    <a:pt x="912" y="1824"/>
                  </a:lnTo>
                  <a:lnTo>
                    <a:pt x="914" y="1826"/>
                  </a:lnTo>
                  <a:lnTo>
                    <a:pt x="918" y="1824"/>
                  </a:lnTo>
                  <a:lnTo>
                    <a:pt x="924" y="1820"/>
                  </a:lnTo>
                  <a:lnTo>
                    <a:pt x="926" y="1820"/>
                  </a:lnTo>
                  <a:lnTo>
                    <a:pt x="926" y="1818"/>
                  </a:lnTo>
                  <a:lnTo>
                    <a:pt x="922" y="1816"/>
                  </a:lnTo>
                  <a:lnTo>
                    <a:pt x="918" y="1816"/>
                  </a:lnTo>
                  <a:lnTo>
                    <a:pt x="914" y="1822"/>
                  </a:lnTo>
                  <a:close/>
                  <a:moveTo>
                    <a:pt x="868" y="1848"/>
                  </a:moveTo>
                  <a:lnTo>
                    <a:pt x="868" y="1848"/>
                  </a:lnTo>
                  <a:lnTo>
                    <a:pt x="866" y="1850"/>
                  </a:lnTo>
                  <a:lnTo>
                    <a:pt x="868" y="1852"/>
                  </a:lnTo>
                  <a:lnTo>
                    <a:pt x="872" y="1854"/>
                  </a:lnTo>
                  <a:lnTo>
                    <a:pt x="876" y="1854"/>
                  </a:lnTo>
                  <a:lnTo>
                    <a:pt x="880" y="1854"/>
                  </a:lnTo>
                  <a:lnTo>
                    <a:pt x="878" y="1852"/>
                  </a:lnTo>
                  <a:lnTo>
                    <a:pt x="876" y="1848"/>
                  </a:lnTo>
                  <a:lnTo>
                    <a:pt x="872" y="1848"/>
                  </a:lnTo>
                  <a:lnTo>
                    <a:pt x="868" y="1848"/>
                  </a:lnTo>
                  <a:close/>
                  <a:moveTo>
                    <a:pt x="1030" y="1820"/>
                  </a:moveTo>
                  <a:lnTo>
                    <a:pt x="1030" y="1820"/>
                  </a:lnTo>
                  <a:lnTo>
                    <a:pt x="1032" y="1818"/>
                  </a:lnTo>
                  <a:lnTo>
                    <a:pt x="1034" y="1814"/>
                  </a:lnTo>
                  <a:lnTo>
                    <a:pt x="1032" y="1810"/>
                  </a:lnTo>
                  <a:lnTo>
                    <a:pt x="1030" y="1808"/>
                  </a:lnTo>
                  <a:lnTo>
                    <a:pt x="1022" y="1802"/>
                  </a:lnTo>
                  <a:lnTo>
                    <a:pt x="1018" y="1800"/>
                  </a:lnTo>
                  <a:lnTo>
                    <a:pt x="1016" y="1802"/>
                  </a:lnTo>
                  <a:lnTo>
                    <a:pt x="1014" y="1806"/>
                  </a:lnTo>
                  <a:lnTo>
                    <a:pt x="1016" y="1812"/>
                  </a:lnTo>
                  <a:lnTo>
                    <a:pt x="1022" y="1818"/>
                  </a:lnTo>
                  <a:lnTo>
                    <a:pt x="1026" y="1820"/>
                  </a:lnTo>
                  <a:lnTo>
                    <a:pt x="1030" y="1820"/>
                  </a:lnTo>
                  <a:close/>
                  <a:moveTo>
                    <a:pt x="952" y="1846"/>
                  </a:moveTo>
                  <a:lnTo>
                    <a:pt x="952" y="1846"/>
                  </a:lnTo>
                  <a:lnTo>
                    <a:pt x="952" y="1848"/>
                  </a:lnTo>
                  <a:lnTo>
                    <a:pt x="954" y="1850"/>
                  </a:lnTo>
                  <a:lnTo>
                    <a:pt x="954" y="1854"/>
                  </a:lnTo>
                  <a:lnTo>
                    <a:pt x="954" y="1856"/>
                  </a:lnTo>
                  <a:lnTo>
                    <a:pt x="952" y="1858"/>
                  </a:lnTo>
                  <a:lnTo>
                    <a:pt x="952" y="1860"/>
                  </a:lnTo>
                  <a:lnTo>
                    <a:pt x="960" y="1866"/>
                  </a:lnTo>
                  <a:lnTo>
                    <a:pt x="962" y="1866"/>
                  </a:lnTo>
                  <a:lnTo>
                    <a:pt x="964" y="1866"/>
                  </a:lnTo>
                  <a:lnTo>
                    <a:pt x="964" y="1864"/>
                  </a:lnTo>
                  <a:lnTo>
                    <a:pt x="964" y="1862"/>
                  </a:lnTo>
                  <a:lnTo>
                    <a:pt x="966" y="1860"/>
                  </a:lnTo>
                  <a:lnTo>
                    <a:pt x="968" y="1858"/>
                  </a:lnTo>
                  <a:lnTo>
                    <a:pt x="972" y="1862"/>
                  </a:lnTo>
                  <a:lnTo>
                    <a:pt x="976" y="1864"/>
                  </a:lnTo>
                  <a:lnTo>
                    <a:pt x="976" y="1862"/>
                  </a:lnTo>
                  <a:lnTo>
                    <a:pt x="976" y="1860"/>
                  </a:lnTo>
                  <a:lnTo>
                    <a:pt x="972" y="1858"/>
                  </a:lnTo>
                  <a:lnTo>
                    <a:pt x="972" y="1856"/>
                  </a:lnTo>
                  <a:lnTo>
                    <a:pt x="972" y="1854"/>
                  </a:lnTo>
                  <a:lnTo>
                    <a:pt x="974" y="1850"/>
                  </a:lnTo>
                  <a:lnTo>
                    <a:pt x="974" y="1846"/>
                  </a:lnTo>
                  <a:lnTo>
                    <a:pt x="972" y="1846"/>
                  </a:lnTo>
                  <a:lnTo>
                    <a:pt x="970" y="1844"/>
                  </a:lnTo>
                  <a:lnTo>
                    <a:pt x="966" y="1842"/>
                  </a:lnTo>
                  <a:lnTo>
                    <a:pt x="964" y="1840"/>
                  </a:lnTo>
                  <a:lnTo>
                    <a:pt x="960" y="1838"/>
                  </a:lnTo>
                  <a:lnTo>
                    <a:pt x="956" y="1840"/>
                  </a:lnTo>
                  <a:lnTo>
                    <a:pt x="954" y="1842"/>
                  </a:lnTo>
                  <a:lnTo>
                    <a:pt x="958" y="1844"/>
                  </a:lnTo>
                  <a:lnTo>
                    <a:pt x="964" y="1846"/>
                  </a:lnTo>
                  <a:lnTo>
                    <a:pt x="966" y="1848"/>
                  </a:lnTo>
                  <a:lnTo>
                    <a:pt x="964" y="1850"/>
                  </a:lnTo>
                  <a:lnTo>
                    <a:pt x="960" y="1850"/>
                  </a:lnTo>
                  <a:lnTo>
                    <a:pt x="952" y="1846"/>
                  </a:lnTo>
                  <a:close/>
                  <a:moveTo>
                    <a:pt x="862" y="1678"/>
                  </a:moveTo>
                  <a:lnTo>
                    <a:pt x="862" y="1678"/>
                  </a:lnTo>
                  <a:lnTo>
                    <a:pt x="864" y="1678"/>
                  </a:lnTo>
                  <a:lnTo>
                    <a:pt x="868" y="1678"/>
                  </a:lnTo>
                  <a:lnTo>
                    <a:pt x="872" y="1674"/>
                  </a:lnTo>
                  <a:lnTo>
                    <a:pt x="872" y="1672"/>
                  </a:lnTo>
                  <a:lnTo>
                    <a:pt x="868" y="1672"/>
                  </a:lnTo>
                  <a:lnTo>
                    <a:pt x="864" y="1674"/>
                  </a:lnTo>
                  <a:lnTo>
                    <a:pt x="862" y="1678"/>
                  </a:lnTo>
                  <a:close/>
                  <a:moveTo>
                    <a:pt x="860" y="1816"/>
                  </a:moveTo>
                  <a:lnTo>
                    <a:pt x="860" y="1816"/>
                  </a:lnTo>
                  <a:lnTo>
                    <a:pt x="860" y="1814"/>
                  </a:lnTo>
                  <a:lnTo>
                    <a:pt x="860" y="1812"/>
                  </a:lnTo>
                  <a:lnTo>
                    <a:pt x="858" y="1814"/>
                  </a:lnTo>
                  <a:lnTo>
                    <a:pt x="856" y="1818"/>
                  </a:lnTo>
                  <a:lnTo>
                    <a:pt x="850" y="1826"/>
                  </a:lnTo>
                  <a:lnTo>
                    <a:pt x="848" y="1830"/>
                  </a:lnTo>
                  <a:lnTo>
                    <a:pt x="848" y="1834"/>
                  </a:lnTo>
                  <a:lnTo>
                    <a:pt x="850" y="1836"/>
                  </a:lnTo>
                  <a:lnTo>
                    <a:pt x="852" y="1836"/>
                  </a:lnTo>
                  <a:lnTo>
                    <a:pt x="854" y="1830"/>
                  </a:lnTo>
                  <a:lnTo>
                    <a:pt x="860" y="1816"/>
                  </a:lnTo>
                  <a:close/>
                  <a:moveTo>
                    <a:pt x="1100" y="2508"/>
                  </a:moveTo>
                  <a:lnTo>
                    <a:pt x="1100" y="2508"/>
                  </a:lnTo>
                  <a:lnTo>
                    <a:pt x="1102" y="2508"/>
                  </a:lnTo>
                  <a:lnTo>
                    <a:pt x="1100" y="2506"/>
                  </a:lnTo>
                  <a:lnTo>
                    <a:pt x="1094" y="2504"/>
                  </a:lnTo>
                  <a:lnTo>
                    <a:pt x="1086" y="2504"/>
                  </a:lnTo>
                  <a:lnTo>
                    <a:pt x="1084" y="2504"/>
                  </a:lnTo>
                  <a:lnTo>
                    <a:pt x="1084" y="2506"/>
                  </a:lnTo>
                  <a:lnTo>
                    <a:pt x="1086" y="2508"/>
                  </a:lnTo>
                  <a:lnTo>
                    <a:pt x="1092" y="2510"/>
                  </a:lnTo>
                  <a:lnTo>
                    <a:pt x="1096" y="2510"/>
                  </a:lnTo>
                  <a:lnTo>
                    <a:pt x="1100" y="2508"/>
                  </a:lnTo>
                  <a:close/>
                  <a:moveTo>
                    <a:pt x="1092" y="2518"/>
                  </a:moveTo>
                  <a:lnTo>
                    <a:pt x="1092" y="2518"/>
                  </a:lnTo>
                  <a:lnTo>
                    <a:pt x="1108" y="2520"/>
                  </a:lnTo>
                  <a:lnTo>
                    <a:pt x="1110" y="2518"/>
                  </a:lnTo>
                  <a:lnTo>
                    <a:pt x="1108" y="2516"/>
                  </a:lnTo>
                  <a:lnTo>
                    <a:pt x="1100" y="2514"/>
                  </a:lnTo>
                  <a:lnTo>
                    <a:pt x="1086" y="2514"/>
                  </a:lnTo>
                  <a:lnTo>
                    <a:pt x="1084" y="2514"/>
                  </a:lnTo>
                  <a:lnTo>
                    <a:pt x="1082" y="2516"/>
                  </a:lnTo>
                  <a:lnTo>
                    <a:pt x="1092" y="2518"/>
                  </a:lnTo>
                  <a:close/>
                  <a:moveTo>
                    <a:pt x="1108" y="1672"/>
                  </a:moveTo>
                  <a:lnTo>
                    <a:pt x="1108" y="1672"/>
                  </a:lnTo>
                  <a:lnTo>
                    <a:pt x="1106" y="1672"/>
                  </a:lnTo>
                  <a:lnTo>
                    <a:pt x="1104" y="1674"/>
                  </a:lnTo>
                  <a:lnTo>
                    <a:pt x="1102" y="1682"/>
                  </a:lnTo>
                  <a:lnTo>
                    <a:pt x="1100" y="1692"/>
                  </a:lnTo>
                  <a:lnTo>
                    <a:pt x="1094" y="1700"/>
                  </a:lnTo>
                  <a:lnTo>
                    <a:pt x="1090" y="1710"/>
                  </a:lnTo>
                  <a:lnTo>
                    <a:pt x="1086" y="1722"/>
                  </a:lnTo>
                  <a:lnTo>
                    <a:pt x="1084" y="1734"/>
                  </a:lnTo>
                  <a:lnTo>
                    <a:pt x="1084" y="1740"/>
                  </a:lnTo>
                  <a:lnTo>
                    <a:pt x="1086" y="1744"/>
                  </a:lnTo>
                  <a:lnTo>
                    <a:pt x="1090" y="1734"/>
                  </a:lnTo>
                  <a:lnTo>
                    <a:pt x="1100" y="1708"/>
                  </a:lnTo>
                  <a:lnTo>
                    <a:pt x="1108" y="1684"/>
                  </a:lnTo>
                  <a:lnTo>
                    <a:pt x="1110" y="1676"/>
                  </a:lnTo>
                  <a:lnTo>
                    <a:pt x="1110" y="1674"/>
                  </a:lnTo>
                  <a:lnTo>
                    <a:pt x="1108" y="1672"/>
                  </a:lnTo>
                  <a:close/>
                  <a:moveTo>
                    <a:pt x="1804" y="2938"/>
                  </a:moveTo>
                  <a:lnTo>
                    <a:pt x="1804" y="2938"/>
                  </a:lnTo>
                  <a:lnTo>
                    <a:pt x="1810" y="2932"/>
                  </a:lnTo>
                  <a:lnTo>
                    <a:pt x="1812" y="2928"/>
                  </a:lnTo>
                  <a:lnTo>
                    <a:pt x="1808" y="2930"/>
                  </a:lnTo>
                  <a:lnTo>
                    <a:pt x="1800" y="2934"/>
                  </a:lnTo>
                  <a:lnTo>
                    <a:pt x="1790" y="2940"/>
                  </a:lnTo>
                  <a:lnTo>
                    <a:pt x="1776" y="2946"/>
                  </a:lnTo>
                  <a:lnTo>
                    <a:pt x="1768" y="2946"/>
                  </a:lnTo>
                  <a:lnTo>
                    <a:pt x="1760" y="2944"/>
                  </a:lnTo>
                  <a:lnTo>
                    <a:pt x="1754" y="2944"/>
                  </a:lnTo>
                  <a:lnTo>
                    <a:pt x="1750" y="2944"/>
                  </a:lnTo>
                  <a:lnTo>
                    <a:pt x="1748" y="2946"/>
                  </a:lnTo>
                  <a:lnTo>
                    <a:pt x="1748" y="2948"/>
                  </a:lnTo>
                  <a:lnTo>
                    <a:pt x="1748" y="2954"/>
                  </a:lnTo>
                  <a:lnTo>
                    <a:pt x="1746" y="2954"/>
                  </a:lnTo>
                  <a:lnTo>
                    <a:pt x="1742" y="2954"/>
                  </a:lnTo>
                  <a:lnTo>
                    <a:pt x="1736" y="2954"/>
                  </a:lnTo>
                  <a:lnTo>
                    <a:pt x="1732" y="2958"/>
                  </a:lnTo>
                  <a:lnTo>
                    <a:pt x="1730" y="2960"/>
                  </a:lnTo>
                  <a:lnTo>
                    <a:pt x="1726" y="2960"/>
                  </a:lnTo>
                  <a:lnTo>
                    <a:pt x="1722" y="2960"/>
                  </a:lnTo>
                  <a:lnTo>
                    <a:pt x="1722" y="2962"/>
                  </a:lnTo>
                  <a:lnTo>
                    <a:pt x="1726" y="2974"/>
                  </a:lnTo>
                  <a:lnTo>
                    <a:pt x="1728" y="2978"/>
                  </a:lnTo>
                  <a:lnTo>
                    <a:pt x="1732" y="2980"/>
                  </a:lnTo>
                  <a:lnTo>
                    <a:pt x="1736" y="2982"/>
                  </a:lnTo>
                  <a:lnTo>
                    <a:pt x="1742" y="2982"/>
                  </a:lnTo>
                  <a:lnTo>
                    <a:pt x="1748" y="2982"/>
                  </a:lnTo>
                  <a:lnTo>
                    <a:pt x="1750" y="2984"/>
                  </a:lnTo>
                  <a:lnTo>
                    <a:pt x="1752" y="2986"/>
                  </a:lnTo>
                  <a:lnTo>
                    <a:pt x="1754" y="2984"/>
                  </a:lnTo>
                  <a:lnTo>
                    <a:pt x="1754" y="2982"/>
                  </a:lnTo>
                  <a:lnTo>
                    <a:pt x="1756" y="2980"/>
                  </a:lnTo>
                  <a:lnTo>
                    <a:pt x="1764" y="2978"/>
                  </a:lnTo>
                  <a:lnTo>
                    <a:pt x="1770" y="2976"/>
                  </a:lnTo>
                  <a:lnTo>
                    <a:pt x="1774" y="2974"/>
                  </a:lnTo>
                  <a:lnTo>
                    <a:pt x="1776" y="2970"/>
                  </a:lnTo>
                  <a:lnTo>
                    <a:pt x="1780" y="2966"/>
                  </a:lnTo>
                  <a:lnTo>
                    <a:pt x="1782" y="2964"/>
                  </a:lnTo>
                  <a:lnTo>
                    <a:pt x="1790" y="2964"/>
                  </a:lnTo>
                  <a:lnTo>
                    <a:pt x="1794" y="2964"/>
                  </a:lnTo>
                  <a:lnTo>
                    <a:pt x="1796" y="2962"/>
                  </a:lnTo>
                  <a:lnTo>
                    <a:pt x="1794" y="2960"/>
                  </a:lnTo>
                  <a:lnTo>
                    <a:pt x="1790" y="2954"/>
                  </a:lnTo>
                  <a:lnTo>
                    <a:pt x="1790" y="2950"/>
                  </a:lnTo>
                  <a:lnTo>
                    <a:pt x="1796" y="2944"/>
                  </a:lnTo>
                  <a:lnTo>
                    <a:pt x="1804" y="2938"/>
                  </a:lnTo>
                  <a:close/>
                  <a:moveTo>
                    <a:pt x="1538" y="2902"/>
                  </a:moveTo>
                  <a:lnTo>
                    <a:pt x="1538" y="2902"/>
                  </a:lnTo>
                  <a:lnTo>
                    <a:pt x="1540" y="2906"/>
                  </a:lnTo>
                  <a:lnTo>
                    <a:pt x="1538" y="2910"/>
                  </a:lnTo>
                  <a:lnTo>
                    <a:pt x="1538" y="2914"/>
                  </a:lnTo>
                  <a:lnTo>
                    <a:pt x="1542" y="2918"/>
                  </a:lnTo>
                  <a:lnTo>
                    <a:pt x="1544" y="2918"/>
                  </a:lnTo>
                  <a:lnTo>
                    <a:pt x="1548" y="2914"/>
                  </a:lnTo>
                  <a:lnTo>
                    <a:pt x="1554" y="2904"/>
                  </a:lnTo>
                  <a:lnTo>
                    <a:pt x="1558" y="2894"/>
                  </a:lnTo>
                  <a:lnTo>
                    <a:pt x="1560" y="2888"/>
                  </a:lnTo>
                  <a:lnTo>
                    <a:pt x="1560" y="2886"/>
                  </a:lnTo>
                  <a:lnTo>
                    <a:pt x="1558" y="2886"/>
                  </a:lnTo>
                  <a:lnTo>
                    <a:pt x="1554" y="2886"/>
                  </a:lnTo>
                  <a:lnTo>
                    <a:pt x="1546" y="2892"/>
                  </a:lnTo>
                  <a:lnTo>
                    <a:pt x="1540" y="2898"/>
                  </a:lnTo>
                  <a:lnTo>
                    <a:pt x="1538" y="2900"/>
                  </a:lnTo>
                  <a:lnTo>
                    <a:pt x="1538" y="2902"/>
                  </a:lnTo>
                  <a:close/>
                  <a:moveTo>
                    <a:pt x="644" y="1508"/>
                  </a:moveTo>
                  <a:lnTo>
                    <a:pt x="644" y="1508"/>
                  </a:lnTo>
                  <a:lnTo>
                    <a:pt x="646" y="1510"/>
                  </a:lnTo>
                  <a:lnTo>
                    <a:pt x="648" y="1508"/>
                  </a:lnTo>
                  <a:lnTo>
                    <a:pt x="650" y="1500"/>
                  </a:lnTo>
                  <a:lnTo>
                    <a:pt x="650" y="1498"/>
                  </a:lnTo>
                  <a:lnTo>
                    <a:pt x="646" y="1498"/>
                  </a:lnTo>
                  <a:lnTo>
                    <a:pt x="640" y="1500"/>
                  </a:lnTo>
                  <a:lnTo>
                    <a:pt x="636" y="1504"/>
                  </a:lnTo>
                  <a:lnTo>
                    <a:pt x="634" y="1510"/>
                  </a:lnTo>
                  <a:lnTo>
                    <a:pt x="636" y="1514"/>
                  </a:lnTo>
                  <a:lnTo>
                    <a:pt x="638" y="1516"/>
                  </a:lnTo>
                  <a:lnTo>
                    <a:pt x="642" y="1518"/>
                  </a:lnTo>
                  <a:lnTo>
                    <a:pt x="644" y="1516"/>
                  </a:lnTo>
                  <a:lnTo>
                    <a:pt x="644" y="1514"/>
                  </a:lnTo>
                  <a:lnTo>
                    <a:pt x="642" y="1508"/>
                  </a:lnTo>
                  <a:lnTo>
                    <a:pt x="640" y="1506"/>
                  </a:lnTo>
                  <a:lnTo>
                    <a:pt x="644" y="1508"/>
                  </a:lnTo>
                  <a:close/>
                  <a:moveTo>
                    <a:pt x="632" y="1558"/>
                  </a:moveTo>
                  <a:lnTo>
                    <a:pt x="632" y="1558"/>
                  </a:lnTo>
                  <a:lnTo>
                    <a:pt x="634" y="1556"/>
                  </a:lnTo>
                  <a:lnTo>
                    <a:pt x="634" y="1554"/>
                  </a:lnTo>
                  <a:lnTo>
                    <a:pt x="634" y="1548"/>
                  </a:lnTo>
                  <a:lnTo>
                    <a:pt x="630" y="1544"/>
                  </a:lnTo>
                  <a:lnTo>
                    <a:pt x="630" y="1546"/>
                  </a:lnTo>
                  <a:lnTo>
                    <a:pt x="630" y="1554"/>
                  </a:lnTo>
                  <a:lnTo>
                    <a:pt x="630" y="1558"/>
                  </a:lnTo>
                  <a:lnTo>
                    <a:pt x="632" y="1558"/>
                  </a:lnTo>
                  <a:close/>
                  <a:moveTo>
                    <a:pt x="628" y="1528"/>
                  </a:moveTo>
                  <a:lnTo>
                    <a:pt x="628" y="1528"/>
                  </a:lnTo>
                  <a:lnTo>
                    <a:pt x="630" y="1528"/>
                  </a:lnTo>
                  <a:lnTo>
                    <a:pt x="630" y="1526"/>
                  </a:lnTo>
                  <a:lnTo>
                    <a:pt x="632" y="1522"/>
                  </a:lnTo>
                  <a:lnTo>
                    <a:pt x="632" y="1520"/>
                  </a:lnTo>
                  <a:lnTo>
                    <a:pt x="634" y="1520"/>
                  </a:lnTo>
                  <a:lnTo>
                    <a:pt x="634" y="1522"/>
                  </a:lnTo>
                  <a:lnTo>
                    <a:pt x="636" y="1522"/>
                  </a:lnTo>
                  <a:lnTo>
                    <a:pt x="638" y="1522"/>
                  </a:lnTo>
                  <a:lnTo>
                    <a:pt x="638" y="1520"/>
                  </a:lnTo>
                  <a:lnTo>
                    <a:pt x="636" y="1518"/>
                  </a:lnTo>
                  <a:lnTo>
                    <a:pt x="632" y="1514"/>
                  </a:lnTo>
                  <a:lnTo>
                    <a:pt x="628" y="1512"/>
                  </a:lnTo>
                  <a:lnTo>
                    <a:pt x="628" y="1516"/>
                  </a:lnTo>
                  <a:lnTo>
                    <a:pt x="628" y="1528"/>
                  </a:lnTo>
                  <a:close/>
                  <a:moveTo>
                    <a:pt x="1186" y="1636"/>
                  </a:moveTo>
                  <a:lnTo>
                    <a:pt x="1186" y="1636"/>
                  </a:lnTo>
                  <a:lnTo>
                    <a:pt x="1180" y="1640"/>
                  </a:lnTo>
                  <a:lnTo>
                    <a:pt x="1176" y="1638"/>
                  </a:lnTo>
                  <a:lnTo>
                    <a:pt x="1174" y="1638"/>
                  </a:lnTo>
                  <a:lnTo>
                    <a:pt x="1164" y="1646"/>
                  </a:lnTo>
                  <a:lnTo>
                    <a:pt x="1156" y="1656"/>
                  </a:lnTo>
                  <a:lnTo>
                    <a:pt x="1150" y="1666"/>
                  </a:lnTo>
                  <a:lnTo>
                    <a:pt x="1150" y="1676"/>
                  </a:lnTo>
                  <a:lnTo>
                    <a:pt x="1154" y="1682"/>
                  </a:lnTo>
                  <a:lnTo>
                    <a:pt x="1154" y="1686"/>
                  </a:lnTo>
                  <a:lnTo>
                    <a:pt x="1154" y="1690"/>
                  </a:lnTo>
                  <a:lnTo>
                    <a:pt x="1154" y="1696"/>
                  </a:lnTo>
                  <a:lnTo>
                    <a:pt x="1154" y="1700"/>
                  </a:lnTo>
                  <a:lnTo>
                    <a:pt x="1158" y="1700"/>
                  </a:lnTo>
                  <a:lnTo>
                    <a:pt x="1162" y="1696"/>
                  </a:lnTo>
                  <a:lnTo>
                    <a:pt x="1166" y="1690"/>
                  </a:lnTo>
                  <a:lnTo>
                    <a:pt x="1170" y="1682"/>
                  </a:lnTo>
                  <a:lnTo>
                    <a:pt x="1178" y="1674"/>
                  </a:lnTo>
                  <a:lnTo>
                    <a:pt x="1182" y="1670"/>
                  </a:lnTo>
                  <a:lnTo>
                    <a:pt x="1184" y="1666"/>
                  </a:lnTo>
                  <a:lnTo>
                    <a:pt x="1182" y="1662"/>
                  </a:lnTo>
                  <a:lnTo>
                    <a:pt x="1180" y="1658"/>
                  </a:lnTo>
                  <a:lnTo>
                    <a:pt x="1180" y="1656"/>
                  </a:lnTo>
                  <a:lnTo>
                    <a:pt x="1182" y="1652"/>
                  </a:lnTo>
                  <a:lnTo>
                    <a:pt x="1186" y="1646"/>
                  </a:lnTo>
                  <a:lnTo>
                    <a:pt x="1194" y="1638"/>
                  </a:lnTo>
                  <a:lnTo>
                    <a:pt x="1198" y="1632"/>
                  </a:lnTo>
                  <a:lnTo>
                    <a:pt x="1196" y="1630"/>
                  </a:lnTo>
                  <a:lnTo>
                    <a:pt x="1194" y="1632"/>
                  </a:lnTo>
                  <a:lnTo>
                    <a:pt x="1186" y="1636"/>
                  </a:lnTo>
                  <a:close/>
                  <a:moveTo>
                    <a:pt x="1058" y="962"/>
                  </a:moveTo>
                  <a:lnTo>
                    <a:pt x="1058" y="962"/>
                  </a:lnTo>
                  <a:lnTo>
                    <a:pt x="1050" y="960"/>
                  </a:lnTo>
                  <a:lnTo>
                    <a:pt x="1048" y="962"/>
                  </a:lnTo>
                  <a:lnTo>
                    <a:pt x="1046" y="964"/>
                  </a:lnTo>
                  <a:lnTo>
                    <a:pt x="1048" y="964"/>
                  </a:lnTo>
                  <a:lnTo>
                    <a:pt x="1054" y="964"/>
                  </a:lnTo>
                  <a:lnTo>
                    <a:pt x="1058" y="962"/>
                  </a:lnTo>
                  <a:close/>
                  <a:moveTo>
                    <a:pt x="1366" y="1568"/>
                  </a:moveTo>
                  <a:lnTo>
                    <a:pt x="1366" y="1568"/>
                  </a:lnTo>
                  <a:lnTo>
                    <a:pt x="1364" y="1566"/>
                  </a:lnTo>
                  <a:lnTo>
                    <a:pt x="1360" y="1564"/>
                  </a:lnTo>
                  <a:lnTo>
                    <a:pt x="1356" y="1564"/>
                  </a:lnTo>
                  <a:lnTo>
                    <a:pt x="1354" y="1566"/>
                  </a:lnTo>
                  <a:lnTo>
                    <a:pt x="1356" y="1568"/>
                  </a:lnTo>
                  <a:lnTo>
                    <a:pt x="1360" y="1570"/>
                  </a:lnTo>
                  <a:lnTo>
                    <a:pt x="1364" y="1570"/>
                  </a:lnTo>
                  <a:lnTo>
                    <a:pt x="1366" y="1568"/>
                  </a:lnTo>
                  <a:close/>
                  <a:moveTo>
                    <a:pt x="1332" y="1588"/>
                  </a:moveTo>
                  <a:lnTo>
                    <a:pt x="1332" y="1588"/>
                  </a:lnTo>
                  <a:lnTo>
                    <a:pt x="1336" y="1586"/>
                  </a:lnTo>
                  <a:lnTo>
                    <a:pt x="1338" y="1584"/>
                  </a:lnTo>
                  <a:lnTo>
                    <a:pt x="1338" y="1582"/>
                  </a:lnTo>
                  <a:lnTo>
                    <a:pt x="1342" y="1580"/>
                  </a:lnTo>
                  <a:lnTo>
                    <a:pt x="1344" y="1582"/>
                  </a:lnTo>
                  <a:lnTo>
                    <a:pt x="1346" y="1580"/>
                  </a:lnTo>
                  <a:lnTo>
                    <a:pt x="1346" y="1578"/>
                  </a:lnTo>
                  <a:lnTo>
                    <a:pt x="1348" y="1578"/>
                  </a:lnTo>
                  <a:lnTo>
                    <a:pt x="1350" y="1578"/>
                  </a:lnTo>
                  <a:lnTo>
                    <a:pt x="1352" y="1576"/>
                  </a:lnTo>
                  <a:lnTo>
                    <a:pt x="1350" y="1574"/>
                  </a:lnTo>
                  <a:lnTo>
                    <a:pt x="1346" y="1570"/>
                  </a:lnTo>
                  <a:lnTo>
                    <a:pt x="1336" y="1562"/>
                  </a:lnTo>
                  <a:lnTo>
                    <a:pt x="1334" y="1562"/>
                  </a:lnTo>
                  <a:lnTo>
                    <a:pt x="1330" y="1566"/>
                  </a:lnTo>
                  <a:lnTo>
                    <a:pt x="1326" y="1568"/>
                  </a:lnTo>
                  <a:lnTo>
                    <a:pt x="1320" y="1570"/>
                  </a:lnTo>
                  <a:lnTo>
                    <a:pt x="1316" y="1570"/>
                  </a:lnTo>
                  <a:lnTo>
                    <a:pt x="1312" y="1570"/>
                  </a:lnTo>
                  <a:lnTo>
                    <a:pt x="1310" y="1572"/>
                  </a:lnTo>
                  <a:lnTo>
                    <a:pt x="1312" y="1574"/>
                  </a:lnTo>
                  <a:lnTo>
                    <a:pt x="1322" y="1574"/>
                  </a:lnTo>
                  <a:lnTo>
                    <a:pt x="1324" y="1574"/>
                  </a:lnTo>
                  <a:lnTo>
                    <a:pt x="1326" y="1576"/>
                  </a:lnTo>
                  <a:lnTo>
                    <a:pt x="1326" y="1580"/>
                  </a:lnTo>
                  <a:lnTo>
                    <a:pt x="1328" y="1584"/>
                  </a:lnTo>
                  <a:lnTo>
                    <a:pt x="1330" y="1586"/>
                  </a:lnTo>
                  <a:lnTo>
                    <a:pt x="1332" y="1588"/>
                  </a:lnTo>
                  <a:close/>
                  <a:moveTo>
                    <a:pt x="1306" y="1608"/>
                  </a:moveTo>
                  <a:lnTo>
                    <a:pt x="1306" y="1608"/>
                  </a:lnTo>
                  <a:lnTo>
                    <a:pt x="1304" y="1610"/>
                  </a:lnTo>
                  <a:lnTo>
                    <a:pt x="1302" y="1612"/>
                  </a:lnTo>
                  <a:lnTo>
                    <a:pt x="1304" y="1616"/>
                  </a:lnTo>
                  <a:lnTo>
                    <a:pt x="1310" y="1618"/>
                  </a:lnTo>
                  <a:lnTo>
                    <a:pt x="1316" y="1622"/>
                  </a:lnTo>
                  <a:lnTo>
                    <a:pt x="1316" y="1624"/>
                  </a:lnTo>
                  <a:lnTo>
                    <a:pt x="1312" y="1628"/>
                  </a:lnTo>
                  <a:lnTo>
                    <a:pt x="1308" y="1630"/>
                  </a:lnTo>
                  <a:lnTo>
                    <a:pt x="1308" y="1634"/>
                  </a:lnTo>
                  <a:lnTo>
                    <a:pt x="1308" y="1636"/>
                  </a:lnTo>
                  <a:lnTo>
                    <a:pt x="1314" y="1636"/>
                  </a:lnTo>
                  <a:lnTo>
                    <a:pt x="1316" y="1634"/>
                  </a:lnTo>
                  <a:lnTo>
                    <a:pt x="1318" y="1630"/>
                  </a:lnTo>
                  <a:lnTo>
                    <a:pt x="1322" y="1620"/>
                  </a:lnTo>
                  <a:lnTo>
                    <a:pt x="1326" y="1618"/>
                  </a:lnTo>
                  <a:lnTo>
                    <a:pt x="1328" y="1616"/>
                  </a:lnTo>
                  <a:lnTo>
                    <a:pt x="1330" y="1616"/>
                  </a:lnTo>
                  <a:lnTo>
                    <a:pt x="1334" y="1618"/>
                  </a:lnTo>
                  <a:lnTo>
                    <a:pt x="1340" y="1614"/>
                  </a:lnTo>
                  <a:lnTo>
                    <a:pt x="1348" y="1610"/>
                  </a:lnTo>
                  <a:lnTo>
                    <a:pt x="1352" y="1604"/>
                  </a:lnTo>
                  <a:lnTo>
                    <a:pt x="1356" y="1602"/>
                  </a:lnTo>
                  <a:lnTo>
                    <a:pt x="1358" y="1602"/>
                  </a:lnTo>
                  <a:lnTo>
                    <a:pt x="1358" y="1604"/>
                  </a:lnTo>
                  <a:lnTo>
                    <a:pt x="1362" y="1604"/>
                  </a:lnTo>
                  <a:lnTo>
                    <a:pt x="1364" y="1602"/>
                  </a:lnTo>
                  <a:lnTo>
                    <a:pt x="1362" y="1602"/>
                  </a:lnTo>
                  <a:lnTo>
                    <a:pt x="1354" y="1596"/>
                  </a:lnTo>
                  <a:lnTo>
                    <a:pt x="1348" y="1594"/>
                  </a:lnTo>
                  <a:lnTo>
                    <a:pt x="1342" y="1594"/>
                  </a:lnTo>
                  <a:lnTo>
                    <a:pt x="1338" y="1594"/>
                  </a:lnTo>
                  <a:lnTo>
                    <a:pt x="1334" y="1592"/>
                  </a:lnTo>
                  <a:lnTo>
                    <a:pt x="1330" y="1590"/>
                  </a:lnTo>
                  <a:lnTo>
                    <a:pt x="1324" y="1592"/>
                  </a:lnTo>
                  <a:lnTo>
                    <a:pt x="1318" y="1594"/>
                  </a:lnTo>
                  <a:lnTo>
                    <a:pt x="1314" y="1600"/>
                  </a:lnTo>
                  <a:lnTo>
                    <a:pt x="1312" y="1602"/>
                  </a:lnTo>
                  <a:lnTo>
                    <a:pt x="1310" y="1602"/>
                  </a:lnTo>
                  <a:lnTo>
                    <a:pt x="1308" y="1598"/>
                  </a:lnTo>
                  <a:lnTo>
                    <a:pt x="1304" y="1598"/>
                  </a:lnTo>
                  <a:lnTo>
                    <a:pt x="1304" y="1600"/>
                  </a:lnTo>
                  <a:lnTo>
                    <a:pt x="1306" y="1604"/>
                  </a:lnTo>
                  <a:lnTo>
                    <a:pt x="1308" y="1606"/>
                  </a:lnTo>
                  <a:lnTo>
                    <a:pt x="1308" y="1608"/>
                  </a:lnTo>
                  <a:lnTo>
                    <a:pt x="1306" y="1608"/>
                  </a:lnTo>
                  <a:close/>
                  <a:moveTo>
                    <a:pt x="1364" y="1596"/>
                  </a:moveTo>
                  <a:lnTo>
                    <a:pt x="1364" y="1596"/>
                  </a:lnTo>
                  <a:lnTo>
                    <a:pt x="1364" y="1592"/>
                  </a:lnTo>
                  <a:lnTo>
                    <a:pt x="1360" y="1590"/>
                  </a:lnTo>
                  <a:lnTo>
                    <a:pt x="1356" y="1588"/>
                  </a:lnTo>
                  <a:lnTo>
                    <a:pt x="1354" y="1588"/>
                  </a:lnTo>
                  <a:lnTo>
                    <a:pt x="1354" y="1592"/>
                  </a:lnTo>
                  <a:lnTo>
                    <a:pt x="1356" y="1596"/>
                  </a:lnTo>
                  <a:lnTo>
                    <a:pt x="1360" y="1598"/>
                  </a:lnTo>
                  <a:lnTo>
                    <a:pt x="1364" y="1596"/>
                  </a:lnTo>
                  <a:close/>
                  <a:moveTo>
                    <a:pt x="1102" y="2532"/>
                  </a:moveTo>
                  <a:lnTo>
                    <a:pt x="1102" y="2532"/>
                  </a:lnTo>
                  <a:lnTo>
                    <a:pt x="1110" y="2530"/>
                  </a:lnTo>
                  <a:lnTo>
                    <a:pt x="1112" y="2530"/>
                  </a:lnTo>
                  <a:lnTo>
                    <a:pt x="1110" y="2528"/>
                  </a:lnTo>
                  <a:lnTo>
                    <a:pt x="1098" y="2526"/>
                  </a:lnTo>
                  <a:lnTo>
                    <a:pt x="1092" y="2528"/>
                  </a:lnTo>
                  <a:lnTo>
                    <a:pt x="1094" y="2530"/>
                  </a:lnTo>
                  <a:lnTo>
                    <a:pt x="1096" y="2532"/>
                  </a:lnTo>
                  <a:lnTo>
                    <a:pt x="1102" y="2532"/>
                  </a:lnTo>
                  <a:close/>
                  <a:moveTo>
                    <a:pt x="470" y="2754"/>
                  </a:moveTo>
                  <a:lnTo>
                    <a:pt x="470" y="2754"/>
                  </a:lnTo>
                  <a:lnTo>
                    <a:pt x="472" y="2756"/>
                  </a:lnTo>
                  <a:lnTo>
                    <a:pt x="476" y="2756"/>
                  </a:lnTo>
                  <a:lnTo>
                    <a:pt x="482" y="2752"/>
                  </a:lnTo>
                  <a:lnTo>
                    <a:pt x="486" y="2746"/>
                  </a:lnTo>
                  <a:lnTo>
                    <a:pt x="486" y="2744"/>
                  </a:lnTo>
                  <a:lnTo>
                    <a:pt x="484" y="2740"/>
                  </a:lnTo>
                  <a:lnTo>
                    <a:pt x="482" y="2740"/>
                  </a:lnTo>
                  <a:lnTo>
                    <a:pt x="480" y="2740"/>
                  </a:lnTo>
                  <a:lnTo>
                    <a:pt x="474" y="2744"/>
                  </a:lnTo>
                  <a:lnTo>
                    <a:pt x="470" y="2750"/>
                  </a:lnTo>
                  <a:lnTo>
                    <a:pt x="470" y="2752"/>
                  </a:lnTo>
                  <a:lnTo>
                    <a:pt x="470" y="2754"/>
                  </a:lnTo>
                  <a:close/>
                  <a:moveTo>
                    <a:pt x="808" y="2632"/>
                  </a:moveTo>
                  <a:lnTo>
                    <a:pt x="808" y="2632"/>
                  </a:lnTo>
                  <a:lnTo>
                    <a:pt x="804" y="2628"/>
                  </a:lnTo>
                  <a:lnTo>
                    <a:pt x="802" y="2626"/>
                  </a:lnTo>
                  <a:lnTo>
                    <a:pt x="798" y="2624"/>
                  </a:lnTo>
                  <a:lnTo>
                    <a:pt x="794" y="2626"/>
                  </a:lnTo>
                  <a:lnTo>
                    <a:pt x="790" y="2628"/>
                  </a:lnTo>
                  <a:lnTo>
                    <a:pt x="776" y="2638"/>
                  </a:lnTo>
                  <a:lnTo>
                    <a:pt x="768" y="2644"/>
                  </a:lnTo>
                  <a:lnTo>
                    <a:pt x="762" y="2646"/>
                  </a:lnTo>
                  <a:lnTo>
                    <a:pt x="758" y="2644"/>
                  </a:lnTo>
                  <a:lnTo>
                    <a:pt x="756" y="2642"/>
                  </a:lnTo>
                  <a:lnTo>
                    <a:pt x="752" y="2640"/>
                  </a:lnTo>
                  <a:lnTo>
                    <a:pt x="750" y="2650"/>
                  </a:lnTo>
                  <a:lnTo>
                    <a:pt x="752" y="2654"/>
                  </a:lnTo>
                  <a:lnTo>
                    <a:pt x="752" y="2658"/>
                  </a:lnTo>
                  <a:lnTo>
                    <a:pt x="756" y="2664"/>
                  </a:lnTo>
                  <a:lnTo>
                    <a:pt x="760" y="2672"/>
                  </a:lnTo>
                  <a:lnTo>
                    <a:pt x="762" y="2678"/>
                  </a:lnTo>
                  <a:lnTo>
                    <a:pt x="762" y="2686"/>
                  </a:lnTo>
                  <a:lnTo>
                    <a:pt x="762" y="2694"/>
                  </a:lnTo>
                  <a:lnTo>
                    <a:pt x="764" y="2698"/>
                  </a:lnTo>
                  <a:lnTo>
                    <a:pt x="764" y="2702"/>
                  </a:lnTo>
                  <a:lnTo>
                    <a:pt x="762" y="2714"/>
                  </a:lnTo>
                  <a:lnTo>
                    <a:pt x="760" y="2728"/>
                  </a:lnTo>
                  <a:lnTo>
                    <a:pt x="764" y="2742"/>
                  </a:lnTo>
                  <a:lnTo>
                    <a:pt x="766" y="2746"/>
                  </a:lnTo>
                  <a:lnTo>
                    <a:pt x="770" y="2750"/>
                  </a:lnTo>
                  <a:lnTo>
                    <a:pt x="774" y="2752"/>
                  </a:lnTo>
                  <a:lnTo>
                    <a:pt x="778" y="2752"/>
                  </a:lnTo>
                  <a:lnTo>
                    <a:pt x="782" y="2752"/>
                  </a:lnTo>
                  <a:lnTo>
                    <a:pt x="784" y="2748"/>
                  </a:lnTo>
                  <a:lnTo>
                    <a:pt x="788" y="2742"/>
                  </a:lnTo>
                  <a:lnTo>
                    <a:pt x="790" y="2738"/>
                  </a:lnTo>
                  <a:lnTo>
                    <a:pt x="792" y="2736"/>
                  </a:lnTo>
                  <a:lnTo>
                    <a:pt x="796" y="2738"/>
                  </a:lnTo>
                  <a:lnTo>
                    <a:pt x="802" y="2740"/>
                  </a:lnTo>
                  <a:lnTo>
                    <a:pt x="806" y="2740"/>
                  </a:lnTo>
                  <a:lnTo>
                    <a:pt x="808" y="2736"/>
                  </a:lnTo>
                  <a:lnTo>
                    <a:pt x="810" y="2726"/>
                  </a:lnTo>
                  <a:lnTo>
                    <a:pt x="814" y="2708"/>
                  </a:lnTo>
                  <a:lnTo>
                    <a:pt x="816" y="2698"/>
                  </a:lnTo>
                  <a:lnTo>
                    <a:pt x="814" y="2690"/>
                  </a:lnTo>
                  <a:lnTo>
                    <a:pt x="812" y="2682"/>
                  </a:lnTo>
                  <a:lnTo>
                    <a:pt x="810" y="2678"/>
                  </a:lnTo>
                  <a:lnTo>
                    <a:pt x="814" y="2672"/>
                  </a:lnTo>
                  <a:lnTo>
                    <a:pt x="818" y="2668"/>
                  </a:lnTo>
                  <a:lnTo>
                    <a:pt x="818" y="2662"/>
                  </a:lnTo>
                  <a:lnTo>
                    <a:pt x="818" y="2652"/>
                  </a:lnTo>
                  <a:lnTo>
                    <a:pt x="814" y="2642"/>
                  </a:lnTo>
                  <a:lnTo>
                    <a:pt x="808" y="2632"/>
                  </a:lnTo>
                  <a:close/>
                  <a:moveTo>
                    <a:pt x="576" y="2694"/>
                  </a:moveTo>
                  <a:lnTo>
                    <a:pt x="576" y="2694"/>
                  </a:lnTo>
                  <a:lnTo>
                    <a:pt x="578" y="2696"/>
                  </a:lnTo>
                  <a:lnTo>
                    <a:pt x="580" y="2696"/>
                  </a:lnTo>
                  <a:lnTo>
                    <a:pt x="584" y="2696"/>
                  </a:lnTo>
                  <a:lnTo>
                    <a:pt x="588" y="2698"/>
                  </a:lnTo>
                  <a:lnTo>
                    <a:pt x="592" y="2702"/>
                  </a:lnTo>
                  <a:lnTo>
                    <a:pt x="594" y="2700"/>
                  </a:lnTo>
                  <a:lnTo>
                    <a:pt x="596" y="2698"/>
                  </a:lnTo>
                  <a:lnTo>
                    <a:pt x="594" y="2692"/>
                  </a:lnTo>
                  <a:lnTo>
                    <a:pt x="594" y="2690"/>
                  </a:lnTo>
                  <a:lnTo>
                    <a:pt x="590" y="2688"/>
                  </a:lnTo>
                  <a:lnTo>
                    <a:pt x="584" y="2686"/>
                  </a:lnTo>
                  <a:lnTo>
                    <a:pt x="578" y="2688"/>
                  </a:lnTo>
                  <a:lnTo>
                    <a:pt x="576" y="2690"/>
                  </a:lnTo>
                  <a:lnTo>
                    <a:pt x="576" y="2694"/>
                  </a:lnTo>
                  <a:close/>
                  <a:moveTo>
                    <a:pt x="1022" y="2792"/>
                  </a:moveTo>
                  <a:lnTo>
                    <a:pt x="1022" y="2792"/>
                  </a:lnTo>
                  <a:lnTo>
                    <a:pt x="1016" y="2792"/>
                  </a:lnTo>
                  <a:lnTo>
                    <a:pt x="1010" y="2794"/>
                  </a:lnTo>
                  <a:lnTo>
                    <a:pt x="998" y="2800"/>
                  </a:lnTo>
                  <a:lnTo>
                    <a:pt x="990" y="2802"/>
                  </a:lnTo>
                  <a:lnTo>
                    <a:pt x="982" y="2802"/>
                  </a:lnTo>
                  <a:lnTo>
                    <a:pt x="974" y="2800"/>
                  </a:lnTo>
                  <a:lnTo>
                    <a:pt x="966" y="2796"/>
                  </a:lnTo>
                  <a:lnTo>
                    <a:pt x="960" y="2790"/>
                  </a:lnTo>
                  <a:lnTo>
                    <a:pt x="954" y="2790"/>
                  </a:lnTo>
                  <a:lnTo>
                    <a:pt x="950" y="2792"/>
                  </a:lnTo>
                  <a:lnTo>
                    <a:pt x="948" y="2794"/>
                  </a:lnTo>
                  <a:lnTo>
                    <a:pt x="944" y="2800"/>
                  </a:lnTo>
                  <a:lnTo>
                    <a:pt x="942" y="2800"/>
                  </a:lnTo>
                  <a:lnTo>
                    <a:pt x="938" y="2794"/>
                  </a:lnTo>
                  <a:lnTo>
                    <a:pt x="936" y="2794"/>
                  </a:lnTo>
                  <a:lnTo>
                    <a:pt x="934" y="2792"/>
                  </a:lnTo>
                  <a:lnTo>
                    <a:pt x="930" y="2796"/>
                  </a:lnTo>
                  <a:lnTo>
                    <a:pt x="926" y="2802"/>
                  </a:lnTo>
                  <a:lnTo>
                    <a:pt x="924" y="2814"/>
                  </a:lnTo>
                  <a:lnTo>
                    <a:pt x="926" y="2820"/>
                  </a:lnTo>
                  <a:lnTo>
                    <a:pt x="930" y="2822"/>
                  </a:lnTo>
                  <a:lnTo>
                    <a:pt x="944" y="2828"/>
                  </a:lnTo>
                  <a:lnTo>
                    <a:pt x="954" y="2832"/>
                  </a:lnTo>
                  <a:lnTo>
                    <a:pt x="966" y="2840"/>
                  </a:lnTo>
                  <a:lnTo>
                    <a:pt x="976" y="2848"/>
                  </a:lnTo>
                  <a:lnTo>
                    <a:pt x="982" y="2850"/>
                  </a:lnTo>
                  <a:lnTo>
                    <a:pt x="986" y="2850"/>
                  </a:lnTo>
                  <a:lnTo>
                    <a:pt x="994" y="2852"/>
                  </a:lnTo>
                  <a:lnTo>
                    <a:pt x="1000" y="2858"/>
                  </a:lnTo>
                  <a:lnTo>
                    <a:pt x="1008" y="2864"/>
                  </a:lnTo>
                  <a:lnTo>
                    <a:pt x="1016" y="2870"/>
                  </a:lnTo>
                  <a:lnTo>
                    <a:pt x="1030" y="2874"/>
                  </a:lnTo>
                  <a:lnTo>
                    <a:pt x="1032" y="2874"/>
                  </a:lnTo>
                  <a:lnTo>
                    <a:pt x="1032" y="2870"/>
                  </a:lnTo>
                  <a:lnTo>
                    <a:pt x="1034" y="2862"/>
                  </a:lnTo>
                  <a:lnTo>
                    <a:pt x="1036" y="2852"/>
                  </a:lnTo>
                  <a:lnTo>
                    <a:pt x="1036" y="2844"/>
                  </a:lnTo>
                  <a:lnTo>
                    <a:pt x="1034" y="2840"/>
                  </a:lnTo>
                  <a:lnTo>
                    <a:pt x="1032" y="2838"/>
                  </a:lnTo>
                  <a:lnTo>
                    <a:pt x="1030" y="2834"/>
                  </a:lnTo>
                  <a:lnTo>
                    <a:pt x="1030" y="2828"/>
                  </a:lnTo>
                  <a:lnTo>
                    <a:pt x="1036" y="2814"/>
                  </a:lnTo>
                  <a:lnTo>
                    <a:pt x="1050" y="2788"/>
                  </a:lnTo>
                  <a:lnTo>
                    <a:pt x="1052" y="2786"/>
                  </a:lnTo>
                  <a:lnTo>
                    <a:pt x="1050" y="2784"/>
                  </a:lnTo>
                  <a:lnTo>
                    <a:pt x="1042" y="2788"/>
                  </a:lnTo>
                  <a:lnTo>
                    <a:pt x="1032" y="2792"/>
                  </a:lnTo>
                  <a:lnTo>
                    <a:pt x="1026" y="2792"/>
                  </a:lnTo>
                  <a:lnTo>
                    <a:pt x="1022" y="2792"/>
                  </a:lnTo>
                  <a:close/>
                  <a:moveTo>
                    <a:pt x="802" y="2526"/>
                  </a:moveTo>
                  <a:lnTo>
                    <a:pt x="802" y="2526"/>
                  </a:lnTo>
                  <a:lnTo>
                    <a:pt x="800" y="2524"/>
                  </a:lnTo>
                  <a:lnTo>
                    <a:pt x="800" y="2526"/>
                  </a:lnTo>
                  <a:lnTo>
                    <a:pt x="798" y="2534"/>
                  </a:lnTo>
                  <a:lnTo>
                    <a:pt x="798" y="2540"/>
                  </a:lnTo>
                  <a:lnTo>
                    <a:pt x="798" y="2542"/>
                  </a:lnTo>
                  <a:lnTo>
                    <a:pt x="794" y="2542"/>
                  </a:lnTo>
                  <a:lnTo>
                    <a:pt x="790" y="2542"/>
                  </a:lnTo>
                  <a:lnTo>
                    <a:pt x="788" y="2542"/>
                  </a:lnTo>
                  <a:lnTo>
                    <a:pt x="782" y="2546"/>
                  </a:lnTo>
                  <a:lnTo>
                    <a:pt x="778" y="2548"/>
                  </a:lnTo>
                  <a:lnTo>
                    <a:pt x="774" y="2550"/>
                  </a:lnTo>
                  <a:lnTo>
                    <a:pt x="772" y="2550"/>
                  </a:lnTo>
                  <a:lnTo>
                    <a:pt x="772" y="2554"/>
                  </a:lnTo>
                  <a:lnTo>
                    <a:pt x="770" y="2568"/>
                  </a:lnTo>
                  <a:lnTo>
                    <a:pt x="770" y="2580"/>
                  </a:lnTo>
                  <a:lnTo>
                    <a:pt x="770" y="2584"/>
                  </a:lnTo>
                  <a:lnTo>
                    <a:pt x="772" y="2586"/>
                  </a:lnTo>
                  <a:lnTo>
                    <a:pt x="776" y="2586"/>
                  </a:lnTo>
                  <a:lnTo>
                    <a:pt x="776" y="2588"/>
                  </a:lnTo>
                  <a:lnTo>
                    <a:pt x="774" y="2592"/>
                  </a:lnTo>
                  <a:lnTo>
                    <a:pt x="772" y="2594"/>
                  </a:lnTo>
                  <a:lnTo>
                    <a:pt x="772" y="2596"/>
                  </a:lnTo>
                  <a:lnTo>
                    <a:pt x="778" y="2596"/>
                  </a:lnTo>
                  <a:lnTo>
                    <a:pt x="780" y="2598"/>
                  </a:lnTo>
                  <a:lnTo>
                    <a:pt x="778" y="2602"/>
                  </a:lnTo>
                  <a:lnTo>
                    <a:pt x="776" y="2604"/>
                  </a:lnTo>
                  <a:lnTo>
                    <a:pt x="776" y="2606"/>
                  </a:lnTo>
                  <a:lnTo>
                    <a:pt x="778" y="2608"/>
                  </a:lnTo>
                  <a:lnTo>
                    <a:pt x="786" y="2612"/>
                  </a:lnTo>
                  <a:lnTo>
                    <a:pt x="788" y="2614"/>
                  </a:lnTo>
                  <a:lnTo>
                    <a:pt x="790" y="2616"/>
                  </a:lnTo>
                  <a:lnTo>
                    <a:pt x="792" y="2616"/>
                  </a:lnTo>
                  <a:lnTo>
                    <a:pt x="794" y="2616"/>
                  </a:lnTo>
                  <a:lnTo>
                    <a:pt x="794" y="2612"/>
                  </a:lnTo>
                  <a:lnTo>
                    <a:pt x="794" y="2610"/>
                  </a:lnTo>
                  <a:lnTo>
                    <a:pt x="796" y="2606"/>
                  </a:lnTo>
                  <a:lnTo>
                    <a:pt x="800" y="2604"/>
                  </a:lnTo>
                  <a:lnTo>
                    <a:pt x="800" y="2600"/>
                  </a:lnTo>
                  <a:lnTo>
                    <a:pt x="802" y="2588"/>
                  </a:lnTo>
                  <a:lnTo>
                    <a:pt x="802" y="2582"/>
                  </a:lnTo>
                  <a:lnTo>
                    <a:pt x="804" y="2578"/>
                  </a:lnTo>
                  <a:lnTo>
                    <a:pt x="808" y="2574"/>
                  </a:lnTo>
                  <a:lnTo>
                    <a:pt x="808" y="2562"/>
                  </a:lnTo>
                  <a:lnTo>
                    <a:pt x="806" y="2552"/>
                  </a:lnTo>
                  <a:lnTo>
                    <a:pt x="804" y="2546"/>
                  </a:lnTo>
                  <a:lnTo>
                    <a:pt x="804" y="2544"/>
                  </a:lnTo>
                  <a:lnTo>
                    <a:pt x="804" y="2540"/>
                  </a:lnTo>
                  <a:lnTo>
                    <a:pt x="804" y="2530"/>
                  </a:lnTo>
                  <a:lnTo>
                    <a:pt x="804" y="2528"/>
                  </a:lnTo>
                  <a:lnTo>
                    <a:pt x="802" y="2526"/>
                  </a:lnTo>
                  <a:close/>
                  <a:moveTo>
                    <a:pt x="550" y="2700"/>
                  </a:moveTo>
                  <a:lnTo>
                    <a:pt x="550" y="2700"/>
                  </a:lnTo>
                  <a:lnTo>
                    <a:pt x="548" y="2696"/>
                  </a:lnTo>
                  <a:lnTo>
                    <a:pt x="544" y="2696"/>
                  </a:lnTo>
                  <a:lnTo>
                    <a:pt x="538" y="2698"/>
                  </a:lnTo>
                  <a:lnTo>
                    <a:pt x="532" y="2702"/>
                  </a:lnTo>
                  <a:lnTo>
                    <a:pt x="520" y="2712"/>
                  </a:lnTo>
                  <a:lnTo>
                    <a:pt x="518" y="2716"/>
                  </a:lnTo>
                  <a:lnTo>
                    <a:pt x="520" y="2718"/>
                  </a:lnTo>
                  <a:lnTo>
                    <a:pt x="520" y="2720"/>
                  </a:lnTo>
                  <a:lnTo>
                    <a:pt x="526" y="2718"/>
                  </a:lnTo>
                  <a:lnTo>
                    <a:pt x="530" y="2718"/>
                  </a:lnTo>
                  <a:lnTo>
                    <a:pt x="532" y="2720"/>
                  </a:lnTo>
                  <a:lnTo>
                    <a:pt x="536" y="2726"/>
                  </a:lnTo>
                  <a:lnTo>
                    <a:pt x="542" y="2730"/>
                  </a:lnTo>
                  <a:lnTo>
                    <a:pt x="546" y="2732"/>
                  </a:lnTo>
                  <a:lnTo>
                    <a:pt x="548" y="2732"/>
                  </a:lnTo>
                  <a:lnTo>
                    <a:pt x="554" y="2726"/>
                  </a:lnTo>
                  <a:lnTo>
                    <a:pt x="562" y="2708"/>
                  </a:lnTo>
                  <a:lnTo>
                    <a:pt x="564" y="2706"/>
                  </a:lnTo>
                  <a:lnTo>
                    <a:pt x="564" y="2704"/>
                  </a:lnTo>
                  <a:lnTo>
                    <a:pt x="558" y="2704"/>
                  </a:lnTo>
                  <a:lnTo>
                    <a:pt x="552" y="2706"/>
                  </a:lnTo>
                  <a:lnTo>
                    <a:pt x="550" y="2704"/>
                  </a:lnTo>
                  <a:lnTo>
                    <a:pt x="550" y="2700"/>
                  </a:lnTo>
                  <a:close/>
                  <a:moveTo>
                    <a:pt x="1254" y="2806"/>
                  </a:moveTo>
                  <a:lnTo>
                    <a:pt x="1254" y="2806"/>
                  </a:lnTo>
                  <a:lnTo>
                    <a:pt x="1252" y="2810"/>
                  </a:lnTo>
                  <a:lnTo>
                    <a:pt x="1254" y="2814"/>
                  </a:lnTo>
                  <a:lnTo>
                    <a:pt x="1260" y="2818"/>
                  </a:lnTo>
                  <a:lnTo>
                    <a:pt x="1264" y="2820"/>
                  </a:lnTo>
                  <a:lnTo>
                    <a:pt x="1266" y="2818"/>
                  </a:lnTo>
                  <a:lnTo>
                    <a:pt x="1266" y="2816"/>
                  </a:lnTo>
                  <a:lnTo>
                    <a:pt x="1264" y="2812"/>
                  </a:lnTo>
                  <a:lnTo>
                    <a:pt x="1258" y="2808"/>
                  </a:lnTo>
                  <a:lnTo>
                    <a:pt x="1254" y="2806"/>
                  </a:lnTo>
                  <a:close/>
                  <a:moveTo>
                    <a:pt x="1410" y="2874"/>
                  </a:moveTo>
                  <a:lnTo>
                    <a:pt x="1410" y="2874"/>
                  </a:lnTo>
                  <a:lnTo>
                    <a:pt x="1412" y="2870"/>
                  </a:lnTo>
                  <a:lnTo>
                    <a:pt x="1410" y="2868"/>
                  </a:lnTo>
                  <a:lnTo>
                    <a:pt x="1408" y="2868"/>
                  </a:lnTo>
                  <a:lnTo>
                    <a:pt x="1402" y="2870"/>
                  </a:lnTo>
                  <a:lnTo>
                    <a:pt x="1402" y="2872"/>
                  </a:lnTo>
                  <a:lnTo>
                    <a:pt x="1400" y="2874"/>
                  </a:lnTo>
                  <a:lnTo>
                    <a:pt x="1402" y="2876"/>
                  </a:lnTo>
                  <a:lnTo>
                    <a:pt x="1406" y="2876"/>
                  </a:lnTo>
                  <a:lnTo>
                    <a:pt x="1410" y="2874"/>
                  </a:lnTo>
                  <a:close/>
                  <a:moveTo>
                    <a:pt x="1214" y="2706"/>
                  </a:moveTo>
                  <a:lnTo>
                    <a:pt x="1214" y="2706"/>
                  </a:lnTo>
                  <a:lnTo>
                    <a:pt x="1214" y="2712"/>
                  </a:lnTo>
                  <a:lnTo>
                    <a:pt x="1218" y="2718"/>
                  </a:lnTo>
                  <a:lnTo>
                    <a:pt x="1224" y="2722"/>
                  </a:lnTo>
                  <a:lnTo>
                    <a:pt x="1230" y="2726"/>
                  </a:lnTo>
                  <a:lnTo>
                    <a:pt x="1232" y="2726"/>
                  </a:lnTo>
                  <a:lnTo>
                    <a:pt x="1230" y="2724"/>
                  </a:lnTo>
                  <a:lnTo>
                    <a:pt x="1228" y="2720"/>
                  </a:lnTo>
                  <a:lnTo>
                    <a:pt x="1224" y="2714"/>
                  </a:lnTo>
                  <a:lnTo>
                    <a:pt x="1222" y="2708"/>
                  </a:lnTo>
                  <a:lnTo>
                    <a:pt x="1222" y="2704"/>
                  </a:lnTo>
                  <a:lnTo>
                    <a:pt x="1218" y="2702"/>
                  </a:lnTo>
                  <a:lnTo>
                    <a:pt x="1216" y="2702"/>
                  </a:lnTo>
                  <a:lnTo>
                    <a:pt x="1214" y="2706"/>
                  </a:lnTo>
                  <a:close/>
                  <a:moveTo>
                    <a:pt x="1468" y="2954"/>
                  </a:moveTo>
                  <a:lnTo>
                    <a:pt x="1468" y="2954"/>
                  </a:lnTo>
                  <a:lnTo>
                    <a:pt x="1464" y="2956"/>
                  </a:lnTo>
                  <a:lnTo>
                    <a:pt x="1462" y="2956"/>
                  </a:lnTo>
                  <a:lnTo>
                    <a:pt x="1460" y="2952"/>
                  </a:lnTo>
                  <a:lnTo>
                    <a:pt x="1460" y="2948"/>
                  </a:lnTo>
                  <a:lnTo>
                    <a:pt x="1456" y="2946"/>
                  </a:lnTo>
                  <a:lnTo>
                    <a:pt x="1452" y="2946"/>
                  </a:lnTo>
                  <a:lnTo>
                    <a:pt x="1446" y="2948"/>
                  </a:lnTo>
                  <a:lnTo>
                    <a:pt x="1442" y="2946"/>
                  </a:lnTo>
                  <a:lnTo>
                    <a:pt x="1434" y="2944"/>
                  </a:lnTo>
                  <a:lnTo>
                    <a:pt x="1424" y="2942"/>
                  </a:lnTo>
                  <a:lnTo>
                    <a:pt x="1418" y="2942"/>
                  </a:lnTo>
                  <a:lnTo>
                    <a:pt x="1410" y="2944"/>
                  </a:lnTo>
                  <a:lnTo>
                    <a:pt x="1406" y="2944"/>
                  </a:lnTo>
                  <a:lnTo>
                    <a:pt x="1402" y="2942"/>
                  </a:lnTo>
                  <a:lnTo>
                    <a:pt x="1398" y="2938"/>
                  </a:lnTo>
                  <a:lnTo>
                    <a:pt x="1396" y="2934"/>
                  </a:lnTo>
                  <a:lnTo>
                    <a:pt x="1394" y="2932"/>
                  </a:lnTo>
                  <a:lnTo>
                    <a:pt x="1392" y="2934"/>
                  </a:lnTo>
                  <a:lnTo>
                    <a:pt x="1390" y="2934"/>
                  </a:lnTo>
                  <a:lnTo>
                    <a:pt x="1386" y="2934"/>
                  </a:lnTo>
                  <a:lnTo>
                    <a:pt x="1382" y="2932"/>
                  </a:lnTo>
                  <a:lnTo>
                    <a:pt x="1380" y="2928"/>
                  </a:lnTo>
                  <a:lnTo>
                    <a:pt x="1378" y="2928"/>
                  </a:lnTo>
                  <a:lnTo>
                    <a:pt x="1378" y="2930"/>
                  </a:lnTo>
                  <a:lnTo>
                    <a:pt x="1376" y="2934"/>
                  </a:lnTo>
                  <a:lnTo>
                    <a:pt x="1374" y="2936"/>
                  </a:lnTo>
                  <a:lnTo>
                    <a:pt x="1372" y="2938"/>
                  </a:lnTo>
                  <a:lnTo>
                    <a:pt x="1372" y="2946"/>
                  </a:lnTo>
                  <a:lnTo>
                    <a:pt x="1372" y="2950"/>
                  </a:lnTo>
                  <a:lnTo>
                    <a:pt x="1376" y="2952"/>
                  </a:lnTo>
                  <a:lnTo>
                    <a:pt x="1388" y="2952"/>
                  </a:lnTo>
                  <a:lnTo>
                    <a:pt x="1402" y="2954"/>
                  </a:lnTo>
                  <a:lnTo>
                    <a:pt x="1410" y="2958"/>
                  </a:lnTo>
                  <a:lnTo>
                    <a:pt x="1418" y="2962"/>
                  </a:lnTo>
                  <a:lnTo>
                    <a:pt x="1422" y="2964"/>
                  </a:lnTo>
                  <a:lnTo>
                    <a:pt x="1428" y="2966"/>
                  </a:lnTo>
                  <a:lnTo>
                    <a:pt x="1440" y="2966"/>
                  </a:lnTo>
                  <a:lnTo>
                    <a:pt x="1452" y="2964"/>
                  </a:lnTo>
                  <a:lnTo>
                    <a:pt x="1468" y="2964"/>
                  </a:lnTo>
                  <a:lnTo>
                    <a:pt x="1476" y="2962"/>
                  </a:lnTo>
                  <a:lnTo>
                    <a:pt x="1480" y="2960"/>
                  </a:lnTo>
                  <a:lnTo>
                    <a:pt x="1482" y="2958"/>
                  </a:lnTo>
                  <a:lnTo>
                    <a:pt x="1484" y="2954"/>
                  </a:lnTo>
                  <a:lnTo>
                    <a:pt x="1482" y="2952"/>
                  </a:lnTo>
                  <a:lnTo>
                    <a:pt x="1478" y="2950"/>
                  </a:lnTo>
                  <a:lnTo>
                    <a:pt x="1474" y="2950"/>
                  </a:lnTo>
                  <a:lnTo>
                    <a:pt x="1468" y="2954"/>
                  </a:lnTo>
                  <a:close/>
                  <a:moveTo>
                    <a:pt x="1518" y="2942"/>
                  </a:moveTo>
                  <a:lnTo>
                    <a:pt x="1518" y="2942"/>
                  </a:lnTo>
                  <a:lnTo>
                    <a:pt x="1520" y="2940"/>
                  </a:lnTo>
                  <a:lnTo>
                    <a:pt x="1520" y="2938"/>
                  </a:lnTo>
                  <a:lnTo>
                    <a:pt x="1518" y="2926"/>
                  </a:lnTo>
                  <a:lnTo>
                    <a:pt x="1516" y="2924"/>
                  </a:lnTo>
                  <a:lnTo>
                    <a:pt x="1516" y="2926"/>
                  </a:lnTo>
                  <a:lnTo>
                    <a:pt x="1514" y="2932"/>
                  </a:lnTo>
                  <a:lnTo>
                    <a:pt x="1514" y="2938"/>
                  </a:lnTo>
                  <a:lnTo>
                    <a:pt x="1516" y="2940"/>
                  </a:lnTo>
                  <a:lnTo>
                    <a:pt x="1518" y="2942"/>
                  </a:lnTo>
                  <a:close/>
                  <a:moveTo>
                    <a:pt x="1252" y="2768"/>
                  </a:moveTo>
                  <a:lnTo>
                    <a:pt x="1252" y="2768"/>
                  </a:lnTo>
                  <a:lnTo>
                    <a:pt x="1254" y="2768"/>
                  </a:lnTo>
                  <a:lnTo>
                    <a:pt x="1256" y="2766"/>
                  </a:lnTo>
                  <a:lnTo>
                    <a:pt x="1256" y="2764"/>
                  </a:lnTo>
                  <a:lnTo>
                    <a:pt x="1254" y="2760"/>
                  </a:lnTo>
                  <a:lnTo>
                    <a:pt x="1254" y="2758"/>
                  </a:lnTo>
                  <a:lnTo>
                    <a:pt x="1252" y="2758"/>
                  </a:lnTo>
                  <a:lnTo>
                    <a:pt x="1250" y="2762"/>
                  </a:lnTo>
                  <a:lnTo>
                    <a:pt x="1248" y="2766"/>
                  </a:lnTo>
                  <a:lnTo>
                    <a:pt x="1250" y="2768"/>
                  </a:lnTo>
                  <a:lnTo>
                    <a:pt x="1252" y="2768"/>
                  </a:lnTo>
                  <a:close/>
                  <a:moveTo>
                    <a:pt x="1256" y="2790"/>
                  </a:moveTo>
                  <a:lnTo>
                    <a:pt x="1256" y="2790"/>
                  </a:lnTo>
                  <a:lnTo>
                    <a:pt x="1254" y="2786"/>
                  </a:lnTo>
                  <a:lnTo>
                    <a:pt x="1252" y="2782"/>
                  </a:lnTo>
                  <a:lnTo>
                    <a:pt x="1252" y="2780"/>
                  </a:lnTo>
                  <a:lnTo>
                    <a:pt x="1250" y="2780"/>
                  </a:lnTo>
                  <a:lnTo>
                    <a:pt x="1248" y="2782"/>
                  </a:lnTo>
                  <a:lnTo>
                    <a:pt x="1244" y="2782"/>
                  </a:lnTo>
                  <a:lnTo>
                    <a:pt x="1242" y="2784"/>
                  </a:lnTo>
                  <a:lnTo>
                    <a:pt x="1242" y="2790"/>
                  </a:lnTo>
                  <a:lnTo>
                    <a:pt x="1244" y="2794"/>
                  </a:lnTo>
                  <a:lnTo>
                    <a:pt x="1246" y="2794"/>
                  </a:lnTo>
                  <a:lnTo>
                    <a:pt x="1250" y="2794"/>
                  </a:lnTo>
                  <a:lnTo>
                    <a:pt x="1256" y="2796"/>
                  </a:lnTo>
                  <a:lnTo>
                    <a:pt x="1260" y="2798"/>
                  </a:lnTo>
                  <a:lnTo>
                    <a:pt x="1260" y="2794"/>
                  </a:lnTo>
                  <a:lnTo>
                    <a:pt x="1256" y="2790"/>
                  </a:lnTo>
                  <a:close/>
                  <a:moveTo>
                    <a:pt x="1348" y="2902"/>
                  </a:moveTo>
                  <a:lnTo>
                    <a:pt x="1348" y="2902"/>
                  </a:lnTo>
                  <a:lnTo>
                    <a:pt x="1352" y="2904"/>
                  </a:lnTo>
                  <a:lnTo>
                    <a:pt x="1352" y="2902"/>
                  </a:lnTo>
                  <a:lnTo>
                    <a:pt x="1352" y="2898"/>
                  </a:lnTo>
                  <a:lnTo>
                    <a:pt x="1350" y="2892"/>
                  </a:lnTo>
                  <a:lnTo>
                    <a:pt x="1346" y="2890"/>
                  </a:lnTo>
                  <a:lnTo>
                    <a:pt x="1344" y="2892"/>
                  </a:lnTo>
                  <a:lnTo>
                    <a:pt x="1346" y="2896"/>
                  </a:lnTo>
                  <a:lnTo>
                    <a:pt x="1348" y="2902"/>
                  </a:lnTo>
                  <a:close/>
                  <a:moveTo>
                    <a:pt x="1448" y="2860"/>
                  </a:moveTo>
                  <a:lnTo>
                    <a:pt x="1448" y="2860"/>
                  </a:lnTo>
                  <a:lnTo>
                    <a:pt x="1450" y="2860"/>
                  </a:lnTo>
                  <a:lnTo>
                    <a:pt x="1452" y="2860"/>
                  </a:lnTo>
                  <a:lnTo>
                    <a:pt x="1454" y="2854"/>
                  </a:lnTo>
                  <a:lnTo>
                    <a:pt x="1452" y="2848"/>
                  </a:lnTo>
                  <a:lnTo>
                    <a:pt x="1452" y="2846"/>
                  </a:lnTo>
                  <a:lnTo>
                    <a:pt x="1448" y="2846"/>
                  </a:lnTo>
                  <a:lnTo>
                    <a:pt x="1446" y="2850"/>
                  </a:lnTo>
                  <a:lnTo>
                    <a:pt x="1444" y="2852"/>
                  </a:lnTo>
                  <a:lnTo>
                    <a:pt x="1446" y="2856"/>
                  </a:lnTo>
                  <a:lnTo>
                    <a:pt x="1448" y="2860"/>
                  </a:lnTo>
                  <a:close/>
                  <a:moveTo>
                    <a:pt x="1440" y="2848"/>
                  </a:moveTo>
                  <a:lnTo>
                    <a:pt x="1440" y="2848"/>
                  </a:lnTo>
                  <a:lnTo>
                    <a:pt x="1438" y="2848"/>
                  </a:lnTo>
                  <a:lnTo>
                    <a:pt x="1434" y="2850"/>
                  </a:lnTo>
                  <a:lnTo>
                    <a:pt x="1434" y="2854"/>
                  </a:lnTo>
                  <a:lnTo>
                    <a:pt x="1436" y="2856"/>
                  </a:lnTo>
                  <a:lnTo>
                    <a:pt x="1438" y="2856"/>
                  </a:lnTo>
                  <a:lnTo>
                    <a:pt x="1440" y="2854"/>
                  </a:lnTo>
                  <a:lnTo>
                    <a:pt x="1440" y="2850"/>
                  </a:lnTo>
                  <a:lnTo>
                    <a:pt x="1440" y="2848"/>
                  </a:lnTo>
                  <a:close/>
                  <a:moveTo>
                    <a:pt x="2822" y="3608"/>
                  </a:moveTo>
                  <a:lnTo>
                    <a:pt x="2822" y="3608"/>
                  </a:lnTo>
                  <a:lnTo>
                    <a:pt x="2818" y="3606"/>
                  </a:lnTo>
                  <a:lnTo>
                    <a:pt x="2814" y="3598"/>
                  </a:lnTo>
                  <a:lnTo>
                    <a:pt x="2802" y="3578"/>
                  </a:lnTo>
                  <a:lnTo>
                    <a:pt x="2798" y="3570"/>
                  </a:lnTo>
                  <a:lnTo>
                    <a:pt x="2792" y="3562"/>
                  </a:lnTo>
                  <a:lnTo>
                    <a:pt x="2786" y="3558"/>
                  </a:lnTo>
                  <a:lnTo>
                    <a:pt x="2782" y="3556"/>
                  </a:lnTo>
                  <a:lnTo>
                    <a:pt x="2780" y="3558"/>
                  </a:lnTo>
                  <a:lnTo>
                    <a:pt x="2776" y="3558"/>
                  </a:lnTo>
                  <a:lnTo>
                    <a:pt x="2774" y="3558"/>
                  </a:lnTo>
                  <a:lnTo>
                    <a:pt x="2768" y="3554"/>
                  </a:lnTo>
                  <a:lnTo>
                    <a:pt x="2762" y="3550"/>
                  </a:lnTo>
                  <a:lnTo>
                    <a:pt x="2756" y="3548"/>
                  </a:lnTo>
                  <a:lnTo>
                    <a:pt x="2746" y="3546"/>
                  </a:lnTo>
                  <a:lnTo>
                    <a:pt x="2738" y="3544"/>
                  </a:lnTo>
                  <a:lnTo>
                    <a:pt x="2728" y="3540"/>
                  </a:lnTo>
                  <a:lnTo>
                    <a:pt x="2720" y="3532"/>
                  </a:lnTo>
                  <a:lnTo>
                    <a:pt x="2712" y="3524"/>
                  </a:lnTo>
                  <a:lnTo>
                    <a:pt x="2706" y="3516"/>
                  </a:lnTo>
                  <a:lnTo>
                    <a:pt x="2700" y="3506"/>
                  </a:lnTo>
                  <a:lnTo>
                    <a:pt x="2696" y="3496"/>
                  </a:lnTo>
                  <a:lnTo>
                    <a:pt x="2694" y="3488"/>
                  </a:lnTo>
                  <a:lnTo>
                    <a:pt x="2694" y="3464"/>
                  </a:lnTo>
                  <a:lnTo>
                    <a:pt x="2694" y="3458"/>
                  </a:lnTo>
                  <a:lnTo>
                    <a:pt x="2692" y="3454"/>
                  </a:lnTo>
                  <a:lnTo>
                    <a:pt x="2692" y="3448"/>
                  </a:lnTo>
                  <a:lnTo>
                    <a:pt x="2694" y="3442"/>
                  </a:lnTo>
                  <a:lnTo>
                    <a:pt x="2696" y="3438"/>
                  </a:lnTo>
                  <a:lnTo>
                    <a:pt x="2696" y="3434"/>
                  </a:lnTo>
                  <a:lnTo>
                    <a:pt x="2696" y="3430"/>
                  </a:lnTo>
                  <a:lnTo>
                    <a:pt x="2698" y="3422"/>
                  </a:lnTo>
                  <a:lnTo>
                    <a:pt x="2700" y="3418"/>
                  </a:lnTo>
                  <a:lnTo>
                    <a:pt x="2698" y="3416"/>
                  </a:lnTo>
                  <a:lnTo>
                    <a:pt x="2696" y="3414"/>
                  </a:lnTo>
                  <a:lnTo>
                    <a:pt x="2694" y="3416"/>
                  </a:lnTo>
                  <a:lnTo>
                    <a:pt x="2692" y="3416"/>
                  </a:lnTo>
                  <a:lnTo>
                    <a:pt x="2692" y="3420"/>
                  </a:lnTo>
                  <a:lnTo>
                    <a:pt x="2694" y="3424"/>
                  </a:lnTo>
                  <a:lnTo>
                    <a:pt x="2692" y="3424"/>
                  </a:lnTo>
                  <a:lnTo>
                    <a:pt x="2688" y="3422"/>
                  </a:lnTo>
                  <a:lnTo>
                    <a:pt x="2686" y="3422"/>
                  </a:lnTo>
                  <a:lnTo>
                    <a:pt x="2684" y="3432"/>
                  </a:lnTo>
                  <a:lnTo>
                    <a:pt x="2680" y="3444"/>
                  </a:lnTo>
                  <a:lnTo>
                    <a:pt x="2678" y="3444"/>
                  </a:lnTo>
                  <a:lnTo>
                    <a:pt x="2676" y="3444"/>
                  </a:lnTo>
                  <a:lnTo>
                    <a:pt x="2674" y="3444"/>
                  </a:lnTo>
                  <a:lnTo>
                    <a:pt x="2670" y="3452"/>
                  </a:lnTo>
                  <a:lnTo>
                    <a:pt x="2666" y="3458"/>
                  </a:lnTo>
                  <a:lnTo>
                    <a:pt x="2660" y="3462"/>
                  </a:lnTo>
                  <a:lnTo>
                    <a:pt x="2654" y="3468"/>
                  </a:lnTo>
                  <a:lnTo>
                    <a:pt x="2646" y="3476"/>
                  </a:lnTo>
                  <a:lnTo>
                    <a:pt x="2638" y="3488"/>
                  </a:lnTo>
                  <a:lnTo>
                    <a:pt x="2628" y="3496"/>
                  </a:lnTo>
                  <a:lnTo>
                    <a:pt x="2614" y="3508"/>
                  </a:lnTo>
                  <a:lnTo>
                    <a:pt x="2616" y="3510"/>
                  </a:lnTo>
                  <a:lnTo>
                    <a:pt x="2618" y="3512"/>
                  </a:lnTo>
                  <a:lnTo>
                    <a:pt x="2618" y="3516"/>
                  </a:lnTo>
                  <a:lnTo>
                    <a:pt x="2614" y="3524"/>
                  </a:lnTo>
                  <a:lnTo>
                    <a:pt x="2606" y="3530"/>
                  </a:lnTo>
                  <a:lnTo>
                    <a:pt x="2598" y="3532"/>
                  </a:lnTo>
                  <a:lnTo>
                    <a:pt x="2588" y="3534"/>
                  </a:lnTo>
                  <a:lnTo>
                    <a:pt x="2578" y="3532"/>
                  </a:lnTo>
                  <a:lnTo>
                    <a:pt x="2558" y="3528"/>
                  </a:lnTo>
                  <a:lnTo>
                    <a:pt x="2546" y="3528"/>
                  </a:lnTo>
                  <a:lnTo>
                    <a:pt x="2538" y="3532"/>
                  </a:lnTo>
                  <a:lnTo>
                    <a:pt x="2522" y="3538"/>
                  </a:lnTo>
                  <a:lnTo>
                    <a:pt x="2514" y="3538"/>
                  </a:lnTo>
                  <a:lnTo>
                    <a:pt x="2512" y="3538"/>
                  </a:lnTo>
                  <a:lnTo>
                    <a:pt x="2510" y="3536"/>
                  </a:lnTo>
                  <a:lnTo>
                    <a:pt x="2510" y="3528"/>
                  </a:lnTo>
                  <a:lnTo>
                    <a:pt x="2510" y="3522"/>
                  </a:lnTo>
                  <a:lnTo>
                    <a:pt x="2506" y="3522"/>
                  </a:lnTo>
                  <a:lnTo>
                    <a:pt x="2502" y="3522"/>
                  </a:lnTo>
                  <a:lnTo>
                    <a:pt x="2496" y="3522"/>
                  </a:lnTo>
                  <a:lnTo>
                    <a:pt x="2492" y="3520"/>
                  </a:lnTo>
                  <a:lnTo>
                    <a:pt x="2490" y="3518"/>
                  </a:lnTo>
                  <a:lnTo>
                    <a:pt x="2492" y="3514"/>
                  </a:lnTo>
                  <a:lnTo>
                    <a:pt x="2496" y="3510"/>
                  </a:lnTo>
                  <a:lnTo>
                    <a:pt x="2496" y="3506"/>
                  </a:lnTo>
                  <a:lnTo>
                    <a:pt x="2492" y="3508"/>
                  </a:lnTo>
                  <a:lnTo>
                    <a:pt x="2490" y="3508"/>
                  </a:lnTo>
                  <a:lnTo>
                    <a:pt x="2488" y="3508"/>
                  </a:lnTo>
                  <a:lnTo>
                    <a:pt x="2486" y="3506"/>
                  </a:lnTo>
                  <a:lnTo>
                    <a:pt x="2488" y="3504"/>
                  </a:lnTo>
                  <a:lnTo>
                    <a:pt x="2490" y="3504"/>
                  </a:lnTo>
                  <a:lnTo>
                    <a:pt x="2494" y="3504"/>
                  </a:lnTo>
                  <a:lnTo>
                    <a:pt x="2496" y="3502"/>
                  </a:lnTo>
                  <a:lnTo>
                    <a:pt x="2498" y="3496"/>
                  </a:lnTo>
                  <a:lnTo>
                    <a:pt x="2502" y="3480"/>
                  </a:lnTo>
                  <a:lnTo>
                    <a:pt x="2502" y="3474"/>
                  </a:lnTo>
                  <a:lnTo>
                    <a:pt x="2500" y="3468"/>
                  </a:lnTo>
                  <a:lnTo>
                    <a:pt x="2496" y="3462"/>
                  </a:lnTo>
                  <a:lnTo>
                    <a:pt x="2496" y="3458"/>
                  </a:lnTo>
                  <a:lnTo>
                    <a:pt x="2498" y="3454"/>
                  </a:lnTo>
                  <a:lnTo>
                    <a:pt x="2500" y="3448"/>
                  </a:lnTo>
                  <a:lnTo>
                    <a:pt x="2498" y="3440"/>
                  </a:lnTo>
                  <a:lnTo>
                    <a:pt x="2494" y="3434"/>
                  </a:lnTo>
                  <a:lnTo>
                    <a:pt x="2490" y="3428"/>
                  </a:lnTo>
                  <a:lnTo>
                    <a:pt x="2486" y="3426"/>
                  </a:lnTo>
                  <a:lnTo>
                    <a:pt x="2484" y="3426"/>
                  </a:lnTo>
                  <a:lnTo>
                    <a:pt x="2480" y="3430"/>
                  </a:lnTo>
                  <a:lnTo>
                    <a:pt x="2476" y="3444"/>
                  </a:lnTo>
                  <a:lnTo>
                    <a:pt x="2470" y="3456"/>
                  </a:lnTo>
                  <a:lnTo>
                    <a:pt x="2470" y="3466"/>
                  </a:lnTo>
                  <a:lnTo>
                    <a:pt x="2468" y="3498"/>
                  </a:lnTo>
                  <a:lnTo>
                    <a:pt x="2464" y="3486"/>
                  </a:lnTo>
                  <a:lnTo>
                    <a:pt x="2460" y="3478"/>
                  </a:lnTo>
                  <a:lnTo>
                    <a:pt x="2458" y="3468"/>
                  </a:lnTo>
                  <a:lnTo>
                    <a:pt x="2452" y="3462"/>
                  </a:lnTo>
                  <a:lnTo>
                    <a:pt x="2448" y="3456"/>
                  </a:lnTo>
                  <a:lnTo>
                    <a:pt x="2448" y="3454"/>
                  </a:lnTo>
                  <a:lnTo>
                    <a:pt x="2448" y="3450"/>
                  </a:lnTo>
                  <a:lnTo>
                    <a:pt x="2444" y="3444"/>
                  </a:lnTo>
                  <a:lnTo>
                    <a:pt x="2442" y="3438"/>
                  </a:lnTo>
                  <a:lnTo>
                    <a:pt x="2442" y="3434"/>
                  </a:lnTo>
                  <a:lnTo>
                    <a:pt x="2442" y="3428"/>
                  </a:lnTo>
                  <a:lnTo>
                    <a:pt x="2444" y="3420"/>
                  </a:lnTo>
                  <a:lnTo>
                    <a:pt x="2442" y="3414"/>
                  </a:lnTo>
                  <a:lnTo>
                    <a:pt x="2440" y="3408"/>
                  </a:lnTo>
                  <a:lnTo>
                    <a:pt x="2438" y="3402"/>
                  </a:lnTo>
                  <a:lnTo>
                    <a:pt x="2438" y="3400"/>
                  </a:lnTo>
                  <a:lnTo>
                    <a:pt x="2442" y="3400"/>
                  </a:lnTo>
                  <a:lnTo>
                    <a:pt x="2444" y="3404"/>
                  </a:lnTo>
                  <a:lnTo>
                    <a:pt x="2448" y="3404"/>
                  </a:lnTo>
                  <a:lnTo>
                    <a:pt x="2448" y="3406"/>
                  </a:lnTo>
                  <a:lnTo>
                    <a:pt x="2446" y="3408"/>
                  </a:lnTo>
                  <a:lnTo>
                    <a:pt x="2444" y="3410"/>
                  </a:lnTo>
                  <a:lnTo>
                    <a:pt x="2448" y="3410"/>
                  </a:lnTo>
                  <a:lnTo>
                    <a:pt x="2450" y="3412"/>
                  </a:lnTo>
                  <a:lnTo>
                    <a:pt x="2448" y="3414"/>
                  </a:lnTo>
                  <a:lnTo>
                    <a:pt x="2450" y="3416"/>
                  </a:lnTo>
                  <a:lnTo>
                    <a:pt x="2454" y="3420"/>
                  </a:lnTo>
                  <a:lnTo>
                    <a:pt x="2456" y="3422"/>
                  </a:lnTo>
                  <a:lnTo>
                    <a:pt x="2458" y="3422"/>
                  </a:lnTo>
                  <a:lnTo>
                    <a:pt x="2460" y="3422"/>
                  </a:lnTo>
                  <a:lnTo>
                    <a:pt x="2460" y="3420"/>
                  </a:lnTo>
                  <a:lnTo>
                    <a:pt x="2460" y="3418"/>
                  </a:lnTo>
                  <a:lnTo>
                    <a:pt x="2462" y="3416"/>
                  </a:lnTo>
                  <a:lnTo>
                    <a:pt x="2464" y="3412"/>
                  </a:lnTo>
                  <a:lnTo>
                    <a:pt x="2466" y="3406"/>
                  </a:lnTo>
                  <a:lnTo>
                    <a:pt x="2466" y="3402"/>
                  </a:lnTo>
                  <a:lnTo>
                    <a:pt x="2468" y="3400"/>
                  </a:lnTo>
                  <a:lnTo>
                    <a:pt x="2468" y="3402"/>
                  </a:lnTo>
                  <a:lnTo>
                    <a:pt x="2474" y="3404"/>
                  </a:lnTo>
                  <a:lnTo>
                    <a:pt x="2476" y="3404"/>
                  </a:lnTo>
                  <a:lnTo>
                    <a:pt x="2476" y="3402"/>
                  </a:lnTo>
                  <a:lnTo>
                    <a:pt x="2478" y="3402"/>
                  </a:lnTo>
                  <a:lnTo>
                    <a:pt x="2480" y="3400"/>
                  </a:lnTo>
                  <a:lnTo>
                    <a:pt x="2480" y="3398"/>
                  </a:lnTo>
                  <a:lnTo>
                    <a:pt x="2482" y="3396"/>
                  </a:lnTo>
                  <a:lnTo>
                    <a:pt x="2482" y="3394"/>
                  </a:lnTo>
                  <a:lnTo>
                    <a:pt x="2482" y="3392"/>
                  </a:lnTo>
                  <a:lnTo>
                    <a:pt x="2482" y="3388"/>
                  </a:lnTo>
                  <a:lnTo>
                    <a:pt x="2480" y="3386"/>
                  </a:lnTo>
                  <a:lnTo>
                    <a:pt x="2482" y="3384"/>
                  </a:lnTo>
                  <a:lnTo>
                    <a:pt x="2480" y="3384"/>
                  </a:lnTo>
                  <a:lnTo>
                    <a:pt x="2478" y="3384"/>
                  </a:lnTo>
                  <a:lnTo>
                    <a:pt x="2478" y="3386"/>
                  </a:lnTo>
                  <a:lnTo>
                    <a:pt x="2476" y="3388"/>
                  </a:lnTo>
                  <a:lnTo>
                    <a:pt x="2472" y="3388"/>
                  </a:lnTo>
                  <a:lnTo>
                    <a:pt x="2470" y="3388"/>
                  </a:lnTo>
                  <a:lnTo>
                    <a:pt x="2468" y="3382"/>
                  </a:lnTo>
                  <a:lnTo>
                    <a:pt x="2466" y="3378"/>
                  </a:lnTo>
                  <a:lnTo>
                    <a:pt x="2468" y="3374"/>
                  </a:lnTo>
                  <a:lnTo>
                    <a:pt x="2468" y="3372"/>
                  </a:lnTo>
                  <a:lnTo>
                    <a:pt x="2466" y="3370"/>
                  </a:lnTo>
                  <a:lnTo>
                    <a:pt x="2464" y="3370"/>
                  </a:lnTo>
                  <a:lnTo>
                    <a:pt x="2464" y="3374"/>
                  </a:lnTo>
                  <a:lnTo>
                    <a:pt x="2462" y="3378"/>
                  </a:lnTo>
                  <a:lnTo>
                    <a:pt x="2462" y="3380"/>
                  </a:lnTo>
                  <a:lnTo>
                    <a:pt x="2460" y="3380"/>
                  </a:lnTo>
                  <a:lnTo>
                    <a:pt x="2456" y="3380"/>
                  </a:lnTo>
                  <a:lnTo>
                    <a:pt x="2452" y="3382"/>
                  </a:lnTo>
                  <a:lnTo>
                    <a:pt x="2450" y="3384"/>
                  </a:lnTo>
                  <a:lnTo>
                    <a:pt x="2446" y="3384"/>
                  </a:lnTo>
                  <a:lnTo>
                    <a:pt x="2444" y="3384"/>
                  </a:lnTo>
                  <a:lnTo>
                    <a:pt x="2444" y="3388"/>
                  </a:lnTo>
                  <a:lnTo>
                    <a:pt x="2442" y="3394"/>
                  </a:lnTo>
                  <a:lnTo>
                    <a:pt x="2434" y="3388"/>
                  </a:lnTo>
                  <a:lnTo>
                    <a:pt x="2422" y="3378"/>
                  </a:lnTo>
                  <a:lnTo>
                    <a:pt x="2414" y="3368"/>
                  </a:lnTo>
                  <a:lnTo>
                    <a:pt x="2410" y="3364"/>
                  </a:lnTo>
                  <a:lnTo>
                    <a:pt x="2410" y="3358"/>
                  </a:lnTo>
                  <a:lnTo>
                    <a:pt x="2410" y="3354"/>
                  </a:lnTo>
                  <a:lnTo>
                    <a:pt x="2408" y="3352"/>
                  </a:lnTo>
                  <a:lnTo>
                    <a:pt x="2402" y="3350"/>
                  </a:lnTo>
                  <a:lnTo>
                    <a:pt x="2394" y="3350"/>
                  </a:lnTo>
                  <a:lnTo>
                    <a:pt x="2392" y="3348"/>
                  </a:lnTo>
                  <a:lnTo>
                    <a:pt x="2392" y="3344"/>
                  </a:lnTo>
                  <a:lnTo>
                    <a:pt x="2390" y="3338"/>
                  </a:lnTo>
                  <a:lnTo>
                    <a:pt x="2386" y="3330"/>
                  </a:lnTo>
                  <a:lnTo>
                    <a:pt x="2382" y="3320"/>
                  </a:lnTo>
                  <a:lnTo>
                    <a:pt x="2376" y="3302"/>
                  </a:lnTo>
                  <a:lnTo>
                    <a:pt x="2370" y="3290"/>
                  </a:lnTo>
                  <a:lnTo>
                    <a:pt x="2366" y="3284"/>
                  </a:lnTo>
                  <a:lnTo>
                    <a:pt x="2364" y="3280"/>
                  </a:lnTo>
                  <a:lnTo>
                    <a:pt x="2362" y="3270"/>
                  </a:lnTo>
                  <a:lnTo>
                    <a:pt x="2360" y="3266"/>
                  </a:lnTo>
                  <a:lnTo>
                    <a:pt x="2358" y="3264"/>
                  </a:lnTo>
                  <a:lnTo>
                    <a:pt x="2352" y="3262"/>
                  </a:lnTo>
                  <a:lnTo>
                    <a:pt x="2346" y="3260"/>
                  </a:lnTo>
                  <a:lnTo>
                    <a:pt x="2346" y="3258"/>
                  </a:lnTo>
                  <a:lnTo>
                    <a:pt x="2346" y="3254"/>
                  </a:lnTo>
                  <a:lnTo>
                    <a:pt x="2350" y="3250"/>
                  </a:lnTo>
                  <a:lnTo>
                    <a:pt x="2354" y="3248"/>
                  </a:lnTo>
                  <a:lnTo>
                    <a:pt x="2360" y="3250"/>
                  </a:lnTo>
                  <a:lnTo>
                    <a:pt x="2362" y="3248"/>
                  </a:lnTo>
                  <a:lnTo>
                    <a:pt x="2362" y="3246"/>
                  </a:lnTo>
                  <a:lnTo>
                    <a:pt x="2354" y="3228"/>
                  </a:lnTo>
                  <a:lnTo>
                    <a:pt x="2354" y="3224"/>
                  </a:lnTo>
                  <a:lnTo>
                    <a:pt x="2356" y="3224"/>
                  </a:lnTo>
                  <a:lnTo>
                    <a:pt x="2364" y="3226"/>
                  </a:lnTo>
                  <a:lnTo>
                    <a:pt x="2372" y="3230"/>
                  </a:lnTo>
                  <a:lnTo>
                    <a:pt x="2376" y="3232"/>
                  </a:lnTo>
                  <a:lnTo>
                    <a:pt x="2378" y="3230"/>
                  </a:lnTo>
                  <a:lnTo>
                    <a:pt x="2384" y="3226"/>
                  </a:lnTo>
                  <a:lnTo>
                    <a:pt x="2390" y="3226"/>
                  </a:lnTo>
                  <a:lnTo>
                    <a:pt x="2392" y="3224"/>
                  </a:lnTo>
                  <a:lnTo>
                    <a:pt x="2394" y="3216"/>
                  </a:lnTo>
                  <a:lnTo>
                    <a:pt x="2396" y="3212"/>
                  </a:lnTo>
                  <a:lnTo>
                    <a:pt x="2398" y="3212"/>
                  </a:lnTo>
                  <a:lnTo>
                    <a:pt x="2406" y="3218"/>
                  </a:lnTo>
                  <a:lnTo>
                    <a:pt x="2412" y="3222"/>
                  </a:lnTo>
                  <a:lnTo>
                    <a:pt x="2416" y="3224"/>
                  </a:lnTo>
                  <a:lnTo>
                    <a:pt x="2424" y="3224"/>
                  </a:lnTo>
                  <a:lnTo>
                    <a:pt x="2430" y="3222"/>
                  </a:lnTo>
                  <a:lnTo>
                    <a:pt x="2436" y="3218"/>
                  </a:lnTo>
                  <a:lnTo>
                    <a:pt x="2438" y="3218"/>
                  </a:lnTo>
                  <a:lnTo>
                    <a:pt x="2440" y="3220"/>
                  </a:lnTo>
                  <a:lnTo>
                    <a:pt x="2442" y="3222"/>
                  </a:lnTo>
                  <a:lnTo>
                    <a:pt x="2444" y="3232"/>
                  </a:lnTo>
                  <a:lnTo>
                    <a:pt x="2448" y="3238"/>
                  </a:lnTo>
                  <a:lnTo>
                    <a:pt x="2452" y="3244"/>
                  </a:lnTo>
                  <a:lnTo>
                    <a:pt x="2452" y="3220"/>
                  </a:lnTo>
                  <a:lnTo>
                    <a:pt x="2414" y="3146"/>
                  </a:lnTo>
                  <a:lnTo>
                    <a:pt x="2378" y="3050"/>
                  </a:lnTo>
                  <a:lnTo>
                    <a:pt x="2372" y="3006"/>
                  </a:lnTo>
                  <a:lnTo>
                    <a:pt x="2378" y="2910"/>
                  </a:lnTo>
                  <a:lnTo>
                    <a:pt x="2378" y="2868"/>
                  </a:lnTo>
                  <a:lnTo>
                    <a:pt x="2392" y="2778"/>
                  </a:lnTo>
                  <a:lnTo>
                    <a:pt x="2386" y="2780"/>
                  </a:lnTo>
                  <a:lnTo>
                    <a:pt x="2382" y="2780"/>
                  </a:lnTo>
                  <a:lnTo>
                    <a:pt x="2380" y="2778"/>
                  </a:lnTo>
                  <a:lnTo>
                    <a:pt x="2380" y="2776"/>
                  </a:lnTo>
                  <a:lnTo>
                    <a:pt x="2378" y="2770"/>
                  </a:lnTo>
                  <a:lnTo>
                    <a:pt x="2376" y="2768"/>
                  </a:lnTo>
                  <a:lnTo>
                    <a:pt x="2374" y="2768"/>
                  </a:lnTo>
                  <a:lnTo>
                    <a:pt x="2376" y="2768"/>
                  </a:lnTo>
                  <a:lnTo>
                    <a:pt x="2378" y="2770"/>
                  </a:lnTo>
                  <a:lnTo>
                    <a:pt x="2380" y="2776"/>
                  </a:lnTo>
                  <a:lnTo>
                    <a:pt x="2380" y="2778"/>
                  </a:lnTo>
                  <a:lnTo>
                    <a:pt x="2382" y="2780"/>
                  </a:lnTo>
                  <a:lnTo>
                    <a:pt x="2386" y="2780"/>
                  </a:lnTo>
                  <a:lnTo>
                    <a:pt x="2392" y="2778"/>
                  </a:lnTo>
                  <a:lnTo>
                    <a:pt x="2390" y="2764"/>
                  </a:lnTo>
                  <a:lnTo>
                    <a:pt x="2394" y="2746"/>
                  </a:lnTo>
                  <a:lnTo>
                    <a:pt x="2390" y="2726"/>
                  </a:lnTo>
                  <a:lnTo>
                    <a:pt x="2386" y="2674"/>
                  </a:lnTo>
                  <a:lnTo>
                    <a:pt x="2384" y="2658"/>
                  </a:lnTo>
                  <a:lnTo>
                    <a:pt x="2386" y="2626"/>
                  </a:lnTo>
                  <a:lnTo>
                    <a:pt x="2360" y="2586"/>
                  </a:lnTo>
                  <a:lnTo>
                    <a:pt x="2336" y="2534"/>
                  </a:lnTo>
                  <a:lnTo>
                    <a:pt x="2284" y="2470"/>
                  </a:lnTo>
                  <a:lnTo>
                    <a:pt x="2274" y="2434"/>
                  </a:lnTo>
                  <a:lnTo>
                    <a:pt x="2302" y="2390"/>
                  </a:lnTo>
                  <a:lnTo>
                    <a:pt x="2334" y="2368"/>
                  </a:lnTo>
                  <a:lnTo>
                    <a:pt x="2352" y="2336"/>
                  </a:lnTo>
                  <a:lnTo>
                    <a:pt x="2346" y="2304"/>
                  </a:lnTo>
                  <a:lnTo>
                    <a:pt x="2318" y="2270"/>
                  </a:lnTo>
                  <a:lnTo>
                    <a:pt x="2280" y="2246"/>
                  </a:lnTo>
                  <a:lnTo>
                    <a:pt x="2264" y="2186"/>
                  </a:lnTo>
                  <a:lnTo>
                    <a:pt x="2274" y="2140"/>
                  </a:lnTo>
                  <a:lnTo>
                    <a:pt x="2288" y="2090"/>
                  </a:lnTo>
                  <a:lnTo>
                    <a:pt x="2290" y="2086"/>
                  </a:lnTo>
                  <a:lnTo>
                    <a:pt x="2296" y="2086"/>
                  </a:lnTo>
                  <a:lnTo>
                    <a:pt x="2308" y="2088"/>
                  </a:lnTo>
                  <a:lnTo>
                    <a:pt x="2328" y="2096"/>
                  </a:lnTo>
                  <a:lnTo>
                    <a:pt x="2370" y="2082"/>
                  </a:lnTo>
                  <a:lnTo>
                    <a:pt x="2376" y="2058"/>
                  </a:lnTo>
                  <a:lnTo>
                    <a:pt x="2440" y="2024"/>
                  </a:lnTo>
                  <a:lnTo>
                    <a:pt x="2384" y="1780"/>
                  </a:lnTo>
                  <a:lnTo>
                    <a:pt x="2264" y="1588"/>
                  </a:lnTo>
                  <a:lnTo>
                    <a:pt x="2204" y="1444"/>
                  </a:lnTo>
                  <a:lnTo>
                    <a:pt x="2204" y="1264"/>
                  </a:lnTo>
                  <a:lnTo>
                    <a:pt x="2212" y="1228"/>
                  </a:lnTo>
                  <a:lnTo>
                    <a:pt x="2224" y="1194"/>
                  </a:lnTo>
                  <a:lnTo>
                    <a:pt x="2232" y="1174"/>
                  </a:lnTo>
                  <a:lnTo>
                    <a:pt x="2240" y="1156"/>
                  </a:lnTo>
                  <a:lnTo>
                    <a:pt x="2248" y="1138"/>
                  </a:lnTo>
                  <a:lnTo>
                    <a:pt x="2258" y="1112"/>
                  </a:lnTo>
                  <a:lnTo>
                    <a:pt x="2282" y="1046"/>
                  </a:lnTo>
                  <a:lnTo>
                    <a:pt x="2276" y="1048"/>
                  </a:lnTo>
                  <a:lnTo>
                    <a:pt x="2274" y="1046"/>
                  </a:lnTo>
                  <a:lnTo>
                    <a:pt x="2270" y="1038"/>
                  </a:lnTo>
                  <a:lnTo>
                    <a:pt x="2266" y="1032"/>
                  </a:lnTo>
                  <a:lnTo>
                    <a:pt x="2262" y="1026"/>
                  </a:lnTo>
                  <a:lnTo>
                    <a:pt x="2256" y="1018"/>
                  </a:lnTo>
                  <a:lnTo>
                    <a:pt x="2246" y="1014"/>
                  </a:lnTo>
                  <a:lnTo>
                    <a:pt x="2236" y="1006"/>
                  </a:lnTo>
                  <a:lnTo>
                    <a:pt x="2234" y="1004"/>
                  </a:lnTo>
                  <a:lnTo>
                    <a:pt x="2232" y="1000"/>
                  </a:lnTo>
                  <a:lnTo>
                    <a:pt x="2234" y="998"/>
                  </a:lnTo>
                  <a:lnTo>
                    <a:pt x="2234" y="994"/>
                  </a:lnTo>
                  <a:lnTo>
                    <a:pt x="2242" y="988"/>
                  </a:lnTo>
                  <a:lnTo>
                    <a:pt x="2250" y="982"/>
                  </a:lnTo>
                  <a:lnTo>
                    <a:pt x="2262" y="978"/>
                  </a:lnTo>
                  <a:lnTo>
                    <a:pt x="2274" y="974"/>
                  </a:lnTo>
                  <a:lnTo>
                    <a:pt x="2286" y="974"/>
                  </a:lnTo>
                  <a:lnTo>
                    <a:pt x="2292" y="974"/>
                  </a:lnTo>
                  <a:lnTo>
                    <a:pt x="2296" y="972"/>
                  </a:lnTo>
                  <a:lnTo>
                    <a:pt x="2298" y="968"/>
                  </a:lnTo>
                  <a:lnTo>
                    <a:pt x="2300" y="966"/>
                  </a:lnTo>
                  <a:lnTo>
                    <a:pt x="2298" y="956"/>
                  </a:lnTo>
                  <a:lnTo>
                    <a:pt x="2294" y="946"/>
                  </a:lnTo>
                  <a:lnTo>
                    <a:pt x="2284" y="936"/>
                  </a:lnTo>
                  <a:lnTo>
                    <a:pt x="2272" y="928"/>
                  </a:lnTo>
                  <a:lnTo>
                    <a:pt x="2258" y="922"/>
                  </a:lnTo>
                  <a:lnTo>
                    <a:pt x="2250" y="922"/>
                  </a:lnTo>
                  <a:lnTo>
                    <a:pt x="2242" y="920"/>
                  </a:lnTo>
                  <a:lnTo>
                    <a:pt x="2224" y="920"/>
                  </a:lnTo>
                  <a:lnTo>
                    <a:pt x="2208" y="918"/>
                  </a:lnTo>
                  <a:lnTo>
                    <a:pt x="2182" y="912"/>
                  </a:lnTo>
                  <a:lnTo>
                    <a:pt x="2174" y="912"/>
                  </a:lnTo>
                  <a:lnTo>
                    <a:pt x="2172" y="912"/>
                  </a:lnTo>
                  <a:lnTo>
                    <a:pt x="2172" y="914"/>
                  </a:lnTo>
                  <a:lnTo>
                    <a:pt x="2174" y="918"/>
                  </a:lnTo>
                  <a:lnTo>
                    <a:pt x="2186" y="928"/>
                  </a:lnTo>
                  <a:lnTo>
                    <a:pt x="2192" y="934"/>
                  </a:lnTo>
                  <a:lnTo>
                    <a:pt x="2196" y="942"/>
                  </a:lnTo>
                  <a:lnTo>
                    <a:pt x="2198" y="948"/>
                  </a:lnTo>
                  <a:lnTo>
                    <a:pt x="2200" y="954"/>
                  </a:lnTo>
                  <a:lnTo>
                    <a:pt x="2196" y="966"/>
                  </a:lnTo>
                  <a:lnTo>
                    <a:pt x="2192" y="978"/>
                  </a:lnTo>
                  <a:lnTo>
                    <a:pt x="2188" y="990"/>
                  </a:lnTo>
                  <a:lnTo>
                    <a:pt x="2186" y="1000"/>
                  </a:lnTo>
                  <a:lnTo>
                    <a:pt x="2186" y="1006"/>
                  </a:lnTo>
                  <a:lnTo>
                    <a:pt x="2188" y="1012"/>
                  </a:lnTo>
                  <a:lnTo>
                    <a:pt x="2194" y="1016"/>
                  </a:lnTo>
                  <a:lnTo>
                    <a:pt x="2200" y="1022"/>
                  </a:lnTo>
                  <a:lnTo>
                    <a:pt x="2212" y="1032"/>
                  </a:lnTo>
                  <a:lnTo>
                    <a:pt x="2216" y="1036"/>
                  </a:lnTo>
                  <a:lnTo>
                    <a:pt x="2218" y="1040"/>
                  </a:lnTo>
                  <a:lnTo>
                    <a:pt x="2216" y="1046"/>
                  </a:lnTo>
                  <a:lnTo>
                    <a:pt x="2214" y="1054"/>
                  </a:lnTo>
                  <a:lnTo>
                    <a:pt x="2208" y="1062"/>
                  </a:lnTo>
                  <a:lnTo>
                    <a:pt x="2204" y="1072"/>
                  </a:lnTo>
                  <a:lnTo>
                    <a:pt x="2200" y="1084"/>
                  </a:lnTo>
                  <a:lnTo>
                    <a:pt x="2202" y="1098"/>
                  </a:lnTo>
                  <a:lnTo>
                    <a:pt x="2202" y="1106"/>
                  </a:lnTo>
                  <a:lnTo>
                    <a:pt x="2200" y="1104"/>
                  </a:lnTo>
                  <a:lnTo>
                    <a:pt x="2192" y="1096"/>
                  </a:lnTo>
                  <a:lnTo>
                    <a:pt x="2180" y="1084"/>
                  </a:lnTo>
                  <a:lnTo>
                    <a:pt x="2166" y="1072"/>
                  </a:lnTo>
                  <a:lnTo>
                    <a:pt x="2156" y="1068"/>
                  </a:lnTo>
                  <a:lnTo>
                    <a:pt x="2148" y="1066"/>
                  </a:lnTo>
                  <a:lnTo>
                    <a:pt x="2136" y="1064"/>
                  </a:lnTo>
                  <a:lnTo>
                    <a:pt x="2126" y="1066"/>
                  </a:lnTo>
                  <a:lnTo>
                    <a:pt x="2114" y="1070"/>
                  </a:lnTo>
                  <a:lnTo>
                    <a:pt x="2102" y="1076"/>
                  </a:lnTo>
                  <a:lnTo>
                    <a:pt x="2078" y="1092"/>
                  </a:lnTo>
                  <a:lnTo>
                    <a:pt x="2056" y="1104"/>
                  </a:lnTo>
                  <a:lnTo>
                    <a:pt x="2040" y="1114"/>
                  </a:lnTo>
                  <a:lnTo>
                    <a:pt x="2028" y="1122"/>
                  </a:lnTo>
                  <a:lnTo>
                    <a:pt x="2022" y="1130"/>
                  </a:lnTo>
                  <a:lnTo>
                    <a:pt x="2020" y="1134"/>
                  </a:lnTo>
                  <a:lnTo>
                    <a:pt x="2022" y="1140"/>
                  </a:lnTo>
                  <a:lnTo>
                    <a:pt x="2026" y="1150"/>
                  </a:lnTo>
                  <a:lnTo>
                    <a:pt x="2040" y="1166"/>
                  </a:lnTo>
                  <a:lnTo>
                    <a:pt x="2052" y="1180"/>
                  </a:lnTo>
                  <a:lnTo>
                    <a:pt x="2054" y="1186"/>
                  </a:lnTo>
                  <a:lnTo>
                    <a:pt x="2054" y="1192"/>
                  </a:lnTo>
                  <a:lnTo>
                    <a:pt x="2054" y="1196"/>
                  </a:lnTo>
                  <a:lnTo>
                    <a:pt x="2050" y="1198"/>
                  </a:lnTo>
                  <a:lnTo>
                    <a:pt x="2046" y="1200"/>
                  </a:lnTo>
                  <a:lnTo>
                    <a:pt x="2040" y="1202"/>
                  </a:lnTo>
                  <a:lnTo>
                    <a:pt x="2026" y="1202"/>
                  </a:lnTo>
                  <a:lnTo>
                    <a:pt x="2006" y="1198"/>
                  </a:lnTo>
                  <a:lnTo>
                    <a:pt x="1984" y="1190"/>
                  </a:lnTo>
                  <a:lnTo>
                    <a:pt x="1958" y="1180"/>
                  </a:lnTo>
                  <a:lnTo>
                    <a:pt x="1934" y="1170"/>
                  </a:lnTo>
                  <a:lnTo>
                    <a:pt x="1916" y="1164"/>
                  </a:lnTo>
                  <a:lnTo>
                    <a:pt x="1900" y="1162"/>
                  </a:lnTo>
                  <a:lnTo>
                    <a:pt x="1892" y="1164"/>
                  </a:lnTo>
                  <a:lnTo>
                    <a:pt x="1888" y="1166"/>
                  </a:lnTo>
                  <a:lnTo>
                    <a:pt x="1886" y="1170"/>
                  </a:lnTo>
                  <a:lnTo>
                    <a:pt x="1886" y="1176"/>
                  </a:lnTo>
                  <a:lnTo>
                    <a:pt x="1892" y="1186"/>
                  </a:lnTo>
                  <a:lnTo>
                    <a:pt x="1900" y="1196"/>
                  </a:lnTo>
                  <a:lnTo>
                    <a:pt x="1912" y="1206"/>
                  </a:lnTo>
                  <a:lnTo>
                    <a:pt x="1924" y="1214"/>
                  </a:lnTo>
                  <a:lnTo>
                    <a:pt x="1946" y="1222"/>
                  </a:lnTo>
                  <a:lnTo>
                    <a:pt x="1954" y="1226"/>
                  </a:lnTo>
                  <a:lnTo>
                    <a:pt x="1956" y="1228"/>
                  </a:lnTo>
                  <a:lnTo>
                    <a:pt x="1956" y="1232"/>
                  </a:lnTo>
                  <a:lnTo>
                    <a:pt x="1952" y="1238"/>
                  </a:lnTo>
                  <a:lnTo>
                    <a:pt x="1940" y="1246"/>
                  </a:lnTo>
                  <a:lnTo>
                    <a:pt x="1926" y="1252"/>
                  </a:lnTo>
                  <a:lnTo>
                    <a:pt x="1920" y="1252"/>
                  </a:lnTo>
                  <a:lnTo>
                    <a:pt x="1916" y="1252"/>
                  </a:lnTo>
                  <a:lnTo>
                    <a:pt x="1908" y="1248"/>
                  </a:lnTo>
                  <a:lnTo>
                    <a:pt x="1902" y="1240"/>
                  </a:lnTo>
                  <a:lnTo>
                    <a:pt x="1894" y="1232"/>
                  </a:lnTo>
                  <a:lnTo>
                    <a:pt x="1886" y="1224"/>
                  </a:lnTo>
                  <a:lnTo>
                    <a:pt x="1874" y="1216"/>
                  </a:lnTo>
                  <a:lnTo>
                    <a:pt x="1868" y="1212"/>
                  </a:lnTo>
                  <a:lnTo>
                    <a:pt x="1858" y="1210"/>
                  </a:lnTo>
                  <a:lnTo>
                    <a:pt x="1844" y="1206"/>
                  </a:lnTo>
                  <a:lnTo>
                    <a:pt x="1836" y="1202"/>
                  </a:lnTo>
                  <a:lnTo>
                    <a:pt x="1832" y="1196"/>
                  </a:lnTo>
                  <a:lnTo>
                    <a:pt x="1832" y="1188"/>
                  </a:lnTo>
                  <a:lnTo>
                    <a:pt x="1832" y="1182"/>
                  </a:lnTo>
                  <a:lnTo>
                    <a:pt x="1830" y="1174"/>
                  </a:lnTo>
                  <a:lnTo>
                    <a:pt x="1826" y="1164"/>
                  </a:lnTo>
                  <a:lnTo>
                    <a:pt x="1818" y="1156"/>
                  </a:lnTo>
                  <a:lnTo>
                    <a:pt x="1814" y="1152"/>
                  </a:lnTo>
                  <a:lnTo>
                    <a:pt x="1812" y="1148"/>
                  </a:lnTo>
                  <a:lnTo>
                    <a:pt x="1812" y="1144"/>
                  </a:lnTo>
                  <a:lnTo>
                    <a:pt x="1812" y="1140"/>
                  </a:lnTo>
                  <a:lnTo>
                    <a:pt x="1816" y="1134"/>
                  </a:lnTo>
                  <a:lnTo>
                    <a:pt x="1822" y="1128"/>
                  </a:lnTo>
                  <a:lnTo>
                    <a:pt x="1826" y="1122"/>
                  </a:lnTo>
                  <a:lnTo>
                    <a:pt x="1830" y="1114"/>
                  </a:lnTo>
                  <a:lnTo>
                    <a:pt x="1828" y="1110"/>
                  </a:lnTo>
                  <a:lnTo>
                    <a:pt x="1826" y="1106"/>
                  </a:lnTo>
                  <a:lnTo>
                    <a:pt x="1822" y="1100"/>
                  </a:lnTo>
                  <a:lnTo>
                    <a:pt x="1816" y="1096"/>
                  </a:lnTo>
                  <a:lnTo>
                    <a:pt x="1800" y="1084"/>
                  </a:lnTo>
                  <a:lnTo>
                    <a:pt x="1784" y="1076"/>
                  </a:lnTo>
                  <a:lnTo>
                    <a:pt x="1758" y="1060"/>
                  </a:lnTo>
                  <a:lnTo>
                    <a:pt x="1746" y="1054"/>
                  </a:lnTo>
                  <a:lnTo>
                    <a:pt x="1738" y="1046"/>
                  </a:lnTo>
                  <a:lnTo>
                    <a:pt x="1730" y="1036"/>
                  </a:lnTo>
                  <a:lnTo>
                    <a:pt x="1726" y="1026"/>
                  </a:lnTo>
                  <a:lnTo>
                    <a:pt x="1724" y="1018"/>
                  </a:lnTo>
                  <a:lnTo>
                    <a:pt x="1726" y="1016"/>
                  </a:lnTo>
                  <a:lnTo>
                    <a:pt x="1736" y="1026"/>
                  </a:lnTo>
                  <a:lnTo>
                    <a:pt x="1746" y="1036"/>
                  </a:lnTo>
                  <a:lnTo>
                    <a:pt x="1762" y="1044"/>
                  </a:lnTo>
                  <a:lnTo>
                    <a:pt x="1782" y="1054"/>
                  </a:lnTo>
                  <a:lnTo>
                    <a:pt x="1808" y="1060"/>
                  </a:lnTo>
                  <a:lnTo>
                    <a:pt x="1836" y="1066"/>
                  </a:lnTo>
                  <a:lnTo>
                    <a:pt x="1864" y="1074"/>
                  </a:lnTo>
                  <a:lnTo>
                    <a:pt x="1920" y="1092"/>
                  </a:lnTo>
                  <a:lnTo>
                    <a:pt x="1948" y="1098"/>
                  </a:lnTo>
                  <a:lnTo>
                    <a:pt x="1962" y="1100"/>
                  </a:lnTo>
                  <a:lnTo>
                    <a:pt x="1976" y="1100"/>
                  </a:lnTo>
                  <a:lnTo>
                    <a:pt x="1990" y="1098"/>
                  </a:lnTo>
                  <a:lnTo>
                    <a:pt x="2002" y="1096"/>
                  </a:lnTo>
                  <a:lnTo>
                    <a:pt x="2016" y="1092"/>
                  </a:lnTo>
                  <a:lnTo>
                    <a:pt x="2030" y="1084"/>
                  </a:lnTo>
                  <a:lnTo>
                    <a:pt x="2052" y="1070"/>
                  </a:lnTo>
                  <a:lnTo>
                    <a:pt x="2072" y="1056"/>
                  </a:lnTo>
                  <a:lnTo>
                    <a:pt x="2084" y="1042"/>
                  </a:lnTo>
                  <a:lnTo>
                    <a:pt x="2090" y="1036"/>
                  </a:lnTo>
                  <a:lnTo>
                    <a:pt x="2092" y="1030"/>
                  </a:lnTo>
                  <a:lnTo>
                    <a:pt x="2094" y="1022"/>
                  </a:lnTo>
                  <a:lnTo>
                    <a:pt x="2092" y="1016"/>
                  </a:lnTo>
                  <a:lnTo>
                    <a:pt x="2090" y="1010"/>
                  </a:lnTo>
                  <a:lnTo>
                    <a:pt x="2086" y="1002"/>
                  </a:lnTo>
                  <a:lnTo>
                    <a:pt x="2080" y="994"/>
                  </a:lnTo>
                  <a:lnTo>
                    <a:pt x="2072" y="988"/>
                  </a:lnTo>
                  <a:lnTo>
                    <a:pt x="2050" y="970"/>
                  </a:lnTo>
                  <a:lnTo>
                    <a:pt x="2010" y="946"/>
                  </a:lnTo>
                  <a:lnTo>
                    <a:pt x="1982" y="934"/>
                  </a:lnTo>
                  <a:lnTo>
                    <a:pt x="1954" y="920"/>
                  </a:lnTo>
                  <a:lnTo>
                    <a:pt x="1910" y="896"/>
                  </a:lnTo>
                  <a:lnTo>
                    <a:pt x="1884" y="882"/>
                  </a:lnTo>
                  <a:lnTo>
                    <a:pt x="1868" y="874"/>
                  </a:lnTo>
                  <a:lnTo>
                    <a:pt x="1854" y="870"/>
                  </a:lnTo>
                  <a:lnTo>
                    <a:pt x="1844" y="870"/>
                  </a:lnTo>
                  <a:lnTo>
                    <a:pt x="1834" y="872"/>
                  </a:lnTo>
                  <a:lnTo>
                    <a:pt x="1822" y="872"/>
                  </a:lnTo>
                  <a:lnTo>
                    <a:pt x="1808" y="870"/>
                  </a:lnTo>
                  <a:lnTo>
                    <a:pt x="1786" y="866"/>
                  </a:lnTo>
                  <a:lnTo>
                    <a:pt x="1768" y="858"/>
                  </a:lnTo>
                  <a:lnTo>
                    <a:pt x="1758" y="852"/>
                  </a:lnTo>
                  <a:lnTo>
                    <a:pt x="1756" y="850"/>
                  </a:lnTo>
                  <a:lnTo>
                    <a:pt x="1756" y="846"/>
                  </a:lnTo>
                  <a:lnTo>
                    <a:pt x="1758" y="844"/>
                  </a:lnTo>
                  <a:lnTo>
                    <a:pt x="1758" y="840"/>
                  </a:lnTo>
                  <a:lnTo>
                    <a:pt x="1752" y="834"/>
                  </a:lnTo>
                  <a:lnTo>
                    <a:pt x="1740" y="828"/>
                  </a:lnTo>
                  <a:lnTo>
                    <a:pt x="1726" y="824"/>
                  </a:lnTo>
                  <a:lnTo>
                    <a:pt x="1718" y="824"/>
                  </a:lnTo>
                  <a:lnTo>
                    <a:pt x="1712" y="826"/>
                  </a:lnTo>
                  <a:lnTo>
                    <a:pt x="1710" y="830"/>
                  </a:lnTo>
                  <a:lnTo>
                    <a:pt x="1706" y="834"/>
                  </a:lnTo>
                  <a:lnTo>
                    <a:pt x="1698" y="838"/>
                  </a:lnTo>
                  <a:lnTo>
                    <a:pt x="1686" y="838"/>
                  </a:lnTo>
                  <a:lnTo>
                    <a:pt x="1666" y="834"/>
                  </a:lnTo>
                  <a:lnTo>
                    <a:pt x="1658" y="832"/>
                  </a:lnTo>
                  <a:lnTo>
                    <a:pt x="1652" y="832"/>
                  </a:lnTo>
                  <a:lnTo>
                    <a:pt x="1648" y="832"/>
                  </a:lnTo>
                  <a:lnTo>
                    <a:pt x="1644" y="828"/>
                  </a:lnTo>
                  <a:lnTo>
                    <a:pt x="1640" y="828"/>
                  </a:lnTo>
                  <a:lnTo>
                    <a:pt x="1638" y="830"/>
                  </a:lnTo>
                  <a:lnTo>
                    <a:pt x="1636" y="834"/>
                  </a:lnTo>
                  <a:lnTo>
                    <a:pt x="1630" y="836"/>
                  </a:lnTo>
                  <a:lnTo>
                    <a:pt x="1620" y="838"/>
                  </a:lnTo>
                  <a:lnTo>
                    <a:pt x="1618" y="838"/>
                  </a:lnTo>
                  <a:lnTo>
                    <a:pt x="1618" y="834"/>
                  </a:lnTo>
                  <a:lnTo>
                    <a:pt x="1622" y="830"/>
                  </a:lnTo>
                  <a:lnTo>
                    <a:pt x="1622" y="826"/>
                  </a:lnTo>
                  <a:lnTo>
                    <a:pt x="1620" y="822"/>
                  </a:lnTo>
                  <a:lnTo>
                    <a:pt x="1618" y="820"/>
                  </a:lnTo>
                  <a:lnTo>
                    <a:pt x="1614" y="818"/>
                  </a:lnTo>
                  <a:lnTo>
                    <a:pt x="1608" y="818"/>
                  </a:lnTo>
                  <a:lnTo>
                    <a:pt x="1598" y="816"/>
                  </a:lnTo>
                  <a:lnTo>
                    <a:pt x="1590" y="814"/>
                  </a:lnTo>
                  <a:lnTo>
                    <a:pt x="1586" y="812"/>
                  </a:lnTo>
                  <a:lnTo>
                    <a:pt x="1580" y="810"/>
                  </a:lnTo>
                  <a:lnTo>
                    <a:pt x="1576" y="810"/>
                  </a:lnTo>
                  <a:lnTo>
                    <a:pt x="1580" y="808"/>
                  </a:lnTo>
                  <a:lnTo>
                    <a:pt x="1592" y="808"/>
                  </a:lnTo>
                  <a:lnTo>
                    <a:pt x="1612" y="812"/>
                  </a:lnTo>
                  <a:lnTo>
                    <a:pt x="1624" y="812"/>
                  </a:lnTo>
                  <a:lnTo>
                    <a:pt x="1634" y="812"/>
                  </a:lnTo>
                  <a:lnTo>
                    <a:pt x="1640" y="810"/>
                  </a:lnTo>
                  <a:lnTo>
                    <a:pt x="1646" y="808"/>
                  </a:lnTo>
                  <a:lnTo>
                    <a:pt x="1654" y="800"/>
                  </a:lnTo>
                  <a:lnTo>
                    <a:pt x="1658" y="800"/>
                  </a:lnTo>
                  <a:lnTo>
                    <a:pt x="1662" y="800"/>
                  </a:lnTo>
                  <a:lnTo>
                    <a:pt x="1668" y="800"/>
                  </a:lnTo>
                  <a:lnTo>
                    <a:pt x="1672" y="798"/>
                  </a:lnTo>
                  <a:lnTo>
                    <a:pt x="1674" y="796"/>
                  </a:lnTo>
                  <a:lnTo>
                    <a:pt x="1676" y="794"/>
                  </a:lnTo>
                  <a:lnTo>
                    <a:pt x="1676" y="790"/>
                  </a:lnTo>
                  <a:lnTo>
                    <a:pt x="1674" y="788"/>
                  </a:lnTo>
                  <a:lnTo>
                    <a:pt x="1672" y="786"/>
                  </a:lnTo>
                  <a:lnTo>
                    <a:pt x="1668" y="786"/>
                  </a:lnTo>
                  <a:lnTo>
                    <a:pt x="1660" y="786"/>
                  </a:lnTo>
                  <a:lnTo>
                    <a:pt x="1658" y="782"/>
                  </a:lnTo>
                  <a:lnTo>
                    <a:pt x="1656" y="780"/>
                  </a:lnTo>
                  <a:lnTo>
                    <a:pt x="1650" y="778"/>
                  </a:lnTo>
                  <a:lnTo>
                    <a:pt x="1648" y="776"/>
                  </a:lnTo>
                  <a:lnTo>
                    <a:pt x="1644" y="774"/>
                  </a:lnTo>
                  <a:lnTo>
                    <a:pt x="1640" y="770"/>
                  </a:lnTo>
                  <a:lnTo>
                    <a:pt x="1636" y="766"/>
                  </a:lnTo>
                  <a:lnTo>
                    <a:pt x="1634" y="766"/>
                  </a:lnTo>
                  <a:lnTo>
                    <a:pt x="1630" y="768"/>
                  </a:lnTo>
                  <a:lnTo>
                    <a:pt x="1624" y="768"/>
                  </a:lnTo>
                  <a:lnTo>
                    <a:pt x="1624" y="766"/>
                  </a:lnTo>
                  <a:lnTo>
                    <a:pt x="1620" y="764"/>
                  </a:lnTo>
                  <a:lnTo>
                    <a:pt x="1614" y="766"/>
                  </a:lnTo>
                  <a:lnTo>
                    <a:pt x="1606" y="768"/>
                  </a:lnTo>
                  <a:lnTo>
                    <a:pt x="1606" y="764"/>
                  </a:lnTo>
                  <a:lnTo>
                    <a:pt x="1606" y="762"/>
                  </a:lnTo>
                  <a:lnTo>
                    <a:pt x="1606" y="760"/>
                  </a:lnTo>
                  <a:lnTo>
                    <a:pt x="1602" y="758"/>
                  </a:lnTo>
                  <a:lnTo>
                    <a:pt x="1596" y="756"/>
                  </a:lnTo>
                  <a:lnTo>
                    <a:pt x="1588" y="754"/>
                  </a:lnTo>
                  <a:lnTo>
                    <a:pt x="1582" y="754"/>
                  </a:lnTo>
                  <a:lnTo>
                    <a:pt x="1578" y="758"/>
                  </a:lnTo>
                  <a:lnTo>
                    <a:pt x="1574" y="760"/>
                  </a:lnTo>
                  <a:lnTo>
                    <a:pt x="1572" y="766"/>
                  </a:lnTo>
                  <a:lnTo>
                    <a:pt x="1570" y="770"/>
                  </a:lnTo>
                  <a:lnTo>
                    <a:pt x="1570" y="780"/>
                  </a:lnTo>
                  <a:lnTo>
                    <a:pt x="1572" y="786"/>
                  </a:lnTo>
                  <a:lnTo>
                    <a:pt x="1568" y="786"/>
                  </a:lnTo>
                  <a:lnTo>
                    <a:pt x="1564" y="782"/>
                  </a:lnTo>
                  <a:lnTo>
                    <a:pt x="1560" y="782"/>
                  </a:lnTo>
                  <a:lnTo>
                    <a:pt x="1558" y="782"/>
                  </a:lnTo>
                  <a:lnTo>
                    <a:pt x="1550" y="784"/>
                  </a:lnTo>
                  <a:lnTo>
                    <a:pt x="1548" y="784"/>
                  </a:lnTo>
                  <a:lnTo>
                    <a:pt x="1548" y="782"/>
                  </a:lnTo>
                  <a:lnTo>
                    <a:pt x="1554" y="778"/>
                  </a:lnTo>
                  <a:lnTo>
                    <a:pt x="1560" y="772"/>
                  </a:lnTo>
                  <a:lnTo>
                    <a:pt x="1564" y="768"/>
                  </a:lnTo>
                  <a:lnTo>
                    <a:pt x="1564" y="766"/>
                  </a:lnTo>
                  <a:lnTo>
                    <a:pt x="1562" y="766"/>
                  </a:lnTo>
                  <a:lnTo>
                    <a:pt x="1556" y="766"/>
                  </a:lnTo>
                  <a:lnTo>
                    <a:pt x="1554" y="766"/>
                  </a:lnTo>
                  <a:lnTo>
                    <a:pt x="1554" y="762"/>
                  </a:lnTo>
                  <a:lnTo>
                    <a:pt x="1558" y="758"/>
                  </a:lnTo>
                  <a:lnTo>
                    <a:pt x="1564" y="756"/>
                  </a:lnTo>
                  <a:lnTo>
                    <a:pt x="1572" y="752"/>
                  </a:lnTo>
                  <a:lnTo>
                    <a:pt x="1574" y="750"/>
                  </a:lnTo>
                  <a:lnTo>
                    <a:pt x="1574" y="748"/>
                  </a:lnTo>
                  <a:lnTo>
                    <a:pt x="1572" y="746"/>
                  </a:lnTo>
                  <a:lnTo>
                    <a:pt x="1570" y="746"/>
                  </a:lnTo>
                  <a:lnTo>
                    <a:pt x="1566" y="746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2"/>
                  </a:lnTo>
                  <a:lnTo>
                    <a:pt x="1560" y="740"/>
                  </a:lnTo>
                  <a:lnTo>
                    <a:pt x="1558" y="740"/>
                  </a:lnTo>
                  <a:lnTo>
                    <a:pt x="1554" y="740"/>
                  </a:lnTo>
                  <a:lnTo>
                    <a:pt x="1548" y="742"/>
                  </a:lnTo>
                  <a:lnTo>
                    <a:pt x="1544" y="742"/>
                  </a:lnTo>
                  <a:lnTo>
                    <a:pt x="1540" y="740"/>
                  </a:lnTo>
                  <a:lnTo>
                    <a:pt x="1538" y="738"/>
                  </a:lnTo>
                  <a:lnTo>
                    <a:pt x="1536" y="738"/>
                  </a:lnTo>
                  <a:lnTo>
                    <a:pt x="1534" y="740"/>
                  </a:lnTo>
                  <a:lnTo>
                    <a:pt x="1532" y="744"/>
                  </a:lnTo>
                  <a:lnTo>
                    <a:pt x="1530" y="744"/>
                  </a:lnTo>
                  <a:lnTo>
                    <a:pt x="1528" y="744"/>
                  </a:lnTo>
                  <a:lnTo>
                    <a:pt x="1524" y="742"/>
                  </a:lnTo>
                  <a:lnTo>
                    <a:pt x="1522" y="744"/>
                  </a:lnTo>
                  <a:lnTo>
                    <a:pt x="1518" y="746"/>
                  </a:lnTo>
                  <a:lnTo>
                    <a:pt x="1518" y="750"/>
                  </a:lnTo>
                  <a:lnTo>
                    <a:pt x="1518" y="752"/>
                  </a:lnTo>
                  <a:lnTo>
                    <a:pt x="1520" y="752"/>
                  </a:lnTo>
                  <a:lnTo>
                    <a:pt x="1524" y="754"/>
                  </a:lnTo>
                  <a:lnTo>
                    <a:pt x="1530" y="754"/>
                  </a:lnTo>
                  <a:lnTo>
                    <a:pt x="1528" y="756"/>
                  </a:lnTo>
                  <a:lnTo>
                    <a:pt x="1522" y="760"/>
                  </a:lnTo>
                  <a:lnTo>
                    <a:pt x="1522" y="762"/>
                  </a:lnTo>
                  <a:lnTo>
                    <a:pt x="1520" y="764"/>
                  </a:lnTo>
                  <a:lnTo>
                    <a:pt x="1516" y="766"/>
                  </a:lnTo>
                  <a:lnTo>
                    <a:pt x="1516" y="768"/>
                  </a:lnTo>
                  <a:lnTo>
                    <a:pt x="1514" y="772"/>
                  </a:lnTo>
                  <a:lnTo>
                    <a:pt x="1512" y="772"/>
                  </a:lnTo>
                  <a:lnTo>
                    <a:pt x="1510" y="774"/>
                  </a:lnTo>
                  <a:lnTo>
                    <a:pt x="1510" y="780"/>
                  </a:lnTo>
                  <a:lnTo>
                    <a:pt x="1510" y="782"/>
                  </a:lnTo>
                  <a:lnTo>
                    <a:pt x="1510" y="784"/>
                  </a:lnTo>
                  <a:lnTo>
                    <a:pt x="1504" y="786"/>
                  </a:lnTo>
                  <a:lnTo>
                    <a:pt x="1496" y="790"/>
                  </a:lnTo>
                  <a:lnTo>
                    <a:pt x="1492" y="792"/>
                  </a:lnTo>
                  <a:lnTo>
                    <a:pt x="1490" y="790"/>
                  </a:lnTo>
                  <a:lnTo>
                    <a:pt x="1492" y="784"/>
                  </a:lnTo>
                  <a:lnTo>
                    <a:pt x="1494" y="776"/>
                  </a:lnTo>
                  <a:lnTo>
                    <a:pt x="1496" y="770"/>
                  </a:lnTo>
                  <a:lnTo>
                    <a:pt x="1496" y="766"/>
                  </a:lnTo>
                  <a:lnTo>
                    <a:pt x="1498" y="760"/>
                  </a:lnTo>
                  <a:lnTo>
                    <a:pt x="1500" y="754"/>
                  </a:lnTo>
                  <a:lnTo>
                    <a:pt x="1498" y="750"/>
                  </a:lnTo>
                  <a:lnTo>
                    <a:pt x="1494" y="750"/>
                  </a:lnTo>
                  <a:lnTo>
                    <a:pt x="1490" y="752"/>
                  </a:lnTo>
                  <a:lnTo>
                    <a:pt x="1480" y="762"/>
                  </a:lnTo>
                  <a:lnTo>
                    <a:pt x="1456" y="784"/>
                  </a:lnTo>
                  <a:lnTo>
                    <a:pt x="1450" y="790"/>
                  </a:lnTo>
                  <a:lnTo>
                    <a:pt x="1450" y="794"/>
                  </a:lnTo>
                  <a:lnTo>
                    <a:pt x="1450" y="798"/>
                  </a:lnTo>
                  <a:lnTo>
                    <a:pt x="1446" y="804"/>
                  </a:lnTo>
                  <a:lnTo>
                    <a:pt x="1440" y="810"/>
                  </a:lnTo>
                  <a:lnTo>
                    <a:pt x="1436" y="810"/>
                  </a:lnTo>
                  <a:lnTo>
                    <a:pt x="1434" y="810"/>
                  </a:lnTo>
                  <a:lnTo>
                    <a:pt x="1432" y="810"/>
                  </a:lnTo>
                  <a:lnTo>
                    <a:pt x="1428" y="812"/>
                  </a:lnTo>
                  <a:lnTo>
                    <a:pt x="1426" y="812"/>
                  </a:lnTo>
                  <a:lnTo>
                    <a:pt x="1428" y="808"/>
                  </a:lnTo>
                  <a:lnTo>
                    <a:pt x="1432" y="802"/>
                  </a:lnTo>
                  <a:lnTo>
                    <a:pt x="1436" y="798"/>
                  </a:lnTo>
                  <a:lnTo>
                    <a:pt x="1436" y="794"/>
                  </a:lnTo>
                  <a:lnTo>
                    <a:pt x="1436" y="792"/>
                  </a:lnTo>
                  <a:lnTo>
                    <a:pt x="1438" y="790"/>
                  </a:lnTo>
                  <a:lnTo>
                    <a:pt x="1442" y="784"/>
                  </a:lnTo>
                  <a:lnTo>
                    <a:pt x="1440" y="782"/>
                  </a:lnTo>
                  <a:lnTo>
                    <a:pt x="1440" y="778"/>
                  </a:lnTo>
                  <a:lnTo>
                    <a:pt x="1448" y="770"/>
                  </a:lnTo>
                  <a:lnTo>
                    <a:pt x="1466" y="756"/>
                  </a:lnTo>
                  <a:lnTo>
                    <a:pt x="1466" y="754"/>
                  </a:lnTo>
                  <a:lnTo>
                    <a:pt x="1458" y="754"/>
                  </a:lnTo>
                  <a:lnTo>
                    <a:pt x="1454" y="752"/>
                  </a:lnTo>
                  <a:lnTo>
                    <a:pt x="1450" y="752"/>
                  </a:lnTo>
                  <a:lnTo>
                    <a:pt x="1446" y="748"/>
                  </a:lnTo>
                  <a:lnTo>
                    <a:pt x="1446" y="746"/>
                  </a:lnTo>
                  <a:lnTo>
                    <a:pt x="1444" y="752"/>
                  </a:lnTo>
                  <a:lnTo>
                    <a:pt x="1442" y="758"/>
                  </a:lnTo>
                  <a:lnTo>
                    <a:pt x="1442" y="760"/>
                  </a:lnTo>
                  <a:lnTo>
                    <a:pt x="1440" y="758"/>
                  </a:lnTo>
                  <a:lnTo>
                    <a:pt x="1438" y="754"/>
                  </a:lnTo>
                  <a:lnTo>
                    <a:pt x="1434" y="750"/>
                  </a:lnTo>
                  <a:lnTo>
                    <a:pt x="1430" y="748"/>
                  </a:lnTo>
                  <a:lnTo>
                    <a:pt x="1426" y="750"/>
                  </a:lnTo>
                  <a:lnTo>
                    <a:pt x="1424" y="750"/>
                  </a:lnTo>
                  <a:lnTo>
                    <a:pt x="1420" y="748"/>
                  </a:lnTo>
                  <a:lnTo>
                    <a:pt x="1418" y="746"/>
                  </a:lnTo>
                  <a:lnTo>
                    <a:pt x="1414" y="746"/>
                  </a:lnTo>
                  <a:lnTo>
                    <a:pt x="1412" y="748"/>
                  </a:lnTo>
                  <a:lnTo>
                    <a:pt x="1414" y="752"/>
                  </a:lnTo>
                  <a:lnTo>
                    <a:pt x="1416" y="754"/>
                  </a:lnTo>
                  <a:lnTo>
                    <a:pt x="1416" y="758"/>
                  </a:lnTo>
                  <a:lnTo>
                    <a:pt x="1414" y="760"/>
                  </a:lnTo>
                  <a:lnTo>
                    <a:pt x="1408" y="758"/>
                  </a:lnTo>
                  <a:lnTo>
                    <a:pt x="1402" y="754"/>
                  </a:lnTo>
                  <a:lnTo>
                    <a:pt x="1400" y="756"/>
                  </a:lnTo>
                  <a:lnTo>
                    <a:pt x="1402" y="760"/>
                  </a:lnTo>
                  <a:lnTo>
                    <a:pt x="1410" y="764"/>
                  </a:lnTo>
                  <a:lnTo>
                    <a:pt x="1418" y="768"/>
                  </a:lnTo>
                  <a:lnTo>
                    <a:pt x="1422" y="770"/>
                  </a:lnTo>
                  <a:lnTo>
                    <a:pt x="1418" y="772"/>
                  </a:lnTo>
                  <a:lnTo>
                    <a:pt x="1410" y="770"/>
                  </a:lnTo>
                  <a:lnTo>
                    <a:pt x="1404" y="768"/>
                  </a:lnTo>
                  <a:lnTo>
                    <a:pt x="1402" y="768"/>
                  </a:lnTo>
                  <a:lnTo>
                    <a:pt x="1402" y="770"/>
                  </a:lnTo>
                  <a:lnTo>
                    <a:pt x="1400" y="774"/>
                  </a:lnTo>
                  <a:lnTo>
                    <a:pt x="1396" y="778"/>
                  </a:lnTo>
                  <a:lnTo>
                    <a:pt x="1388" y="782"/>
                  </a:lnTo>
                  <a:lnTo>
                    <a:pt x="1376" y="790"/>
                  </a:lnTo>
                  <a:lnTo>
                    <a:pt x="1372" y="792"/>
                  </a:lnTo>
                  <a:lnTo>
                    <a:pt x="1372" y="794"/>
                  </a:lnTo>
                  <a:lnTo>
                    <a:pt x="1366" y="798"/>
                  </a:lnTo>
                  <a:lnTo>
                    <a:pt x="1362" y="800"/>
                  </a:lnTo>
                  <a:lnTo>
                    <a:pt x="1360" y="802"/>
                  </a:lnTo>
                  <a:lnTo>
                    <a:pt x="1360" y="804"/>
                  </a:lnTo>
                  <a:lnTo>
                    <a:pt x="1362" y="808"/>
                  </a:lnTo>
                  <a:lnTo>
                    <a:pt x="1360" y="810"/>
                  </a:lnTo>
                  <a:lnTo>
                    <a:pt x="1358" y="810"/>
                  </a:lnTo>
                  <a:lnTo>
                    <a:pt x="1358" y="812"/>
                  </a:lnTo>
                  <a:lnTo>
                    <a:pt x="1362" y="816"/>
                  </a:lnTo>
                  <a:lnTo>
                    <a:pt x="1368" y="818"/>
                  </a:lnTo>
                  <a:lnTo>
                    <a:pt x="1370" y="818"/>
                  </a:lnTo>
                  <a:lnTo>
                    <a:pt x="1368" y="818"/>
                  </a:lnTo>
                  <a:lnTo>
                    <a:pt x="1362" y="818"/>
                  </a:lnTo>
                  <a:lnTo>
                    <a:pt x="1356" y="818"/>
                  </a:lnTo>
                  <a:lnTo>
                    <a:pt x="1350" y="816"/>
                  </a:lnTo>
                  <a:lnTo>
                    <a:pt x="1350" y="814"/>
                  </a:lnTo>
                  <a:lnTo>
                    <a:pt x="1350" y="810"/>
                  </a:lnTo>
                  <a:lnTo>
                    <a:pt x="1350" y="806"/>
                  </a:lnTo>
                  <a:lnTo>
                    <a:pt x="1350" y="804"/>
                  </a:lnTo>
                  <a:lnTo>
                    <a:pt x="1342" y="802"/>
                  </a:lnTo>
                  <a:lnTo>
                    <a:pt x="1334" y="800"/>
                  </a:lnTo>
                  <a:lnTo>
                    <a:pt x="1326" y="800"/>
                  </a:lnTo>
                  <a:lnTo>
                    <a:pt x="1324" y="798"/>
                  </a:lnTo>
                  <a:lnTo>
                    <a:pt x="1322" y="798"/>
                  </a:lnTo>
                  <a:lnTo>
                    <a:pt x="1320" y="796"/>
                  </a:lnTo>
                  <a:lnTo>
                    <a:pt x="1318" y="798"/>
                  </a:lnTo>
                  <a:lnTo>
                    <a:pt x="1312" y="796"/>
                  </a:lnTo>
                  <a:lnTo>
                    <a:pt x="1308" y="794"/>
                  </a:lnTo>
                  <a:lnTo>
                    <a:pt x="1306" y="794"/>
                  </a:lnTo>
                  <a:lnTo>
                    <a:pt x="1306" y="796"/>
                  </a:lnTo>
                  <a:lnTo>
                    <a:pt x="1304" y="802"/>
                  </a:lnTo>
                  <a:lnTo>
                    <a:pt x="1302" y="808"/>
                  </a:lnTo>
                  <a:lnTo>
                    <a:pt x="1300" y="802"/>
                  </a:lnTo>
                  <a:lnTo>
                    <a:pt x="1298" y="800"/>
                  </a:lnTo>
                  <a:lnTo>
                    <a:pt x="1294" y="796"/>
                  </a:lnTo>
                  <a:lnTo>
                    <a:pt x="1290" y="796"/>
                  </a:lnTo>
                  <a:lnTo>
                    <a:pt x="1284" y="798"/>
                  </a:lnTo>
                  <a:lnTo>
                    <a:pt x="1278" y="802"/>
                  </a:lnTo>
                  <a:lnTo>
                    <a:pt x="1280" y="804"/>
                  </a:lnTo>
                  <a:lnTo>
                    <a:pt x="1286" y="806"/>
                  </a:lnTo>
                  <a:lnTo>
                    <a:pt x="1288" y="808"/>
                  </a:lnTo>
                  <a:lnTo>
                    <a:pt x="1290" y="810"/>
                  </a:lnTo>
                  <a:lnTo>
                    <a:pt x="1294" y="812"/>
                  </a:lnTo>
                  <a:lnTo>
                    <a:pt x="1298" y="812"/>
                  </a:lnTo>
                  <a:lnTo>
                    <a:pt x="1302" y="814"/>
                  </a:lnTo>
                  <a:lnTo>
                    <a:pt x="1304" y="816"/>
                  </a:lnTo>
                  <a:lnTo>
                    <a:pt x="1308" y="816"/>
                  </a:lnTo>
                  <a:lnTo>
                    <a:pt x="1310" y="818"/>
                  </a:lnTo>
                  <a:lnTo>
                    <a:pt x="1308" y="820"/>
                  </a:lnTo>
                  <a:lnTo>
                    <a:pt x="1306" y="822"/>
                  </a:lnTo>
                  <a:lnTo>
                    <a:pt x="1306" y="824"/>
                  </a:lnTo>
                  <a:lnTo>
                    <a:pt x="1312" y="832"/>
                  </a:lnTo>
                  <a:lnTo>
                    <a:pt x="1314" y="836"/>
                  </a:lnTo>
                  <a:lnTo>
                    <a:pt x="1312" y="836"/>
                  </a:lnTo>
                  <a:lnTo>
                    <a:pt x="1296" y="824"/>
                  </a:lnTo>
                  <a:lnTo>
                    <a:pt x="1286" y="818"/>
                  </a:lnTo>
                  <a:lnTo>
                    <a:pt x="1280" y="816"/>
                  </a:lnTo>
                  <a:lnTo>
                    <a:pt x="1278" y="818"/>
                  </a:lnTo>
                  <a:lnTo>
                    <a:pt x="1278" y="822"/>
                  </a:lnTo>
                  <a:lnTo>
                    <a:pt x="1280" y="822"/>
                  </a:lnTo>
                  <a:lnTo>
                    <a:pt x="1280" y="824"/>
                  </a:lnTo>
                  <a:lnTo>
                    <a:pt x="1276" y="826"/>
                  </a:lnTo>
                  <a:lnTo>
                    <a:pt x="1274" y="826"/>
                  </a:lnTo>
                  <a:lnTo>
                    <a:pt x="1272" y="826"/>
                  </a:lnTo>
                  <a:lnTo>
                    <a:pt x="1272" y="824"/>
                  </a:lnTo>
                  <a:lnTo>
                    <a:pt x="1274" y="822"/>
                  </a:lnTo>
                  <a:lnTo>
                    <a:pt x="1272" y="822"/>
                  </a:lnTo>
                  <a:lnTo>
                    <a:pt x="1266" y="824"/>
                  </a:lnTo>
                  <a:lnTo>
                    <a:pt x="1252" y="834"/>
                  </a:lnTo>
                  <a:lnTo>
                    <a:pt x="1252" y="836"/>
                  </a:lnTo>
                  <a:lnTo>
                    <a:pt x="1250" y="838"/>
                  </a:lnTo>
                  <a:lnTo>
                    <a:pt x="1248" y="846"/>
                  </a:lnTo>
                  <a:lnTo>
                    <a:pt x="1246" y="850"/>
                  </a:lnTo>
                  <a:lnTo>
                    <a:pt x="1244" y="856"/>
                  </a:lnTo>
                  <a:lnTo>
                    <a:pt x="1238" y="862"/>
                  </a:lnTo>
                  <a:lnTo>
                    <a:pt x="1228" y="868"/>
                  </a:lnTo>
                  <a:lnTo>
                    <a:pt x="1238" y="856"/>
                  </a:lnTo>
                  <a:lnTo>
                    <a:pt x="1242" y="844"/>
                  </a:lnTo>
                  <a:lnTo>
                    <a:pt x="1244" y="832"/>
                  </a:lnTo>
                  <a:lnTo>
                    <a:pt x="1244" y="824"/>
                  </a:lnTo>
                  <a:lnTo>
                    <a:pt x="1242" y="820"/>
                  </a:lnTo>
                  <a:lnTo>
                    <a:pt x="1240" y="822"/>
                  </a:lnTo>
                  <a:lnTo>
                    <a:pt x="1238" y="824"/>
                  </a:lnTo>
                  <a:lnTo>
                    <a:pt x="1236" y="826"/>
                  </a:lnTo>
                  <a:lnTo>
                    <a:pt x="1236" y="824"/>
                  </a:lnTo>
                  <a:lnTo>
                    <a:pt x="1232" y="822"/>
                  </a:lnTo>
                  <a:lnTo>
                    <a:pt x="1230" y="822"/>
                  </a:lnTo>
                  <a:lnTo>
                    <a:pt x="1224" y="834"/>
                  </a:lnTo>
                  <a:lnTo>
                    <a:pt x="1222" y="840"/>
                  </a:lnTo>
                  <a:lnTo>
                    <a:pt x="1222" y="842"/>
                  </a:lnTo>
                  <a:lnTo>
                    <a:pt x="1222" y="844"/>
                  </a:lnTo>
                  <a:lnTo>
                    <a:pt x="1220" y="846"/>
                  </a:lnTo>
                  <a:lnTo>
                    <a:pt x="1216" y="848"/>
                  </a:lnTo>
                  <a:lnTo>
                    <a:pt x="1214" y="848"/>
                  </a:lnTo>
                  <a:lnTo>
                    <a:pt x="1214" y="846"/>
                  </a:lnTo>
                  <a:lnTo>
                    <a:pt x="1216" y="840"/>
                  </a:lnTo>
                  <a:lnTo>
                    <a:pt x="1218" y="836"/>
                  </a:lnTo>
                  <a:lnTo>
                    <a:pt x="1216" y="832"/>
                  </a:lnTo>
                  <a:lnTo>
                    <a:pt x="1214" y="830"/>
                  </a:lnTo>
                  <a:lnTo>
                    <a:pt x="1212" y="830"/>
                  </a:lnTo>
                  <a:lnTo>
                    <a:pt x="1204" y="832"/>
                  </a:lnTo>
                  <a:lnTo>
                    <a:pt x="1198" y="836"/>
                  </a:lnTo>
                  <a:lnTo>
                    <a:pt x="1186" y="844"/>
                  </a:lnTo>
                  <a:lnTo>
                    <a:pt x="1184" y="846"/>
                  </a:lnTo>
                  <a:lnTo>
                    <a:pt x="1188" y="848"/>
                  </a:lnTo>
                  <a:lnTo>
                    <a:pt x="1188" y="850"/>
                  </a:lnTo>
                  <a:lnTo>
                    <a:pt x="1188" y="854"/>
                  </a:lnTo>
                  <a:lnTo>
                    <a:pt x="1188" y="856"/>
                  </a:lnTo>
                  <a:lnTo>
                    <a:pt x="1190" y="858"/>
                  </a:lnTo>
                  <a:lnTo>
                    <a:pt x="1196" y="860"/>
                  </a:lnTo>
                  <a:lnTo>
                    <a:pt x="1200" y="862"/>
                  </a:lnTo>
                  <a:lnTo>
                    <a:pt x="1204" y="864"/>
                  </a:lnTo>
                  <a:lnTo>
                    <a:pt x="1208" y="868"/>
                  </a:lnTo>
                  <a:lnTo>
                    <a:pt x="1210" y="876"/>
                  </a:lnTo>
                  <a:lnTo>
                    <a:pt x="1200" y="872"/>
                  </a:lnTo>
                  <a:lnTo>
                    <a:pt x="1198" y="870"/>
                  </a:lnTo>
                  <a:lnTo>
                    <a:pt x="1200" y="868"/>
                  </a:lnTo>
                  <a:lnTo>
                    <a:pt x="1202" y="868"/>
                  </a:lnTo>
                  <a:lnTo>
                    <a:pt x="1196" y="864"/>
                  </a:lnTo>
                  <a:lnTo>
                    <a:pt x="1190" y="862"/>
                  </a:lnTo>
                  <a:lnTo>
                    <a:pt x="1186" y="860"/>
                  </a:lnTo>
                  <a:lnTo>
                    <a:pt x="1182" y="854"/>
                  </a:lnTo>
                  <a:lnTo>
                    <a:pt x="1180" y="852"/>
                  </a:lnTo>
                  <a:lnTo>
                    <a:pt x="1174" y="852"/>
                  </a:lnTo>
                  <a:lnTo>
                    <a:pt x="1166" y="854"/>
                  </a:lnTo>
                  <a:lnTo>
                    <a:pt x="1166" y="856"/>
                  </a:lnTo>
                  <a:lnTo>
                    <a:pt x="1174" y="862"/>
                  </a:lnTo>
                  <a:lnTo>
                    <a:pt x="1178" y="866"/>
                  </a:lnTo>
                  <a:lnTo>
                    <a:pt x="1176" y="868"/>
                  </a:lnTo>
                  <a:lnTo>
                    <a:pt x="1172" y="868"/>
                  </a:lnTo>
                  <a:lnTo>
                    <a:pt x="1168" y="862"/>
                  </a:lnTo>
                  <a:lnTo>
                    <a:pt x="1158" y="854"/>
                  </a:lnTo>
                  <a:lnTo>
                    <a:pt x="1154" y="854"/>
                  </a:lnTo>
                  <a:lnTo>
                    <a:pt x="1154" y="858"/>
                  </a:lnTo>
                  <a:lnTo>
                    <a:pt x="1154" y="860"/>
                  </a:lnTo>
                  <a:lnTo>
                    <a:pt x="1154" y="862"/>
                  </a:lnTo>
                  <a:lnTo>
                    <a:pt x="1152" y="864"/>
                  </a:lnTo>
                  <a:lnTo>
                    <a:pt x="1150" y="868"/>
                  </a:lnTo>
                  <a:lnTo>
                    <a:pt x="1150" y="872"/>
                  </a:lnTo>
                  <a:lnTo>
                    <a:pt x="1152" y="876"/>
                  </a:lnTo>
                  <a:lnTo>
                    <a:pt x="1152" y="878"/>
                  </a:lnTo>
                  <a:lnTo>
                    <a:pt x="1146" y="880"/>
                  </a:lnTo>
                  <a:lnTo>
                    <a:pt x="1138" y="884"/>
                  </a:lnTo>
                  <a:lnTo>
                    <a:pt x="1134" y="886"/>
                  </a:lnTo>
                  <a:lnTo>
                    <a:pt x="1130" y="888"/>
                  </a:lnTo>
                  <a:lnTo>
                    <a:pt x="1128" y="892"/>
                  </a:lnTo>
                  <a:lnTo>
                    <a:pt x="1128" y="894"/>
                  </a:lnTo>
                  <a:lnTo>
                    <a:pt x="1134" y="896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2" y="902"/>
                  </a:lnTo>
                  <a:lnTo>
                    <a:pt x="1120" y="906"/>
                  </a:lnTo>
                  <a:lnTo>
                    <a:pt x="1118" y="908"/>
                  </a:lnTo>
                  <a:lnTo>
                    <a:pt x="1114" y="912"/>
                  </a:lnTo>
                  <a:lnTo>
                    <a:pt x="1108" y="912"/>
                  </a:lnTo>
                  <a:lnTo>
                    <a:pt x="1102" y="912"/>
                  </a:lnTo>
                  <a:lnTo>
                    <a:pt x="1096" y="916"/>
                  </a:lnTo>
                  <a:lnTo>
                    <a:pt x="1090" y="924"/>
                  </a:lnTo>
                  <a:lnTo>
                    <a:pt x="1088" y="928"/>
                  </a:lnTo>
                  <a:lnTo>
                    <a:pt x="1088" y="930"/>
                  </a:lnTo>
                  <a:lnTo>
                    <a:pt x="1092" y="930"/>
                  </a:lnTo>
                  <a:lnTo>
                    <a:pt x="1096" y="928"/>
                  </a:lnTo>
                  <a:lnTo>
                    <a:pt x="1106" y="926"/>
                  </a:lnTo>
                  <a:lnTo>
                    <a:pt x="1108" y="926"/>
                  </a:lnTo>
                  <a:lnTo>
                    <a:pt x="1108" y="930"/>
                  </a:lnTo>
                  <a:lnTo>
                    <a:pt x="1112" y="930"/>
                  </a:lnTo>
                  <a:lnTo>
                    <a:pt x="1124" y="924"/>
                  </a:lnTo>
                  <a:lnTo>
                    <a:pt x="1128" y="924"/>
                  </a:lnTo>
                  <a:lnTo>
                    <a:pt x="1130" y="924"/>
                  </a:lnTo>
                  <a:lnTo>
                    <a:pt x="1128" y="928"/>
                  </a:lnTo>
                  <a:lnTo>
                    <a:pt x="1120" y="932"/>
                  </a:lnTo>
                  <a:lnTo>
                    <a:pt x="1110" y="936"/>
                  </a:lnTo>
                  <a:lnTo>
                    <a:pt x="1102" y="936"/>
                  </a:lnTo>
                  <a:lnTo>
                    <a:pt x="1100" y="936"/>
                  </a:lnTo>
                  <a:lnTo>
                    <a:pt x="1096" y="934"/>
                  </a:lnTo>
                  <a:lnTo>
                    <a:pt x="1088" y="934"/>
                  </a:lnTo>
                  <a:lnTo>
                    <a:pt x="1078" y="936"/>
                  </a:lnTo>
                  <a:lnTo>
                    <a:pt x="1072" y="938"/>
                  </a:lnTo>
                  <a:lnTo>
                    <a:pt x="1070" y="940"/>
                  </a:lnTo>
                  <a:lnTo>
                    <a:pt x="1074" y="942"/>
                  </a:lnTo>
                  <a:lnTo>
                    <a:pt x="1076" y="944"/>
                  </a:lnTo>
                  <a:lnTo>
                    <a:pt x="1076" y="946"/>
                  </a:lnTo>
                  <a:lnTo>
                    <a:pt x="1080" y="948"/>
                  </a:lnTo>
                  <a:lnTo>
                    <a:pt x="1086" y="948"/>
                  </a:lnTo>
                  <a:lnTo>
                    <a:pt x="1084" y="952"/>
                  </a:lnTo>
                  <a:lnTo>
                    <a:pt x="1080" y="958"/>
                  </a:lnTo>
                  <a:lnTo>
                    <a:pt x="1078" y="960"/>
                  </a:lnTo>
                  <a:lnTo>
                    <a:pt x="1076" y="964"/>
                  </a:lnTo>
                  <a:lnTo>
                    <a:pt x="1076" y="968"/>
                  </a:lnTo>
                  <a:lnTo>
                    <a:pt x="1074" y="966"/>
                  </a:lnTo>
                  <a:lnTo>
                    <a:pt x="1070" y="960"/>
                  </a:lnTo>
                  <a:lnTo>
                    <a:pt x="1070" y="954"/>
                  </a:lnTo>
                  <a:lnTo>
                    <a:pt x="1070" y="948"/>
                  </a:lnTo>
                  <a:lnTo>
                    <a:pt x="1068" y="944"/>
                  </a:lnTo>
                  <a:lnTo>
                    <a:pt x="1066" y="944"/>
                  </a:lnTo>
                  <a:lnTo>
                    <a:pt x="1064" y="948"/>
                  </a:lnTo>
                  <a:lnTo>
                    <a:pt x="1060" y="954"/>
                  </a:lnTo>
                  <a:lnTo>
                    <a:pt x="1058" y="954"/>
                  </a:lnTo>
                  <a:lnTo>
                    <a:pt x="1056" y="954"/>
                  </a:lnTo>
                  <a:lnTo>
                    <a:pt x="1056" y="952"/>
                  </a:lnTo>
                  <a:lnTo>
                    <a:pt x="1052" y="950"/>
                  </a:lnTo>
                  <a:lnTo>
                    <a:pt x="1046" y="952"/>
                  </a:lnTo>
                  <a:lnTo>
                    <a:pt x="1042" y="956"/>
                  </a:lnTo>
                  <a:lnTo>
                    <a:pt x="1040" y="956"/>
                  </a:lnTo>
                  <a:lnTo>
                    <a:pt x="1040" y="958"/>
                  </a:lnTo>
                  <a:lnTo>
                    <a:pt x="1042" y="960"/>
                  </a:lnTo>
                  <a:lnTo>
                    <a:pt x="1044" y="960"/>
                  </a:lnTo>
                  <a:lnTo>
                    <a:pt x="1048" y="958"/>
                  </a:lnTo>
                  <a:lnTo>
                    <a:pt x="1054" y="958"/>
                  </a:lnTo>
                  <a:lnTo>
                    <a:pt x="1062" y="960"/>
                  </a:lnTo>
                  <a:lnTo>
                    <a:pt x="1064" y="962"/>
                  </a:lnTo>
                  <a:lnTo>
                    <a:pt x="1064" y="964"/>
                  </a:lnTo>
                  <a:lnTo>
                    <a:pt x="1060" y="966"/>
                  </a:lnTo>
                  <a:lnTo>
                    <a:pt x="1050" y="966"/>
                  </a:lnTo>
                  <a:lnTo>
                    <a:pt x="1032" y="970"/>
                  </a:lnTo>
                  <a:lnTo>
                    <a:pt x="1020" y="974"/>
                  </a:lnTo>
                  <a:lnTo>
                    <a:pt x="1018" y="976"/>
                  </a:lnTo>
                  <a:lnTo>
                    <a:pt x="1020" y="978"/>
                  </a:lnTo>
                  <a:lnTo>
                    <a:pt x="1022" y="980"/>
                  </a:lnTo>
                  <a:lnTo>
                    <a:pt x="1018" y="984"/>
                  </a:lnTo>
                  <a:lnTo>
                    <a:pt x="1016" y="986"/>
                  </a:lnTo>
                  <a:lnTo>
                    <a:pt x="1020" y="988"/>
                  </a:lnTo>
                  <a:lnTo>
                    <a:pt x="1026" y="988"/>
                  </a:lnTo>
                  <a:lnTo>
                    <a:pt x="1030" y="986"/>
                  </a:lnTo>
                  <a:lnTo>
                    <a:pt x="1036" y="980"/>
                  </a:lnTo>
                  <a:lnTo>
                    <a:pt x="1042" y="976"/>
                  </a:lnTo>
                  <a:lnTo>
                    <a:pt x="1046" y="976"/>
                  </a:lnTo>
                  <a:lnTo>
                    <a:pt x="1052" y="976"/>
                  </a:lnTo>
                  <a:lnTo>
                    <a:pt x="1060" y="980"/>
                  </a:lnTo>
                  <a:lnTo>
                    <a:pt x="1058" y="980"/>
                  </a:lnTo>
                  <a:lnTo>
                    <a:pt x="1050" y="980"/>
                  </a:lnTo>
                  <a:lnTo>
                    <a:pt x="1040" y="982"/>
                  </a:lnTo>
                  <a:lnTo>
                    <a:pt x="1034" y="986"/>
                  </a:lnTo>
                  <a:lnTo>
                    <a:pt x="1034" y="988"/>
                  </a:lnTo>
                  <a:lnTo>
                    <a:pt x="1036" y="990"/>
                  </a:lnTo>
                  <a:lnTo>
                    <a:pt x="1034" y="990"/>
                  </a:lnTo>
                  <a:lnTo>
                    <a:pt x="1026" y="992"/>
                  </a:lnTo>
                  <a:lnTo>
                    <a:pt x="1016" y="996"/>
                  </a:lnTo>
                  <a:lnTo>
                    <a:pt x="1016" y="998"/>
                  </a:lnTo>
                  <a:lnTo>
                    <a:pt x="1020" y="1002"/>
                  </a:lnTo>
                  <a:lnTo>
                    <a:pt x="1022" y="1002"/>
                  </a:lnTo>
                  <a:lnTo>
                    <a:pt x="1022" y="1004"/>
                  </a:lnTo>
                  <a:lnTo>
                    <a:pt x="1020" y="1006"/>
                  </a:lnTo>
                  <a:lnTo>
                    <a:pt x="1016" y="1004"/>
                  </a:lnTo>
                  <a:lnTo>
                    <a:pt x="1014" y="1002"/>
                  </a:lnTo>
                  <a:lnTo>
                    <a:pt x="1010" y="1004"/>
                  </a:lnTo>
                  <a:lnTo>
                    <a:pt x="1004" y="1012"/>
                  </a:lnTo>
                  <a:lnTo>
                    <a:pt x="1008" y="1014"/>
                  </a:lnTo>
                  <a:lnTo>
                    <a:pt x="1012" y="1014"/>
                  </a:lnTo>
                  <a:lnTo>
                    <a:pt x="1016" y="1012"/>
                  </a:lnTo>
                  <a:lnTo>
                    <a:pt x="1024" y="1012"/>
                  </a:lnTo>
                  <a:lnTo>
                    <a:pt x="1036" y="1012"/>
                  </a:lnTo>
                  <a:lnTo>
                    <a:pt x="1050" y="1016"/>
                  </a:lnTo>
                  <a:lnTo>
                    <a:pt x="1048" y="1016"/>
                  </a:lnTo>
                  <a:lnTo>
                    <a:pt x="1046" y="1018"/>
                  </a:lnTo>
                  <a:lnTo>
                    <a:pt x="1046" y="1022"/>
                  </a:lnTo>
                  <a:lnTo>
                    <a:pt x="1046" y="1024"/>
                  </a:lnTo>
                  <a:lnTo>
                    <a:pt x="1044" y="1022"/>
                  </a:lnTo>
                  <a:lnTo>
                    <a:pt x="1038" y="1018"/>
                  </a:lnTo>
                  <a:lnTo>
                    <a:pt x="1034" y="1016"/>
                  </a:lnTo>
                  <a:lnTo>
                    <a:pt x="1028" y="1016"/>
                  </a:lnTo>
                  <a:lnTo>
                    <a:pt x="1020" y="1016"/>
                  </a:lnTo>
                  <a:lnTo>
                    <a:pt x="1014" y="1018"/>
                  </a:lnTo>
                  <a:lnTo>
                    <a:pt x="1008" y="1020"/>
                  </a:lnTo>
                  <a:lnTo>
                    <a:pt x="1002" y="1020"/>
                  </a:lnTo>
                  <a:lnTo>
                    <a:pt x="998" y="1020"/>
                  </a:lnTo>
                  <a:lnTo>
                    <a:pt x="996" y="1020"/>
                  </a:lnTo>
                  <a:lnTo>
                    <a:pt x="994" y="1022"/>
                  </a:lnTo>
                  <a:lnTo>
                    <a:pt x="990" y="1022"/>
                  </a:lnTo>
                  <a:lnTo>
                    <a:pt x="988" y="1024"/>
                  </a:lnTo>
                  <a:lnTo>
                    <a:pt x="988" y="1026"/>
                  </a:lnTo>
                  <a:lnTo>
                    <a:pt x="988" y="1028"/>
                  </a:lnTo>
                  <a:lnTo>
                    <a:pt x="988" y="1030"/>
                  </a:lnTo>
                  <a:lnTo>
                    <a:pt x="986" y="1032"/>
                  </a:lnTo>
                  <a:lnTo>
                    <a:pt x="982" y="1034"/>
                  </a:lnTo>
                  <a:lnTo>
                    <a:pt x="976" y="1034"/>
                  </a:lnTo>
                  <a:lnTo>
                    <a:pt x="968" y="1036"/>
                  </a:lnTo>
                  <a:lnTo>
                    <a:pt x="970" y="1038"/>
                  </a:lnTo>
                  <a:lnTo>
                    <a:pt x="974" y="1042"/>
                  </a:lnTo>
                  <a:lnTo>
                    <a:pt x="974" y="1044"/>
                  </a:lnTo>
                  <a:lnTo>
                    <a:pt x="972" y="1046"/>
                  </a:lnTo>
                  <a:lnTo>
                    <a:pt x="966" y="1050"/>
                  </a:lnTo>
                  <a:lnTo>
                    <a:pt x="964" y="1050"/>
                  </a:lnTo>
                  <a:lnTo>
                    <a:pt x="962" y="1050"/>
                  </a:lnTo>
                  <a:lnTo>
                    <a:pt x="956" y="1052"/>
                  </a:lnTo>
                  <a:lnTo>
                    <a:pt x="954" y="1056"/>
                  </a:lnTo>
                  <a:lnTo>
                    <a:pt x="956" y="1058"/>
                  </a:lnTo>
                  <a:lnTo>
                    <a:pt x="958" y="1058"/>
                  </a:lnTo>
                  <a:lnTo>
                    <a:pt x="958" y="1060"/>
                  </a:lnTo>
                  <a:lnTo>
                    <a:pt x="954" y="1062"/>
                  </a:lnTo>
                  <a:lnTo>
                    <a:pt x="954" y="1064"/>
                  </a:lnTo>
                  <a:lnTo>
                    <a:pt x="956" y="1066"/>
                  </a:lnTo>
                  <a:lnTo>
                    <a:pt x="954" y="1064"/>
                  </a:lnTo>
                  <a:lnTo>
                    <a:pt x="950" y="1064"/>
                  </a:lnTo>
                  <a:lnTo>
                    <a:pt x="946" y="1064"/>
                  </a:lnTo>
                  <a:lnTo>
                    <a:pt x="946" y="1066"/>
                  </a:lnTo>
                  <a:lnTo>
                    <a:pt x="948" y="1068"/>
                  </a:lnTo>
                  <a:lnTo>
                    <a:pt x="950" y="1070"/>
                  </a:lnTo>
                  <a:lnTo>
                    <a:pt x="950" y="1072"/>
                  </a:lnTo>
                  <a:lnTo>
                    <a:pt x="948" y="1076"/>
                  </a:lnTo>
                  <a:lnTo>
                    <a:pt x="948" y="1080"/>
                  </a:lnTo>
                  <a:lnTo>
                    <a:pt x="954" y="1080"/>
                  </a:lnTo>
                  <a:lnTo>
                    <a:pt x="958" y="1080"/>
                  </a:lnTo>
                  <a:lnTo>
                    <a:pt x="954" y="1082"/>
                  </a:lnTo>
                  <a:lnTo>
                    <a:pt x="948" y="1084"/>
                  </a:lnTo>
                  <a:lnTo>
                    <a:pt x="946" y="1086"/>
                  </a:lnTo>
                  <a:lnTo>
                    <a:pt x="954" y="1086"/>
                  </a:lnTo>
                  <a:lnTo>
                    <a:pt x="964" y="1084"/>
                  </a:lnTo>
                  <a:lnTo>
                    <a:pt x="988" y="1078"/>
                  </a:lnTo>
                  <a:lnTo>
                    <a:pt x="994" y="1078"/>
                  </a:lnTo>
                  <a:lnTo>
                    <a:pt x="990" y="1080"/>
                  </a:lnTo>
                  <a:lnTo>
                    <a:pt x="982" y="1084"/>
                  </a:lnTo>
                  <a:lnTo>
                    <a:pt x="972" y="1086"/>
                  </a:lnTo>
                  <a:lnTo>
                    <a:pt x="954" y="1090"/>
                  </a:lnTo>
                  <a:lnTo>
                    <a:pt x="946" y="1092"/>
                  </a:lnTo>
                  <a:lnTo>
                    <a:pt x="936" y="1094"/>
                  </a:lnTo>
                  <a:lnTo>
                    <a:pt x="932" y="1096"/>
                  </a:lnTo>
                  <a:lnTo>
                    <a:pt x="936" y="1096"/>
                  </a:lnTo>
                  <a:lnTo>
                    <a:pt x="942" y="1098"/>
                  </a:lnTo>
                  <a:lnTo>
                    <a:pt x="944" y="1098"/>
                  </a:lnTo>
                  <a:lnTo>
                    <a:pt x="946" y="1100"/>
                  </a:lnTo>
                  <a:lnTo>
                    <a:pt x="944" y="1104"/>
                  </a:lnTo>
                  <a:lnTo>
                    <a:pt x="940" y="1106"/>
                  </a:lnTo>
                  <a:lnTo>
                    <a:pt x="934" y="1108"/>
                  </a:lnTo>
                  <a:lnTo>
                    <a:pt x="932" y="1114"/>
                  </a:lnTo>
                  <a:lnTo>
                    <a:pt x="930" y="1118"/>
                  </a:lnTo>
                  <a:lnTo>
                    <a:pt x="928" y="1120"/>
                  </a:lnTo>
                  <a:lnTo>
                    <a:pt x="924" y="1122"/>
                  </a:lnTo>
                  <a:lnTo>
                    <a:pt x="920" y="1122"/>
                  </a:lnTo>
                  <a:lnTo>
                    <a:pt x="920" y="1128"/>
                  </a:lnTo>
                  <a:lnTo>
                    <a:pt x="922" y="1132"/>
                  </a:lnTo>
                  <a:lnTo>
                    <a:pt x="924" y="1134"/>
                  </a:lnTo>
                  <a:lnTo>
                    <a:pt x="926" y="1134"/>
                  </a:lnTo>
                  <a:lnTo>
                    <a:pt x="928" y="1138"/>
                  </a:lnTo>
                  <a:lnTo>
                    <a:pt x="928" y="1140"/>
                  </a:lnTo>
                  <a:lnTo>
                    <a:pt x="928" y="1142"/>
                  </a:lnTo>
                  <a:lnTo>
                    <a:pt x="922" y="1146"/>
                  </a:lnTo>
                  <a:lnTo>
                    <a:pt x="918" y="1150"/>
                  </a:lnTo>
                  <a:lnTo>
                    <a:pt x="918" y="1152"/>
                  </a:lnTo>
                  <a:lnTo>
                    <a:pt x="920" y="1152"/>
                  </a:lnTo>
                  <a:lnTo>
                    <a:pt x="922" y="1156"/>
                  </a:lnTo>
                  <a:lnTo>
                    <a:pt x="922" y="1160"/>
                  </a:lnTo>
                  <a:lnTo>
                    <a:pt x="918" y="1164"/>
                  </a:lnTo>
                  <a:lnTo>
                    <a:pt x="910" y="1166"/>
                  </a:lnTo>
                  <a:lnTo>
                    <a:pt x="904" y="1168"/>
                  </a:lnTo>
                  <a:lnTo>
                    <a:pt x="900" y="1168"/>
                  </a:lnTo>
                  <a:lnTo>
                    <a:pt x="898" y="1170"/>
                  </a:lnTo>
                  <a:lnTo>
                    <a:pt x="892" y="1172"/>
                  </a:lnTo>
                  <a:lnTo>
                    <a:pt x="888" y="1174"/>
                  </a:lnTo>
                  <a:lnTo>
                    <a:pt x="884" y="1174"/>
                  </a:lnTo>
                  <a:lnTo>
                    <a:pt x="880" y="1176"/>
                  </a:lnTo>
                  <a:lnTo>
                    <a:pt x="876" y="1176"/>
                  </a:lnTo>
                  <a:lnTo>
                    <a:pt x="866" y="1176"/>
                  </a:lnTo>
                  <a:lnTo>
                    <a:pt x="862" y="1176"/>
                  </a:lnTo>
                  <a:lnTo>
                    <a:pt x="860" y="1178"/>
                  </a:lnTo>
                  <a:lnTo>
                    <a:pt x="860" y="1180"/>
                  </a:lnTo>
                  <a:lnTo>
                    <a:pt x="864" y="1180"/>
                  </a:lnTo>
                  <a:lnTo>
                    <a:pt x="868" y="1180"/>
                  </a:lnTo>
                  <a:lnTo>
                    <a:pt x="876" y="1180"/>
                  </a:lnTo>
                  <a:lnTo>
                    <a:pt x="878" y="1182"/>
                  </a:lnTo>
                  <a:lnTo>
                    <a:pt x="880" y="1184"/>
                  </a:lnTo>
                  <a:lnTo>
                    <a:pt x="878" y="1186"/>
                  </a:lnTo>
                  <a:lnTo>
                    <a:pt x="878" y="1188"/>
                  </a:lnTo>
                  <a:lnTo>
                    <a:pt x="886" y="1184"/>
                  </a:lnTo>
                  <a:lnTo>
                    <a:pt x="892" y="1182"/>
                  </a:lnTo>
                  <a:lnTo>
                    <a:pt x="892" y="1184"/>
                  </a:lnTo>
                  <a:lnTo>
                    <a:pt x="890" y="1186"/>
                  </a:lnTo>
                  <a:lnTo>
                    <a:pt x="886" y="1190"/>
                  </a:lnTo>
                  <a:lnTo>
                    <a:pt x="884" y="1190"/>
                  </a:lnTo>
                  <a:lnTo>
                    <a:pt x="882" y="1192"/>
                  </a:lnTo>
                  <a:lnTo>
                    <a:pt x="886" y="1194"/>
                  </a:lnTo>
                  <a:lnTo>
                    <a:pt x="890" y="1196"/>
                  </a:lnTo>
                  <a:lnTo>
                    <a:pt x="890" y="1198"/>
                  </a:lnTo>
                  <a:lnTo>
                    <a:pt x="890" y="1200"/>
                  </a:lnTo>
                  <a:lnTo>
                    <a:pt x="886" y="1204"/>
                  </a:lnTo>
                  <a:lnTo>
                    <a:pt x="886" y="1206"/>
                  </a:lnTo>
                  <a:lnTo>
                    <a:pt x="884" y="1208"/>
                  </a:lnTo>
                  <a:lnTo>
                    <a:pt x="878" y="1208"/>
                  </a:lnTo>
                  <a:lnTo>
                    <a:pt x="874" y="1208"/>
                  </a:lnTo>
                  <a:lnTo>
                    <a:pt x="872" y="1208"/>
                  </a:lnTo>
                  <a:lnTo>
                    <a:pt x="870" y="1204"/>
                  </a:lnTo>
                  <a:lnTo>
                    <a:pt x="868" y="1198"/>
                  </a:lnTo>
                  <a:lnTo>
                    <a:pt x="866" y="1198"/>
                  </a:lnTo>
                  <a:lnTo>
                    <a:pt x="864" y="1198"/>
                  </a:lnTo>
                  <a:lnTo>
                    <a:pt x="862" y="1198"/>
                  </a:lnTo>
                  <a:lnTo>
                    <a:pt x="862" y="1200"/>
                  </a:lnTo>
                  <a:lnTo>
                    <a:pt x="862" y="1202"/>
                  </a:lnTo>
                  <a:lnTo>
                    <a:pt x="860" y="1204"/>
                  </a:lnTo>
                  <a:lnTo>
                    <a:pt x="852" y="1204"/>
                  </a:lnTo>
                  <a:lnTo>
                    <a:pt x="848" y="1208"/>
                  </a:lnTo>
                  <a:lnTo>
                    <a:pt x="846" y="1210"/>
                  </a:lnTo>
                  <a:lnTo>
                    <a:pt x="846" y="1214"/>
                  </a:lnTo>
                  <a:lnTo>
                    <a:pt x="846" y="1216"/>
                  </a:lnTo>
                  <a:lnTo>
                    <a:pt x="844" y="1218"/>
                  </a:lnTo>
                  <a:lnTo>
                    <a:pt x="840" y="1220"/>
                  </a:lnTo>
                  <a:lnTo>
                    <a:pt x="834" y="1222"/>
                  </a:lnTo>
                  <a:lnTo>
                    <a:pt x="832" y="1224"/>
                  </a:lnTo>
                  <a:lnTo>
                    <a:pt x="830" y="1228"/>
                  </a:lnTo>
                  <a:lnTo>
                    <a:pt x="828" y="1234"/>
                  </a:lnTo>
                  <a:lnTo>
                    <a:pt x="824" y="1240"/>
                  </a:lnTo>
                  <a:lnTo>
                    <a:pt x="818" y="1246"/>
                  </a:lnTo>
                  <a:lnTo>
                    <a:pt x="812" y="1250"/>
                  </a:lnTo>
                  <a:lnTo>
                    <a:pt x="808" y="1252"/>
                  </a:lnTo>
                  <a:lnTo>
                    <a:pt x="806" y="1256"/>
                  </a:lnTo>
                  <a:lnTo>
                    <a:pt x="806" y="1258"/>
                  </a:lnTo>
                  <a:lnTo>
                    <a:pt x="806" y="1260"/>
                  </a:lnTo>
                  <a:lnTo>
                    <a:pt x="810" y="1260"/>
                  </a:lnTo>
                  <a:lnTo>
                    <a:pt x="816" y="1258"/>
                  </a:lnTo>
                  <a:lnTo>
                    <a:pt x="818" y="1258"/>
                  </a:lnTo>
                  <a:lnTo>
                    <a:pt x="818" y="1262"/>
                  </a:lnTo>
                  <a:lnTo>
                    <a:pt x="820" y="1262"/>
                  </a:lnTo>
                  <a:lnTo>
                    <a:pt x="822" y="1264"/>
                  </a:lnTo>
                  <a:lnTo>
                    <a:pt x="822" y="1268"/>
                  </a:lnTo>
                  <a:lnTo>
                    <a:pt x="824" y="1270"/>
                  </a:lnTo>
                  <a:lnTo>
                    <a:pt x="826" y="1270"/>
                  </a:lnTo>
                  <a:lnTo>
                    <a:pt x="834" y="1270"/>
                  </a:lnTo>
                  <a:lnTo>
                    <a:pt x="848" y="1264"/>
                  </a:lnTo>
                  <a:lnTo>
                    <a:pt x="862" y="1254"/>
                  </a:lnTo>
                  <a:lnTo>
                    <a:pt x="868" y="1250"/>
                  </a:lnTo>
                  <a:lnTo>
                    <a:pt x="868" y="1246"/>
                  </a:lnTo>
                  <a:lnTo>
                    <a:pt x="864" y="1244"/>
                  </a:lnTo>
                  <a:lnTo>
                    <a:pt x="858" y="1244"/>
                  </a:lnTo>
                  <a:lnTo>
                    <a:pt x="862" y="1242"/>
                  </a:lnTo>
                  <a:lnTo>
                    <a:pt x="870" y="1238"/>
                  </a:lnTo>
                  <a:lnTo>
                    <a:pt x="874" y="1236"/>
                  </a:lnTo>
                  <a:lnTo>
                    <a:pt x="876" y="1234"/>
                  </a:lnTo>
                  <a:lnTo>
                    <a:pt x="880" y="1236"/>
                  </a:lnTo>
                  <a:lnTo>
                    <a:pt x="884" y="1236"/>
                  </a:lnTo>
                  <a:lnTo>
                    <a:pt x="884" y="1238"/>
                  </a:lnTo>
                  <a:lnTo>
                    <a:pt x="878" y="1240"/>
                  </a:lnTo>
                  <a:lnTo>
                    <a:pt x="874" y="1242"/>
                  </a:lnTo>
                  <a:lnTo>
                    <a:pt x="872" y="1244"/>
                  </a:lnTo>
                  <a:lnTo>
                    <a:pt x="874" y="1246"/>
                  </a:lnTo>
                  <a:lnTo>
                    <a:pt x="880" y="1248"/>
                  </a:lnTo>
                  <a:lnTo>
                    <a:pt x="884" y="1250"/>
                  </a:lnTo>
                  <a:lnTo>
                    <a:pt x="880" y="1254"/>
                  </a:lnTo>
                  <a:lnTo>
                    <a:pt x="860" y="1262"/>
                  </a:lnTo>
                  <a:lnTo>
                    <a:pt x="854" y="1266"/>
                  </a:lnTo>
                  <a:lnTo>
                    <a:pt x="858" y="1268"/>
                  </a:lnTo>
                  <a:lnTo>
                    <a:pt x="856" y="1268"/>
                  </a:lnTo>
                  <a:lnTo>
                    <a:pt x="856" y="1270"/>
                  </a:lnTo>
                  <a:lnTo>
                    <a:pt x="856" y="1272"/>
                  </a:lnTo>
                  <a:lnTo>
                    <a:pt x="858" y="1272"/>
                  </a:lnTo>
                  <a:lnTo>
                    <a:pt x="862" y="1274"/>
                  </a:lnTo>
                  <a:lnTo>
                    <a:pt x="860" y="1276"/>
                  </a:lnTo>
                  <a:lnTo>
                    <a:pt x="856" y="1276"/>
                  </a:lnTo>
                  <a:lnTo>
                    <a:pt x="852" y="1276"/>
                  </a:lnTo>
                  <a:lnTo>
                    <a:pt x="844" y="1276"/>
                  </a:lnTo>
                  <a:lnTo>
                    <a:pt x="836" y="1276"/>
                  </a:lnTo>
                  <a:lnTo>
                    <a:pt x="830" y="1276"/>
                  </a:lnTo>
                  <a:lnTo>
                    <a:pt x="826" y="1280"/>
                  </a:lnTo>
                  <a:lnTo>
                    <a:pt x="822" y="1282"/>
                  </a:lnTo>
                  <a:lnTo>
                    <a:pt x="822" y="1276"/>
                  </a:lnTo>
                  <a:lnTo>
                    <a:pt x="818" y="1268"/>
                  </a:lnTo>
                  <a:lnTo>
                    <a:pt x="814" y="1262"/>
                  </a:lnTo>
                  <a:lnTo>
                    <a:pt x="810" y="1262"/>
                  </a:lnTo>
                  <a:lnTo>
                    <a:pt x="806" y="1266"/>
                  </a:lnTo>
                  <a:lnTo>
                    <a:pt x="798" y="1268"/>
                  </a:lnTo>
                  <a:lnTo>
                    <a:pt x="796" y="1268"/>
                  </a:lnTo>
                  <a:lnTo>
                    <a:pt x="794" y="1270"/>
                  </a:lnTo>
                  <a:lnTo>
                    <a:pt x="792" y="1274"/>
                  </a:lnTo>
                  <a:lnTo>
                    <a:pt x="792" y="1276"/>
                  </a:lnTo>
                  <a:lnTo>
                    <a:pt x="790" y="1274"/>
                  </a:lnTo>
                  <a:lnTo>
                    <a:pt x="784" y="1274"/>
                  </a:lnTo>
                  <a:lnTo>
                    <a:pt x="778" y="1274"/>
                  </a:lnTo>
                  <a:lnTo>
                    <a:pt x="762" y="1280"/>
                  </a:lnTo>
                  <a:lnTo>
                    <a:pt x="760" y="1282"/>
                  </a:lnTo>
                  <a:lnTo>
                    <a:pt x="760" y="1284"/>
                  </a:lnTo>
                  <a:lnTo>
                    <a:pt x="766" y="1288"/>
                  </a:lnTo>
                  <a:lnTo>
                    <a:pt x="768" y="1290"/>
                  </a:lnTo>
                  <a:lnTo>
                    <a:pt x="768" y="1292"/>
                  </a:lnTo>
                  <a:lnTo>
                    <a:pt x="766" y="1294"/>
                  </a:lnTo>
                  <a:lnTo>
                    <a:pt x="760" y="1294"/>
                  </a:lnTo>
                  <a:lnTo>
                    <a:pt x="754" y="1296"/>
                  </a:lnTo>
                  <a:lnTo>
                    <a:pt x="752" y="1298"/>
                  </a:lnTo>
                  <a:lnTo>
                    <a:pt x="752" y="1300"/>
                  </a:lnTo>
                  <a:lnTo>
                    <a:pt x="756" y="1302"/>
                  </a:lnTo>
                  <a:lnTo>
                    <a:pt x="746" y="1300"/>
                  </a:lnTo>
                  <a:lnTo>
                    <a:pt x="738" y="1298"/>
                  </a:lnTo>
                  <a:lnTo>
                    <a:pt x="742" y="1300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0" y="1308"/>
                  </a:lnTo>
                  <a:lnTo>
                    <a:pt x="728" y="1308"/>
                  </a:lnTo>
                  <a:lnTo>
                    <a:pt x="716" y="1308"/>
                  </a:lnTo>
                  <a:lnTo>
                    <a:pt x="708" y="1306"/>
                  </a:lnTo>
                  <a:lnTo>
                    <a:pt x="704" y="1308"/>
                  </a:lnTo>
                  <a:lnTo>
                    <a:pt x="702" y="1310"/>
                  </a:lnTo>
                  <a:lnTo>
                    <a:pt x="702" y="1316"/>
                  </a:lnTo>
                  <a:lnTo>
                    <a:pt x="704" y="1318"/>
                  </a:lnTo>
                  <a:lnTo>
                    <a:pt x="708" y="1320"/>
                  </a:lnTo>
                  <a:lnTo>
                    <a:pt x="712" y="1320"/>
                  </a:lnTo>
                  <a:lnTo>
                    <a:pt x="718" y="1320"/>
                  </a:lnTo>
                  <a:lnTo>
                    <a:pt x="726" y="1318"/>
                  </a:lnTo>
                  <a:lnTo>
                    <a:pt x="724" y="1320"/>
                  </a:lnTo>
                  <a:lnTo>
                    <a:pt x="720" y="1324"/>
                  </a:lnTo>
                  <a:lnTo>
                    <a:pt x="720" y="1328"/>
                  </a:lnTo>
                  <a:lnTo>
                    <a:pt x="722" y="1332"/>
                  </a:lnTo>
                  <a:lnTo>
                    <a:pt x="724" y="1334"/>
                  </a:lnTo>
                  <a:lnTo>
                    <a:pt x="718" y="1332"/>
                  </a:lnTo>
                  <a:lnTo>
                    <a:pt x="704" y="1328"/>
                  </a:lnTo>
                  <a:lnTo>
                    <a:pt x="696" y="1328"/>
                  </a:lnTo>
                  <a:lnTo>
                    <a:pt x="686" y="1330"/>
                  </a:lnTo>
                  <a:lnTo>
                    <a:pt x="678" y="1334"/>
                  </a:lnTo>
                  <a:lnTo>
                    <a:pt x="676" y="1336"/>
                  </a:lnTo>
                  <a:lnTo>
                    <a:pt x="678" y="1336"/>
                  </a:lnTo>
                  <a:lnTo>
                    <a:pt x="682" y="1338"/>
                  </a:lnTo>
                  <a:lnTo>
                    <a:pt x="694" y="1340"/>
                  </a:lnTo>
                  <a:lnTo>
                    <a:pt x="698" y="1342"/>
                  </a:lnTo>
                  <a:lnTo>
                    <a:pt x="702" y="1344"/>
                  </a:lnTo>
                  <a:lnTo>
                    <a:pt x="704" y="1348"/>
                  </a:lnTo>
                  <a:lnTo>
                    <a:pt x="700" y="1346"/>
                  </a:lnTo>
                  <a:lnTo>
                    <a:pt x="696" y="1344"/>
                  </a:lnTo>
                  <a:lnTo>
                    <a:pt x="692" y="1344"/>
                  </a:lnTo>
                  <a:lnTo>
                    <a:pt x="684" y="1344"/>
                  </a:lnTo>
                  <a:lnTo>
                    <a:pt x="676" y="1346"/>
                  </a:lnTo>
                  <a:lnTo>
                    <a:pt x="668" y="1350"/>
                  </a:lnTo>
                  <a:lnTo>
                    <a:pt x="664" y="1354"/>
                  </a:lnTo>
                  <a:lnTo>
                    <a:pt x="662" y="1356"/>
                  </a:lnTo>
                  <a:lnTo>
                    <a:pt x="662" y="1358"/>
                  </a:lnTo>
                  <a:lnTo>
                    <a:pt x="664" y="1358"/>
                  </a:lnTo>
                  <a:lnTo>
                    <a:pt x="658" y="1358"/>
                  </a:lnTo>
                  <a:lnTo>
                    <a:pt x="654" y="1358"/>
                  </a:lnTo>
                  <a:lnTo>
                    <a:pt x="652" y="1358"/>
                  </a:lnTo>
                  <a:lnTo>
                    <a:pt x="652" y="1360"/>
                  </a:lnTo>
                  <a:lnTo>
                    <a:pt x="654" y="1362"/>
                  </a:lnTo>
                  <a:lnTo>
                    <a:pt x="652" y="1364"/>
                  </a:lnTo>
                  <a:lnTo>
                    <a:pt x="646" y="1362"/>
                  </a:lnTo>
                  <a:lnTo>
                    <a:pt x="628" y="1360"/>
                  </a:lnTo>
                  <a:lnTo>
                    <a:pt x="628" y="1362"/>
                  </a:lnTo>
                  <a:lnTo>
                    <a:pt x="632" y="1366"/>
                  </a:lnTo>
                  <a:lnTo>
                    <a:pt x="632" y="1368"/>
                  </a:lnTo>
                  <a:lnTo>
                    <a:pt x="626" y="1370"/>
                  </a:lnTo>
                  <a:lnTo>
                    <a:pt x="622" y="1370"/>
                  </a:lnTo>
                  <a:lnTo>
                    <a:pt x="624" y="1372"/>
                  </a:lnTo>
                  <a:lnTo>
                    <a:pt x="628" y="1374"/>
                  </a:lnTo>
                  <a:lnTo>
                    <a:pt x="632" y="1376"/>
                  </a:lnTo>
                  <a:lnTo>
                    <a:pt x="644" y="1376"/>
                  </a:lnTo>
                  <a:lnTo>
                    <a:pt x="660" y="1378"/>
                  </a:lnTo>
                  <a:lnTo>
                    <a:pt x="666" y="1378"/>
                  </a:lnTo>
                  <a:lnTo>
                    <a:pt x="674" y="1382"/>
                  </a:lnTo>
                  <a:lnTo>
                    <a:pt x="682" y="1386"/>
                  </a:lnTo>
                  <a:lnTo>
                    <a:pt x="680" y="1386"/>
                  </a:lnTo>
                  <a:lnTo>
                    <a:pt x="672" y="1384"/>
                  </a:lnTo>
                  <a:lnTo>
                    <a:pt x="668" y="1384"/>
                  </a:lnTo>
                  <a:lnTo>
                    <a:pt x="664" y="1386"/>
                  </a:lnTo>
                  <a:lnTo>
                    <a:pt x="662" y="1386"/>
                  </a:lnTo>
                  <a:lnTo>
                    <a:pt x="660" y="1386"/>
                  </a:lnTo>
                  <a:lnTo>
                    <a:pt x="654" y="1382"/>
                  </a:lnTo>
                  <a:lnTo>
                    <a:pt x="648" y="1380"/>
                  </a:lnTo>
                  <a:lnTo>
                    <a:pt x="644" y="1378"/>
                  </a:lnTo>
                  <a:lnTo>
                    <a:pt x="638" y="1380"/>
                  </a:lnTo>
                  <a:lnTo>
                    <a:pt x="630" y="1384"/>
                  </a:lnTo>
                  <a:lnTo>
                    <a:pt x="624" y="1390"/>
                  </a:lnTo>
                  <a:lnTo>
                    <a:pt x="622" y="1394"/>
                  </a:lnTo>
                  <a:lnTo>
                    <a:pt x="624" y="1396"/>
                  </a:lnTo>
                  <a:lnTo>
                    <a:pt x="626" y="1398"/>
                  </a:lnTo>
                  <a:lnTo>
                    <a:pt x="632" y="1404"/>
                  </a:lnTo>
                  <a:lnTo>
                    <a:pt x="628" y="1406"/>
                  </a:lnTo>
                  <a:lnTo>
                    <a:pt x="622" y="1410"/>
                  </a:lnTo>
                  <a:lnTo>
                    <a:pt x="622" y="1412"/>
                  </a:lnTo>
                  <a:lnTo>
                    <a:pt x="624" y="1412"/>
                  </a:lnTo>
                  <a:lnTo>
                    <a:pt x="628" y="1416"/>
                  </a:lnTo>
                  <a:lnTo>
                    <a:pt x="626" y="1418"/>
                  </a:lnTo>
                  <a:lnTo>
                    <a:pt x="626" y="1420"/>
                  </a:lnTo>
                  <a:lnTo>
                    <a:pt x="624" y="1424"/>
                  </a:lnTo>
                  <a:lnTo>
                    <a:pt x="626" y="1426"/>
                  </a:lnTo>
                  <a:lnTo>
                    <a:pt x="628" y="1428"/>
                  </a:lnTo>
                  <a:lnTo>
                    <a:pt x="632" y="1430"/>
                  </a:lnTo>
                  <a:lnTo>
                    <a:pt x="636" y="1430"/>
                  </a:lnTo>
                  <a:lnTo>
                    <a:pt x="642" y="1430"/>
                  </a:lnTo>
                  <a:lnTo>
                    <a:pt x="648" y="1428"/>
                  </a:lnTo>
                  <a:lnTo>
                    <a:pt x="654" y="1424"/>
                  </a:lnTo>
                  <a:lnTo>
                    <a:pt x="660" y="1424"/>
                  </a:lnTo>
                  <a:lnTo>
                    <a:pt x="670" y="1426"/>
                  </a:lnTo>
                  <a:lnTo>
                    <a:pt x="678" y="1428"/>
                  </a:lnTo>
                  <a:lnTo>
                    <a:pt x="680" y="1426"/>
                  </a:lnTo>
                  <a:lnTo>
                    <a:pt x="684" y="1422"/>
                  </a:lnTo>
                  <a:lnTo>
                    <a:pt x="686" y="1420"/>
                  </a:lnTo>
                  <a:lnTo>
                    <a:pt x="688" y="1418"/>
                  </a:lnTo>
                  <a:lnTo>
                    <a:pt x="692" y="1420"/>
                  </a:lnTo>
                  <a:lnTo>
                    <a:pt x="700" y="1424"/>
                  </a:lnTo>
                  <a:lnTo>
                    <a:pt x="704" y="1426"/>
                  </a:lnTo>
                  <a:lnTo>
                    <a:pt x="710" y="1426"/>
                  </a:lnTo>
                  <a:lnTo>
                    <a:pt x="720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4" y="1426"/>
                  </a:lnTo>
                  <a:lnTo>
                    <a:pt x="716" y="1430"/>
                  </a:lnTo>
                  <a:lnTo>
                    <a:pt x="710" y="1432"/>
                  </a:lnTo>
                  <a:lnTo>
                    <a:pt x="708" y="1434"/>
                  </a:lnTo>
                  <a:lnTo>
                    <a:pt x="708" y="1436"/>
                  </a:lnTo>
                  <a:lnTo>
                    <a:pt x="708" y="1438"/>
                  </a:lnTo>
                  <a:lnTo>
                    <a:pt x="708" y="1440"/>
                  </a:lnTo>
                  <a:lnTo>
                    <a:pt x="700" y="1434"/>
                  </a:lnTo>
                  <a:lnTo>
                    <a:pt x="694" y="1428"/>
                  </a:lnTo>
                  <a:lnTo>
                    <a:pt x="690" y="1428"/>
                  </a:lnTo>
                  <a:lnTo>
                    <a:pt x="688" y="1428"/>
                  </a:lnTo>
                  <a:lnTo>
                    <a:pt x="686" y="1430"/>
                  </a:lnTo>
                  <a:lnTo>
                    <a:pt x="682" y="1434"/>
                  </a:lnTo>
                  <a:lnTo>
                    <a:pt x="680" y="1434"/>
                  </a:lnTo>
                  <a:lnTo>
                    <a:pt x="676" y="1432"/>
                  </a:lnTo>
                  <a:lnTo>
                    <a:pt x="672" y="1430"/>
                  </a:lnTo>
                  <a:lnTo>
                    <a:pt x="666" y="1430"/>
                  </a:lnTo>
                  <a:lnTo>
                    <a:pt x="656" y="1432"/>
                  </a:lnTo>
                  <a:lnTo>
                    <a:pt x="646" y="1436"/>
                  </a:lnTo>
                  <a:lnTo>
                    <a:pt x="640" y="1436"/>
                  </a:lnTo>
                  <a:lnTo>
                    <a:pt x="636" y="1436"/>
                  </a:lnTo>
                  <a:lnTo>
                    <a:pt x="626" y="1434"/>
                  </a:lnTo>
                  <a:lnTo>
                    <a:pt x="624" y="1436"/>
                  </a:lnTo>
                  <a:lnTo>
                    <a:pt x="626" y="1442"/>
                  </a:lnTo>
                  <a:lnTo>
                    <a:pt x="626" y="1446"/>
                  </a:lnTo>
                  <a:lnTo>
                    <a:pt x="626" y="1448"/>
                  </a:lnTo>
                  <a:lnTo>
                    <a:pt x="632" y="1448"/>
                  </a:lnTo>
                  <a:lnTo>
                    <a:pt x="636" y="1448"/>
                  </a:lnTo>
                  <a:lnTo>
                    <a:pt x="636" y="1450"/>
                  </a:lnTo>
                  <a:lnTo>
                    <a:pt x="638" y="1454"/>
                  </a:lnTo>
                  <a:lnTo>
                    <a:pt x="636" y="1456"/>
                  </a:lnTo>
                  <a:lnTo>
                    <a:pt x="630" y="1454"/>
                  </a:lnTo>
                  <a:lnTo>
                    <a:pt x="626" y="1454"/>
                  </a:lnTo>
                  <a:lnTo>
                    <a:pt x="624" y="1454"/>
                  </a:lnTo>
                  <a:lnTo>
                    <a:pt x="626" y="1458"/>
                  </a:lnTo>
                  <a:lnTo>
                    <a:pt x="628" y="1460"/>
                  </a:lnTo>
                  <a:lnTo>
                    <a:pt x="630" y="1462"/>
                  </a:lnTo>
                  <a:lnTo>
                    <a:pt x="634" y="1462"/>
                  </a:lnTo>
                  <a:lnTo>
                    <a:pt x="638" y="1462"/>
                  </a:lnTo>
                  <a:lnTo>
                    <a:pt x="640" y="1464"/>
                  </a:lnTo>
                  <a:lnTo>
                    <a:pt x="638" y="1468"/>
                  </a:lnTo>
                  <a:lnTo>
                    <a:pt x="638" y="1472"/>
                  </a:lnTo>
                  <a:lnTo>
                    <a:pt x="636" y="1476"/>
                  </a:lnTo>
                  <a:lnTo>
                    <a:pt x="630" y="1478"/>
                  </a:lnTo>
                  <a:lnTo>
                    <a:pt x="626" y="1480"/>
                  </a:lnTo>
                  <a:lnTo>
                    <a:pt x="626" y="1482"/>
                  </a:lnTo>
                  <a:lnTo>
                    <a:pt x="636" y="1490"/>
                  </a:lnTo>
                  <a:lnTo>
                    <a:pt x="638" y="1492"/>
                  </a:lnTo>
                  <a:lnTo>
                    <a:pt x="642" y="1490"/>
                  </a:lnTo>
                  <a:lnTo>
                    <a:pt x="646" y="1488"/>
                  </a:lnTo>
                  <a:lnTo>
                    <a:pt x="648" y="1490"/>
                  </a:lnTo>
                  <a:lnTo>
                    <a:pt x="650" y="1494"/>
                  </a:lnTo>
                  <a:lnTo>
                    <a:pt x="652" y="1492"/>
                  </a:lnTo>
                  <a:lnTo>
                    <a:pt x="654" y="1492"/>
                  </a:lnTo>
                  <a:lnTo>
                    <a:pt x="654" y="1496"/>
                  </a:lnTo>
                  <a:lnTo>
                    <a:pt x="654" y="1500"/>
                  </a:lnTo>
                  <a:lnTo>
                    <a:pt x="654" y="1502"/>
                  </a:lnTo>
                  <a:lnTo>
                    <a:pt x="656" y="1502"/>
                  </a:lnTo>
                  <a:lnTo>
                    <a:pt x="658" y="1502"/>
                  </a:lnTo>
                  <a:lnTo>
                    <a:pt x="658" y="1500"/>
                  </a:lnTo>
                  <a:lnTo>
                    <a:pt x="660" y="1494"/>
                  </a:lnTo>
                  <a:lnTo>
                    <a:pt x="662" y="1488"/>
                  </a:lnTo>
                  <a:lnTo>
                    <a:pt x="662" y="1486"/>
                  </a:lnTo>
                  <a:lnTo>
                    <a:pt x="666" y="1486"/>
                  </a:lnTo>
                  <a:lnTo>
                    <a:pt x="668" y="1486"/>
                  </a:lnTo>
                  <a:lnTo>
                    <a:pt x="670" y="1488"/>
                  </a:lnTo>
                  <a:lnTo>
                    <a:pt x="666" y="1496"/>
                  </a:lnTo>
                  <a:lnTo>
                    <a:pt x="660" y="1504"/>
                  </a:lnTo>
                  <a:lnTo>
                    <a:pt x="654" y="1508"/>
                  </a:lnTo>
                  <a:lnTo>
                    <a:pt x="652" y="1510"/>
                  </a:lnTo>
                  <a:lnTo>
                    <a:pt x="650" y="1512"/>
                  </a:lnTo>
                  <a:lnTo>
                    <a:pt x="654" y="1514"/>
                  </a:lnTo>
                  <a:lnTo>
                    <a:pt x="658" y="1518"/>
                  </a:lnTo>
                  <a:lnTo>
                    <a:pt x="658" y="1520"/>
                  </a:lnTo>
                  <a:lnTo>
                    <a:pt x="656" y="1522"/>
                  </a:lnTo>
                  <a:lnTo>
                    <a:pt x="650" y="1524"/>
                  </a:lnTo>
                  <a:lnTo>
                    <a:pt x="648" y="1522"/>
                  </a:lnTo>
                  <a:lnTo>
                    <a:pt x="644" y="1522"/>
                  </a:lnTo>
                  <a:lnTo>
                    <a:pt x="636" y="1526"/>
                  </a:lnTo>
                  <a:lnTo>
                    <a:pt x="632" y="1530"/>
                  </a:lnTo>
                  <a:lnTo>
                    <a:pt x="632" y="1536"/>
                  </a:lnTo>
                  <a:lnTo>
                    <a:pt x="632" y="1540"/>
                  </a:lnTo>
                  <a:lnTo>
                    <a:pt x="634" y="1544"/>
                  </a:lnTo>
                  <a:lnTo>
                    <a:pt x="640" y="1548"/>
                  </a:lnTo>
                  <a:lnTo>
                    <a:pt x="644" y="1548"/>
                  </a:lnTo>
                  <a:lnTo>
                    <a:pt x="646" y="1548"/>
                  </a:lnTo>
                  <a:lnTo>
                    <a:pt x="646" y="1546"/>
                  </a:lnTo>
                  <a:lnTo>
                    <a:pt x="648" y="1546"/>
                  </a:lnTo>
                  <a:lnTo>
                    <a:pt x="650" y="1546"/>
                  </a:lnTo>
                  <a:lnTo>
                    <a:pt x="654" y="1548"/>
                  </a:lnTo>
                  <a:lnTo>
                    <a:pt x="656" y="1544"/>
                  </a:lnTo>
                  <a:lnTo>
                    <a:pt x="658" y="1542"/>
                  </a:lnTo>
                  <a:lnTo>
                    <a:pt x="660" y="1540"/>
                  </a:lnTo>
                  <a:lnTo>
                    <a:pt x="664" y="1542"/>
                  </a:lnTo>
                  <a:lnTo>
                    <a:pt x="666" y="1544"/>
                  </a:lnTo>
                  <a:lnTo>
                    <a:pt x="664" y="1548"/>
                  </a:lnTo>
                  <a:lnTo>
                    <a:pt x="662" y="1548"/>
                  </a:lnTo>
                  <a:lnTo>
                    <a:pt x="660" y="1550"/>
                  </a:lnTo>
                  <a:lnTo>
                    <a:pt x="660" y="1552"/>
                  </a:lnTo>
                  <a:lnTo>
                    <a:pt x="662" y="1554"/>
                  </a:lnTo>
                  <a:lnTo>
                    <a:pt x="664" y="1556"/>
                  </a:lnTo>
                  <a:lnTo>
                    <a:pt x="662" y="1558"/>
                  </a:lnTo>
                  <a:lnTo>
                    <a:pt x="660" y="1560"/>
                  </a:lnTo>
                  <a:lnTo>
                    <a:pt x="660" y="1562"/>
                  </a:lnTo>
                  <a:lnTo>
                    <a:pt x="662" y="1564"/>
                  </a:lnTo>
                  <a:lnTo>
                    <a:pt x="662" y="1568"/>
                  </a:lnTo>
                  <a:lnTo>
                    <a:pt x="658" y="1570"/>
                  </a:lnTo>
                  <a:lnTo>
                    <a:pt x="654" y="1572"/>
                  </a:lnTo>
                  <a:lnTo>
                    <a:pt x="652" y="1570"/>
                  </a:lnTo>
                  <a:lnTo>
                    <a:pt x="648" y="1568"/>
                  </a:lnTo>
                  <a:lnTo>
                    <a:pt x="646" y="1566"/>
                  </a:lnTo>
                  <a:lnTo>
                    <a:pt x="644" y="1576"/>
                  </a:lnTo>
                  <a:lnTo>
                    <a:pt x="642" y="1586"/>
                  </a:lnTo>
                  <a:lnTo>
                    <a:pt x="646" y="1592"/>
                  </a:lnTo>
                  <a:lnTo>
                    <a:pt x="652" y="1598"/>
                  </a:lnTo>
                  <a:lnTo>
                    <a:pt x="658" y="1600"/>
                  </a:lnTo>
                  <a:lnTo>
                    <a:pt x="662" y="1600"/>
                  </a:lnTo>
                  <a:lnTo>
                    <a:pt x="664" y="1604"/>
                  </a:lnTo>
                  <a:lnTo>
                    <a:pt x="668" y="1608"/>
                  </a:lnTo>
                  <a:lnTo>
                    <a:pt x="674" y="1612"/>
                  </a:lnTo>
                  <a:lnTo>
                    <a:pt x="688" y="1616"/>
                  </a:lnTo>
                  <a:lnTo>
                    <a:pt x="690" y="1618"/>
                  </a:lnTo>
                  <a:lnTo>
                    <a:pt x="688" y="1620"/>
                  </a:lnTo>
                  <a:lnTo>
                    <a:pt x="688" y="1624"/>
                  </a:lnTo>
                  <a:lnTo>
                    <a:pt x="690" y="1626"/>
                  </a:lnTo>
                  <a:lnTo>
                    <a:pt x="692" y="1628"/>
                  </a:lnTo>
                  <a:lnTo>
                    <a:pt x="694" y="1628"/>
                  </a:lnTo>
                  <a:lnTo>
                    <a:pt x="696" y="1626"/>
                  </a:lnTo>
                  <a:lnTo>
                    <a:pt x="700" y="1626"/>
                  </a:lnTo>
                  <a:lnTo>
                    <a:pt x="704" y="1630"/>
                  </a:lnTo>
                  <a:lnTo>
                    <a:pt x="706" y="1632"/>
                  </a:lnTo>
                  <a:lnTo>
                    <a:pt x="710" y="1630"/>
                  </a:lnTo>
                  <a:lnTo>
                    <a:pt x="720" y="1628"/>
                  </a:lnTo>
                  <a:lnTo>
                    <a:pt x="734" y="1628"/>
                  </a:lnTo>
                  <a:lnTo>
                    <a:pt x="746" y="1626"/>
                  </a:lnTo>
                  <a:lnTo>
                    <a:pt x="752" y="1624"/>
                  </a:lnTo>
                  <a:lnTo>
                    <a:pt x="756" y="1620"/>
                  </a:lnTo>
                  <a:lnTo>
                    <a:pt x="760" y="1618"/>
                  </a:lnTo>
                  <a:lnTo>
                    <a:pt x="766" y="1614"/>
                  </a:lnTo>
                  <a:lnTo>
                    <a:pt x="774" y="1608"/>
                  </a:lnTo>
                  <a:lnTo>
                    <a:pt x="780" y="1600"/>
                  </a:lnTo>
                  <a:lnTo>
                    <a:pt x="782" y="1596"/>
                  </a:lnTo>
                  <a:lnTo>
                    <a:pt x="784" y="1594"/>
                  </a:lnTo>
                  <a:lnTo>
                    <a:pt x="790" y="1592"/>
                  </a:lnTo>
                  <a:lnTo>
                    <a:pt x="792" y="1592"/>
                  </a:lnTo>
                  <a:lnTo>
                    <a:pt x="794" y="1588"/>
                  </a:lnTo>
                  <a:lnTo>
                    <a:pt x="794" y="1586"/>
                  </a:lnTo>
                  <a:lnTo>
                    <a:pt x="796" y="1586"/>
                  </a:lnTo>
                  <a:lnTo>
                    <a:pt x="800" y="1584"/>
                  </a:lnTo>
                  <a:lnTo>
                    <a:pt x="804" y="1582"/>
                  </a:lnTo>
                  <a:lnTo>
                    <a:pt x="800" y="1578"/>
                  </a:lnTo>
                  <a:lnTo>
                    <a:pt x="798" y="1576"/>
                  </a:lnTo>
                  <a:lnTo>
                    <a:pt x="802" y="1574"/>
                  </a:lnTo>
                  <a:lnTo>
                    <a:pt x="810" y="1572"/>
                  </a:lnTo>
                  <a:lnTo>
                    <a:pt x="812" y="1570"/>
                  </a:lnTo>
                  <a:lnTo>
                    <a:pt x="812" y="1566"/>
                  </a:lnTo>
                  <a:lnTo>
                    <a:pt x="812" y="1562"/>
                  </a:lnTo>
                  <a:lnTo>
                    <a:pt x="816" y="1564"/>
                  </a:lnTo>
                  <a:lnTo>
                    <a:pt x="820" y="1568"/>
                  </a:lnTo>
                  <a:lnTo>
                    <a:pt x="822" y="1570"/>
                  </a:lnTo>
                  <a:lnTo>
                    <a:pt x="824" y="1568"/>
                  </a:lnTo>
                  <a:lnTo>
                    <a:pt x="828" y="1566"/>
                  </a:lnTo>
                  <a:lnTo>
                    <a:pt x="834" y="1566"/>
                  </a:lnTo>
                  <a:lnTo>
                    <a:pt x="838" y="1564"/>
                  </a:lnTo>
                  <a:lnTo>
                    <a:pt x="838" y="1558"/>
                  </a:lnTo>
                  <a:lnTo>
                    <a:pt x="838" y="1554"/>
                  </a:lnTo>
                  <a:lnTo>
                    <a:pt x="840" y="1552"/>
                  </a:lnTo>
                  <a:lnTo>
                    <a:pt x="844" y="1550"/>
                  </a:lnTo>
                  <a:lnTo>
                    <a:pt x="846" y="1548"/>
                  </a:lnTo>
                  <a:lnTo>
                    <a:pt x="842" y="1540"/>
                  </a:lnTo>
                  <a:lnTo>
                    <a:pt x="840" y="1536"/>
                  </a:lnTo>
                  <a:lnTo>
                    <a:pt x="838" y="1532"/>
                  </a:lnTo>
                  <a:lnTo>
                    <a:pt x="840" y="1528"/>
                  </a:lnTo>
                  <a:lnTo>
                    <a:pt x="844" y="1532"/>
                  </a:lnTo>
                  <a:lnTo>
                    <a:pt x="846" y="1534"/>
                  </a:lnTo>
                  <a:lnTo>
                    <a:pt x="848" y="1534"/>
                  </a:lnTo>
                  <a:lnTo>
                    <a:pt x="850" y="1530"/>
                  </a:lnTo>
                  <a:lnTo>
                    <a:pt x="850" y="1528"/>
                  </a:lnTo>
                  <a:lnTo>
                    <a:pt x="852" y="1530"/>
                  </a:lnTo>
                  <a:lnTo>
                    <a:pt x="852" y="1536"/>
                  </a:lnTo>
                  <a:lnTo>
                    <a:pt x="850" y="1538"/>
                  </a:lnTo>
                  <a:lnTo>
                    <a:pt x="850" y="1540"/>
                  </a:lnTo>
                  <a:lnTo>
                    <a:pt x="852" y="1542"/>
                  </a:lnTo>
                  <a:lnTo>
                    <a:pt x="854" y="1548"/>
                  </a:lnTo>
                  <a:lnTo>
                    <a:pt x="854" y="1552"/>
                  </a:lnTo>
                  <a:lnTo>
                    <a:pt x="856" y="1554"/>
                  </a:lnTo>
                  <a:lnTo>
                    <a:pt x="862" y="1556"/>
                  </a:lnTo>
                  <a:lnTo>
                    <a:pt x="866" y="1556"/>
                  </a:lnTo>
                  <a:lnTo>
                    <a:pt x="866" y="1558"/>
                  </a:lnTo>
                  <a:lnTo>
                    <a:pt x="868" y="1558"/>
                  </a:lnTo>
                  <a:lnTo>
                    <a:pt x="876" y="1560"/>
                  </a:lnTo>
                  <a:lnTo>
                    <a:pt x="874" y="1564"/>
                  </a:lnTo>
                  <a:lnTo>
                    <a:pt x="872" y="1566"/>
                  </a:lnTo>
                  <a:lnTo>
                    <a:pt x="872" y="1570"/>
                  </a:lnTo>
                  <a:lnTo>
                    <a:pt x="874" y="1576"/>
                  </a:lnTo>
                  <a:lnTo>
                    <a:pt x="876" y="1584"/>
                  </a:lnTo>
                  <a:lnTo>
                    <a:pt x="876" y="1594"/>
                  </a:lnTo>
                  <a:lnTo>
                    <a:pt x="876" y="1602"/>
                  </a:lnTo>
                  <a:lnTo>
                    <a:pt x="876" y="1608"/>
                  </a:lnTo>
                  <a:lnTo>
                    <a:pt x="878" y="1612"/>
                  </a:lnTo>
                  <a:lnTo>
                    <a:pt x="882" y="1616"/>
                  </a:lnTo>
                  <a:lnTo>
                    <a:pt x="886" y="1616"/>
                  </a:lnTo>
                  <a:lnTo>
                    <a:pt x="890" y="1614"/>
                  </a:lnTo>
                  <a:lnTo>
                    <a:pt x="896" y="1610"/>
                  </a:lnTo>
                  <a:lnTo>
                    <a:pt x="898" y="1612"/>
                  </a:lnTo>
                  <a:lnTo>
                    <a:pt x="900" y="1614"/>
                  </a:lnTo>
                  <a:lnTo>
                    <a:pt x="902" y="1618"/>
                  </a:lnTo>
                  <a:lnTo>
                    <a:pt x="902" y="1622"/>
                  </a:lnTo>
                  <a:lnTo>
                    <a:pt x="900" y="1628"/>
                  </a:lnTo>
                  <a:lnTo>
                    <a:pt x="896" y="1638"/>
                  </a:lnTo>
                  <a:lnTo>
                    <a:pt x="898" y="1644"/>
                  </a:lnTo>
                  <a:lnTo>
                    <a:pt x="900" y="1652"/>
                  </a:lnTo>
                  <a:lnTo>
                    <a:pt x="906" y="1672"/>
                  </a:lnTo>
                  <a:lnTo>
                    <a:pt x="916" y="1694"/>
                  </a:lnTo>
                  <a:lnTo>
                    <a:pt x="928" y="1710"/>
                  </a:lnTo>
                  <a:lnTo>
                    <a:pt x="932" y="1716"/>
                  </a:lnTo>
                  <a:lnTo>
                    <a:pt x="936" y="1716"/>
                  </a:lnTo>
                  <a:lnTo>
                    <a:pt x="942" y="1716"/>
                  </a:lnTo>
                  <a:lnTo>
                    <a:pt x="944" y="1718"/>
                  </a:lnTo>
                  <a:lnTo>
                    <a:pt x="944" y="1720"/>
                  </a:lnTo>
                  <a:lnTo>
                    <a:pt x="942" y="1726"/>
                  </a:lnTo>
                  <a:lnTo>
                    <a:pt x="934" y="1728"/>
                  </a:lnTo>
                  <a:lnTo>
                    <a:pt x="932" y="1730"/>
                  </a:lnTo>
                  <a:lnTo>
                    <a:pt x="934" y="1732"/>
                  </a:lnTo>
                  <a:lnTo>
                    <a:pt x="936" y="1738"/>
                  </a:lnTo>
                  <a:lnTo>
                    <a:pt x="938" y="1742"/>
                  </a:lnTo>
                  <a:lnTo>
                    <a:pt x="932" y="1740"/>
                  </a:lnTo>
                  <a:lnTo>
                    <a:pt x="926" y="1740"/>
                  </a:lnTo>
                  <a:lnTo>
                    <a:pt x="934" y="1752"/>
                  </a:lnTo>
                  <a:lnTo>
                    <a:pt x="940" y="1760"/>
                  </a:lnTo>
                  <a:lnTo>
                    <a:pt x="944" y="1768"/>
                  </a:lnTo>
                  <a:lnTo>
                    <a:pt x="946" y="1778"/>
                  </a:lnTo>
                  <a:lnTo>
                    <a:pt x="946" y="1782"/>
                  </a:lnTo>
                  <a:lnTo>
                    <a:pt x="944" y="1786"/>
                  </a:lnTo>
                  <a:lnTo>
                    <a:pt x="940" y="1792"/>
                  </a:lnTo>
                  <a:lnTo>
                    <a:pt x="942" y="1796"/>
                  </a:lnTo>
                  <a:lnTo>
                    <a:pt x="946" y="1798"/>
                  </a:lnTo>
                  <a:lnTo>
                    <a:pt x="954" y="1798"/>
                  </a:lnTo>
                  <a:lnTo>
                    <a:pt x="972" y="1796"/>
                  </a:lnTo>
                  <a:lnTo>
                    <a:pt x="982" y="1794"/>
                  </a:lnTo>
                  <a:lnTo>
                    <a:pt x="990" y="1794"/>
                  </a:lnTo>
                  <a:lnTo>
                    <a:pt x="996" y="1794"/>
                  </a:lnTo>
                  <a:lnTo>
                    <a:pt x="998" y="1788"/>
                  </a:lnTo>
                  <a:lnTo>
                    <a:pt x="1000" y="1774"/>
                  </a:lnTo>
                  <a:lnTo>
                    <a:pt x="1000" y="1768"/>
                  </a:lnTo>
                  <a:lnTo>
                    <a:pt x="1002" y="1760"/>
                  </a:lnTo>
                  <a:lnTo>
                    <a:pt x="1004" y="1756"/>
                  </a:lnTo>
                  <a:lnTo>
                    <a:pt x="1010" y="1756"/>
                  </a:lnTo>
                  <a:lnTo>
                    <a:pt x="1018" y="1756"/>
                  </a:lnTo>
                  <a:lnTo>
                    <a:pt x="1018" y="1754"/>
                  </a:lnTo>
                  <a:lnTo>
                    <a:pt x="1018" y="1752"/>
                  </a:lnTo>
                  <a:lnTo>
                    <a:pt x="1020" y="1750"/>
                  </a:lnTo>
                  <a:lnTo>
                    <a:pt x="1024" y="1748"/>
                  </a:lnTo>
                  <a:lnTo>
                    <a:pt x="1034" y="1746"/>
                  </a:lnTo>
                  <a:lnTo>
                    <a:pt x="1042" y="1746"/>
                  </a:lnTo>
                  <a:lnTo>
                    <a:pt x="1050" y="1746"/>
                  </a:lnTo>
                  <a:lnTo>
                    <a:pt x="1058" y="1750"/>
                  </a:lnTo>
                  <a:lnTo>
                    <a:pt x="1062" y="1750"/>
                  </a:lnTo>
                  <a:lnTo>
                    <a:pt x="1064" y="1750"/>
                  </a:lnTo>
                  <a:lnTo>
                    <a:pt x="1070" y="1736"/>
                  </a:lnTo>
                  <a:lnTo>
                    <a:pt x="1076" y="1720"/>
                  </a:lnTo>
                  <a:lnTo>
                    <a:pt x="1082" y="1708"/>
                  </a:lnTo>
                  <a:lnTo>
                    <a:pt x="1086" y="1700"/>
                  </a:lnTo>
                  <a:lnTo>
                    <a:pt x="1088" y="1692"/>
                  </a:lnTo>
                  <a:lnTo>
                    <a:pt x="1088" y="1684"/>
                  </a:lnTo>
                  <a:lnTo>
                    <a:pt x="1090" y="1676"/>
                  </a:lnTo>
                  <a:lnTo>
                    <a:pt x="1092" y="1666"/>
                  </a:lnTo>
                  <a:lnTo>
                    <a:pt x="1092" y="1658"/>
                  </a:lnTo>
                  <a:lnTo>
                    <a:pt x="1090" y="1654"/>
                  </a:lnTo>
                  <a:lnTo>
                    <a:pt x="1092" y="1650"/>
                  </a:lnTo>
                  <a:lnTo>
                    <a:pt x="1094" y="1644"/>
                  </a:lnTo>
                  <a:lnTo>
                    <a:pt x="1098" y="1638"/>
                  </a:lnTo>
                  <a:lnTo>
                    <a:pt x="1098" y="1634"/>
                  </a:lnTo>
                  <a:lnTo>
                    <a:pt x="1098" y="1632"/>
                  </a:lnTo>
                  <a:lnTo>
                    <a:pt x="1096" y="1626"/>
                  </a:lnTo>
                  <a:lnTo>
                    <a:pt x="1098" y="1622"/>
                  </a:lnTo>
                  <a:lnTo>
                    <a:pt x="1100" y="1618"/>
                  </a:lnTo>
                  <a:lnTo>
                    <a:pt x="1098" y="1610"/>
                  </a:lnTo>
                  <a:lnTo>
                    <a:pt x="1096" y="1606"/>
                  </a:lnTo>
                  <a:lnTo>
                    <a:pt x="1096" y="1604"/>
                  </a:lnTo>
                  <a:lnTo>
                    <a:pt x="1098" y="1604"/>
                  </a:lnTo>
                  <a:lnTo>
                    <a:pt x="1100" y="1602"/>
                  </a:lnTo>
                  <a:lnTo>
                    <a:pt x="1102" y="1600"/>
                  </a:lnTo>
                  <a:lnTo>
                    <a:pt x="1100" y="1598"/>
                  </a:lnTo>
                  <a:lnTo>
                    <a:pt x="1100" y="1596"/>
                  </a:lnTo>
                  <a:lnTo>
                    <a:pt x="1102" y="1592"/>
                  </a:lnTo>
                  <a:lnTo>
                    <a:pt x="1112" y="1588"/>
                  </a:lnTo>
                  <a:lnTo>
                    <a:pt x="1124" y="1582"/>
                  </a:lnTo>
                  <a:lnTo>
                    <a:pt x="1130" y="1578"/>
                  </a:lnTo>
                  <a:lnTo>
                    <a:pt x="1132" y="1574"/>
                  </a:lnTo>
                  <a:lnTo>
                    <a:pt x="1134" y="1570"/>
                  </a:lnTo>
                  <a:lnTo>
                    <a:pt x="1134" y="1568"/>
                  </a:lnTo>
                  <a:lnTo>
                    <a:pt x="1138" y="1572"/>
                  </a:lnTo>
                  <a:lnTo>
                    <a:pt x="1142" y="1576"/>
                  </a:lnTo>
                  <a:lnTo>
                    <a:pt x="1144" y="1574"/>
                  </a:lnTo>
                  <a:lnTo>
                    <a:pt x="1146" y="1572"/>
                  </a:lnTo>
                  <a:lnTo>
                    <a:pt x="1152" y="1566"/>
                  </a:lnTo>
                  <a:lnTo>
                    <a:pt x="1158" y="1562"/>
                  </a:lnTo>
                  <a:lnTo>
                    <a:pt x="1164" y="1560"/>
                  </a:lnTo>
                  <a:lnTo>
                    <a:pt x="1164" y="1558"/>
                  </a:lnTo>
                  <a:lnTo>
                    <a:pt x="1164" y="1556"/>
                  </a:lnTo>
                  <a:lnTo>
                    <a:pt x="1166" y="1554"/>
                  </a:lnTo>
                  <a:lnTo>
                    <a:pt x="1170" y="1552"/>
                  </a:lnTo>
                  <a:lnTo>
                    <a:pt x="1172" y="1550"/>
                  </a:lnTo>
                  <a:lnTo>
                    <a:pt x="1172" y="1548"/>
                  </a:lnTo>
                  <a:lnTo>
                    <a:pt x="1172" y="1546"/>
                  </a:lnTo>
                  <a:lnTo>
                    <a:pt x="1170" y="1542"/>
                  </a:lnTo>
                  <a:lnTo>
                    <a:pt x="1168" y="1540"/>
                  </a:lnTo>
                  <a:lnTo>
                    <a:pt x="1164" y="1540"/>
                  </a:lnTo>
                  <a:lnTo>
                    <a:pt x="1152" y="1546"/>
                  </a:lnTo>
                  <a:lnTo>
                    <a:pt x="1144" y="1550"/>
                  </a:lnTo>
                  <a:lnTo>
                    <a:pt x="1136" y="1550"/>
                  </a:lnTo>
                  <a:lnTo>
                    <a:pt x="1128" y="1550"/>
                  </a:lnTo>
                  <a:lnTo>
                    <a:pt x="1122" y="1546"/>
                  </a:lnTo>
                  <a:lnTo>
                    <a:pt x="1112" y="1540"/>
                  </a:lnTo>
                  <a:lnTo>
                    <a:pt x="1104" y="1538"/>
                  </a:lnTo>
                  <a:lnTo>
                    <a:pt x="1094" y="1538"/>
                  </a:lnTo>
                  <a:lnTo>
                    <a:pt x="1086" y="1538"/>
                  </a:lnTo>
                  <a:lnTo>
                    <a:pt x="1076" y="1538"/>
                  </a:lnTo>
                  <a:lnTo>
                    <a:pt x="1084" y="1534"/>
                  </a:lnTo>
                  <a:lnTo>
                    <a:pt x="1092" y="1530"/>
                  </a:lnTo>
                  <a:lnTo>
                    <a:pt x="1098" y="1530"/>
                  </a:lnTo>
                  <a:lnTo>
                    <a:pt x="1110" y="1530"/>
                  </a:lnTo>
                  <a:lnTo>
                    <a:pt x="1118" y="1534"/>
                  </a:lnTo>
                  <a:lnTo>
                    <a:pt x="1122" y="1534"/>
                  </a:lnTo>
                  <a:lnTo>
                    <a:pt x="1124" y="1532"/>
                  </a:lnTo>
                  <a:lnTo>
                    <a:pt x="1126" y="1532"/>
                  </a:lnTo>
                  <a:lnTo>
                    <a:pt x="1128" y="1532"/>
                  </a:lnTo>
                  <a:lnTo>
                    <a:pt x="1134" y="1538"/>
                  </a:lnTo>
                  <a:lnTo>
                    <a:pt x="1142" y="1544"/>
                  </a:lnTo>
                  <a:lnTo>
                    <a:pt x="1146" y="1544"/>
                  </a:lnTo>
                  <a:lnTo>
                    <a:pt x="1150" y="1542"/>
                  </a:lnTo>
                  <a:lnTo>
                    <a:pt x="1178" y="1528"/>
                  </a:lnTo>
                  <a:lnTo>
                    <a:pt x="1190" y="1518"/>
                  </a:lnTo>
                  <a:lnTo>
                    <a:pt x="1192" y="1516"/>
                  </a:lnTo>
                  <a:lnTo>
                    <a:pt x="1192" y="1512"/>
                  </a:lnTo>
                  <a:lnTo>
                    <a:pt x="1184" y="1500"/>
                  </a:lnTo>
                  <a:lnTo>
                    <a:pt x="1178" y="1496"/>
                  </a:lnTo>
                  <a:lnTo>
                    <a:pt x="1172" y="1496"/>
                  </a:lnTo>
                  <a:lnTo>
                    <a:pt x="1168" y="1496"/>
                  </a:lnTo>
                  <a:lnTo>
                    <a:pt x="1168" y="1494"/>
                  </a:lnTo>
                  <a:lnTo>
                    <a:pt x="1168" y="1490"/>
                  </a:lnTo>
                  <a:lnTo>
                    <a:pt x="1170" y="1484"/>
                  </a:lnTo>
                  <a:lnTo>
                    <a:pt x="1168" y="1482"/>
                  </a:lnTo>
                  <a:lnTo>
                    <a:pt x="1164" y="1480"/>
                  </a:lnTo>
                  <a:lnTo>
                    <a:pt x="1158" y="1476"/>
                  </a:lnTo>
                  <a:lnTo>
                    <a:pt x="1154" y="1472"/>
                  </a:lnTo>
                  <a:lnTo>
                    <a:pt x="1148" y="1468"/>
                  </a:lnTo>
                  <a:lnTo>
                    <a:pt x="1144" y="1466"/>
                  </a:lnTo>
                  <a:lnTo>
                    <a:pt x="1138" y="1468"/>
                  </a:lnTo>
                  <a:lnTo>
                    <a:pt x="1132" y="1468"/>
                  </a:lnTo>
                  <a:lnTo>
                    <a:pt x="1132" y="1466"/>
                  </a:lnTo>
                  <a:lnTo>
                    <a:pt x="1132" y="1462"/>
                  </a:lnTo>
                  <a:lnTo>
                    <a:pt x="1130" y="1462"/>
                  </a:lnTo>
                  <a:lnTo>
                    <a:pt x="1126" y="1460"/>
                  </a:lnTo>
                  <a:lnTo>
                    <a:pt x="1124" y="1460"/>
                  </a:lnTo>
                  <a:lnTo>
                    <a:pt x="1122" y="1458"/>
                  </a:lnTo>
                  <a:lnTo>
                    <a:pt x="1118" y="1450"/>
                  </a:lnTo>
                  <a:lnTo>
                    <a:pt x="1116" y="1440"/>
                  </a:lnTo>
                  <a:lnTo>
                    <a:pt x="1116" y="1428"/>
                  </a:lnTo>
                  <a:lnTo>
                    <a:pt x="1116" y="1416"/>
                  </a:lnTo>
                  <a:lnTo>
                    <a:pt x="1116" y="1406"/>
                  </a:lnTo>
                  <a:lnTo>
                    <a:pt x="1120" y="1398"/>
                  </a:lnTo>
                  <a:lnTo>
                    <a:pt x="1120" y="1396"/>
                  </a:lnTo>
                  <a:lnTo>
                    <a:pt x="1124" y="1396"/>
                  </a:lnTo>
                  <a:lnTo>
                    <a:pt x="1126" y="1394"/>
                  </a:lnTo>
                  <a:lnTo>
                    <a:pt x="1128" y="1392"/>
                  </a:lnTo>
                  <a:lnTo>
                    <a:pt x="1126" y="1386"/>
                  </a:lnTo>
                  <a:lnTo>
                    <a:pt x="1126" y="1374"/>
                  </a:lnTo>
                  <a:lnTo>
                    <a:pt x="1126" y="1368"/>
                  </a:lnTo>
                  <a:lnTo>
                    <a:pt x="1128" y="1360"/>
                  </a:lnTo>
                  <a:lnTo>
                    <a:pt x="1132" y="1356"/>
                  </a:lnTo>
                  <a:lnTo>
                    <a:pt x="1132" y="1352"/>
                  </a:lnTo>
                  <a:lnTo>
                    <a:pt x="1130" y="1352"/>
                  </a:lnTo>
                  <a:lnTo>
                    <a:pt x="1128" y="1350"/>
                  </a:lnTo>
                  <a:lnTo>
                    <a:pt x="1124" y="1350"/>
                  </a:lnTo>
                  <a:lnTo>
                    <a:pt x="1122" y="1348"/>
                  </a:lnTo>
                  <a:lnTo>
                    <a:pt x="1122" y="1342"/>
                  </a:lnTo>
                  <a:lnTo>
                    <a:pt x="1122" y="1336"/>
                  </a:lnTo>
                  <a:lnTo>
                    <a:pt x="1124" y="1338"/>
                  </a:lnTo>
                  <a:lnTo>
                    <a:pt x="1130" y="1340"/>
                  </a:lnTo>
                  <a:lnTo>
                    <a:pt x="1136" y="1340"/>
                  </a:lnTo>
                  <a:lnTo>
                    <a:pt x="1142" y="1338"/>
                  </a:lnTo>
                  <a:lnTo>
                    <a:pt x="1148" y="1334"/>
                  </a:lnTo>
                  <a:lnTo>
                    <a:pt x="1148" y="1332"/>
                  </a:lnTo>
                  <a:lnTo>
                    <a:pt x="1148" y="1330"/>
                  </a:lnTo>
                  <a:lnTo>
                    <a:pt x="1146" y="1326"/>
                  </a:lnTo>
                  <a:lnTo>
                    <a:pt x="1144" y="1324"/>
                  </a:lnTo>
                  <a:lnTo>
                    <a:pt x="1142" y="1322"/>
                  </a:lnTo>
                  <a:lnTo>
                    <a:pt x="1144" y="1322"/>
                  </a:lnTo>
                  <a:lnTo>
                    <a:pt x="1152" y="1320"/>
                  </a:lnTo>
                  <a:lnTo>
                    <a:pt x="1160" y="1318"/>
                  </a:lnTo>
                  <a:lnTo>
                    <a:pt x="1166" y="1312"/>
                  </a:lnTo>
                  <a:lnTo>
                    <a:pt x="1170" y="1308"/>
                  </a:lnTo>
                  <a:lnTo>
                    <a:pt x="1172" y="1302"/>
                  </a:lnTo>
                  <a:lnTo>
                    <a:pt x="1178" y="1294"/>
                  </a:lnTo>
                  <a:lnTo>
                    <a:pt x="1180" y="1292"/>
                  </a:lnTo>
                  <a:lnTo>
                    <a:pt x="1186" y="1292"/>
                  </a:lnTo>
                  <a:lnTo>
                    <a:pt x="1190" y="1294"/>
                  </a:lnTo>
                  <a:lnTo>
                    <a:pt x="1194" y="1292"/>
                  </a:lnTo>
                  <a:lnTo>
                    <a:pt x="1196" y="1286"/>
                  </a:lnTo>
                  <a:lnTo>
                    <a:pt x="1200" y="1278"/>
                  </a:lnTo>
                  <a:lnTo>
                    <a:pt x="1204" y="1274"/>
                  </a:lnTo>
                  <a:lnTo>
                    <a:pt x="1208" y="1274"/>
                  </a:lnTo>
                  <a:lnTo>
                    <a:pt x="1214" y="1274"/>
                  </a:lnTo>
                  <a:lnTo>
                    <a:pt x="1218" y="1274"/>
                  </a:lnTo>
                  <a:lnTo>
                    <a:pt x="1222" y="1268"/>
                  </a:lnTo>
                  <a:lnTo>
                    <a:pt x="1226" y="1264"/>
                  </a:lnTo>
                  <a:lnTo>
                    <a:pt x="1228" y="1264"/>
                  </a:lnTo>
                  <a:lnTo>
                    <a:pt x="1232" y="1264"/>
                  </a:lnTo>
                  <a:lnTo>
                    <a:pt x="1236" y="1264"/>
                  </a:lnTo>
                  <a:lnTo>
                    <a:pt x="1238" y="1264"/>
                  </a:lnTo>
                  <a:lnTo>
                    <a:pt x="1240" y="1260"/>
                  </a:lnTo>
                  <a:lnTo>
                    <a:pt x="1244" y="1254"/>
                  </a:lnTo>
                  <a:lnTo>
                    <a:pt x="1246" y="1254"/>
                  </a:lnTo>
                  <a:lnTo>
                    <a:pt x="1250" y="1254"/>
                  </a:lnTo>
                  <a:lnTo>
                    <a:pt x="1254" y="1252"/>
                  </a:lnTo>
                  <a:lnTo>
                    <a:pt x="1258" y="1250"/>
                  </a:lnTo>
                  <a:lnTo>
                    <a:pt x="1262" y="1240"/>
                  </a:lnTo>
                  <a:lnTo>
                    <a:pt x="1268" y="1226"/>
                  </a:lnTo>
                  <a:lnTo>
                    <a:pt x="1274" y="1220"/>
                  </a:lnTo>
                  <a:lnTo>
                    <a:pt x="1284" y="1214"/>
                  </a:lnTo>
                  <a:lnTo>
                    <a:pt x="1290" y="1208"/>
                  </a:lnTo>
                  <a:lnTo>
                    <a:pt x="1292" y="1206"/>
                  </a:lnTo>
                  <a:lnTo>
                    <a:pt x="1292" y="1204"/>
                  </a:lnTo>
                  <a:lnTo>
                    <a:pt x="1290" y="1202"/>
                  </a:lnTo>
                  <a:lnTo>
                    <a:pt x="1284" y="1198"/>
                  </a:lnTo>
                  <a:lnTo>
                    <a:pt x="1280" y="1194"/>
                  </a:lnTo>
                  <a:lnTo>
                    <a:pt x="1276" y="1190"/>
                  </a:lnTo>
                  <a:lnTo>
                    <a:pt x="1276" y="1184"/>
                  </a:lnTo>
                  <a:lnTo>
                    <a:pt x="1276" y="1180"/>
                  </a:lnTo>
                  <a:lnTo>
                    <a:pt x="1282" y="1174"/>
                  </a:lnTo>
                  <a:lnTo>
                    <a:pt x="1288" y="1168"/>
                  </a:lnTo>
                  <a:lnTo>
                    <a:pt x="1290" y="1164"/>
                  </a:lnTo>
                  <a:lnTo>
                    <a:pt x="1292" y="1156"/>
                  </a:lnTo>
                  <a:lnTo>
                    <a:pt x="1292" y="1150"/>
                  </a:lnTo>
                  <a:lnTo>
                    <a:pt x="1294" y="1146"/>
                  </a:lnTo>
                  <a:lnTo>
                    <a:pt x="1298" y="1144"/>
                  </a:lnTo>
                  <a:lnTo>
                    <a:pt x="1300" y="1144"/>
                  </a:lnTo>
                  <a:lnTo>
                    <a:pt x="1306" y="1142"/>
                  </a:lnTo>
                  <a:lnTo>
                    <a:pt x="1310" y="1140"/>
                  </a:lnTo>
                  <a:lnTo>
                    <a:pt x="1310" y="1138"/>
                  </a:lnTo>
                  <a:lnTo>
                    <a:pt x="1314" y="1132"/>
                  </a:lnTo>
                  <a:lnTo>
                    <a:pt x="1320" y="1126"/>
                  </a:lnTo>
                  <a:lnTo>
                    <a:pt x="1338" y="1114"/>
                  </a:lnTo>
                  <a:lnTo>
                    <a:pt x="1340" y="1112"/>
                  </a:lnTo>
                  <a:lnTo>
                    <a:pt x="1344" y="1112"/>
                  </a:lnTo>
                  <a:lnTo>
                    <a:pt x="1346" y="1116"/>
                  </a:lnTo>
                  <a:lnTo>
                    <a:pt x="1348" y="1118"/>
                  </a:lnTo>
                  <a:lnTo>
                    <a:pt x="1350" y="1120"/>
                  </a:lnTo>
                  <a:lnTo>
                    <a:pt x="1354" y="1120"/>
                  </a:lnTo>
                  <a:lnTo>
                    <a:pt x="1358" y="1118"/>
                  </a:lnTo>
                  <a:lnTo>
                    <a:pt x="1364" y="1116"/>
                  </a:lnTo>
                  <a:lnTo>
                    <a:pt x="1368" y="1116"/>
                  </a:lnTo>
                  <a:lnTo>
                    <a:pt x="1378" y="1116"/>
                  </a:lnTo>
                  <a:lnTo>
                    <a:pt x="1386" y="1116"/>
                  </a:lnTo>
                  <a:lnTo>
                    <a:pt x="1392" y="1116"/>
                  </a:lnTo>
                  <a:lnTo>
                    <a:pt x="1396" y="1114"/>
                  </a:lnTo>
                  <a:lnTo>
                    <a:pt x="1408" y="1116"/>
                  </a:lnTo>
                  <a:lnTo>
                    <a:pt x="1414" y="1120"/>
                  </a:lnTo>
                  <a:lnTo>
                    <a:pt x="1418" y="1124"/>
                  </a:lnTo>
                  <a:lnTo>
                    <a:pt x="1428" y="1126"/>
                  </a:lnTo>
                  <a:lnTo>
                    <a:pt x="1438" y="1130"/>
                  </a:lnTo>
                  <a:lnTo>
                    <a:pt x="1440" y="1134"/>
                  </a:lnTo>
                  <a:lnTo>
                    <a:pt x="1442" y="1136"/>
                  </a:lnTo>
                  <a:lnTo>
                    <a:pt x="1442" y="1144"/>
                  </a:lnTo>
                  <a:lnTo>
                    <a:pt x="1440" y="1154"/>
                  </a:lnTo>
                  <a:lnTo>
                    <a:pt x="1440" y="1162"/>
                  </a:lnTo>
                  <a:lnTo>
                    <a:pt x="1442" y="1166"/>
                  </a:lnTo>
                  <a:lnTo>
                    <a:pt x="1446" y="1168"/>
                  </a:lnTo>
                  <a:lnTo>
                    <a:pt x="1444" y="1174"/>
                  </a:lnTo>
                  <a:lnTo>
                    <a:pt x="1442" y="1176"/>
                  </a:lnTo>
                  <a:lnTo>
                    <a:pt x="1440" y="1176"/>
                  </a:lnTo>
                  <a:lnTo>
                    <a:pt x="1434" y="1176"/>
                  </a:lnTo>
                  <a:lnTo>
                    <a:pt x="1422" y="1178"/>
                  </a:lnTo>
                  <a:lnTo>
                    <a:pt x="1416" y="1180"/>
                  </a:lnTo>
                  <a:lnTo>
                    <a:pt x="1412" y="1184"/>
                  </a:lnTo>
                  <a:lnTo>
                    <a:pt x="1406" y="1196"/>
                  </a:lnTo>
                  <a:lnTo>
                    <a:pt x="1398" y="1208"/>
                  </a:lnTo>
                  <a:lnTo>
                    <a:pt x="1390" y="1216"/>
                  </a:lnTo>
                  <a:lnTo>
                    <a:pt x="1382" y="1222"/>
                  </a:lnTo>
                  <a:lnTo>
                    <a:pt x="1372" y="1228"/>
                  </a:lnTo>
                  <a:lnTo>
                    <a:pt x="1368" y="1232"/>
                  </a:lnTo>
                  <a:lnTo>
                    <a:pt x="1366" y="1236"/>
                  </a:lnTo>
                  <a:lnTo>
                    <a:pt x="1366" y="1238"/>
                  </a:lnTo>
                  <a:lnTo>
                    <a:pt x="1366" y="1242"/>
                  </a:lnTo>
                  <a:lnTo>
                    <a:pt x="1358" y="1244"/>
                  </a:lnTo>
                  <a:lnTo>
                    <a:pt x="1354" y="1246"/>
                  </a:lnTo>
                  <a:lnTo>
                    <a:pt x="1350" y="1248"/>
                  </a:lnTo>
                  <a:lnTo>
                    <a:pt x="1346" y="1254"/>
                  </a:lnTo>
                  <a:lnTo>
                    <a:pt x="1344" y="1258"/>
                  </a:lnTo>
                  <a:lnTo>
                    <a:pt x="1342" y="1260"/>
                  </a:lnTo>
                  <a:lnTo>
                    <a:pt x="1338" y="1260"/>
                  </a:lnTo>
                  <a:lnTo>
                    <a:pt x="1334" y="1260"/>
                  </a:lnTo>
                  <a:lnTo>
                    <a:pt x="1332" y="1260"/>
                  </a:lnTo>
                  <a:lnTo>
                    <a:pt x="1328" y="1264"/>
                  </a:lnTo>
                  <a:lnTo>
                    <a:pt x="1326" y="1268"/>
                  </a:lnTo>
                  <a:lnTo>
                    <a:pt x="1324" y="1270"/>
                  </a:lnTo>
                  <a:lnTo>
                    <a:pt x="1322" y="1270"/>
                  </a:lnTo>
                  <a:lnTo>
                    <a:pt x="1320" y="1272"/>
                  </a:lnTo>
                  <a:lnTo>
                    <a:pt x="1318" y="1272"/>
                  </a:lnTo>
                  <a:lnTo>
                    <a:pt x="1318" y="1278"/>
                  </a:lnTo>
                  <a:lnTo>
                    <a:pt x="1318" y="1286"/>
                  </a:lnTo>
                  <a:lnTo>
                    <a:pt x="1318" y="1288"/>
                  </a:lnTo>
                  <a:lnTo>
                    <a:pt x="1314" y="1292"/>
                  </a:lnTo>
                  <a:lnTo>
                    <a:pt x="1310" y="1294"/>
                  </a:lnTo>
                  <a:lnTo>
                    <a:pt x="1308" y="1294"/>
                  </a:lnTo>
                  <a:lnTo>
                    <a:pt x="1300" y="1292"/>
                  </a:lnTo>
                  <a:lnTo>
                    <a:pt x="1294" y="1290"/>
                  </a:lnTo>
                  <a:lnTo>
                    <a:pt x="1292" y="1292"/>
                  </a:lnTo>
                  <a:lnTo>
                    <a:pt x="1290" y="1296"/>
                  </a:lnTo>
                  <a:lnTo>
                    <a:pt x="1290" y="1300"/>
                  </a:lnTo>
                  <a:lnTo>
                    <a:pt x="1286" y="1304"/>
                  </a:lnTo>
                  <a:lnTo>
                    <a:pt x="1278" y="1314"/>
                  </a:lnTo>
                  <a:lnTo>
                    <a:pt x="1276" y="1322"/>
                  </a:lnTo>
                  <a:lnTo>
                    <a:pt x="1274" y="1328"/>
                  </a:lnTo>
                  <a:lnTo>
                    <a:pt x="1274" y="1338"/>
                  </a:lnTo>
                  <a:lnTo>
                    <a:pt x="1278" y="1346"/>
                  </a:lnTo>
                  <a:lnTo>
                    <a:pt x="1282" y="1354"/>
                  </a:lnTo>
                  <a:lnTo>
                    <a:pt x="1282" y="1360"/>
                  </a:lnTo>
                  <a:lnTo>
                    <a:pt x="1282" y="1364"/>
                  </a:lnTo>
                  <a:lnTo>
                    <a:pt x="1280" y="1366"/>
                  </a:lnTo>
                  <a:lnTo>
                    <a:pt x="1278" y="1368"/>
                  </a:lnTo>
                  <a:lnTo>
                    <a:pt x="1278" y="1372"/>
                  </a:lnTo>
                  <a:lnTo>
                    <a:pt x="1280" y="1378"/>
                  </a:lnTo>
                  <a:lnTo>
                    <a:pt x="1288" y="1388"/>
                  </a:lnTo>
                  <a:lnTo>
                    <a:pt x="1292" y="1394"/>
                  </a:lnTo>
                  <a:lnTo>
                    <a:pt x="1294" y="1396"/>
                  </a:lnTo>
                  <a:lnTo>
                    <a:pt x="1294" y="1398"/>
                  </a:lnTo>
                  <a:lnTo>
                    <a:pt x="1292" y="1400"/>
                  </a:lnTo>
                  <a:lnTo>
                    <a:pt x="1288" y="1402"/>
                  </a:lnTo>
                  <a:lnTo>
                    <a:pt x="1286" y="1404"/>
                  </a:lnTo>
                  <a:lnTo>
                    <a:pt x="1286" y="1406"/>
                  </a:lnTo>
                  <a:lnTo>
                    <a:pt x="1288" y="1416"/>
                  </a:lnTo>
                  <a:lnTo>
                    <a:pt x="1288" y="1424"/>
                  </a:lnTo>
                  <a:lnTo>
                    <a:pt x="1282" y="1444"/>
                  </a:lnTo>
                  <a:lnTo>
                    <a:pt x="1280" y="1456"/>
                  </a:lnTo>
                  <a:lnTo>
                    <a:pt x="1280" y="1462"/>
                  </a:lnTo>
                  <a:lnTo>
                    <a:pt x="1282" y="1464"/>
                  </a:lnTo>
                  <a:lnTo>
                    <a:pt x="1286" y="1466"/>
                  </a:lnTo>
                  <a:lnTo>
                    <a:pt x="1298" y="1470"/>
                  </a:lnTo>
                  <a:lnTo>
                    <a:pt x="1322" y="1476"/>
                  </a:lnTo>
                  <a:lnTo>
                    <a:pt x="1328" y="1478"/>
                  </a:lnTo>
                  <a:lnTo>
                    <a:pt x="1330" y="1480"/>
                  </a:lnTo>
                  <a:lnTo>
                    <a:pt x="1328" y="1484"/>
                  </a:lnTo>
                  <a:lnTo>
                    <a:pt x="1328" y="1492"/>
                  </a:lnTo>
                  <a:lnTo>
                    <a:pt x="1328" y="1500"/>
                  </a:lnTo>
                  <a:lnTo>
                    <a:pt x="1330" y="1504"/>
                  </a:lnTo>
                  <a:lnTo>
                    <a:pt x="1334" y="1504"/>
                  </a:lnTo>
                  <a:lnTo>
                    <a:pt x="1336" y="1504"/>
                  </a:lnTo>
                  <a:lnTo>
                    <a:pt x="1340" y="1500"/>
                  </a:lnTo>
                  <a:lnTo>
                    <a:pt x="1346" y="1494"/>
                  </a:lnTo>
                  <a:lnTo>
                    <a:pt x="1352" y="1494"/>
                  </a:lnTo>
                  <a:lnTo>
                    <a:pt x="1354" y="1496"/>
                  </a:lnTo>
                  <a:lnTo>
                    <a:pt x="1354" y="1498"/>
                  </a:lnTo>
                  <a:lnTo>
                    <a:pt x="1354" y="1500"/>
                  </a:lnTo>
                  <a:lnTo>
                    <a:pt x="1352" y="1506"/>
                  </a:lnTo>
                  <a:lnTo>
                    <a:pt x="1346" y="1512"/>
                  </a:lnTo>
                  <a:lnTo>
                    <a:pt x="1346" y="1516"/>
                  </a:lnTo>
                  <a:lnTo>
                    <a:pt x="1352" y="1514"/>
                  </a:lnTo>
                  <a:lnTo>
                    <a:pt x="1366" y="1508"/>
                  </a:lnTo>
                  <a:lnTo>
                    <a:pt x="1376" y="1504"/>
                  </a:lnTo>
                  <a:lnTo>
                    <a:pt x="1390" y="1504"/>
                  </a:lnTo>
                  <a:lnTo>
                    <a:pt x="1408" y="1500"/>
                  </a:lnTo>
                  <a:lnTo>
                    <a:pt x="1436" y="1488"/>
                  </a:lnTo>
                  <a:lnTo>
                    <a:pt x="1448" y="1484"/>
                  </a:lnTo>
                  <a:lnTo>
                    <a:pt x="1454" y="1484"/>
                  </a:lnTo>
                  <a:lnTo>
                    <a:pt x="1458" y="1484"/>
                  </a:lnTo>
                  <a:lnTo>
                    <a:pt x="1462" y="1484"/>
                  </a:lnTo>
                  <a:lnTo>
                    <a:pt x="1466" y="1486"/>
                  </a:lnTo>
                  <a:lnTo>
                    <a:pt x="1470" y="1482"/>
                  </a:lnTo>
                  <a:lnTo>
                    <a:pt x="1476" y="1476"/>
                  </a:lnTo>
                  <a:lnTo>
                    <a:pt x="1478" y="1476"/>
                  </a:lnTo>
                  <a:lnTo>
                    <a:pt x="1484" y="1478"/>
                  </a:lnTo>
                  <a:lnTo>
                    <a:pt x="1490" y="1476"/>
                  </a:lnTo>
                  <a:lnTo>
                    <a:pt x="1498" y="1474"/>
                  </a:lnTo>
                  <a:lnTo>
                    <a:pt x="1506" y="1472"/>
                  </a:lnTo>
                  <a:lnTo>
                    <a:pt x="1512" y="1470"/>
                  </a:lnTo>
                  <a:lnTo>
                    <a:pt x="1522" y="1470"/>
                  </a:lnTo>
                  <a:lnTo>
                    <a:pt x="1532" y="1470"/>
                  </a:lnTo>
                  <a:lnTo>
                    <a:pt x="1538" y="1470"/>
                  </a:lnTo>
                  <a:lnTo>
                    <a:pt x="1546" y="1466"/>
                  </a:lnTo>
                  <a:lnTo>
                    <a:pt x="1550" y="1468"/>
                  </a:lnTo>
                  <a:lnTo>
                    <a:pt x="1556" y="1468"/>
                  </a:lnTo>
                  <a:lnTo>
                    <a:pt x="1566" y="1462"/>
                  </a:lnTo>
                  <a:lnTo>
                    <a:pt x="1574" y="1456"/>
                  </a:lnTo>
                  <a:lnTo>
                    <a:pt x="1578" y="1454"/>
                  </a:lnTo>
                  <a:lnTo>
                    <a:pt x="1580" y="1456"/>
                  </a:lnTo>
                  <a:lnTo>
                    <a:pt x="1582" y="1458"/>
                  </a:lnTo>
                  <a:lnTo>
                    <a:pt x="1578" y="1458"/>
                  </a:lnTo>
                  <a:lnTo>
                    <a:pt x="1576" y="1462"/>
                  </a:lnTo>
                  <a:lnTo>
                    <a:pt x="1578" y="1466"/>
                  </a:lnTo>
                  <a:lnTo>
                    <a:pt x="1580" y="1470"/>
                  </a:lnTo>
                  <a:lnTo>
                    <a:pt x="1578" y="1472"/>
                  </a:lnTo>
                  <a:lnTo>
                    <a:pt x="1572" y="1470"/>
                  </a:lnTo>
                  <a:lnTo>
                    <a:pt x="1568" y="1468"/>
                  </a:lnTo>
                  <a:lnTo>
                    <a:pt x="1572" y="1474"/>
                  </a:lnTo>
                  <a:lnTo>
                    <a:pt x="1578" y="1480"/>
                  </a:lnTo>
                  <a:lnTo>
                    <a:pt x="1582" y="1480"/>
                  </a:lnTo>
                  <a:lnTo>
                    <a:pt x="1584" y="1482"/>
                  </a:lnTo>
                  <a:lnTo>
                    <a:pt x="1588" y="1486"/>
                  </a:lnTo>
                  <a:lnTo>
                    <a:pt x="1592" y="1490"/>
                  </a:lnTo>
                  <a:lnTo>
                    <a:pt x="1596" y="1490"/>
                  </a:lnTo>
                  <a:lnTo>
                    <a:pt x="1608" y="1490"/>
                  </a:lnTo>
                  <a:lnTo>
                    <a:pt x="1618" y="1490"/>
                  </a:lnTo>
                  <a:lnTo>
                    <a:pt x="1622" y="1492"/>
                  </a:lnTo>
                  <a:lnTo>
                    <a:pt x="1626" y="1494"/>
                  </a:lnTo>
                  <a:lnTo>
                    <a:pt x="1628" y="1498"/>
                  </a:lnTo>
                  <a:lnTo>
                    <a:pt x="1632" y="1500"/>
                  </a:lnTo>
                  <a:lnTo>
                    <a:pt x="1638" y="1502"/>
                  </a:lnTo>
                  <a:lnTo>
                    <a:pt x="1642" y="1504"/>
                  </a:lnTo>
                  <a:lnTo>
                    <a:pt x="1642" y="1508"/>
                  </a:lnTo>
                  <a:lnTo>
                    <a:pt x="1638" y="1510"/>
                  </a:lnTo>
                  <a:lnTo>
                    <a:pt x="1634" y="1510"/>
                  </a:lnTo>
                  <a:lnTo>
                    <a:pt x="1610" y="1504"/>
                  </a:lnTo>
                  <a:lnTo>
                    <a:pt x="1602" y="1502"/>
                  </a:lnTo>
                  <a:lnTo>
                    <a:pt x="1596" y="1504"/>
                  </a:lnTo>
                  <a:lnTo>
                    <a:pt x="1594" y="1506"/>
                  </a:lnTo>
                  <a:lnTo>
                    <a:pt x="1592" y="1510"/>
                  </a:lnTo>
                  <a:lnTo>
                    <a:pt x="1590" y="1512"/>
                  </a:lnTo>
                  <a:lnTo>
                    <a:pt x="1588" y="1516"/>
                  </a:lnTo>
                  <a:lnTo>
                    <a:pt x="1584" y="1516"/>
                  </a:lnTo>
                  <a:lnTo>
                    <a:pt x="1578" y="1514"/>
                  </a:lnTo>
                  <a:lnTo>
                    <a:pt x="1574" y="1512"/>
                  </a:lnTo>
                  <a:lnTo>
                    <a:pt x="1570" y="1514"/>
                  </a:lnTo>
                  <a:lnTo>
                    <a:pt x="1568" y="1516"/>
                  </a:lnTo>
                  <a:lnTo>
                    <a:pt x="1568" y="1518"/>
                  </a:lnTo>
                  <a:lnTo>
                    <a:pt x="1568" y="1522"/>
                  </a:lnTo>
                  <a:lnTo>
                    <a:pt x="1568" y="1524"/>
                  </a:lnTo>
                  <a:lnTo>
                    <a:pt x="1564" y="1524"/>
                  </a:lnTo>
                  <a:lnTo>
                    <a:pt x="1560" y="1520"/>
                  </a:lnTo>
                  <a:lnTo>
                    <a:pt x="1556" y="1518"/>
                  </a:lnTo>
                  <a:lnTo>
                    <a:pt x="1552" y="1516"/>
                  </a:lnTo>
                  <a:lnTo>
                    <a:pt x="1552" y="1518"/>
                  </a:lnTo>
                  <a:lnTo>
                    <a:pt x="1552" y="1520"/>
                  </a:lnTo>
                  <a:lnTo>
                    <a:pt x="1554" y="1530"/>
                  </a:lnTo>
                  <a:lnTo>
                    <a:pt x="1554" y="1534"/>
                  </a:lnTo>
                  <a:lnTo>
                    <a:pt x="1552" y="1536"/>
                  </a:lnTo>
                  <a:lnTo>
                    <a:pt x="1540" y="1540"/>
                  </a:lnTo>
                  <a:lnTo>
                    <a:pt x="1530" y="1542"/>
                  </a:lnTo>
                  <a:lnTo>
                    <a:pt x="1518" y="1540"/>
                  </a:lnTo>
                  <a:lnTo>
                    <a:pt x="1508" y="1536"/>
                  </a:lnTo>
                  <a:lnTo>
                    <a:pt x="1498" y="1532"/>
                  </a:lnTo>
                  <a:lnTo>
                    <a:pt x="1488" y="1530"/>
                  </a:lnTo>
                  <a:lnTo>
                    <a:pt x="1476" y="1528"/>
                  </a:lnTo>
                  <a:lnTo>
                    <a:pt x="1460" y="1526"/>
                  </a:lnTo>
                  <a:lnTo>
                    <a:pt x="1454" y="1524"/>
                  </a:lnTo>
                  <a:lnTo>
                    <a:pt x="1450" y="1524"/>
                  </a:lnTo>
                  <a:lnTo>
                    <a:pt x="1448" y="1526"/>
                  </a:lnTo>
                  <a:lnTo>
                    <a:pt x="1448" y="1528"/>
                  </a:lnTo>
                  <a:lnTo>
                    <a:pt x="1446" y="1532"/>
                  </a:lnTo>
                  <a:lnTo>
                    <a:pt x="1442" y="1534"/>
                  </a:lnTo>
                  <a:lnTo>
                    <a:pt x="1436" y="1534"/>
                  </a:lnTo>
                  <a:lnTo>
                    <a:pt x="1422" y="1534"/>
                  </a:lnTo>
                  <a:lnTo>
                    <a:pt x="1408" y="1534"/>
                  </a:lnTo>
                  <a:lnTo>
                    <a:pt x="1398" y="1538"/>
                  </a:lnTo>
                  <a:lnTo>
                    <a:pt x="1394" y="1542"/>
                  </a:lnTo>
                  <a:lnTo>
                    <a:pt x="1392" y="1544"/>
                  </a:lnTo>
                  <a:lnTo>
                    <a:pt x="1390" y="1548"/>
                  </a:lnTo>
                  <a:lnTo>
                    <a:pt x="1388" y="1550"/>
                  </a:lnTo>
                  <a:lnTo>
                    <a:pt x="1380" y="1552"/>
                  </a:lnTo>
                  <a:lnTo>
                    <a:pt x="1374" y="1554"/>
                  </a:lnTo>
                  <a:lnTo>
                    <a:pt x="1372" y="1558"/>
                  </a:lnTo>
                  <a:lnTo>
                    <a:pt x="1370" y="1562"/>
                  </a:lnTo>
                  <a:lnTo>
                    <a:pt x="1368" y="1572"/>
                  </a:lnTo>
                  <a:lnTo>
                    <a:pt x="1368" y="1580"/>
                  </a:lnTo>
                  <a:lnTo>
                    <a:pt x="1370" y="1588"/>
                  </a:lnTo>
                  <a:lnTo>
                    <a:pt x="1372" y="1594"/>
                  </a:lnTo>
                  <a:lnTo>
                    <a:pt x="1378" y="1604"/>
                  </a:lnTo>
                  <a:lnTo>
                    <a:pt x="1382" y="1610"/>
                  </a:lnTo>
                  <a:lnTo>
                    <a:pt x="1386" y="1614"/>
                  </a:lnTo>
                  <a:lnTo>
                    <a:pt x="1390" y="1614"/>
                  </a:lnTo>
                  <a:lnTo>
                    <a:pt x="1396" y="1614"/>
                  </a:lnTo>
                  <a:lnTo>
                    <a:pt x="1402" y="1610"/>
                  </a:lnTo>
                  <a:lnTo>
                    <a:pt x="1410" y="1606"/>
                  </a:lnTo>
                  <a:lnTo>
                    <a:pt x="1410" y="1608"/>
                  </a:lnTo>
                  <a:lnTo>
                    <a:pt x="1410" y="1610"/>
                  </a:lnTo>
                  <a:lnTo>
                    <a:pt x="1402" y="1640"/>
                  </a:lnTo>
                  <a:lnTo>
                    <a:pt x="1402" y="1646"/>
                  </a:lnTo>
                  <a:lnTo>
                    <a:pt x="1404" y="1654"/>
                  </a:lnTo>
                  <a:lnTo>
                    <a:pt x="1406" y="1668"/>
                  </a:lnTo>
                  <a:lnTo>
                    <a:pt x="1408" y="1676"/>
                  </a:lnTo>
                  <a:lnTo>
                    <a:pt x="1406" y="1682"/>
                  </a:lnTo>
                  <a:lnTo>
                    <a:pt x="1402" y="1686"/>
                  </a:lnTo>
                  <a:lnTo>
                    <a:pt x="1392" y="1692"/>
                  </a:lnTo>
                  <a:lnTo>
                    <a:pt x="1380" y="1694"/>
                  </a:lnTo>
                  <a:lnTo>
                    <a:pt x="1370" y="1694"/>
                  </a:lnTo>
                  <a:lnTo>
                    <a:pt x="1364" y="1690"/>
                  </a:lnTo>
                  <a:lnTo>
                    <a:pt x="1360" y="1684"/>
                  </a:lnTo>
                  <a:lnTo>
                    <a:pt x="1354" y="1672"/>
                  </a:lnTo>
                  <a:lnTo>
                    <a:pt x="1348" y="1666"/>
                  </a:lnTo>
                  <a:lnTo>
                    <a:pt x="1342" y="1662"/>
                  </a:lnTo>
                  <a:lnTo>
                    <a:pt x="1336" y="1660"/>
                  </a:lnTo>
                  <a:lnTo>
                    <a:pt x="1334" y="1656"/>
                  </a:lnTo>
                  <a:lnTo>
                    <a:pt x="1332" y="1652"/>
                  </a:lnTo>
                  <a:lnTo>
                    <a:pt x="1332" y="1650"/>
                  </a:lnTo>
                  <a:lnTo>
                    <a:pt x="1332" y="1648"/>
                  </a:lnTo>
                  <a:lnTo>
                    <a:pt x="1324" y="1648"/>
                  </a:lnTo>
                  <a:lnTo>
                    <a:pt x="1302" y="1656"/>
                  </a:lnTo>
                  <a:lnTo>
                    <a:pt x="1294" y="1660"/>
                  </a:lnTo>
                  <a:lnTo>
                    <a:pt x="1292" y="1664"/>
                  </a:lnTo>
                  <a:lnTo>
                    <a:pt x="1286" y="1674"/>
                  </a:lnTo>
                  <a:lnTo>
                    <a:pt x="1284" y="1678"/>
                  </a:lnTo>
                  <a:lnTo>
                    <a:pt x="1286" y="1684"/>
                  </a:lnTo>
                  <a:lnTo>
                    <a:pt x="1286" y="1688"/>
                  </a:lnTo>
                  <a:lnTo>
                    <a:pt x="1286" y="1690"/>
                  </a:lnTo>
                  <a:lnTo>
                    <a:pt x="1280" y="1694"/>
                  </a:lnTo>
                  <a:lnTo>
                    <a:pt x="1274" y="1700"/>
                  </a:lnTo>
                  <a:lnTo>
                    <a:pt x="1272" y="1704"/>
                  </a:lnTo>
                  <a:lnTo>
                    <a:pt x="1270" y="1710"/>
                  </a:lnTo>
                  <a:lnTo>
                    <a:pt x="1266" y="1720"/>
                  </a:lnTo>
                  <a:lnTo>
                    <a:pt x="1266" y="1732"/>
                  </a:lnTo>
                  <a:lnTo>
                    <a:pt x="1268" y="1752"/>
                  </a:lnTo>
                  <a:lnTo>
                    <a:pt x="1268" y="1766"/>
                  </a:lnTo>
                  <a:lnTo>
                    <a:pt x="1270" y="1772"/>
                  </a:lnTo>
                  <a:lnTo>
                    <a:pt x="1274" y="1776"/>
                  </a:lnTo>
                  <a:lnTo>
                    <a:pt x="1278" y="1782"/>
                  </a:lnTo>
                  <a:lnTo>
                    <a:pt x="1280" y="1790"/>
                  </a:lnTo>
                  <a:lnTo>
                    <a:pt x="1280" y="1804"/>
                  </a:lnTo>
                  <a:lnTo>
                    <a:pt x="1278" y="1806"/>
                  </a:lnTo>
                  <a:lnTo>
                    <a:pt x="1276" y="1808"/>
                  </a:lnTo>
                  <a:lnTo>
                    <a:pt x="1276" y="1816"/>
                  </a:lnTo>
                  <a:lnTo>
                    <a:pt x="1278" y="1818"/>
                  </a:lnTo>
                  <a:lnTo>
                    <a:pt x="1276" y="1822"/>
                  </a:lnTo>
                  <a:lnTo>
                    <a:pt x="1270" y="1824"/>
                  </a:lnTo>
                  <a:lnTo>
                    <a:pt x="1264" y="1826"/>
                  </a:lnTo>
                  <a:lnTo>
                    <a:pt x="1258" y="1824"/>
                  </a:lnTo>
                  <a:lnTo>
                    <a:pt x="1256" y="1824"/>
                  </a:lnTo>
                  <a:lnTo>
                    <a:pt x="1256" y="1822"/>
                  </a:lnTo>
                  <a:lnTo>
                    <a:pt x="1258" y="1816"/>
                  </a:lnTo>
                  <a:lnTo>
                    <a:pt x="1268" y="1804"/>
                  </a:lnTo>
                  <a:lnTo>
                    <a:pt x="1270" y="1800"/>
                  </a:lnTo>
                  <a:lnTo>
                    <a:pt x="1268" y="1800"/>
                  </a:lnTo>
                  <a:lnTo>
                    <a:pt x="1256" y="1814"/>
                  </a:lnTo>
                  <a:lnTo>
                    <a:pt x="1248" y="1820"/>
                  </a:lnTo>
                  <a:lnTo>
                    <a:pt x="1246" y="1822"/>
                  </a:lnTo>
                  <a:lnTo>
                    <a:pt x="1240" y="1820"/>
                  </a:lnTo>
                  <a:lnTo>
                    <a:pt x="1232" y="1820"/>
                  </a:lnTo>
                  <a:lnTo>
                    <a:pt x="1226" y="1822"/>
                  </a:lnTo>
                  <a:lnTo>
                    <a:pt x="1224" y="1824"/>
                  </a:lnTo>
                  <a:lnTo>
                    <a:pt x="1224" y="1830"/>
                  </a:lnTo>
                  <a:lnTo>
                    <a:pt x="1224" y="1836"/>
                  </a:lnTo>
                  <a:lnTo>
                    <a:pt x="1224" y="1840"/>
                  </a:lnTo>
                  <a:lnTo>
                    <a:pt x="1220" y="1846"/>
                  </a:lnTo>
                  <a:lnTo>
                    <a:pt x="1214" y="1852"/>
                  </a:lnTo>
                  <a:lnTo>
                    <a:pt x="1202" y="1858"/>
                  </a:lnTo>
                  <a:lnTo>
                    <a:pt x="1188" y="1860"/>
                  </a:lnTo>
                  <a:lnTo>
                    <a:pt x="1182" y="1858"/>
                  </a:lnTo>
                  <a:lnTo>
                    <a:pt x="1176" y="1856"/>
                  </a:lnTo>
                  <a:lnTo>
                    <a:pt x="1172" y="1854"/>
                  </a:lnTo>
                  <a:lnTo>
                    <a:pt x="1170" y="1848"/>
                  </a:lnTo>
                  <a:lnTo>
                    <a:pt x="1166" y="1836"/>
                  </a:lnTo>
                  <a:lnTo>
                    <a:pt x="1172" y="1840"/>
                  </a:lnTo>
                  <a:lnTo>
                    <a:pt x="1180" y="1844"/>
                  </a:lnTo>
                  <a:lnTo>
                    <a:pt x="1184" y="1844"/>
                  </a:lnTo>
                  <a:lnTo>
                    <a:pt x="1184" y="1842"/>
                  </a:lnTo>
                  <a:lnTo>
                    <a:pt x="1180" y="1840"/>
                  </a:lnTo>
                  <a:lnTo>
                    <a:pt x="1168" y="1832"/>
                  </a:lnTo>
                  <a:lnTo>
                    <a:pt x="1160" y="1828"/>
                  </a:lnTo>
                  <a:lnTo>
                    <a:pt x="1152" y="1828"/>
                  </a:lnTo>
                  <a:lnTo>
                    <a:pt x="1136" y="1832"/>
                  </a:lnTo>
                  <a:lnTo>
                    <a:pt x="1118" y="1836"/>
                  </a:lnTo>
                  <a:lnTo>
                    <a:pt x="1112" y="1838"/>
                  </a:lnTo>
                  <a:lnTo>
                    <a:pt x="1110" y="1840"/>
                  </a:lnTo>
                  <a:lnTo>
                    <a:pt x="1098" y="1844"/>
                  </a:lnTo>
                  <a:lnTo>
                    <a:pt x="1090" y="1848"/>
                  </a:lnTo>
                  <a:lnTo>
                    <a:pt x="1086" y="1850"/>
                  </a:lnTo>
                  <a:lnTo>
                    <a:pt x="1082" y="1856"/>
                  </a:lnTo>
                  <a:lnTo>
                    <a:pt x="1080" y="1858"/>
                  </a:lnTo>
                  <a:lnTo>
                    <a:pt x="1074" y="1862"/>
                  </a:lnTo>
                  <a:lnTo>
                    <a:pt x="1066" y="1864"/>
                  </a:lnTo>
                  <a:lnTo>
                    <a:pt x="1054" y="1868"/>
                  </a:lnTo>
                  <a:lnTo>
                    <a:pt x="1034" y="1874"/>
                  </a:lnTo>
                  <a:lnTo>
                    <a:pt x="1020" y="1880"/>
                  </a:lnTo>
                  <a:lnTo>
                    <a:pt x="1008" y="1884"/>
                  </a:lnTo>
                  <a:lnTo>
                    <a:pt x="1002" y="1884"/>
                  </a:lnTo>
                  <a:lnTo>
                    <a:pt x="996" y="1884"/>
                  </a:lnTo>
                  <a:lnTo>
                    <a:pt x="992" y="1882"/>
                  </a:lnTo>
                  <a:lnTo>
                    <a:pt x="986" y="1878"/>
                  </a:lnTo>
                  <a:lnTo>
                    <a:pt x="980" y="1870"/>
                  </a:lnTo>
                  <a:lnTo>
                    <a:pt x="978" y="1870"/>
                  </a:lnTo>
                  <a:lnTo>
                    <a:pt x="980" y="1874"/>
                  </a:lnTo>
                  <a:lnTo>
                    <a:pt x="984" y="1884"/>
                  </a:lnTo>
                  <a:lnTo>
                    <a:pt x="984" y="1886"/>
                  </a:lnTo>
                  <a:lnTo>
                    <a:pt x="984" y="1888"/>
                  </a:lnTo>
                  <a:lnTo>
                    <a:pt x="982" y="1888"/>
                  </a:lnTo>
                  <a:lnTo>
                    <a:pt x="982" y="1890"/>
                  </a:lnTo>
                  <a:lnTo>
                    <a:pt x="984" y="1890"/>
                  </a:lnTo>
                  <a:lnTo>
                    <a:pt x="988" y="1890"/>
                  </a:lnTo>
                  <a:lnTo>
                    <a:pt x="992" y="1888"/>
                  </a:lnTo>
                  <a:lnTo>
                    <a:pt x="996" y="1890"/>
                  </a:lnTo>
                  <a:lnTo>
                    <a:pt x="998" y="1892"/>
                  </a:lnTo>
                  <a:lnTo>
                    <a:pt x="1002" y="1892"/>
                  </a:lnTo>
                  <a:lnTo>
                    <a:pt x="1004" y="1890"/>
                  </a:lnTo>
                  <a:lnTo>
                    <a:pt x="1008" y="1890"/>
                  </a:lnTo>
                  <a:lnTo>
                    <a:pt x="1010" y="1894"/>
                  </a:lnTo>
                  <a:lnTo>
                    <a:pt x="1010" y="1900"/>
                  </a:lnTo>
                  <a:lnTo>
                    <a:pt x="1010" y="1902"/>
                  </a:lnTo>
                  <a:lnTo>
                    <a:pt x="1008" y="1902"/>
                  </a:lnTo>
                  <a:lnTo>
                    <a:pt x="1004" y="1900"/>
                  </a:lnTo>
                  <a:lnTo>
                    <a:pt x="998" y="1898"/>
                  </a:lnTo>
                  <a:lnTo>
                    <a:pt x="996" y="1898"/>
                  </a:lnTo>
                  <a:lnTo>
                    <a:pt x="986" y="1896"/>
                  </a:lnTo>
                  <a:lnTo>
                    <a:pt x="980" y="1892"/>
                  </a:lnTo>
                  <a:lnTo>
                    <a:pt x="980" y="1890"/>
                  </a:lnTo>
                  <a:lnTo>
                    <a:pt x="980" y="1886"/>
                  </a:lnTo>
                  <a:lnTo>
                    <a:pt x="980" y="1884"/>
                  </a:lnTo>
                  <a:lnTo>
                    <a:pt x="978" y="1882"/>
                  </a:lnTo>
                  <a:lnTo>
                    <a:pt x="976" y="1878"/>
                  </a:lnTo>
                  <a:lnTo>
                    <a:pt x="976" y="1872"/>
                  </a:lnTo>
                  <a:lnTo>
                    <a:pt x="976" y="1870"/>
                  </a:lnTo>
                  <a:lnTo>
                    <a:pt x="974" y="1870"/>
                  </a:lnTo>
                  <a:lnTo>
                    <a:pt x="970" y="1872"/>
                  </a:lnTo>
                  <a:lnTo>
                    <a:pt x="962" y="1872"/>
                  </a:lnTo>
                  <a:lnTo>
                    <a:pt x="958" y="1870"/>
                  </a:lnTo>
                  <a:lnTo>
                    <a:pt x="954" y="1868"/>
                  </a:lnTo>
                  <a:lnTo>
                    <a:pt x="950" y="1860"/>
                  </a:lnTo>
                  <a:lnTo>
                    <a:pt x="948" y="1856"/>
                  </a:lnTo>
                  <a:lnTo>
                    <a:pt x="946" y="1854"/>
                  </a:lnTo>
                  <a:lnTo>
                    <a:pt x="944" y="1854"/>
                  </a:lnTo>
                  <a:lnTo>
                    <a:pt x="938" y="1854"/>
                  </a:lnTo>
                  <a:lnTo>
                    <a:pt x="932" y="1852"/>
                  </a:lnTo>
                  <a:lnTo>
                    <a:pt x="930" y="1850"/>
                  </a:lnTo>
                  <a:lnTo>
                    <a:pt x="926" y="1850"/>
                  </a:lnTo>
                  <a:lnTo>
                    <a:pt x="924" y="1854"/>
                  </a:lnTo>
                  <a:lnTo>
                    <a:pt x="920" y="1862"/>
                  </a:lnTo>
                  <a:lnTo>
                    <a:pt x="912" y="1868"/>
                  </a:lnTo>
                  <a:lnTo>
                    <a:pt x="908" y="1870"/>
                  </a:lnTo>
                  <a:lnTo>
                    <a:pt x="900" y="1870"/>
                  </a:lnTo>
                  <a:lnTo>
                    <a:pt x="894" y="1872"/>
                  </a:lnTo>
                  <a:lnTo>
                    <a:pt x="890" y="1874"/>
                  </a:lnTo>
                  <a:lnTo>
                    <a:pt x="886" y="1880"/>
                  </a:lnTo>
                  <a:lnTo>
                    <a:pt x="884" y="1884"/>
                  </a:lnTo>
                  <a:lnTo>
                    <a:pt x="882" y="1884"/>
                  </a:lnTo>
                  <a:lnTo>
                    <a:pt x="878" y="1882"/>
                  </a:lnTo>
                  <a:lnTo>
                    <a:pt x="874" y="1880"/>
                  </a:lnTo>
                  <a:lnTo>
                    <a:pt x="870" y="1880"/>
                  </a:lnTo>
                  <a:lnTo>
                    <a:pt x="864" y="1882"/>
                  </a:lnTo>
                  <a:lnTo>
                    <a:pt x="860" y="1882"/>
                  </a:lnTo>
                  <a:lnTo>
                    <a:pt x="858" y="1882"/>
                  </a:lnTo>
                  <a:lnTo>
                    <a:pt x="856" y="1880"/>
                  </a:lnTo>
                  <a:lnTo>
                    <a:pt x="856" y="1878"/>
                  </a:lnTo>
                  <a:lnTo>
                    <a:pt x="858" y="1876"/>
                  </a:lnTo>
                  <a:lnTo>
                    <a:pt x="864" y="1872"/>
                  </a:lnTo>
                  <a:lnTo>
                    <a:pt x="870" y="1870"/>
                  </a:lnTo>
                  <a:lnTo>
                    <a:pt x="870" y="1868"/>
                  </a:lnTo>
                  <a:lnTo>
                    <a:pt x="870" y="1864"/>
                  </a:lnTo>
                  <a:lnTo>
                    <a:pt x="870" y="1862"/>
                  </a:lnTo>
                  <a:lnTo>
                    <a:pt x="870" y="1858"/>
                  </a:lnTo>
                  <a:lnTo>
                    <a:pt x="870" y="1856"/>
                  </a:lnTo>
                  <a:lnTo>
                    <a:pt x="862" y="1858"/>
                  </a:lnTo>
                  <a:lnTo>
                    <a:pt x="856" y="1860"/>
                  </a:lnTo>
                  <a:lnTo>
                    <a:pt x="852" y="1860"/>
                  </a:lnTo>
                  <a:lnTo>
                    <a:pt x="848" y="1860"/>
                  </a:lnTo>
                  <a:lnTo>
                    <a:pt x="846" y="1858"/>
                  </a:lnTo>
                  <a:lnTo>
                    <a:pt x="842" y="1854"/>
                  </a:lnTo>
                  <a:lnTo>
                    <a:pt x="840" y="1854"/>
                  </a:lnTo>
                  <a:lnTo>
                    <a:pt x="838" y="1854"/>
                  </a:lnTo>
                  <a:lnTo>
                    <a:pt x="834" y="1856"/>
                  </a:lnTo>
                  <a:lnTo>
                    <a:pt x="832" y="1854"/>
                  </a:lnTo>
                  <a:lnTo>
                    <a:pt x="830" y="1852"/>
                  </a:lnTo>
                  <a:lnTo>
                    <a:pt x="826" y="1850"/>
                  </a:lnTo>
                  <a:lnTo>
                    <a:pt x="822" y="1850"/>
                  </a:lnTo>
                  <a:lnTo>
                    <a:pt x="824" y="1848"/>
                  </a:lnTo>
                  <a:lnTo>
                    <a:pt x="826" y="1844"/>
                  </a:lnTo>
                  <a:lnTo>
                    <a:pt x="828" y="1842"/>
                  </a:lnTo>
                  <a:lnTo>
                    <a:pt x="826" y="1838"/>
                  </a:lnTo>
                  <a:lnTo>
                    <a:pt x="824" y="1834"/>
                  </a:lnTo>
                  <a:lnTo>
                    <a:pt x="822" y="1832"/>
                  </a:lnTo>
                  <a:lnTo>
                    <a:pt x="820" y="1834"/>
                  </a:lnTo>
                  <a:lnTo>
                    <a:pt x="816" y="1832"/>
                  </a:lnTo>
                  <a:lnTo>
                    <a:pt x="812" y="1830"/>
                  </a:lnTo>
                  <a:lnTo>
                    <a:pt x="808" y="1830"/>
                  </a:lnTo>
                  <a:lnTo>
                    <a:pt x="806" y="1832"/>
                  </a:lnTo>
                  <a:lnTo>
                    <a:pt x="802" y="1830"/>
                  </a:lnTo>
                  <a:lnTo>
                    <a:pt x="808" y="1826"/>
                  </a:lnTo>
                  <a:lnTo>
                    <a:pt x="810" y="1824"/>
                  </a:lnTo>
                  <a:lnTo>
                    <a:pt x="810" y="1826"/>
                  </a:lnTo>
                  <a:lnTo>
                    <a:pt x="812" y="1828"/>
                  </a:lnTo>
                  <a:lnTo>
                    <a:pt x="816" y="1828"/>
                  </a:lnTo>
                  <a:lnTo>
                    <a:pt x="818" y="1826"/>
                  </a:lnTo>
                  <a:lnTo>
                    <a:pt x="820" y="1826"/>
                  </a:lnTo>
                  <a:lnTo>
                    <a:pt x="824" y="1828"/>
                  </a:lnTo>
                  <a:lnTo>
                    <a:pt x="826" y="1826"/>
                  </a:lnTo>
                  <a:lnTo>
                    <a:pt x="828" y="1824"/>
                  </a:lnTo>
                  <a:lnTo>
                    <a:pt x="828" y="1822"/>
                  </a:lnTo>
                  <a:lnTo>
                    <a:pt x="822" y="1818"/>
                  </a:lnTo>
                  <a:lnTo>
                    <a:pt x="816" y="1814"/>
                  </a:lnTo>
                  <a:lnTo>
                    <a:pt x="812" y="1816"/>
                  </a:lnTo>
                  <a:lnTo>
                    <a:pt x="810" y="1818"/>
                  </a:lnTo>
                  <a:lnTo>
                    <a:pt x="806" y="1814"/>
                  </a:lnTo>
                  <a:lnTo>
                    <a:pt x="806" y="1812"/>
                  </a:lnTo>
                  <a:lnTo>
                    <a:pt x="806" y="1810"/>
                  </a:lnTo>
                  <a:lnTo>
                    <a:pt x="810" y="1808"/>
                  </a:lnTo>
                  <a:lnTo>
                    <a:pt x="812" y="1804"/>
                  </a:lnTo>
                  <a:lnTo>
                    <a:pt x="814" y="1804"/>
                  </a:lnTo>
                  <a:lnTo>
                    <a:pt x="812" y="1802"/>
                  </a:lnTo>
                  <a:lnTo>
                    <a:pt x="810" y="1798"/>
                  </a:lnTo>
                  <a:lnTo>
                    <a:pt x="810" y="1794"/>
                  </a:lnTo>
                  <a:lnTo>
                    <a:pt x="810" y="1792"/>
                  </a:lnTo>
                  <a:lnTo>
                    <a:pt x="808" y="1790"/>
                  </a:lnTo>
                  <a:lnTo>
                    <a:pt x="808" y="1788"/>
                  </a:lnTo>
                  <a:lnTo>
                    <a:pt x="808" y="1786"/>
                  </a:lnTo>
                  <a:lnTo>
                    <a:pt x="814" y="1784"/>
                  </a:lnTo>
                  <a:lnTo>
                    <a:pt x="818" y="1782"/>
                  </a:lnTo>
                  <a:lnTo>
                    <a:pt x="818" y="1780"/>
                  </a:lnTo>
                  <a:lnTo>
                    <a:pt x="818" y="1778"/>
                  </a:lnTo>
                  <a:lnTo>
                    <a:pt x="818" y="1776"/>
                  </a:lnTo>
                  <a:lnTo>
                    <a:pt x="822" y="1776"/>
                  </a:lnTo>
                  <a:lnTo>
                    <a:pt x="826" y="1774"/>
                  </a:lnTo>
                  <a:lnTo>
                    <a:pt x="826" y="1772"/>
                  </a:lnTo>
                  <a:lnTo>
                    <a:pt x="824" y="1768"/>
                  </a:lnTo>
                  <a:lnTo>
                    <a:pt x="820" y="1764"/>
                  </a:lnTo>
                  <a:lnTo>
                    <a:pt x="824" y="1766"/>
                  </a:lnTo>
                  <a:lnTo>
                    <a:pt x="828" y="1768"/>
                  </a:lnTo>
                  <a:lnTo>
                    <a:pt x="832" y="1768"/>
                  </a:lnTo>
                  <a:lnTo>
                    <a:pt x="834" y="1766"/>
                  </a:lnTo>
                  <a:lnTo>
                    <a:pt x="834" y="1764"/>
                  </a:lnTo>
                  <a:lnTo>
                    <a:pt x="834" y="1760"/>
                  </a:lnTo>
                  <a:lnTo>
                    <a:pt x="834" y="1750"/>
                  </a:lnTo>
                  <a:lnTo>
                    <a:pt x="836" y="1742"/>
                  </a:lnTo>
                  <a:lnTo>
                    <a:pt x="836" y="1740"/>
                  </a:lnTo>
                  <a:lnTo>
                    <a:pt x="840" y="1738"/>
                  </a:lnTo>
                  <a:lnTo>
                    <a:pt x="844" y="1738"/>
                  </a:lnTo>
                  <a:lnTo>
                    <a:pt x="844" y="1742"/>
                  </a:lnTo>
                  <a:lnTo>
                    <a:pt x="842" y="1744"/>
                  </a:lnTo>
                  <a:lnTo>
                    <a:pt x="842" y="1746"/>
                  </a:lnTo>
                  <a:lnTo>
                    <a:pt x="844" y="1748"/>
                  </a:lnTo>
                  <a:lnTo>
                    <a:pt x="848" y="1750"/>
                  </a:lnTo>
                  <a:lnTo>
                    <a:pt x="848" y="1748"/>
                  </a:lnTo>
                  <a:lnTo>
                    <a:pt x="850" y="1746"/>
                  </a:lnTo>
                  <a:lnTo>
                    <a:pt x="852" y="1746"/>
                  </a:lnTo>
                  <a:lnTo>
                    <a:pt x="854" y="1748"/>
                  </a:lnTo>
                  <a:lnTo>
                    <a:pt x="856" y="1746"/>
                  </a:lnTo>
                  <a:lnTo>
                    <a:pt x="858" y="1744"/>
                  </a:lnTo>
                  <a:lnTo>
                    <a:pt x="864" y="1732"/>
                  </a:lnTo>
                  <a:lnTo>
                    <a:pt x="864" y="1730"/>
                  </a:lnTo>
                  <a:lnTo>
                    <a:pt x="864" y="1728"/>
                  </a:lnTo>
                  <a:lnTo>
                    <a:pt x="858" y="1726"/>
                  </a:lnTo>
                  <a:lnTo>
                    <a:pt x="844" y="1724"/>
                  </a:lnTo>
                  <a:lnTo>
                    <a:pt x="840" y="1722"/>
                  </a:lnTo>
                  <a:lnTo>
                    <a:pt x="838" y="1722"/>
                  </a:lnTo>
                  <a:lnTo>
                    <a:pt x="840" y="1718"/>
                  </a:lnTo>
                  <a:lnTo>
                    <a:pt x="842" y="1714"/>
                  </a:lnTo>
                  <a:lnTo>
                    <a:pt x="840" y="1710"/>
                  </a:lnTo>
                  <a:lnTo>
                    <a:pt x="838" y="1706"/>
                  </a:lnTo>
                  <a:lnTo>
                    <a:pt x="838" y="1700"/>
                  </a:lnTo>
                  <a:lnTo>
                    <a:pt x="840" y="1690"/>
                  </a:lnTo>
                  <a:lnTo>
                    <a:pt x="842" y="1686"/>
                  </a:lnTo>
                  <a:lnTo>
                    <a:pt x="844" y="1684"/>
                  </a:lnTo>
                  <a:lnTo>
                    <a:pt x="846" y="1680"/>
                  </a:lnTo>
                  <a:lnTo>
                    <a:pt x="848" y="1676"/>
                  </a:lnTo>
                  <a:lnTo>
                    <a:pt x="848" y="1670"/>
                  </a:lnTo>
                  <a:lnTo>
                    <a:pt x="846" y="1662"/>
                  </a:lnTo>
                  <a:lnTo>
                    <a:pt x="844" y="1658"/>
                  </a:lnTo>
                  <a:lnTo>
                    <a:pt x="844" y="1656"/>
                  </a:lnTo>
                  <a:lnTo>
                    <a:pt x="846" y="1652"/>
                  </a:lnTo>
                  <a:lnTo>
                    <a:pt x="850" y="1648"/>
                  </a:lnTo>
                  <a:lnTo>
                    <a:pt x="850" y="1646"/>
                  </a:lnTo>
                  <a:lnTo>
                    <a:pt x="846" y="1646"/>
                  </a:lnTo>
                  <a:lnTo>
                    <a:pt x="844" y="1650"/>
                  </a:lnTo>
                  <a:lnTo>
                    <a:pt x="838" y="1654"/>
                  </a:lnTo>
                  <a:lnTo>
                    <a:pt x="830" y="1656"/>
                  </a:lnTo>
                  <a:lnTo>
                    <a:pt x="824" y="1658"/>
                  </a:lnTo>
                  <a:lnTo>
                    <a:pt x="822" y="1660"/>
                  </a:lnTo>
                  <a:lnTo>
                    <a:pt x="814" y="1672"/>
                  </a:lnTo>
                  <a:lnTo>
                    <a:pt x="810" y="1676"/>
                  </a:lnTo>
                  <a:lnTo>
                    <a:pt x="804" y="1680"/>
                  </a:lnTo>
                  <a:lnTo>
                    <a:pt x="796" y="1684"/>
                  </a:lnTo>
                  <a:lnTo>
                    <a:pt x="786" y="1686"/>
                  </a:lnTo>
                  <a:lnTo>
                    <a:pt x="776" y="1686"/>
                  </a:lnTo>
                  <a:lnTo>
                    <a:pt x="768" y="1690"/>
                  </a:lnTo>
                  <a:lnTo>
                    <a:pt x="762" y="1694"/>
                  </a:lnTo>
                  <a:lnTo>
                    <a:pt x="758" y="1700"/>
                  </a:lnTo>
                  <a:lnTo>
                    <a:pt x="754" y="1708"/>
                  </a:lnTo>
                  <a:lnTo>
                    <a:pt x="752" y="1718"/>
                  </a:lnTo>
                  <a:lnTo>
                    <a:pt x="748" y="1736"/>
                  </a:lnTo>
                  <a:lnTo>
                    <a:pt x="748" y="1752"/>
                  </a:lnTo>
                  <a:lnTo>
                    <a:pt x="750" y="1762"/>
                  </a:lnTo>
                  <a:lnTo>
                    <a:pt x="752" y="1770"/>
                  </a:lnTo>
                  <a:lnTo>
                    <a:pt x="750" y="1778"/>
                  </a:lnTo>
                  <a:lnTo>
                    <a:pt x="746" y="1784"/>
                  </a:lnTo>
                  <a:lnTo>
                    <a:pt x="748" y="1786"/>
                  </a:lnTo>
                  <a:lnTo>
                    <a:pt x="750" y="1786"/>
                  </a:lnTo>
                  <a:lnTo>
                    <a:pt x="754" y="1790"/>
                  </a:lnTo>
                  <a:lnTo>
                    <a:pt x="758" y="1792"/>
                  </a:lnTo>
                  <a:lnTo>
                    <a:pt x="758" y="1790"/>
                  </a:lnTo>
                  <a:lnTo>
                    <a:pt x="758" y="1788"/>
                  </a:lnTo>
                  <a:lnTo>
                    <a:pt x="762" y="1790"/>
                  </a:lnTo>
                  <a:lnTo>
                    <a:pt x="764" y="1792"/>
                  </a:lnTo>
                  <a:lnTo>
                    <a:pt x="768" y="1792"/>
                  </a:lnTo>
                  <a:lnTo>
                    <a:pt x="772" y="1796"/>
                  </a:lnTo>
                  <a:lnTo>
                    <a:pt x="772" y="1804"/>
                  </a:lnTo>
                  <a:lnTo>
                    <a:pt x="770" y="1810"/>
                  </a:lnTo>
                  <a:lnTo>
                    <a:pt x="768" y="1808"/>
                  </a:lnTo>
                  <a:lnTo>
                    <a:pt x="766" y="1806"/>
                  </a:lnTo>
                  <a:lnTo>
                    <a:pt x="764" y="1806"/>
                  </a:lnTo>
                  <a:lnTo>
                    <a:pt x="764" y="1810"/>
                  </a:lnTo>
                  <a:lnTo>
                    <a:pt x="764" y="1814"/>
                  </a:lnTo>
                  <a:lnTo>
                    <a:pt x="768" y="1812"/>
                  </a:lnTo>
                  <a:lnTo>
                    <a:pt x="770" y="1812"/>
                  </a:lnTo>
                  <a:lnTo>
                    <a:pt x="770" y="1814"/>
                  </a:lnTo>
                  <a:lnTo>
                    <a:pt x="770" y="1826"/>
                  </a:lnTo>
                  <a:lnTo>
                    <a:pt x="770" y="1830"/>
                  </a:lnTo>
                  <a:lnTo>
                    <a:pt x="774" y="1836"/>
                  </a:lnTo>
                  <a:lnTo>
                    <a:pt x="784" y="1848"/>
                  </a:lnTo>
                  <a:lnTo>
                    <a:pt x="786" y="1850"/>
                  </a:lnTo>
                  <a:lnTo>
                    <a:pt x="786" y="1852"/>
                  </a:lnTo>
                  <a:lnTo>
                    <a:pt x="782" y="1854"/>
                  </a:lnTo>
                  <a:lnTo>
                    <a:pt x="774" y="1856"/>
                  </a:lnTo>
                  <a:lnTo>
                    <a:pt x="772" y="1858"/>
                  </a:lnTo>
                  <a:lnTo>
                    <a:pt x="770" y="1860"/>
                  </a:lnTo>
                  <a:lnTo>
                    <a:pt x="770" y="1864"/>
                  </a:lnTo>
                  <a:lnTo>
                    <a:pt x="776" y="1864"/>
                  </a:lnTo>
                  <a:lnTo>
                    <a:pt x="780" y="1862"/>
                  </a:lnTo>
                  <a:lnTo>
                    <a:pt x="780" y="1864"/>
                  </a:lnTo>
                  <a:lnTo>
                    <a:pt x="778" y="1866"/>
                  </a:lnTo>
                  <a:lnTo>
                    <a:pt x="778" y="1870"/>
                  </a:lnTo>
                  <a:lnTo>
                    <a:pt x="778" y="1872"/>
                  </a:lnTo>
                  <a:lnTo>
                    <a:pt x="782" y="1874"/>
                  </a:lnTo>
                  <a:lnTo>
                    <a:pt x="786" y="1876"/>
                  </a:lnTo>
                  <a:lnTo>
                    <a:pt x="784" y="1878"/>
                  </a:lnTo>
                  <a:lnTo>
                    <a:pt x="780" y="1880"/>
                  </a:lnTo>
                  <a:lnTo>
                    <a:pt x="780" y="1882"/>
                  </a:lnTo>
                  <a:lnTo>
                    <a:pt x="782" y="1886"/>
                  </a:lnTo>
                  <a:lnTo>
                    <a:pt x="790" y="1886"/>
                  </a:lnTo>
                  <a:lnTo>
                    <a:pt x="798" y="1890"/>
                  </a:lnTo>
                  <a:lnTo>
                    <a:pt x="804" y="1894"/>
                  </a:lnTo>
                  <a:lnTo>
                    <a:pt x="804" y="1898"/>
                  </a:lnTo>
                  <a:lnTo>
                    <a:pt x="800" y="1896"/>
                  </a:lnTo>
                  <a:lnTo>
                    <a:pt x="794" y="1892"/>
                  </a:lnTo>
                  <a:lnTo>
                    <a:pt x="786" y="1890"/>
                  </a:lnTo>
                  <a:lnTo>
                    <a:pt x="780" y="1890"/>
                  </a:lnTo>
                  <a:lnTo>
                    <a:pt x="772" y="1888"/>
                  </a:lnTo>
                  <a:lnTo>
                    <a:pt x="770" y="1888"/>
                  </a:lnTo>
                  <a:lnTo>
                    <a:pt x="768" y="1890"/>
                  </a:lnTo>
                  <a:lnTo>
                    <a:pt x="768" y="1900"/>
                  </a:lnTo>
                  <a:lnTo>
                    <a:pt x="770" y="1910"/>
                  </a:lnTo>
                  <a:lnTo>
                    <a:pt x="768" y="1916"/>
                  </a:lnTo>
                  <a:lnTo>
                    <a:pt x="766" y="1918"/>
                  </a:lnTo>
                  <a:lnTo>
                    <a:pt x="764" y="1920"/>
                  </a:lnTo>
                  <a:lnTo>
                    <a:pt x="764" y="1918"/>
                  </a:lnTo>
                  <a:lnTo>
                    <a:pt x="764" y="1914"/>
                  </a:lnTo>
                  <a:lnTo>
                    <a:pt x="764" y="1908"/>
                  </a:lnTo>
                  <a:lnTo>
                    <a:pt x="764" y="1906"/>
                  </a:lnTo>
                  <a:lnTo>
                    <a:pt x="762" y="1904"/>
                  </a:lnTo>
                  <a:lnTo>
                    <a:pt x="758" y="1904"/>
                  </a:lnTo>
                  <a:lnTo>
                    <a:pt x="756" y="1906"/>
                  </a:lnTo>
                  <a:lnTo>
                    <a:pt x="756" y="1912"/>
                  </a:lnTo>
                  <a:lnTo>
                    <a:pt x="754" y="1916"/>
                  </a:lnTo>
                  <a:lnTo>
                    <a:pt x="750" y="1914"/>
                  </a:lnTo>
                  <a:lnTo>
                    <a:pt x="748" y="1912"/>
                  </a:lnTo>
                  <a:lnTo>
                    <a:pt x="748" y="1910"/>
                  </a:lnTo>
                  <a:lnTo>
                    <a:pt x="750" y="1904"/>
                  </a:lnTo>
                  <a:lnTo>
                    <a:pt x="748" y="1902"/>
                  </a:lnTo>
                  <a:lnTo>
                    <a:pt x="746" y="1900"/>
                  </a:lnTo>
                  <a:lnTo>
                    <a:pt x="742" y="1898"/>
                  </a:lnTo>
                  <a:lnTo>
                    <a:pt x="734" y="1898"/>
                  </a:lnTo>
                  <a:lnTo>
                    <a:pt x="720" y="1898"/>
                  </a:lnTo>
                  <a:lnTo>
                    <a:pt x="714" y="1900"/>
                  </a:lnTo>
                  <a:lnTo>
                    <a:pt x="710" y="1906"/>
                  </a:lnTo>
                  <a:lnTo>
                    <a:pt x="708" y="1914"/>
                  </a:lnTo>
                  <a:lnTo>
                    <a:pt x="706" y="1916"/>
                  </a:lnTo>
                  <a:lnTo>
                    <a:pt x="706" y="1920"/>
                  </a:lnTo>
                  <a:lnTo>
                    <a:pt x="710" y="1922"/>
                  </a:lnTo>
                  <a:lnTo>
                    <a:pt x="714" y="1922"/>
                  </a:lnTo>
                  <a:lnTo>
                    <a:pt x="714" y="1924"/>
                  </a:lnTo>
                  <a:lnTo>
                    <a:pt x="712" y="1926"/>
                  </a:lnTo>
                  <a:lnTo>
                    <a:pt x="708" y="1926"/>
                  </a:lnTo>
                  <a:lnTo>
                    <a:pt x="706" y="1926"/>
                  </a:lnTo>
                  <a:lnTo>
                    <a:pt x="700" y="1918"/>
                  </a:lnTo>
                  <a:lnTo>
                    <a:pt x="696" y="1914"/>
                  </a:lnTo>
                  <a:lnTo>
                    <a:pt x="688" y="1914"/>
                  </a:lnTo>
                  <a:lnTo>
                    <a:pt x="664" y="1918"/>
                  </a:lnTo>
                  <a:lnTo>
                    <a:pt x="654" y="1920"/>
                  </a:lnTo>
                  <a:lnTo>
                    <a:pt x="646" y="1924"/>
                  </a:lnTo>
                  <a:lnTo>
                    <a:pt x="640" y="1926"/>
                  </a:lnTo>
                  <a:lnTo>
                    <a:pt x="636" y="1930"/>
                  </a:lnTo>
                  <a:lnTo>
                    <a:pt x="634" y="1934"/>
                  </a:lnTo>
                  <a:lnTo>
                    <a:pt x="634" y="1938"/>
                  </a:lnTo>
                  <a:lnTo>
                    <a:pt x="634" y="1940"/>
                  </a:lnTo>
                  <a:lnTo>
                    <a:pt x="636" y="1940"/>
                  </a:lnTo>
                  <a:lnTo>
                    <a:pt x="638" y="1940"/>
                  </a:lnTo>
                  <a:lnTo>
                    <a:pt x="640" y="1942"/>
                  </a:lnTo>
                  <a:lnTo>
                    <a:pt x="640" y="1946"/>
                  </a:lnTo>
                  <a:lnTo>
                    <a:pt x="640" y="1950"/>
                  </a:lnTo>
                  <a:lnTo>
                    <a:pt x="642" y="1950"/>
                  </a:lnTo>
                  <a:lnTo>
                    <a:pt x="644" y="1952"/>
                  </a:lnTo>
                  <a:lnTo>
                    <a:pt x="646" y="1952"/>
                  </a:lnTo>
                  <a:lnTo>
                    <a:pt x="646" y="1954"/>
                  </a:lnTo>
                  <a:lnTo>
                    <a:pt x="646" y="1958"/>
                  </a:lnTo>
                  <a:lnTo>
                    <a:pt x="646" y="1962"/>
                  </a:lnTo>
                  <a:lnTo>
                    <a:pt x="648" y="1964"/>
                  </a:lnTo>
                  <a:lnTo>
                    <a:pt x="650" y="1966"/>
                  </a:lnTo>
                  <a:lnTo>
                    <a:pt x="654" y="1968"/>
                  </a:lnTo>
                  <a:lnTo>
                    <a:pt x="656" y="1972"/>
                  </a:lnTo>
                  <a:lnTo>
                    <a:pt x="654" y="1976"/>
                  </a:lnTo>
                  <a:lnTo>
                    <a:pt x="652" y="1980"/>
                  </a:lnTo>
                  <a:lnTo>
                    <a:pt x="648" y="1984"/>
                  </a:lnTo>
                  <a:lnTo>
                    <a:pt x="644" y="1986"/>
                  </a:lnTo>
                  <a:lnTo>
                    <a:pt x="638" y="1988"/>
                  </a:lnTo>
                  <a:lnTo>
                    <a:pt x="634" y="1986"/>
                  </a:lnTo>
                  <a:lnTo>
                    <a:pt x="628" y="1980"/>
                  </a:lnTo>
                  <a:lnTo>
                    <a:pt x="624" y="1974"/>
                  </a:lnTo>
                  <a:lnTo>
                    <a:pt x="624" y="1970"/>
                  </a:lnTo>
                  <a:lnTo>
                    <a:pt x="624" y="1968"/>
                  </a:lnTo>
                  <a:lnTo>
                    <a:pt x="626" y="1966"/>
                  </a:lnTo>
                  <a:lnTo>
                    <a:pt x="630" y="1964"/>
                  </a:lnTo>
                  <a:lnTo>
                    <a:pt x="634" y="1960"/>
                  </a:lnTo>
                  <a:lnTo>
                    <a:pt x="632" y="1958"/>
                  </a:lnTo>
                  <a:lnTo>
                    <a:pt x="628" y="1956"/>
                  </a:lnTo>
                  <a:lnTo>
                    <a:pt x="626" y="1952"/>
                  </a:lnTo>
                  <a:lnTo>
                    <a:pt x="626" y="1946"/>
                  </a:lnTo>
                  <a:lnTo>
                    <a:pt x="630" y="1942"/>
                  </a:lnTo>
                  <a:lnTo>
                    <a:pt x="630" y="1940"/>
                  </a:lnTo>
                  <a:lnTo>
                    <a:pt x="628" y="1940"/>
                  </a:lnTo>
                  <a:lnTo>
                    <a:pt x="618" y="1946"/>
                  </a:lnTo>
                  <a:lnTo>
                    <a:pt x="614" y="1944"/>
                  </a:lnTo>
                  <a:lnTo>
                    <a:pt x="612" y="1946"/>
                  </a:lnTo>
                  <a:lnTo>
                    <a:pt x="610" y="1954"/>
                  </a:lnTo>
                  <a:lnTo>
                    <a:pt x="606" y="1968"/>
                  </a:lnTo>
                  <a:lnTo>
                    <a:pt x="604" y="1978"/>
                  </a:lnTo>
                  <a:lnTo>
                    <a:pt x="600" y="1986"/>
                  </a:lnTo>
                  <a:lnTo>
                    <a:pt x="592" y="2000"/>
                  </a:lnTo>
                  <a:lnTo>
                    <a:pt x="588" y="2004"/>
                  </a:lnTo>
                  <a:lnTo>
                    <a:pt x="586" y="2004"/>
                  </a:lnTo>
                  <a:lnTo>
                    <a:pt x="586" y="2008"/>
                  </a:lnTo>
                  <a:lnTo>
                    <a:pt x="586" y="2010"/>
                  </a:lnTo>
                  <a:lnTo>
                    <a:pt x="584" y="2012"/>
                  </a:lnTo>
                  <a:lnTo>
                    <a:pt x="578" y="2014"/>
                  </a:lnTo>
                  <a:lnTo>
                    <a:pt x="572" y="2016"/>
                  </a:lnTo>
                  <a:lnTo>
                    <a:pt x="570" y="2018"/>
                  </a:lnTo>
                  <a:lnTo>
                    <a:pt x="572" y="2020"/>
                  </a:lnTo>
                  <a:lnTo>
                    <a:pt x="578" y="2024"/>
                  </a:lnTo>
                  <a:lnTo>
                    <a:pt x="586" y="2024"/>
                  </a:lnTo>
                  <a:lnTo>
                    <a:pt x="590" y="2026"/>
                  </a:lnTo>
                  <a:lnTo>
                    <a:pt x="584" y="2030"/>
                  </a:lnTo>
                  <a:lnTo>
                    <a:pt x="570" y="2026"/>
                  </a:lnTo>
                  <a:lnTo>
                    <a:pt x="564" y="2026"/>
                  </a:lnTo>
                  <a:lnTo>
                    <a:pt x="562" y="2028"/>
                  </a:lnTo>
                  <a:lnTo>
                    <a:pt x="562" y="2030"/>
                  </a:lnTo>
                  <a:lnTo>
                    <a:pt x="562" y="2032"/>
                  </a:lnTo>
                  <a:lnTo>
                    <a:pt x="568" y="2034"/>
                  </a:lnTo>
                  <a:lnTo>
                    <a:pt x="574" y="2036"/>
                  </a:lnTo>
                  <a:lnTo>
                    <a:pt x="580" y="2036"/>
                  </a:lnTo>
                  <a:lnTo>
                    <a:pt x="586" y="2036"/>
                  </a:lnTo>
                  <a:lnTo>
                    <a:pt x="588" y="2036"/>
                  </a:lnTo>
                  <a:lnTo>
                    <a:pt x="588" y="2038"/>
                  </a:lnTo>
                  <a:lnTo>
                    <a:pt x="588" y="2040"/>
                  </a:lnTo>
                  <a:lnTo>
                    <a:pt x="580" y="2042"/>
                  </a:lnTo>
                  <a:lnTo>
                    <a:pt x="576" y="2042"/>
                  </a:lnTo>
                  <a:lnTo>
                    <a:pt x="572" y="2042"/>
                  </a:lnTo>
                  <a:lnTo>
                    <a:pt x="566" y="2038"/>
                  </a:lnTo>
                  <a:lnTo>
                    <a:pt x="564" y="2038"/>
                  </a:lnTo>
                  <a:lnTo>
                    <a:pt x="558" y="2040"/>
                  </a:lnTo>
                  <a:lnTo>
                    <a:pt x="550" y="2044"/>
                  </a:lnTo>
                  <a:lnTo>
                    <a:pt x="540" y="2048"/>
                  </a:lnTo>
                  <a:lnTo>
                    <a:pt x="532" y="2054"/>
                  </a:lnTo>
                  <a:lnTo>
                    <a:pt x="524" y="2058"/>
                  </a:lnTo>
                  <a:lnTo>
                    <a:pt x="504" y="2060"/>
                  </a:lnTo>
                  <a:lnTo>
                    <a:pt x="492" y="2064"/>
                  </a:lnTo>
                  <a:lnTo>
                    <a:pt x="488" y="2068"/>
                  </a:lnTo>
                  <a:lnTo>
                    <a:pt x="486" y="2070"/>
                  </a:lnTo>
                  <a:lnTo>
                    <a:pt x="484" y="2074"/>
                  </a:lnTo>
                  <a:lnTo>
                    <a:pt x="484" y="2078"/>
                  </a:lnTo>
                  <a:lnTo>
                    <a:pt x="486" y="2086"/>
                  </a:lnTo>
                  <a:lnTo>
                    <a:pt x="484" y="2090"/>
                  </a:lnTo>
                  <a:lnTo>
                    <a:pt x="484" y="2094"/>
                  </a:lnTo>
                  <a:lnTo>
                    <a:pt x="486" y="2098"/>
                  </a:lnTo>
                  <a:lnTo>
                    <a:pt x="486" y="2100"/>
                  </a:lnTo>
                  <a:lnTo>
                    <a:pt x="484" y="2100"/>
                  </a:lnTo>
                  <a:lnTo>
                    <a:pt x="484" y="2102"/>
                  </a:lnTo>
                  <a:lnTo>
                    <a:pt x="486" y="2106"/>
                  </a:lnTo>
                  <a:lnTo>
                    <a:pt x="488" y="2108"/>
                  </a:lnTo>
                  <a:lnTo>
                    <a:pt x="486" y="2110"/>
                  </a:lnTo>
                  <a:lnTo>
                    <a:pt x="482" y="2112"/>
                  </a:lnTo>
                  <a:lnTo>
                    <a:pt x="480" y="2114"/>
                  </a:lnTo>
                  <a:lnTo>
                    <a:pt x="478" y="2118"/>
                  </a:lnTo>
                  <a:lnTo>
                    <a:pt x="472" y="2120"/>
                  </a:lnTo>
                  <a:lnTo>
                    <a:pt x="444" y="2132"/>
                  </a:lnTo>
                  <a:lnTo>
                    <a:pt x="434" y="2136"/>
                  </a:lnTo>
                  <a:lnTo>
                    <a:pt x="428" y="2140"/>
                  </a:lnTo>
                  <a:lnTo>
                    <a:pt x="426" y="2144"/>
                  </a:lnTo>
                  <a:lnTo>
                    <a:pt x="426" y="2146"/>
                  </a:lnTo>
                  <a:lnTo>
                    <a:pt x="426" y="2150"/>
                  </a:lnTo>
                  <a:lnTo>
                    <a:pt x="428" y="2152"/>
                  </a:lnTo>
                  <a:lnTo>
                    <a:pt x="432" y="2154"/>
                  </a:lnTo>
                  <a:lnTo>
                    <a:pt x="434" y="2154"/>
                  </a:lnTo>
                  <a:lnTo>
                    <a:pt x="432" y="2156"/>
                  </a:lnTo>
                  <a:lnTo>
                    <a:pt x="420" y="2162"/>
                  </a:lnTo>
                  <a:lnTo>
                    <a:pt x="416" y="2164"/>
                  </a:lnTo>
                  <a:lnTo>
                    <a:pt x="412" y="2164"/>
                  </a:lnTo>
                  <a:lnTo>
                    <a:pt x="402" y="2162"/>
                  </a:lnTo>
                  <a:lnTo>
                    <a:pt x="392" y="2158"/>
                  </a:lnTo>
                  <a:lnTo>
                    <a:pt x="384" y="2158"/>
                  </a:lnTo>
                  <a:lnTo>
                    <a:pt x="376" y="2160"/>
                  </a:lnTo>
                  <a:lnTo>
                    <a:pt x="374" y="2160"/>
                  </a:lnTo>
                  <a:lnTo>
                    <a:pt x="372" y="2156"/>
                  </a:lnTo>
                  <a:lnTo>
                    <a:pt x="372" y="2148"/>
                  </a:lnTo>
                  <a:lnTo>
                    <a:pt x="370" y="2142"/>
                  </a:lnTo>
                  <a:lnTo>
                    <a:pt x="368" y="2140"/>
                  </a:lnTo>
                  <a:lnTo>
                    <a:pt x="364" y="2140"/>
                  </a:lnTo>
                  <a:lnTo>
                    <a:pt x="356" y="2140"/>
                  </a:lnTo>
                  <a:lnTo>
                    <a:pt x="348" y="2140"/>
                  </a:lnTo>
                  <a:lnTo>
                    <a:pt x="346" y="2138"/>
                  </a:lnTo>
                  <a:lnTo>
                    <a:pt x="346" y="2142"/>
                  </a:lnTo>
                  <a:lnTo>
                    <a:pt x="348" y="2148"/>
                  </a:lnTo>
                  <a:lnTo>
                    <a:pt x="348" y="2152"/>
                  </a:lnTo>
                  <a:lnTo>
                    <a:pt x="348" y="2156"/>
                  </a:lnTo>
                  <a:lnTo>
                    <a:pt x="352" y="2160"/>
                  </a:lnTo>
                  <a:lnTo>
                    <a:pt x="356" y="2164"/>
                  </a:lnTo>
                  <a:lnTo>
                    <a:pt x="358" y="2172"/>
                  </a:lnTo>
                  <a:lnTo>
                    <a:pt x="360" y="2180"/>
                  </a:lnTo>
                  <a:lnTo>
                    <a:pt x="360" y="2188"/>
                  </a:lnTo>
                  <a:lnTo>
                    <a:pt x="360" y="2192"/>
                  </a:lnTo>
                  <a:lnTo>
                    <a:pt x="360" y="2194"/>
                  </a:lnTo>
                  <a:lnTo>
                    <a:pt x="362" y="2200"/>
                  </a:lnTo>
                  <a:lnTo>
                    <a:pt x="364" y="2202"/>
                  </a:lnTo>
                  <a:lnTo>
                    <a:pt x="358" y="2204"/>
                  </a:lnTo>
                  <a:lnTo>
                    <a:pt x="352" y="2204"/>
                  </a:lnTo>
                  <a:lnTo>
                    <a:pt x="350" y="2202"/>
                  </a:lnTo>
                  <a:lnTo>
                    <a:pt x="348" y="2198"/>
                  </a:lnTo>
                  <a:lnTo>
                    <a:pt x="346" y="2198"/>
                  </a:lnTo>
                  <a:lnTo>
                    <a:pt x="344" y="2198"/>
                  </a:lnTo>
                  <a:lnTo>
                    <a:pt x="344" y="2200"/>
                  </a:lnTo>
                  <a:lnTo>
                    <a:pt x="342" y="2202"/>
                  </a:lnTo>
                  <a:lnTo>
                    <a:pt x="338" y="2202"/>
                  </a:lnTo>
                  <a:lnTo>
                    <a:pt x="334" y="2202"/>
                  </a:lnTo>
                  <a:lnTo>
                    <a:pt x="332" y="2200"/>
                  </a:lnTo>
                  <a:lnTo>
                    <a:pt x="330" y="2198"/>
                  </a:lnTo>
                  <a:lnTo>
                    <a:pt x="326" y="2200"/>
                  </a:lnTo>
                  <a:lnTo>
                    <a:pt x="318" y="2206"/>
                  </a:lnTo>
                  <a:lnTo>
                    <a:pt x="314" y="2208"/>
                  </a:lnTo>
                  <a:lnTo>
                    <a:pt x="310" y="2206"/>
                  </a:lnTo>
                  <a:lnTo>
                    <a:pt x="302" y="2192"/>
                  </a:lnTo>
                  <a:lnTo>
                    <a:pt x="298" y="2186"/>
                  </a:lnTo>
                  <a:lnTo>
                    <a:pt x="296" y="2186"/>
                  </a:lnTo>
                  <a:lnTo>
                    <a:pt x="292" y="2188"/>
                  </a:lnTo>
                  <a:lnTo>
                    <a:pt x="286" y="2190"/>
                  </a:lnTo>
                  <a:lnTo>
                    <a:pt x="282" y="2190"/>
                  </a:lnTo>
                  <a:lnTo>
                    <a:pt x="280" y="2190"/>
                  </a:lnTo>
                  <a:lnTo>
                    <a:pt x="278" y="2194"/>
                  </a:lnTo>
                  <a:lnTo>
                    <a:pt x="278" y="2198"/>
                  </a:lnTo>
                  <a:lnTo>
                    <a:pt x="276" y="2200"/>
                  </a:lnTo>
                  <a:lnTo>
                    <a:pt x="270" y="2200"/>
                  </a:lnTo>
                  <a:lnTo>
                    <a:pt x="264" y="2198"/>
                  </a:lnTo>
                  <a:lnTo>
                    <a:pt x="260" y="2196"/>
                  </a:lnTo>
                  <a:lnTo>
                    <a:pt x="258" y="2198"/>
                  </a:lnTo>
                  <a:lnTo>
                    <a:pt x="250" y="2200"/>
                  </a:lnTo>
                  <a:lnTo>
                    <a:pt x="240" y="2202"/>
                  </a:lnTo>
                  <a:lnTo>
                    <a:pt x="234" y="2206"/>
                  </a:lnTo>
                  <a:lnTo>
                    <a:pt x="230" y="2212"/>
                  </a:lnTo>
                  <a:lnTo>
                    <a:pt x="230" y="2216"/>
                  </a:lnTo>
                  <a:lnTo>
                    <a:pt x="232" y="2218"/>
                  </a:lnTo>
                  <a:lnTo>
                    <a:pt x="236" y="2218"/>
                  </a:lnTo>
                  <a:lnTo>
                    <a:pt x="240" y="2218"/>
                  </a:lnTo>
                  <a:lnTo>
                    <a:pt x="244" y="2218"/>
                  </a:lnTo>
                  <a:lnTo>
                    <a:pt x="246" y="2220"/>
                  </a:lnTo>
                  <a:lnTo>
                    <a:pt x="242" y="2220"/>
                  </a:lnTo>
                  <a:lnTo>
                    <a:pt x="238" y="2222"/>
                  </a:lnTo>
                  <a:lnTo>
                    <a:pt x="238" y="2224"/>
                  </a:lnTo>
                  <a:lnTo>
                    <a:pt x="236" y="2226"/>
                  </a:lnTo>
                  <a:lnTo>
                    <a:pt x="238" y="2228"/>
                  </a:lnTo>
                  <a:lnTo>
                    <a:pt x="242" y="2228"/>
                  </a:lnTo>
                  <a:lnTo>
                    <a:pt x="246" y="2228"/>
                  </a:lnTo>
                  <a:lnTo>
                    <a:pt x="250" y="2230"/>
                  </a:lnTo>
                  <a:lnTo>
                    <a:pt x="246" y="2232"/>
                  </a:lnTo>
                  <a:lnTo>
                    <a:pt x="240" y="2234"/>
                  </a:lnTo>
                  <a:lnTo>
                    <a:pt x="234" y="2234"/>
                  </a:lnTo>
                  <a:lnTo>
                    <a:pt x="234" y="2236"/>
                  </a:lnTo>
                  <a:lnTo>
                    <a:pt x="236" y="2238"/>
                  </a:lnTo>
                  <a:lnTo>
                    <a:pt x="242" y="2244"/>
                  </a:lnTo>
                  <a:lnTo>
                    <a:pt x="244" y="2248"/>
                  </a:lnTo>
                  <a:lnTo>
                    <a:pt x="248" y="2250"/>
                  </a:lnTo>
                  <a:lnTo>
                    <a:pt x="252" y="2250"/>
                  </a:lnTo>
                  <a:lnTo>
                    <a:pt x="258" y="2248"/>
                  </a:lnTo>
                  <a:lnTo>
                    <a:pt x="264" y="2248"/>
                  </a:lnTo>
                  <a:lnTo>
                    <a:pt x="280" y="2254"/>
                  </a:lnTo>
                  <a:lnTo>
                    <a:pt x="286" y="2258"/>
                  </a:lnTo>
                  <a:lnTo>
                    <a:pt x="292" y="2260"/>
                  </a:lnTo>
                  <a:lnTo>
                    <a:pt x="296" y="2262"/>
                  </a:lnTo>
                  <a:lnTo>
                    <a:pt x="302" y="2262"/>
                  </a:lnTo>
                  <a:lnTo>
                    <a:pt x="306" y="2262"/>
                  </a:lnTo>
                  <a:lnTo>
                    <a:pt x="306" y="2266"/>
                  </a:lnTo>
                  <a:lnTo>
                    <a:pt x="306" y="2268"/>
                  </a:lnTo>
                  <a:lnTo>
                    <a:pt x="314" y="2268"/>
                  </a:lnTo>
                  <a:lnTo>
                    <a:pt x="318" y="2268"/>
                  </a:lnTo>
                  <a:lnTo>
                    <a:pt x="322" y="2268"/>
                  </a:lnTo>
                  <a:lnTo>
                    <a:pt x="324" y="2270"/>
                  </a:lnTo>
                  <a:lnTo>
                    <a:pt x="322" y="2272"/>
                  </a:lnTo>
                  <a:lnTo>
                    <a:pt x="320" y="2276"/>
                  </a:lnTo>
                  <a:lnTo>
                    <a:pt x="320" y="2280"/>
                  </a:lnTo>
                  <a:lnTo>
                    <a:pt x="322" y="2282"/>
                  </a:lnTo>
                  <a:lnTo>
                    <a:pt x="330" y="2282"/>
                  </a:lnTo>
                  <a:lnTo>
                    <a:pt x="334" y="2282"/>
                  </a:lnTo>
                  <a:lnTo>
                    <a:pt x="334" y="2286"/>
                  </a:lnTo>
                  <a:lnTo>
                    <a:pt x="332" y="2290"/>
                  </a:lnTo>
                  <a:lnTo>
                    <a:pt x="334" y="2290"/>
                  </a:lnTo>
                  <a:lnTo>
                    <a:pt x="336" y="2292"/>
                  </a:lnTo>
                  <a:lnTo>
                    <a:pt x="340" y="2292"/>
                  </a:lnTo>
                  <a:lnTo>
                    <a:pt x="342" y="2294"/>
                  </a:lnTo>
                  <a:lnTo>
                    <a:pt x="342" y="2298"/>
                  </a:lnTo>
                  <a:lnTo>
                    <a:pt x="338" y="2300"/>
                  </a:lnTo>
                  <a:lnTo>
                    <a:pt x="336" y="2302"/>
                  </a:lnTo>
                  <a:lnTo>
                    <a:pt x="336" y="2306"/>
                  </a:lnTo>
                  <a:lnTo>
                    <a:pt x="340" y="2314"/>
                  </a:lnTo>
                  <a:lnTo>
                    <a:pt x="348" y="2324"/>
                  </a:lnTo>
                  <a:lnTo>
                    <a:pt x="358" y="2332"/>
                  </a:lnTo>
                  <a:lnTo>
                    <a:pt x="368" y="2336"/>
                  </a:lnTo>
                  <a:lnTo>
                    <a:pt x="374" y="2338"/>
                  </a:lnTo>
                  <a:lnTo>
                    <a:pt x="376" y="2338"/>
                  </a:lnTo>
                  <a:lnTo>
                    <a:pt x="374" y="2342"/>
                  </a:lnTo>
                  <a:lnTo>
                    <a:pt x="374" y="2346"/>
                  </a:lnTo>
                  <a:lnTo>
                    <a:pt x="376" y="2348"/>
                  </a:lnTo>
                  <a:lnTo>
                    <a:pt x="378" y="2352"/>
                  </a:lnTo>
                  <a:lnTo>
                    <a:pt x="378" y="2360"/>
                  </a:lnTo>
                  <a:lnTo>
                    <a:pt x="376" y="2364"/>
                  </a:lnTo>
                  <a:lnTo>
                    <a:pt x="374" y="2366"/>
                  </a:lnTo>
                  <a:lnTo>
                    <a:pt x="370" y="2368"/>
                  </a:lnTo>
                  <a:lnTo>
                    <a:pt x="370" y="2370"/>
                  </a:lnTo>
                  <a:lnTo>
                    <a:pt x="378" y="2376"/>
                  </a:lnTo>
                  <a:lnTo>
                    <a:pt x="388" y="2382"/>
                  </a:lnTo>
                  <a:lnTo>
                    <a:pt x="392" y="2388"/>
                  </a:lnTo>
                  <a:lnTo>
                    <a:pt x="394" y="2396"/>
                  </a:lnTo>
                  <a:lnTo>
                    <a:pt x="394" y="2402"/>
                  </a:lnTo>
                  <a:lnTo>
                    <a:pt x="394" y="2404"/>
                  </a:lnTo>
                  <a:lnTo>
                    <a:pt x="392" y="2398"/>
                  </a:lnTo>
                  <a:lnTo>
                    <a:pt x="388" y="2388"/>
                  </a:lnTo>
                  <a:lnTo>
                    <a:pt x="384" y="2384"/>
                  </a:lnTo>
                  <a:lnTo>
                    <a:pt x="380" y="2382"/>
                  </a:lnTo>
                  <a:lnTo>
                    <a:pt x="378" y="2390"/>
                  </a:lnTo>
                  <a:lnTo>
                    <a:pt x="372" y="2410"/>
                  </a:lnTo>
                  <a:lnTo>
                    <a:pt x="370" y="2426"/>
                  </a:lnTo>
                  <a:lnTo>
                    <a:pt x="372" y="2428"/>
                  </a:lnTo>
                  <a:lnTo>
                    <a:pt x="374" y="2426"/>
                  </a:lnTo>
                  <a:lnTo>
                    <a:pt x="376" y="2426"/>
                  </a:lnTo>
                  <a:lnTo>
                    <a:pt x="378" y="2426"/>
                  </a:lnTo>
                  <a:lnTo>
                    <a:pt x="378" y="2430"/>
                  </a:lnTo>
                  <a:lnTo>
                    <a:pt x="376" y="2432"/>
                  </a:lnTo>
                  <a:lnTo>
                    <a:pt x="374" y="2432"/>
                  </a:lnTo>
                  <a:lnTo>
                    <a:pt x="372" y="2436"/>
                  </a:lnTo>
                  <a:lnTo>
                    <a:pt x="370" y="2460"/>
                  </a:lnTo>
                  <a:lnTo>
                    <a:pt x="366" y="2480"/>
                  </a:lnTo>
                  <a:lnTo>
                    <a:pt x="362" y="2492"/>
                  </a:lnTo>
                  <a:lnTo>
                    <a:pt x="358" y="2500"/>
                  </a:lnTo>
                  <a:lnTo>
                    <a:pt x="352" y="2502"/>
                  </a:lnTo>
                  <a:lnTo>
                    <a:pt x="342" y="2506"/>
                  </a:lnTo>
                  <a:lnTo>
                    <a:pt x="334" y="2506"/>
                  </a:lnTo>
                  <a:lnTo>
                    <a:pt x="326" y="2504"/>
                  </a:lnTo>
                  <a:lnTo>
                    <a:pt x="314" y="2500"/>
                  </a:lnTo>
                  <a:lnTo>
                    <a:pt x="308" y="2500"/>
                  </a:lnTo>
                  <a:lnTo>
                    <a:pt x="300" y="2502"/>
                  </a:lnTo>
                  <a:lnTo>
                    <a:pt x="286" y="2498"/>
                  </a:lnTo>
                  <a:lnTo>
                    <a:pt x="278" y="2496"/>
                  </a:lnTo>
                  <a:lnTo>
                    <a:pt x="270" y="2496"/>
                  </a:lnTo>
                  <a:lnTo>
                    <a:pt x="252" y="2498"/>
                  </a:lnTo>
                  <a:lnTo>
                    <a:pt x="232" y="2498"/>
                  </a:lnTo>
                  <a:lnTo>
                    <a:pt x="220" y="2498"/>
                  </a:lnTo>
                  <a:lnTo>
                    <a:pt x="206" y="2494"/>
                  </a:lnTo>
                  <a:lnTo>
                    <a:pt x="192" y="2490"/>
                  </a:lnTo>
                  <a:lnTo>
                    <a:pt x="182" y="2490"/>
                  </a:lnTo>
                  <a:lnTo>
                    <a:pt x="172" y="2492"/>
                  </a:lnTo>
                  <a:lnTo>
                    <a:pt x="154" y="2492"/>
                  </a:lnTo>
                  <a:lnTo>
                    <a:pt x="142" y="2492"/>
                  </a:lnTo>
                  <a:lnTo>
                    <a:pt x="134" y="2490"/>
                  </a:lnTo>
                  <a:lnTo>
                    <a:pt x="120" y="2486"/>
                  </a:lnTo>
                  <a:lnTo>
                    <a:pt x="110" y="2482"/>
                  </a:lnTo>
                  <a:lnTo>
                    <a:pt x="104" y="2484"/>
                  </a:lnTo>
                  <a:lnTo>
                    <a:pt x="98" y="2486"/>
                  </a:lnTo>
                  <a:lnTo>
                    <a:pt x="92" y="2490"/>
                  </a:lnTo>
                  <a:lnTo>
                    <a:pt x="88" y="2492"/>
                  </a:lnTo>
                  <a:lnTo>
                    <a:pt x="86" y="2500"/>
                  </a:lnTo>
                  <a:lnTo>
                    <a:pt x="86" y="2504"/>
                  </a:lnTo>
                  <a:lnTo>
                    <a:pt x="82" y="2506"/>
                  </a:lnTo>
                  <a:lnTo>
                    <a:pt x="78" y="2506"/>
                  </a:lnTo>
                  <a:lnTo>
                    <a:pt x="72" y="2506"/>
                  </a:lnTo>
                  <a:lnTo>
                    <a:pt x="66" y="2508"/>
                  </a:lnTo>
                  <a:lnTo>
                    <a:pt x="54" y="2516"/>
                  </a:lnTo>
                  <a:lnTo>
                    <a:pt x="50" y="2520"/>
                  </a:lnTo>
                  <a:lnTo>
                    <a:pt x="48" y="2524"/>
                  </a:lnTo>
                  <a:lnTo>
                    <a:pt x="48" y="2528"/>
                  </a:lnTo>
                  <a:lnTo>
                    <a:pt x="50" y="2530"/>
                  </a:lnTo>
                  <a:lnTo>
                    <a:pt x="54" y="2534"/>
                  </a:lnTo>
                  <a:lnTo>
                    <a:pt x="56" y="2540"/>
                  </a:lnTo>
                  <a:lnTo>
                    <a:pt x="58" y="2546"/>
                  </a:lnTo>
                  <a:lnTo>
                    <a:pt x="60" y="2552"/>
                  </a:lnTo>
                  <a:lnTo>
                    <a:pt x="64" y="2560"/>
                  </a:lnTo>
                  <a:lnTo>
                    <a:pt x="64" y="2570"/>
                  </a:lnTo>
                  <a:lnTo>
                    <a:pt x="64" y="2578"/>
                  </a:lnTo>
                  <a:lnTo>
                    <a:pt x="66" y="2588"/>
                  </a:lnTo>
                  <a:lnTo>
                    <a:pt x="64" y="2594"/>
                  </a:lnTo>
                  <a:lnTo>
                    <a:pt x="66" y="2596"/>
                  </a:lnTo>
                  <a:lnTo>
                    <a:pt x="68" y="2600"/>
                  </a:lnTo>
                  <a:lnTo>
                    <a:pt x="66" y="2602"/>
                  </a:lnTo>
                  <a:lnTo>
                    <a:pt x="66" y="2606"/>
                  </a:lnTo>
                  <a:lnTo>
                    <a:pt x="66" y="2612"/>
                  </a:lnTo>
                  <a:lnTo>
                    <a:pt x="74" y="2628"/>
                  </a:lnTo>
                  <a:lnTo>
                    <a:pt x="74" y="2632"/>
                  </a:lnTo>
                  <a:lnTo>
                    <a:pt x="74" y="2640"/>
                  </a:lnTo>
                  <a:lnTo>
                    <a:pt x="70" y="2654"/>
                  </a:lnTo>
                  <a:lnTo>
                    <a:pt x="66" y="2670"/>
                  </a:lnTo>
                  <a:lnTo>
                    <a:pt x="64" y="2680"/>
                  </a:lnTo>
                  <a:lnTo>
                    <a:pt x="66" y="2684"/>
                  </a:lnTo>
                  <a:lnTo>
                    <a:pt x="64" y="2688"/>
                  </a:lnTo>
                  <a:lnTo>
                    <a:pt x="60" y="2694"/>
                  </a:lnTo>
                  <a:lnTo>
                    <a:pt x="56" y="2708"/>
                  </a:lnTo>
                  <a:lnTo>
                    <a:pt x="54" y="2716"/>
                  </a:lnTo>
                  <a:lnTo>
                    <a:pt x="50" y="2720"/>
                  </a:lnTo>
                  <a:lnTo>
                    <a:pt x="46" y="2724"/>
                  </a:lnTo>
                  <a:lnTo>
                    <a:pt x="44" y="2726"/>
                  </a:lnTo>
                  <a:lnTo>
                    <a:pt x="44" y="2730"/>
                  </a:lnTo>
                  <a:lnTo>
                    <a:pt x="44" y="2734"/>
                  </a:lnTo>
                  <a:lnTo>
                    <a:pt x="44" y="2740"/>
                  </a:lnTo>
                  <a:lnTo>
                    <a:pt x="40" y="2750"/>
                  </a:lnTo>
                  <a:lnTo>
                    <a:pt x="38" y="2756"/>
                  </a:lnTo>
                  <a:lnTo>
                    <a:pt x="38" y="2760"/>
                  </a:lnTo>
                  <a:lnTo>
                    <a:pt x="40" y="2762"/>
                  </a:lnTo>
                  <a:lnTo>
                    <a:pt x="44" y="2764"/>
                  </a:lnTo>
                  <a:lnTo>
                    <a:pt x="52" y="2764"/>
                  </a:lnTo>
                  <a:lnTo>
                    <a:pt x="50" y="2766"/>
                  </a:lnTo>
                  <a:lnTo>
                    <a:pt x="50" y="2770"/>
                  </a:lnTo>
                  <a:lnTo>
                    <a:pt x="50" y="2772"/>
                  </a:lnTo>
                  <a:lnTo>
                    <a:pt x="50" y="2776"/>
                  </a:lnTo>
                  <a:lnTo>
                    <a:pt x="50" y="2778"/>
                  </a:lnTo>
                  <a:lnTo>
                    <a:pt x="52" y="2778"/>
                  </a:lnTo>
                  <a:lnTo>
                    <a:pt x="58" y="2776"/>
                  </a:lnTo>
                  <a:lnTo>
                    <a:pt x="64" y="2778"/>
                  </a:lnTo>
                  <a:lnTo>
                    <a:pt x="66" y="2780"/>
                  </a:lnTo>
                  <a:lnTo>
                    <a:pt x="66" y="2782"/>
                  </a:lnTo>
                  <a:lnTo>
                    <a:pt x="68" y="2788"/>
                  </a:lnTo>
                  <a:lnTo>
                    <a:pt x="66" y="2794"/>
                  </a:lnTo>
                  <a:lnTo>
                    <a:pt x="64" y="2804"/>
                  </a:lnTo>
                  <a:lnTo>
                    <a:pt x="66" y="2810"/>
                  </a:lnTo>
                  <a:lnTo>
                    <a:pt x="66" y="2820"/>
                  </a:lnTo>
                  <a:lnTo>
                    <a:pt x="62" y="2842"/>
                  </a:lnTo>
                  <a:lnTo>
                    <a:pt x="60" y="2856"/>
                  </a:lnTo>
                  <a:lnTo>
                    <a:pt x="62" y="2856"/>
                  </a:lnTo>
                  <a:lnTo>
                    <a:pt x="64" y="2856"/>
                  </a:lnTo>
                  <a:lnTo>
                    <a:pt x="68" y="2852"/>
                  </a:lnTo>
                  <a:lnTo>
                    <a:pt x="72" y="2850"/>
                  </a:lnTo>
                  <a:lnTo>
                    <a:pt x="80" y="2850"/>
                  </a:lnTo>
                  <a:lnTo>
                    <a:pt x="92" y="2854"/>
                  </a:lnTo>
                  <a:lnTo>
                    <a:pt x="104" y="2858"/>
                  </a:lnTo>
                  <a:lnTo>
                    <a:pt x="110" y="2856"/>
                  </a:lnTo>
                  <a:lnTo>
                    <a:pt x="114" y="2852"/>
                  </a:lnTo>
                  <a:lnTo>
                    <a:pt x="124" y="2846"/>
                  </a:lnTo>
                  <a:lnTo>
                    <a:pt x="130" y="2844"/>
                  </a:lnTo>
                  <a:lnTo>
                    <a:pt x="136" y="2844"/>
                  </a:lnTo>
                  <a:lnTo>
                    <a:pt x="142" y="2846"/>
                  </a:lnTo>
                  <a:lnTo>
                    <a:pt x="148" y="2850"/>
                  </a:lnTo>
                  <a:lnTo>
                    <a:pt x="158" y="2858"/>
                  </a:lnTo>
                  <a:lnTo>
                    <a:pt x="160" y="2862"/>
                  </a:lnTo>
                  <a:lnTo>
                    <a:pt x="162" y="2866"/>
                  </a:lnTo>
                  <a:lnTo>
                    <a:pt x="162" y="2874"/>
                  </a:lnTo>
                  <a:lnTo>
                    <a:pt x="166" y="2882"/>
                  </a:lnTo>
                  <a:lnTo>
                    <a:pt x="174" y="2892"/>
                  </a:lnTo>
                  <a:lnTo>
                    <a:pt x="182" y="2902"/>
                  </a:lnTo>
                  <a:lnTo>
                    <a:pt x="190" y="2908"/>
                  </a:lnTo>
                  <a:lnTo>
                    <a:pt x="196" y="2910"/>
                  </a:lnTo>
                  <a:lnTo>
                    <a:pt x="198" y="2910"/>
                  </a:lnTo>
                  <a:lnTo>
                    <a:pt x="202" y="2906"/>
                  </a:lnTo>
                  <a:lnTo>
                    <a:pt x="206" y="2902"/>
                  </a:lnTo>
                  <a:lnTo>
                    <a:pt x="208" y="2898"/>
                  </a:lnTo>
                  <a:lnTo>
                    <a:pt x="212" y="2892"/>
                  </a:lnTo>
                  <a:lnTo>
                    <a:pt x="214" y="2888"/>
                  </a:lnTo>
                  <a:lnTo>
                    <a:pt x="218" y="2886"/>
                  </a:lnTo>
                  <a:lnTo>
                    <a:pt x="228" y="2884"/>
                  </a:lnTo>
                  <a:lnTo>
                    <a:pt x="236" y="2884"/>
                  </a:lnTo>
                  <a:lnTo>
                    <a:pt x="238" y="2882"/>
                  </a:lnTo>
                  <a:lnTo>
                    <a:pt x="240" y="2880"/>
                  </a:lnTo>
                  <a:lnTo>
                    <a:pt x="246" y="2874"/>
                  </a:lnTo>
                  <a:lnTo>
                    <a:pt x="254" y="2868"/>
                  </a:lnTo>
                  <a:lnTo>
                    <a:pt x="264" y="2868"/>
                  </a:lnTo>
                  <a:lnTo>
                    <a:pt x="270" y="2868"/>
                  </a:lnTo>
                  <a:lnTo>
                    <a:pt x="276" y="2870"/>
                  </a:lnTo>
                  <a:lnTo>
                    <a:pt x="284" y="2872"/>
                  </a:lnTo>
                  <a:lnTo>
                    <a:pt x="292" y="2874"/>
                  </a:lnTo>
                  <a:lnTo>
                    <a:pt x="310" y="2870"/>
                  </a:lnTo>
                  <a:lnTo>
                    <a:pt x="322" y="2868"/>
                  </a:lnTo>
                  <a:lnTo>
                    <a:pt x="328" y="2866"/>
                  </a:lnTo>
                  <a:lnTo>
                    <a:pt x="332" y="2868"/>
                  </a:lnTo>
                  <a:lnTo>
                    <a:pt x="336" y="2870"/>
                  </a:lnTo>
                  <a:lnTo>
                    <a:pt x="340" y="2866"/>
                  </a:lnTo>
                  <a:lnTo>
                    <a:pt x="346" y="2852"/>
                  </a:lnTo>
                  <a:lnTo>
                    <a:pt x="350" y="2844"/>
                  </a:lnTo>
                  <a:lnTo>
                    <a:pt x="356" y="2836"/>
                  </a:lnTo>
                  <a:lnTo>
                    <a:pt x="364" y="2830"/>
                  </a:lnTo>
                  <a:lnTo>
                    <a:pt x="374" y="2828"/>
                  </a:lnTo>
                  <a:lnTo>
                    <a:pt x="390" y="2826"/>
                  </a:lnTo>
                  <a:lnTo>
                    <a:pt x="392" y="2824"/>
                  </a:lnTo>
                  <a:lnTo>
                    <a:pt x="390" y="2818"/>
                  </a:lnTo>
                  <a:lnTo>
                    <a:pt x="392" y="2808"/>
                  </a:lnTo>
                  <a:lnTo>
                    <a:pt x="396" y="2798"/>
                  </a:lnTo>
                  <a:lnTo>
                    <a:pt x="402" y="2788"/>
                  </a:lnTo>
                  <a:lnTo>
                    <a:pt x="410" y="2780"/>
                  </a:lnTo>
                  <a:lnTo>
                    <a:pt x="424" y="2768"/>
                  </a:lnTo>
                  <a:lnTo>
                    <a:pt x="428" y="2764"/>
                  </a:lnTo>
                  <a:lnTo>
                    <a:pt x="430" y="2760"/>
                  </a:lnTo>
                  <a:lnTo>
                    <a:pt x="428" y="2756"/>
                  </a:lnTo>
                  <a:lnTo>
                    <a:pt x="422" y="2752"/>
                  </a:lnTo>
                  <a:lnTo>
                    <a:pt x="416" y="2746"/>
                  </a:lnTo>
                  <a:lnTo>
                    <a:pt x="412" y="2740"/>
                  </a:lnTo>
                  <a:lnTo>
                    <a:pt x="410" y="2734"/>
                  </a:lnTo>
                  <a:lnTo>
                    <a:pt x="410" y="2724"/>
                  </a:lnTo>
                  <a:lnTo>
                    <a:pt x="412" y="2714"/>
                  </a:lnTo>
                  <a:lnTo>
                    <a:pt x="418" y="2702"/>
                  </a:lnTo>
                  <a:lnTo>
                    <a:pt x="424" y="2690"/>
                  </a:lnTo>
                  <a:lnTo>
                    <a:pt x="438" y="2670"/>
                  </a:lnTo>
                  <a:lnTo>
                    <a:pt x="446" y="2664"/>
                  </a:lnTo>
                  <a:lnTo>
                    <a:pt x="450" y="2660"/>
                  </a:lnTo>
                  <a:lnTo>
                    <a:pt x="460" y="2656"/>
                  </a:lnTo>
                  <a:lnTo>
                    <a:pt x="460" y="2654"/>
                  </a:lnTo>
                  <a:lnTo>
                    <a:pt x="460" y="2652"/>
                  </a:lnTo>
                  <a:lnTo>
                    <a:pt x="454" y="2648"/>
                  </a:lnTo>
                  <a:lnTo>
                    <a:pt x="454" y="2646"/>
                  </a:lnTo>
                  <a:lnTo>
                    <a:pt x="454" y="2642"/>
                  </a:lnTo>
                  <a:lnTo>
                    <a:pt x="458" y="2638"/>
                  </a:lnTo>
                  <a:lnTo>
                    <a:pt x="466" y="2634"/>
                  </a:lnTo>
                  <a:lnTo>
                    <a:pt x="484" y="2628"/>
                  </a:lnTo>
                  <a:lnTo>
                    <a:pt x="502" y="2624"/>
                  </a:lnTo>
                  <a:lnTo>
                    <a:pt x="508" y="2620"/>
                  </a:lnTo>
                  <a:lnTo>
                    <a:pt x="510" y="2616"/>
                  </a:lnTo>
                  <a:lnTo>
                    <a:pt x="514" y="2612"/>
                  </a:lnTo>
                  <a:lnTo>
                    <a:pt x="520" y="2608"/>
                  </a:lnTo>
                  <a:lnTo>
                    <a:pt x="536" y="2600"/>
                  </a:lnTo>
                  <a:lnTo>
                    <a:pt x="544" y="2596"/>
                  </a:lnTo>
                  <a:lnTo>
                    <a:pt x="550" y="2590"/>
                  </a:lnTo>
                  <a:lnTo>
                    <a:pt x="552" y="2584"/>
                  </a:lnTo>
                  <a:lnTo>
                    <a:pt x="552" y="2580"/>
                  </a:lnTo>
                  <a:lnTo>
                    <a:pt x="550" y="2576"/>
                  </a:lnTo>
                  <a:lnTo>
                    <a:pt x="550" y="2572"/>
                  </a:lnTo>
                  <a:lnTo>
                    <a:pt x="550" y="2570"/>
                  </a:lnTo>
                  <a:lnTo>
                    <a:pt x="554" y="2566"/>
                  </a:lnTo>
                  <a:lnTo>
                    <a:pt x="556" y="2566"/>
                  </a:lnTo>
                  <a:lnTo>
                    <a:pt x="556" y="2562"/>
                  </a:lnTo>
                  <a:lnTo>
                    <a:pt x="554" y="2560"/>
                  </a:lnTo>
                  <a:lnTo>
                    <a:pt x="548" y="2554"/>
                  </a:lnTo>
                  <a:lnTo>
                    <a:pt x="548" y="2542"/>
                  </a:lnTo>
                  <a:lnTo>
                    <a:pt x="548" y="2536"/>
                  </a:lnTo>
                  <a:lnTo>
                    <a:pt x="548" y="2532"/>
                  </a:lnTo>
                  <a:lnTo>
                    <a:pt x="548" y="2524"/>
                  </a:lnTo>
                  <a:lnTo>
                    <a:pt x="548" y="2518"/>
                  </a:lnTo>
                  <a:lnTo>
                    <a:pt x="550" y="2514"/>
                  </a:lnTo>
                  <a:lnTo>
                    <a:pt x="556" y="2510"/>
                  </a:lnTo>
                  <a:lnTo>
                    <a:pt x="564" y="2508"/>
                  </a:lnTo>
                  <a:lnTo>
                    <a:pt x="572" y="2502"/>
                  </a:lnTo>
                  <a:lnTo>
                    <a:pt x="584" y="2494"/>
                  </a:lnTo>
                  <a:lnTo>
                    <a:pt x="586" y="2494"/>
                  </a:lnTo>
                  <a:lnTo>
                    <a:pt x="588" y="2494"/>
                  </a:lnTo>
                  <a:lnTo>
                    <a:pt x="590" y="2498"/>
                  </a:lnTo>
                  <a:lnTo>
                    <a:pt x="592" y="2500"/>
                  </a:lnTo>
                  <a:lnTo>
                    <a:pt x="598" y="2502"/>
                  </a:lnTo>
                  <a:lnTo>
                    <a:pt x="604" y="2502"/>
                  </a:lnTo>
                  <a:lnTo>
                    <a:pt x="608" y="2504"/>
                  </a:lnTo>
                  <a:lnTo>
                    <a:pt x="610" y="2506"/>
                  </a:lnTo>
                  <a:lnTo>
                    <a:pt x="616" y="2506"/>
                  </a:lnTo>
                  <a:lnTo>
                    <a:pt x="626" y="2504"/>
                  </a:lnTo>
                  <a:lnTo>
                    <a:pt x="630" y="2504"/>
                  </a:lnTo>
                  <a:lnTo>
                    <a:pt x="634" y="2506"/>
                  </a:lnTo>
                  <a:lnTo>
                    <a:pt x="640" y="2512"/>
                  </a:lnTo>
                  <a:lnTo>
                    <a:pt x="644" y="2516"/>
                  </a:lnTo>
                  <a:lnTo>
                    <a:pt x="646" y="2516"/>
                  </a:lnTo>
                  <a:lnTo>
                    <a:pt x="650" y="2514"/>
                  </a:lnTo>
                  <a:lnTo>
                    <a:pt x="654" y="2516"/>
                  </a:lnTo>
                  <a:lnTo>
                    <a:pt x="656" y="2518"/>
                  </a:lnTo>
                  <a:lnTo>
                    <a:pt x="660" y="2520"/>
                  </a:lnTo>
                  <a:lnTo>
                    <a:pt x="664" y="2520"/>
                  </a:lnTo>
                  <a:lnTo>
                    <a:pt x="678" y="2518"/>
                  </a:lnTo>
                  <a:lnTo>
                    <a:pt x="690" y="2512"/>
                  </a:lnTo>
                  <a:lnTo>
                    <a:pt x="692" y="2508"/>
                  </a:lnTo>
                  <a:lnTo>
                    <a:pt x="694" y="2506"/>
                  </a:lnTo>
                  <a:lnTo>
                    <a:pt x="694" y="2502"/>
                  </a:lnTo>
                  <a:lnTo>
                    <a:pt x="696" y="2500"/>
                  </a:lnTo>
                  <a:lnTo>
                    <a:pt x="704" y="2494"/>
                  </a:lnTo>
                  <a:lnTo>
                    <a:pt x="726" y="2482"/>
                  </a:lnTo>
                  <a:lnTo>
                    <a:pt x="738" y="2476"/>
                  </a:lnTo>
                  <a:lnTo>
                    <a:pt x="748" y="2472"/>
                  </a:lnTo>
                  <a:lnTo>
                    <a:pt x="754" y="2466"/>
                  </a:lnTo>
                  <a:lnTo>
                    <a:pt x="758" y="2462"/>
                  </a:lnTo>
                  <a:lnTo>
                    <a:pt x="762" y="2452"/>
                  </a:lnTo>
                  <a:lnTo>
                    <a:pt x="766" y="2448"/>
                  </a:lnTo>
                  <a:lnTo>
                    <a:pt x="774" y="2444"/>
                  </a:lnTo>
                  <a:lnTo>
                    <a:pt x="780" y="2444"/>
                  </a:lnTo>
                  <a:lnTo>
                    <a:pt x="786" y="2444"/>
                  </a:lnTo>
                  <a:lnTo>
                    <a:pt x="792" y="2448"/>
                  </a:lnTo>
                  <a:lnTo>
                    <a:pt x="798" y="2454"/>
                  </a:lnTo>
                  <a:lnTo>
                    <a:pt x="808" y="2462"/>
                  </a:lnTo>
                  <a:lnTo>
                    <a:pt x="814" y="2466"/>
                  </a:lnTo>
                  <a:lnTo>
                    <a:pt x="820" y="2466"/>
                  </a:lnTo>
                  <a:lnTo>
                    <a:pt x="826" y="2466"/>
                  </a:lnTo>
                  <a:lnTo>
                    <a:pt x="830" y="2468"/>
                  </a:lnTo>
                  <a:lnTo>
                    <a:pt x="832" y="2474"/>
                  </a:lnTo>
                  <a:lnTo>
                    <a:pt x="834" y="2480"/>
                  </a:lnTo>
                  <a:lnTo>
                    <a:pt x="836" y="2494"/>
                  </a:lnTo>
                  <a:lnTo>
                    <a:pt x="838" y="2500"/>
                  </a:lnTo>
                  <a:lnTo>
                    <a:pt x="842" y="2504"/>
                  </a:lnTo>
                  <a:lnTo>
                    <a:pt x="844" y="2508"/>
                  </a:lnTo>
                  <a:lnTo>
                    <a:pt x="846" y="2512"/>
                  </a:lnTo>
                  <a:lnTo>
                    <a:pt x="846" y="2518"/>
                  </a:lnTo>
                  <a:lnTo>
                    <a:pt x="846" y="2522"/>
                  </a:lnTo>
                  <a:lnTo>
                    <a:pt x="846" y="2526"/>
                  </a:lnTo>
                  <a:lnTo>
                    <a:pt x="848" y="2530"/>
                  </a:lnTo>
                  <a:lnTo>
                    <a:pt x="854" y="2536"/>
                  </a:lnTo>
                  <a:lnTo>
                    <a:pt x="870" y="2546"/>
                  </a:lnTo>
                  <a:lnTo>
                    <a:pt x="872" y="2550"/>
                  </a:lnTo>
                  <a:lnTo>
                    <a:pt x="872" y="2556"/>
                  </a:lnTo>
                  <a:lnTo>
                    <a:pt x="872" y="2560"/>
                  </a:lnTo>
                  <a:lnTo>
                    <a:pt x="874" y="2562"/>
                  </a:lnTo>
                  <a:lnTo>
                    <a:pt x="882" y="2564"/>
                  </a:lnTo>
                  <a:lnTo>
                    <a:pt x="890" y="2566"/>
                  </a:lnTo>
                  <a:lnTo>
                    <a:pt x="894" y="2570"/>
                  </a:lnTo>
                  <a:lnTo>
                    <a:pt x="898" y="2576"/>
                  </a:lnTo>
                  <a:lnTo>
                    <a:pt x="902" y="2584"/>
                  </a:lnTo>
                  <a:lnTo>
                    <a:pt x="906" y="2586"/>
                  </a:lnTo>
                  <a:lnTo>
                    <a:pt x="910" y="2588"/>
                  </a:lnTo>
                  <a:lnTo>
                    <a:pt x="920" y="2598"/>
                  </a:lnTo>
                  <a:lnTo>
                    <a:pt x="932" y="2612"/>
                  </a:lnTo>
                  <a:lnTo>
                    <a:pt x="944" y="2620"/>
                  </a:lnTo>
                  <a:lnTo>
                    <a:pt x="956" y="2624"/>
                  </a:lnTo>
                  <a:lnTo>
                    <a:pt x="970" y="2624"/>
                  </a:lnTo>
                  <a:lnTo>
                    <a:pt x="974" y="2626"/>
                  </a:lnTo>
                  <a:lnTo>
                    <a:pt x="978" y="2628"/>
                  </a:lnTo>
                  <a:lnTo>
                    <a:pt x="982" y="2638"/>
                  </a:lnTo>
                  <a:lnTo>
                    <a:pt x="988" y="2646"/>
                  </a:lnTo>
                  <a:lnTo>
                    <a:pt x="990" y="2650"/>
                  </a:lnTo>
                  <a:lnTo>
                    <a:pt x="996" y="2650"/>
                  </a:lnTo>
                  <a:lnTo>
                    <a:pt x="1002" y="2650"/>
                  </a:lnTo>
                  <a:lnTo>
                    <a:pt x="1004" y="2650"/>
                  </a:lnTo>
                  <a:lnTo>
                    <a:pt x="1004" y="2656"/>
                  </a:lnTo>
                  <a:lnTo>
                    <a:pt x="1002" y="2658"/>
                  </a:lnTo>
                  <a:lnTo>
                    <a:pt x="1004" y="2658"/>
                  </a:lnTo>
                  <a:lnTo>
                    <a:pt x="1006" y="2660"/>
                  </a:lnTo>
                  <a:lnTo>
                    <a:pt x="1012" y="2658"/>
                  </a:lnTo>
                  <a:lnTo>
                    <a:pt x="1018" y="2658"/>
                  </a:lnTo>
                  <a:lnTo>
                    <a:pt x="1020" y="2660"/>
                  </a:lnTo>
                  <a:lnTo>
                    <a:pt x="1022" y="2662"/>
                  </a:lnTo>
                  <a:lnTo>
                    <a:pt x="1022" y="2666"/>
                  </a:lnTo>
                  <a:lnTo>
                    <a:pt x="1022" y="2674"/>
                  </a:lnTo>
                  <a:lnTo>
                    <a:pt x="1024" y="2680"/>
                  </a:lnTo>
                  <a:lnTo>
                    <a:pt x="1030" y="2684"/>
                  </a:lnTo>
                  <a:lnTo>
                    <a:pt x="1040" y="2690"/>
                  </a:lnTo>
                  <a:lnTo>
                    <a:pt x="1050" y="2694"/>
                  </a:lnTo>
                  <a:lnTo>
                    <a:pt x="1054" y="2698"/>
                  </a:lnTo>
                  <a:lnTo>
                    <a:pt x="1058" y="2702"/>
                  </a:lnTo>
                  <a:lnTo>
                    <a:pt x="1062" y="2710"/>
                  </a:lnTo>
                  <a:lnTo>
                    <a:pt x="1066" y="2720"/>
                  </a:lnTo>
                  <a:lnTo>
                    <a:pt x="1070" y="2740"/>
                  </a:lnTo>
                  <a:lnTo>
                    <a:pt x="1072" y="2752"/>
                  </a:lnTo>
                  <a:lnTo>
                    <a:pt x="1072" y="2758"/>
                  </a:lnTo>
                  <a:lnTo>
                    <a:pt x="1066" y="2762"/>
                  </a:lnTo>
                  <a:lnTo>
                    <a:pt x="1064" y="2768"/>
                  </a:lnTo>
                  <a:lnTo>
                    <a:pt x="1064" y="2772"/>
                  </a:lnTo>
                  <a:lnTo>
                    <a:pt x="1062" y="2776"/>
                  </a:lnTo>
                  <a:lnTo>
                    <a:pt x="1060" y="2784"/>
                  </a:lnTo>
                  <a:lnTo>
                    <a:pt x="1054" y="2790"/>
                  </a:lnTo>
                  <a:lnTo>
                    <a:pt x="1052" y="2796"/>
                  </a:lnTo>
                  <a:lnTo>
                    <a:pt x="1054" y="2802"/>
                  </a:lnTo>
                  <a:lnTo>
                    <a:pt x="1058" y="2806"/>
                  </a:lnTo>
                  <a:lnTo>
                    <a:pt x="1064" y="2808"/>
                  </a:lnTo>
                  <a:lnTo>
                    <a:pt x="1068" y="2808"/>
                  </a:lnTo>
                  <a:lnTo>
                    <a:pt x="1070" y="2806"/>
                  </a:lnTo>
                  <a:lnTo>
                    <a:pt x="1072" y="2804"/>
                  </a:lnTo>
                  <a:lnTo>
                    <a:pt x="1076" y="2794"/>
                  </a:lnTo>
                  <a:lnTo>
                    <a:pt x="1084" y="2784"/>
                  </a:lnTo>
                  <a:lnTo>
                    <a:pt x="1088" y="2780"/>
                  </a:lnTo>
                  <a:lnTo>
                    <a:pt x="1090" y="2776"/>
                  </a:lnTo>
                  <a:lnTo>
                    <a:pt x="1092" y="2768"/>
                  </a:lnTo>
                  <a:lnTo>
                    <a:pt x="1096" y="2760"/>
                  </a:lnTo>
                  <a:lnTo>
                    <a:pt x="1098" y="2756"/>
                  </a:lnTo>
                  <a:lnTo>
                    <a:pt x="1104" y="2752"/>
                  </a:lnTo>
                  <a:lnTo>
                    <a:pt x="1110" y="2748"/>
                  </a:lnTo>
                  <a:lnTo>
                    <a:pt x="1114" y="2742"/>
                  </a:lnTo>
                  <a:lnTo>
                    <a:pt x="1116" y="2738"/>
                  </a:lnTo>
                  <a:lnTo>
                    <a:pt x="1114" y="2732"/>
                  </a:lnTo>
                  <a:lnTo>
                    <a:pt x="1112" y="2726"/>
                  </a:lnTo>
                  <a:lnTo>
                    <a:pt x="1108" y="2722"/>
                  </a:lnTo>
                  <a:lnTo>
                    <a:pt x="1104" y="2718"/>
                  </a:lnTo>
                  <a:lnTo>
                    <a:pt x="1098" y="2716"/>
                  </a:lnTo>
                  <a:lnTo>
                    <a:pt x="1090" y="2712"/>
                  </a:lnTo>
                  <a:lnTo>
                    <a:pt x="1086" y="2708"/>
                  </a:lnTo>
                  <a:lnTo>
                    <a:pt x="1086" y="2704"/>
                  </a:lnTo>
                  <a:lnTo>
                    <a:pt x="1090" y="2698"/>
                  </a:lnTo>
                  <a:lnTo>
                    <a:pt x="1092" y="2692"/>
                  </a:lnTo>
                  <a:lnTo>
                    <a:pt x="1094" y="2684"/>
                  </a:lnTo>
                  <a:lnTo>
                    <a:pt x="1096" y="2676"/>
                  </a:lnTo>
                  <a:lnTo>
                    <a:pt x="1100" y="2672"/>
                  </a:lnTo>
                  <a:lnTo>
                    <a:pt x="1104" y="2670"/>
                  </a:lnTo>
                  <a:lnTo>
                    <a:pt x="1112" y="2666"/>
                  </a:lnTo>
                  <a:lnTo>
                    <a:pt x="1116" y="2668"/>
                  </a:lnTo>
                  <a:lnTo>
                    <a:pt x="1124" y="2670"/>
                  </a:lnTo>
                  <a:lnTo>
                    <a:pt x="1134" y="2672"/>
                  </a:lnTo>
                  <a:lnTo>
                    <a:pt x="1140" y="2674"/>
                  </a:lnTo>
                  <a:lnTo>
                    <a:pt x="1144" y="2678"/>
                  </a:lnTo>
                  <a:lnTo>
                    <a:pt x="1148" y="2688"/>
                  </a:lnTo>
                  <a:lnTo>
                    <a:pt x="1150" y="2696"/>
                  </a:lnTo>
                  <a:lnTo>
                    <a:pt x="1154" y="2700"/>
                  </a:lnTo>
                  <a:lnTo>
                    <a:pt x="1158" y="2702"/>
                  </a:lnTo>
                  <a:lnTo>
                    <a:pt x="1166" y="2702"/>
                  </a:lnTo>
                  <a:lnTo>
                    <a:pt x="1166" y="2700"/>
                  </a:lnTo>
                  <a:lnTo>
                    <a:pt x="1166" y="2696"/>
                  </a:lnTo>
                  <a:lnTo>
                    <a:pt x="1168" y="2688"/>
                  </a:lnTo>
                  <a:lnTo>
                    <a:pt x="1168" y="2684"/>
                  </a:lnTo>
                  <a:lnTo>
                    <a:pt x="1168" y="2678"/>
                  </a:lnTo>
                  <a:lnTo>
                    <a:pt x="1166" y="2674"/>
                  </a:lnTo>
                  <a:lnTo>
                    <a:pt x="1162" y="2670"/>
                  </a:lnTo>
                  <a:lnTo>
                    <a:pt x="1152" y="2662"/>
                  </a:lnTo>
                  <a:lnTo>
                    <a:pt x="1142" y="2654"/>
                  </a:lnTo>
                  <a:lnTo>
                    <a:pt x="1126" y="2646"/>
                  </a:lnTo>
                  <a:lnTo>
                    <a:pt x="1120" y="2642"/>
                  </a:lnTo>
                  <a:lnTo>
                    <a:pt x="1114" y="2636"/>
                  </a:lnTo>
                  <a:lnTo>
                    <a:pt x="1110" y="2632"/>
                  </a:lnTo>
                  <a:lnTo>
                    <a:pt x="1102" y="2628"/>
                  </a:lnTo>
                  <a:lnTo>
                    <a:pt x="1082" y="2620"/>
                  </a:lnTo>
                  <a:lnTo>
                    <a:pt x="1074" y="2616"/>
                  </a:lnTo>
                  <a:lnTo>
                    <a:pt x="1068" y="2610"/>
                  </a:lnTo>
                  <a:lnTo>
                    <a:pt x="1066" y="2606"/>
                  </a:lnTo>
                  <a:lnTo>
                    <a:pt x="1066" y="2602"/>
                  </a:lnTo>
                  <a:lnTo>
                    <a:pt x="1070" y="2600"/>
                  </a:lnTo>
                  <a:lnTo>
                    <a:pt x="1074" y="2594"/>
                  </a:lnTo>
                  <a:lnTo>
                    <a:pt x="1076" y="2592"/>
                  </a:lnTo>
                  <a:lnTo>
                    <a:pt x="1074" y="2590"/>
                  </a:lnTo>
                  <a:lnTo>
                    <a:pt x="1068" y="2588"/>
                  </a:lnTo>
                  <a:lnTo>
                    <a:pt x="1060" y="2586"/>
                  </a:lnTo>
                  <a:lnTo>
                    <a:pt x="1036" y="2584"/>
                  </a:lnTo>
                  <a:lnTo>
                    <a:pt x="1026" y="2580"/>
                  </a:lnTo>
                  <a:lnTo>
                    <a:pt x="1016" y="2576"/>
                  </a:lnTo>
                  <a:lnTo>
                    <a:pt x="1002" y="2560"/>
                  </a:lnTo>
                  <a:lnTo>
                    <a:pt x="990" y="2544"/>
                  </a:lnTo>
                  <a:lnTo>
                    <a:pt x="984" y="2530"/>
                  </a:lnTo>
                  <a:lnTo>
                    <a:pt x="978" y="2518"/>
                  </a:lnTo>
                  <a:lnTo>
                    <a:pt x="974" y="2498"/>
                  </a:lnTo>
                  <a:lnTo>
                    <a:pt x="970" y="2492"/>
                  </a:lnTo>
                  <a:lnTo>
                    <a:pt x="966" y="2490"/>
                  </a:lnTo>
                  <a:lnTo>
                    <a:pt x="958" y="2488"/>
                  </a:lnTo>
                  <a:lnTo>
                    <a:pt x="950" y="2484"/>
                  </a:lnTo>
                  <a:lnTo>
                    <a:pt x="944" y="2476"/>
                  </a:lnTo>
                  <a:lnTo>
                    <a:pt x="934" y="2468"/>
                  </a:lnTo>
                  <a:lnTo>
                    <a:pt x="928" y="2462"/>
                  </a:lnTo>
                  <a:lnTo>
                    <a:pt x="922" y="2456"/>
                  </a:lnTo>
                  <a:lnTo>
                    <a:pt x="920" y="2448"/>
                  </a:lnTo>
                  <a:lnTo>
                    <a:pt x="918" y="2442"/>
                  </a:lnTo>
                  <a:lnTo>
                    <a:pt x="916" y="2434"/>
                  </a:lnTo>
                  <a:lnTo>
                    <a:pt x="918" y="2428"/>
                  </a:lnTo>
                  <a:lnTo>
                    <a:pt x="920" y="2424"/>
                  </a:lnTo>
                  <a:lnTo>
                    <a:pt x="922" y="2422"/>
                  </a:lnTo>
                  <a:lnTo>
                    <a:pt x="926" y="2420"/>
                  </a:lnTo>
                  <a:lnTo>
                    <a:pt x="928" y="2418"/>
                  </a:lnTo>
                  <a:lnTo>
                    <a:pt x="926" y="2414"/>
                  </a:lnTo>
                  <a:lnTo>
                    <a:pt x="918" y="2400"/>
                  </a:lnTo>
                  <a:lnTo>
                    <a:pt x="914" y="2394"/>
                  </a:lnTo>
                  <a:lnTo>
                    <a:pt x="916" y="2388"/>
                  </a:lnTo>
                  <a:lnTo>
                    <a:pt x="920" y="2384"/>
                  </a:lnTo>
                  <a:lnTo>
                    <a:pt x="924" y="2386"/>
                  </a:lnTo>
                  <a:lnTo>
                    <a:pt x="926" y="2388"/>
                  </a:lnTo>
                  <a:lnTo>
                    <a:pt x="930" y="2388"/>
                  </a:lnTo>
                  <a:lnTo>
                    <a:pt x="934" y="2384"/>
                  </a:lnTo>
                  <a:lnTo>
                    <a:pt x="940" y="2378"/>
                  </a:lnTo>
                  <a:lnTo>
                    <a:pt x="950" y="2372"/>
                  </a:lnTo>
                  <a:lnTo>
                    <a:pt x="956" y="2370"/>
                  </a:lnTo>
                  <a:lnTo>
                    <a:pt x="958" y="2372"/>
                  </a:lnTo>
                  <a:lnTo>
                    <a:pt x="960" y="2374"/>
                  </a:lnTo>
                  <a:lnTo>
                    <a:pt x="966" y="2374"/>
                  </a:lnTo>
                  <a:lnTo>
                    <a:pt x="972" y="2372"/>
                  </a:lnTo>
                  <a:lnTo>
                    <a:pt x="974" y="2374"/>
                  </a:lnTo>
                  <a:lnTo>
                    <a:pt x="974" y="2378"/>
                  </a:lnTo>
                  <a:lnTo>
                    <a:pt x="974" y="2380"/>
                  </a:lnTo>
                  <a:lnTo>
                    <a:pt x="972" y="2382"/>
                  </a:lnTo>
                  <a:lnTo>
                    <a:pt x="970" y="2382"/>
                  </a:lnTo>
                  <a:lnTo>
                    <a:pt x="968" y="2384"/>
                  </a:lnTo>
                  <a:lnTo>
                    <a:pt x="968" y="2386"/>
                  </a:lnTo>
                  <a:lnTo>
                    <a:pt x="970" y="2398"/>
                  </a:lnTo>
                  <a:lnTo>
                    <a:pt x="976" y="2414"/>
                  </a:lnTo>
                  <a:lnTo>
                    <a:pt x="982" y="2426"/>
                  </a:lnTo>
                  <a:lnTo>
                    <a:pt x="986" y="2428"/>
                  </a:lnTo>
                  <a:lnTo>
                    <a:pt x="988" y="2424"/>
                  </a:lnTo>
                  <a:lnTo>
                    <a:pt x="994" y="2402"/>
                  </a:lnTo>
                  <a:lnTo>
                    <a:pt x="996" y="2398"/>
                  </a:lnTo>
                  <a:lnTo>
                    <a:pt x="1000" y="2394"/>
                  </a:lnTo>
                  <a:lnTo>
                    <a:pt x="1004" y="2394"/>
                  </a:lnTo>
                  <a:lnTo>
                    <a:pt x="1008" y="2398"/>
                  </a:lnTo>
                  <a:lnTo>
                    <a:pt x="1016" y="2404"/>
                  </a:lnTo>
                  <a:lnTo>
                    <a:pt x="1020" y="2410"/>
                  </a:lnTo>
                  <a:lnTo>
                    <a:pt x="1022" y="2414"/>
                  </a:lnTo>
                  <a:lnTo>
                    <a:pt x="1022" y="2420"/>
                  </a:lnTo>
                  <a:lnTo>
                    <a:pt x="1024" y="2428"/>
                  </a:lnTo>
                  <a:lnTo>
                    <a:pt x="1026" y="2434"/>
                  </a:lnTo>
                  <a:lnTo>
                    <a:pt x="1030" y="2440"/>
                  </a:lnTo>
                  <a:lnTo>
                    <a:pt x="1034" y="2446"/>
                  </a:lnTo>
                  <a:lnTo>
                    <a:pt x="1036" y="2450"/>
                  </a:lnTo>
                  <a:lnTo>
                    <a:pt x="1036" y="2452"/>
                  </a:lnTo>
                  <a:lnTo>
                    <a:pt x="1034" y="2454"/>
                  </a:lnTo>
                  <a:lnTo>
                    <a:pt x="1034" y="2456"/>
                  </a:lnTo>
                  <a:lnTo>
                    <a:pt x="1034" y="2460"/>
                  </a:lnTo>
                  <a:lnTo>
                    <a:pt x="1038" y="2464"/>
                  </a:lnTo>
                  <a:lnTo>
                    <a:pt x="1046" y="2472"/>
                  </a:lnTo>
                  <a:lnTo>
                    <a:pt x="1056" y="2480"/>
                  </a:lnTo>
                  <a:lnTo>
                    <a:pt x="1062" y="2486"/>
                  </a:lnTo>
                  <a:lnTo>
                    <a:pt x="1066" y="2494"/>
                  </a:lnTo>
                  <a:lnTo>
                    <a:pt x="1066" y="2496"/>
                  </a:lnTo>
                  <a:lnTo>
                    <a:pt x="1068" y="2496"/>
                  </a:lnTo>
                  <a:lnTo>
                    <a:pt x="1076" y="2496"/>
                  </a:lnTo>
                  <a:lnTo>
                    <a:pt x="1084" y="2496"/>
                  </a:lnTo>
                  <a:lnTo>
                    <a:pt x="1090" y="2498"/>
                  </a:lnTo>
                  <a:lnTo>
                    <a:pt x="1102" y="2504"/>
                  </a:lnTo>
                  <a:lnTo>
                    <a:pt x="1114" y="2516"/>
                  </a:lnTo>
                  <a:lnTo>
                    <a:pt x="1128" y="2528"/>
                  </a:lnTo>
                  <a:lnTo>
                    <a:pt x="1114" y="2524"/>
                  </a:lnTo>
                  <a:lnTo>
                    <a:pt x="1110" y="2524"/>
                  </a:lnTo>
                  <a:lnTo>
                    <a:pt x="1110" y="2526"/>
                  </a:lnTo>
                  <a:lnTo>
                    <a:pt x="1116" y="2530"/>
                  </a:lnTo>
                  <a:lnTo>
                    <a:pt x="1134" y="2536"/>
                  </a:lnTo>
                  <a:lnTo>
                    <a:pt x="1144" y="2540"/>
                  </a:lnTo>
                  <a:lnTo>
                    <a:pt x="1152" y="2544"/>
                  </a:lnTo>
                  <a:lnTo>
                    <a:pt x="1160" y="2552"/>
                  </a:lnTo>
                  <a:lnTo>
                    <a:pt x="1162" y="2558"/>
                  </a:lnTo>
                  <a:lnTo>
                    <a:pt x="1164" y="2560"/>
                  </a:lnTo>
                  <a:lnTo>
                    <a:pt x="1166" y="2560"/>
                  </a:lnTo>
                  <a:lnTo>
                    <a:pt x="1174" y="2560"/>
                  </a:lnTo>
                  <a:lnTo>
                    <a:pt x="1176" y="2562"/>
                  </a:lnTo>
                  <a:lnTo>
                    <a:pt x="1184" y="2566"/>
                  </a:lnTo>
                  <a:lnTo>
                    <a:pt x="1188" y="2568"/>
                  </a:lnTo>
                  <a:lnTo>
                    <a:pt x="1190" y="2574"/>
                  </a:lnTo>
                  <a:lnTo>
                    <a:pt x="1190" y="2582"/>
                  </a:lnTo>
                  <a:lnTo>
                    <a:pt x="1192" y="2584"/>
                  </a:lnTo>
                  <a:lnTo>
                    <a:pt x="1196" y="2586"/>
                  </a:lnTo>
                  <a:lnTo>
                    <a:pt x="1204" y="2588"/>
                  </a:lnTo>
                  <a:lnTo>
                    <a:pt x="1208" y="2590"/>
                  </a:lnTo>
                  <a:lnTo>
                    <a:pt x="1208" y="2596"/>
                  </a:lnTo>
                  <a:lnTo>
                    <a:pt x="1208" y="2610"/>
                  </a:lnTo>
                  <a:lnTo>
                    <a:pt x="1206" y="2626"/>
                  </a:lnTo>
                  <a:lnTo>
                    <a:pt x="1206" y="2632"/>
                  </a:lnTo>
                  <a:lnTo>
                    <a:pt x="1206" y="2636"/>
                  </a:lnTo>
                  <a:lnTo>
                    <a:pt x="1206" y="2638"/>
                  </a:lnTo>
                  <a:lnTo>
                    <a:pt x="1206" y="2640"/>
                  </a:lnTo>
                  <a:lnTo>
                    <a:pt x="1204" y="2646"/>
                  </a:lnTo>
                  <a:lnTo>
                    <a:pt x="1200" y="2652"/>
                  </a:lnTo>
                  <a:lnTo>
                    <a:pt x="1200" y="2656"/>
                  </a:lnTo>
                  <a:lnTo>
                    <a:pt x="1202" y="2662"/>
                  </a:lnTo>
                  <a:lnTo>
                    <a:pt x="1202" y="2666"/>
                  </a:lnTo>
                  <a:lnTo>
                    <a:pt x="1202" y="2670"/>
                  </a:lnTo>
                  <a:lnTo>
                    <a:pt x="1202" y="2672"/>
                  </a:lnTo>
                  <a:lnTo>
                    <a:pt x="1200" y="2674"/>
                  </a:lnTo>
                  <a:lnTo>
                    <a:pt x="1202" y="2674"/>
                  </a:lnTo>
                  <a:lnTo>
                    <a:pt x="1208" y="2680"/>
                  </a:lnTo>
                  <a:lnTo>
                    <a:pt x="1216" y="2686"/>
                  </a:lnTo>
                  <a:lnTo>
                    <a:pt x="1222" y="2690"/>
                  </a:lnTo>
                  <a:lnTo>
                    <a:pt x="1224" y="2696"/>
                  </a:lnTo>
                  <a:lnTo>
                    <a:pt x="1224" y="2700"/>
                  </a:lnTo>
                  <a:lnTo>
                    <a:pt x="1226" y="2706"/>
                  </a:lnTo>
                  <a:lnTo>
                    <a:pt x="1228" y="2708"/>
                  </a:lnTo>
                  <a:lnTo>
                    <a:pt x="1230" y="2710"/>
                  </a:lnTo>
                  <a:lnTo>
                    <a:pt x="1240" y="2726"/>
                  </a:lnTo>
                  <a:lnTo>
                    <a:pt x="1246" y="2736"/>
                  </a:lnTo>
                  <a:lnTo>
                    <a:pt x="1250" y="2740"/>
                  </a:lnTo>
                  <a:lnTo>
                    <a:pt x="1254" y="2744"/>
                  </a:lnTo>
                  <a:lnTo>
                    <a:pt x="1258" y="2748"/>
                  </a:lnTo>
                  <a:lnTo>
                    <a:pt x="1260" y="2748"/>
                  </a:lnTo>
                  <a:lnTo>
                    <a:pt x="1260" y="2746"/>
                  </a:lnTo>
                  <a:lnTo>
                    <a:pt x="1262" y="2746"/>
                  </a:lnTo>
                  <a:lnTo>
                    <a:pt x="1266" y="2746"/>
                  </a:lnTo>
                  <a:lnTo>
                    <a:pt x="1272" y="2750"/>
                  </a:lnTo>
                  <a:lnTo>
                    <a:pt x="1274" y="2752"/>
                  </a:lnTo>
                  <a:lnTo>
                    <a:pt x="1266" y="2754"/>
                  </a:lnTo>
                  <a:lnTo>
                    <a:pt x="1258" y="2754"/>
                  </a:lnTo>
                  <a:lnTo>
                    <a:pt x="1258" y="2758"/>
                  </a:lnTo>
                  <a:lnTo>
                    <a:pt x="1260" y="2762"/>
                  </a:lnTo>
                  <a:lnTo>
                    <a:pt x="1268" y="2772"/>
                  </a:lnTo>
                  <a:lnTo>
                    <a:pt x="1272" y="2780"/>
                  </a:lnTo>
                  <a:lnTo>
                    <a:pt x="1274" y="2786"/>
                  </a:lnTo>
                  <a:lnTo>
                    <a:pt x="1276" y="2786"/>
                  </a:lnTo>
                  <a:lnTo>
                    <a:pt x="1280" y="2784"/>
                  </a:lnTo>
                  <a:lnTo>
                    <a:pt x="1284" y="2780"/>
                  </a:lnTo>
                  <a:lnTo>
                    <a:pt x="1286" y="2782"/>
                  </a:lnTo>
                  <a:lnTo>
                    <a:pt x="1290" y="2782"/>
                  </a:lnTo>
                  <a:lnTo>
                    <a:pt x="1300" y="2782"/>
                  </a:lnTo>
                  <a:lnTo>
                    <a:pt x="1312" y="2780"/>
                  </a:lnTo>
                  <a:lnTo>
                    <a:pt x="1316" y="2782"/>
                  </a:lnTo>
                  <a:lnTo>
                    <a:pt x="1318" y="2784"/>
                  </a:lnTo>
                  <a:lnTo>
                    <a:pt x="1324" y="2784"/>
                  </a:lnTo>
                  <a:lnTo>
                    <a:pt x="1330" y="2782"/>
                  </a:lnTo>
                  <a:lnTo>
                    <a:pt x="1336" y="2786"/>
                  </a:lnTo>
                  <a:lnTo>
                    <a:pt x="1342" y="2790"/>
                  </a:lnTo>
                  <a:lnTo>
                    <a:pt x="1348" y="2790"/>
                  </a:lnTo>
                  <a:lnTo>
                    <a:pt x="1354" y="2790"/>
                  </a:lnTo>
                  <a:lnTo>
                    <a:pt x="1358" y="2792"/>
                  </a:lnTo>
                  <a:lnTo>
                    <a:pt x="1358" y="2794"/>
                  </a:lnTo>
                  <a:lnTo>
                    <a:pt x="1358" y="2796"/>
                  </a:lnTo>
                  <a:lnTo>
                    <a:pt x="1350" y="2800"/>
                  </a:lnTo>
                  <a:lnTo>
                    <a:pt x="1342" y="2802"/>
                  </a:lnTo>
                  <a:lnTo>
                    <a:pt x="1336" y="2800"/>
                  </a:lnTo>
                  <a:lnTo>
                    <a:pt x="1322" y="2792"/>
                  </a:lnTo>
                  <a:lnTo>
                    <a:pt x="1312" y="2788"/>
                  </a:lnTo>
                  <a:lnTo>
                    <a:pt x="1306" y="2786"/>
                  </a:lnTo>
                  <a:lnTo>
                    <a:pt x="1302" y="2786"/>
                  </a:lnTo>
                  <a:lnTo>
                    <a:pt x="1298" y="2792"/>
                  </a:lnTo>
                  <a:lnTo>
                    <a:pt x="1296" y="2794"/>
                  </a:lnTo>
                  <a:lnTo>
                    <a:pt x="1292" y="2794"/>
                  </a:lnTo>
                  <a:lnTo>
                    <a:pt x="1288" y="2792"/>
                  </a:lnTo>
                  <a:lnTo>
                    <a:pt x="1282" y="2792"/>
                  </a:lnTo>
                  <a:lnTo>
                    <a:pt x="1282" y="2794"/>
                  </a:lnTo>
                  <a:lnTo>
                    <a:pt x="1280" y="2798"/>
                  </a:lnTo>
                  <a:lnTo>
                    <a:pt x="1280" y="2802"/>
                  </a:lnTo>
                  <a:lnTo>
                    <a:pt x="1278" y="2804"/>
                  </a:lnTo>
                  <a:lnTo>
                    <a:pt x="1274" y="2808"/>
                  </a:lnTo>
                  <a:lnTo>
                    <a:pt x="1272" y="2808"/>
                  </a:lnTo>
                  <a:lnTo>
                    <a:pt x="1276" y="2812"/>
                  </a:lnTo>
                  <a:lnTo>
                    <a:pt x="1280" y="2816"/>
                  </a:lnTo>
                  <a:lnTo>
                    <a:pt x="1280" y="2820"/>
                  </a:lnTo>
                  <a:lnTo>
                    <a:pt x="1280" y="2824"/>
                  </a:lnTo>
                  <a:lnTo>
                    <a:pt x="1286" y="2824"/>
                  </a:lnTo>
                  <a:lnTo>
                    <a:pt x="1288" y="2824"/>
                  </a:lnTo>
                  <a:lnTo>
                    <a:pt x="1292" y="2826"/>
                  </a:lnTo>
                  <a:lnTo>
                    <a:pt x="1294" y="2832"/>
                  </a:lnTo>
                  <a:lnTo>
                    <a:pt x="1294" y="2838"/>
                  </a:lnTo>
                  <a:lnTo>
                    <a:pt x="1292" y="2844"/>
                  </a:lnTo>
                  <a:lnTo>
                    <a:pt x="1292" y="2848"/>
                  </a:lnTo>
                  <a:lnTo>
                    <a:pt x="1292" y="2854"/>
                  </a:lnTo>
                  <a:lnTo>
                    <a:pt x="1298" y="2864"/>
                  </a:lnTo>
                  <a:lnTo>
                    <a:pt x="1300" y="2866"/>
                  </a:lnTo>
                  <a:lnTo>
                    <a:pt x="1304" y="2868"/>
                  </a:lnTo>
                  <a:lnTo>
                    <a:pt x="1306" y="2866"/>
                  </a:lnTo>
                  <a:lnTo>
                    <a:pt x="1308" y="2862"/>
                  </a:lnTo>
                  <a:lnTo>
                    <a:pt x="1308" y="2856"/>
                  </a:lnTo>
                  <a:lnTo>
                    <a:pt x="1310" y="2854"/>
                  </a:lnTo>
                  <a:lnTo>
                    <a:pt x="1314" y="2854"/>
                  </a:lnTo>
                  <a:lnTo>
                    <a:pt x="1316" y="2856"/>
                  </a:lnTo>
                  <a:lnTo>
                    <a:pt x="1320" y="2866"/>
                  </a:lnTo>
                  <a:lnTo>
                    <a:pt x="1322" y="2880"/>
                  </a:lnTo>
                  <a:lnTo>
                    <a:pt x="1324" y="2888"/>
                  </a:lnTo>
                  <a:lnTo>
                    <a:pt x="1326" y="2888"/>
                  </a:lnTo>
                  <a:lnTo>
                    <a:pt x="1328" y="2888"/>
                  </a:lnTo>
                  <a:lnTo>
                    <a:pt x="1330" y="2882"/>
                  </a:lnTo>
                  <a:lnTo>
                    <a:pt x="1332" y="2874"/>
                  </a:lnTo>
                  <a:lnTo>
                    <a:pt x="1334" y="2866"/>
                  </a:lnTo>
                  <a:lnTo>
                    <a:pt x="1336" y="2866"/>
                  </a:lnTo>
                  <a:lnTo>
                    <a:pt x="1338" y="2868"/>
                  </a:lnTo>
                  <a:lnTo>
                    <a:pt x="1342" y="2872"/>
                  </a:lnTo>
                  <a:lnTo>
                    <a:pt x="1348" y="2882"/>
                  </a:lnTo>
                  <a:lnTo>
                    <a:pt x="1350" y="2886"/>
                  </a:lnTo>
                  <a:lnTo>
                    <a:pt x="1354" y="2888"/>
                  </a:lnTo>
                  <a:lnTo>
                    <a:pt x="1356" y="2886"/>
                  </a:lnTo>
                  <a:lnTo>
                    <a:pt x="1356" y="2884"/>
                  </a:lnTo>
                  <a:lnTo>
                    <a:pt x="1356" y="2876"/>
                  </a:lnTo>
                  <a:lnTo>
                    <a:pt x="1348" y="2854"/>
                  </a:lnTo>
                  <a:lnTo>
                    <a:pt x="1340" y="2834"/>
                  </a:lnTo>
                  <a:lnTo>
                    <a:pt x="1338" y="2828"/>
                  </a:lnTo>
                  <a:lnTo>
                    <a:pt x="1338" y="2826"/>
                  </a:lnTo>
                  <a:lnTo>
                    <a:pt x="1340" y="2824"/>
                  </a:lnTo>
                  <a:lnTo>
                    <a:pt x="1346" y="2826"/>
                  </a:lnTo>
                  <a:lnTo>
                    <a:pt x="1350" y="2828"/>
                  </a:lnTo>
                  <a:lnTo>
                    <a:pt x="1352" y="2832"/>
                  </a:lnTo>
                  <a:lnTo>
                    <a:pt x="1354" y="2838"/>
                  </a:lnTo>
                  <a:lnTo>
                    <a:pt x="1356" y="2840"/>
                  </a:lnTo>
                  <a:lnTo>
                    <a:pt x="1358" y="2840"/>
                  </a:lnTo>
                  <a:lnTo>
                    <a:pt x="1368" y="2836"/>
                  </a:lnTo>
                  <a:lnTo>
                    <a:pt x="1370" y="2834"/>
                  </a:lnTo>
                  <a:lnTo>
                    <a:pt x="1372" y="2832"/>
                  </a:lnTo>
                  <a:lnTo>
                    <a:pt x="1370" y="2828"/>
                  </a:lnTo>
                  <a:lnTo>
                    <a:pt x="1366" y="2824"/>
                  </a:lnTo>
                  <a:lnTo>
                    <a:pt x="1360" y="2822"/>
                  </a:lnTo>
                  <a:lnTo>
                    <a:pt x="1356" y="2822"/>
                  </a:lnTo>
                  <a:lnTo>
                    <a:pt x="1356" y="2820"/>
                  </a:lnTo>
                  <a:lnTo>
                    <a:pt x="1356" y="2816"/>
                  </a:lnTo>
                  <a:lnTo>
                    <a:pt x="1354" y="2812"/>
                  </a:lnTo>
                  <a:lnTo>
                    <a:pt x="1352" y="2810"/>
                  </a:lnTo>
                  <a:lnTo>
                    <a:pt x="1354" y="2808"/>
                  </a:lnTo>
                  <a:lnTo>
                    <a:pt x="1360" y="2802"/>
                  </a:lnTo>
                  <a:lnTo>
                    <a:pt x="1368" y="2800"/>
                  </a:lnTo>
                  <a:lnTo>
                    <a:pt x="1370" y="2800"/>
                  </a:lnTo>
                  <a:lnTo>
                    <a:pt x="1374" y="2802"/>
                  </a:lnTo>
                  <a:lnTo>
                    <a:pt x="1382" y="2816"/>
                  </a:lnTo>
                  <a:lnTo>
                    <a:pt x="1388" y="2820"/>
                  </a:lnTo>
                  <a:lnTo>
                    <a:pt x="1390" y="2820"/>
                  </a:lnTo>
                  <a:lnTo>
                    <a:pt x="1392" y="2820"/>
                  </a:lnTo>
                  <a:lnTo>
                    <a:pt x="1394" y="2818"/>
                  </a:lnTo>
                  <a:lnTo>
                    <a:pt x="1394" y="2816"/>
                  </a:lnTo>
                  <a:lnTo>
                    <a:pt x="1394" y="2810"/>
                  </a:lnTo>
                  <a:lnTo>
                    <a:pt x="1392" y="2804"/>
                  </a:lnTo>
                  <a:lnTo>
                    <a:pt x="1392" y="2796"/>
                  </a:lnTo>
                  <a:lnTo>
                    <a:pt x="1392" y="2794"/>
                  </a:lnTo>
                  <a:lnTo>
                    <a:pt x="1390" y="2790"/>
                  </a:lnTo>
                  <a:lnTo>
                    <a:pt x="1386" y="2788"/>
                  </a:lnTo>
                  <a:lnTo>
                    <a:pt x="1378" y="2784"/>
                  </a:lnTo>
                  <a:lnTo>
                    <a:pt x="1376" y="2782"/>
                  </a:lnTo>
                  <a:lnTo>
                    <a:pt x="1374" y="2780"/>
                  </a:lnTo>
                  <a:lnTo>
                    <a:pt x="1370" y="2774"/>
                  </a:lnTo>
                  <a:lnTo>
                    <a:pt x="1366" y="2774"/>
                  </a:lnTo>
                  <a:lnTo>
                    <a:pt x="1364" y="2772"/>
                  </a:lnTo>
                  <a:lnTo>
                    <a:pt x="1360" y="2768"/>
                  </a:lnTo>
                  <a:lnTo>
                    <a:pt x="1358" y="2764"/>
                  </a:lnTo>
                  <a:lnTo>
                    <a:pt x="1352" y="2762"/>
                  </a:lnTo>
                  <a:lnTo>
                    <a:pt x="1340" y="2758"/>
                  </a:lnTo>
                  <a:lnTo>
                    <a:pt x="1332" y="2754"/>
                  </a:lnTo>
                  <a:lnTo>
                    <a:pt x="1332" y="2752"/>
                  </a:lnTo>
                  <a:lnTo>
                    <a:pt x="1338" y="2752"/>
                  </a:lnTo>
                  <a:lnTo>
                    <a:pt x="1346" y="2750"/>
                  </a:lnTo>
                  <a:lnTo>
                    <a:pt x="1348" y="2746"/>
                  </a:lnTo>
                  <a:lnTo>
                    <a:pt x="1348" y="2744"/>
                  </a:lnTo>
                  <a:lnTo>
                    <a:pt x="1346" y="2740"/>
                  </a:lnTo>
                  <a:lnTo>
                    <a:pt x="1344" y="2732"/>
                  </a:lnTo>
                  <a:lnTo>
                    <a:pt x="1344" y="2730"/>
                  </a:lnTo>
                  <a:lnTo>
                    <a:pt x="1348" y="2730"/>
                  </a:lnTo>
                  <a:lnTo>
                    <a:pt x="1352" y="2730"/>
                  </a:lnTo>
                  <a:lnTo>
                    <a:pt x="1354" y="2732"/>
                  </a:lnTo>
                  <a:lnTo>
                    <a:pt x="1354" y="2738"/>
                  </a:lnTo>
                  <a:lnTo>
                    <a:pt x="1354" y="2742"/>
                  </a:lnTo>
                  <a:lnTo>
                    <a:pt x="1356" y="2742"/>
                  </a:lnTo>
                  <a:lnTo>
                    <a:pt x="1358" y="2742"/>
                  </a:lnTo>
                  <a:lnTo>
                    <a:pt x="1360" y="2738"/>
                  </a:lnTo>
                  <a:lnTo>
                    <a:pt x="1360" y="2736"/>
                  </a:lnTo>
                  <a:lnTo>
                    <a:pt x="1360" y="2728"/>
                  </a:lnTo>
                  <a:lnTo>
                    <a:pt x="1354" y="2720"/>
                  </a:lnTo>
                  <a:lnTo>
                    <a:pt x="1348" y="2710"/>
                  </a:lnTo>
                  <a:lnTo>
                    <a:pt x="1340" y="2702"/>
                  </a:lnTo>
                  <a:lnTo>
                    <a:pt x="1334" y="2692"/>
                  </a:lnTo>
                  <a:lnTo>
                    <a:pt x="1330" y="2682"/>
                  </a:lnTo>
                  <a:lnTo>
                    <a:pt x="1330" y="2678"/>
                  </a:lnTo>
                  <a:lnTo>
                    <a:pt x="1332" y="2674"/>
                  </a:lnTo>
                  <a:lnTo>
                    <a:pt x="1336" y="2666"/>
                  </a:lnTo>
                  <a:lnTo>
                    <a:pt x="1340" y="2660"/>
                  </a:lnTo>
                  <a:lnTo>
                    <a:pt x="1344" y="2660"/>
                  </a:lnTo>
                  <a:lnTo>
                    <a:pt x="1346" y="2660"/>
                  </a:lnTo>
                  <a:lnTo>
                    <a:pt x="1346" y="2662"/>
                  </a:lnTo>
                  <a:lnTo>
                    <a:pt x="1346" y="2668"/>
                  </a:lnTo>
                  <a:lnTo>
                    <a:pt x="1346" y="2670"/>
                  </a:lnTo>
                  <a:lnTo>
                    <a:pt x="1346" y="2672"/>
                  </a:lnTo>
                  <a:lnTo>
                    <a:pt x="1352" y="2674"/>
                  </a:lnTo>
                  <a:lnTo>
                    <a:pt x="1358" y="2676"/>
                  </a:lnTo>
                  <a:lnTo>
                    <a:pt x="1360" y="2680"/>
                  </a:lnTo>
                  <a:lnTo>
                    <a:pt x="1362" y="2686"/>
                  </a:lnTo>
                  <a:lnTo>
                    <a:pt x="1362" y="2690"/>
                  </a:lnTo>
                  <a:lnTo>
                    <a:pt x="1366" y="2694"/>
                  </a:lnTo>
                  <a:lnTo>
                    <a:pt x="1372" y="2696"/>
                  </a:lnTo>
                  <a:lnTo>
                    <a:pt x="1374" y="2696"/>
                  </a:lnTo>
                  <a:lnTo>
                    <a:pt x="1376" y="2696"/>
                  </a:lnTo>
                  <a:lnTo>
                    <a:pt x="1376" y="2694"/>
                  </a:lnTo>
                  <a:lnTo>
                    <a:pt x="1374" y="2690"/>
                  </a:lnTo>
                  <a:lnTo>
                    <a:pt x="1368" y="2684"/>
                  </a:lnTo>
                  <a:lnTo>
                    <a:pt x="1368" y="2678"/>
                  </a:lnTo>
                  <a:lnTo>
                    <a:pt x="1370" y="2678"/>
                  </a:lnTo>
                  <a:lnTo>
                    <a:pt x="1378" y="2684"/>
                  </a:lnTo>
                  <a:lnTo>
                    <a:pt x="1386" y="2692"/>
                  </a:lnTo>
                  <a:lnTo>
                    <a:pt x="1390" y="2694"/>
                  </a:lnTo>
                  <a:lnTo>
                    <a:pt x="1392" y="2694"/>
                  </a:lnTo>
                  <a:lnTo>
                    <a:pt x="1390" y="2692"/>
                  </a:lnTo>
                  <a:lnTo>
                    <a:pt x="1386" y="2684"/>
                  </a:lnTo>
                  <a:lnTo>
                    <a:pt x="1380" y="2676"/>
                  </a:lnTo>
                  <a:lnTo>
                    <a:pt x="1380" y="2674"/>
                  </a:lnTo>
                  <a:lnTo>
                    <a:pt x="1382" y="2674"/>
                  </a:lnTo>
                  <a:lnTo>
                    <a:pt x="1394" y="2680"/>
                  </a:lnTo>
                  <a:lnTo>
                    <a:pt x="1402" y="2684"/>
                  </a:lnTo>
                  <a:lnTo>
                    <a:pt x="1406" y="2684"/>
                  </a:lnTo>
                  <a:lnTo>
                    <a:pt x="1404" y="2682"/>
                  </a:lnTo>
                  <a:lnTo>
                    <a:pt x="1400" y="2676"/>
                  </a:lnTo>
                  <a:lnTo>
                    <a:pt x="1392" y="2670"/>
                  </a:lnTo>
                  <a:lnTo>
                    <a:pt x="1386" y="2668"/>
                  </a:lnTo>
                  <a:lnTo>
                    <a:pt x="1384" y="2668"/>
                  </a:lnTo>
                  <a:lnTo>
                    <a:pt x="1384" y="2664"/>
                  </a:lnTo>
                  <a:lnTo>
                    <a:pt x="1384" y="2662"/>
                  </a:lnTo>
                  <a:lnTo>
                    <a:pt x="1384" y="2660"/>
                  </a:lnTo>
                  <a:lnTo>
                    <a:pt x="1380" y="2656"/>
                  </a:lnTo>
                  <a:lnTo>
                    <a:pt x="1380" y="2654"/>
                  </a:lnTo>
                  <a:lnTo>
                    <a:pt x="1388" y="2652"/>
                  </a:lnTo>
                  <a:lnTo>
                    <a:pt x="1392" y="2652"/>
                  </a:lnTo>
                  <a:lnTo>
                    <a:pt x="1398" y="2650"/>
                  </a:lnTo>
                  <a:lnTo>
                    <a:pt x="1404" y="2644"/>
                  </a:lnTo>
                  <a:lnTo>
                    <a:pt x="1408" y="2642"/>
                  </a:lnTo>
                  <a:lnTo>
                    <a:pt x="1412" y="2640"/>
                  </a:lnTo>
                  <a:lnTo>
                    <a:pt x="1418" y="2642"/>
                  </a:lnTo>
                  <a:lnTo>
                    <a:pt x="1422" y="2644"/>
                  </a:lnTo>
                  <a:lnTo>
                    <a:pt x="1426" y="2644"/>
                  </a:lnTo>
                  <a:lnTo>
                    <a:pt x="1430" y="2640"/>
                  </a:lnTo>
                  <a:lnTo>
                    <a:pt x="1436" y="2638"/>
                  </a:lnTo>
                  <a:lnTo>
                    <a:pt x="1438" y="2638"/>
                  </a:lnTo>
                  <a:lnTo>
                    <a:pt x="1444" y="2640"/>
                  </a:lnTo>
                  <a:lnTo>
                    <a:pt x="1450" y="2644"/>
                  </a:lnTo>
                  <a:lnTo>
                    <a:pt x="1454" y="2644"/>
                  </a:lnTo>
                  <a:lnTo>
                    <a:pt x="1464" y="2644"/>
                  </a:lnTo>
                  <a:lnTo>
                    <a:pt x="1470" y="2644"/>
                  </a:lnTo>
                  <a:lnTo>
                    <a:pt x="1472" y="2646"/>
                  </a:lnTo>
                  <a:lnTo>
                    <a:pt x="1472" y="2650"/>
                  </a:lnTo>
                  <a:lnTo>
                    <a:pt x="1474" y="2656"/>
                  </a:lnTo>
                  <a:lnTo>
                    <a:pt x="1480" y="2660"/>
                  </a:lnTo>
                  <a:lnTo>
                    <a:pt x="1486" y="2660"/>
                  </a:lnTo>
                  <a:lnTo>
                    <a:pt x="1492" y="2658"/>
                  </a:lnTo>
                  <a:lnTo>
                    <a:pt x="1504" y="2656"/>
                  </a:lnTo>
                  <a:lnTo>
                    <a:pt x="1504" y="2658"/>
                  </a:lnTo>
                  <a:lnTo>
                    <a:pt x="1502" y="2660"/>
                  </a:lnTo>
                  <a:lnTo>
                    <a:pt x="1484" y="2668"/>
                  </a:lnTo>
                  <a:lnTo>
                    <a:pt x="1480" y="2672"/>
                  </a:lnTo>
                  <a:lnTo>
                    <a:pt x="1478" y="2680"/>
                  </a:lnTo>
                  <a:lnTo>
                    <a:pt x="1480" y="2684"/>
                  </a:lnTo>
                  <a:lnTo>
                    <a:pt x="1482" y="2682"/>
                  </a:lnTo>
                  <a:lnTo>
                    <a:pt x="1494" y="2670"/>
                  </a:lnTo>
                  <a:lnTo>
                    <a:pt x="1506" y="2662"/>
                  </a:lnTo>
                  <a:lnTo>
                    <a:pt x="1514" y="2658"/>
                  </a:lnTo>
                  <a:lnTo>
                    <a:pt x="1522" y="2654"/>
                  </a:lnTo>
                  <a:lnTo>
                    <a:pt x="1528" y="2646"/>
                  </a:lnTo>
                  <a:lnTo>
                    <a:pt x="1532" y="2638"/>
                  </a:lnTo>
                  <a:lnTo>
                    <a:pt x="1536" y="2636"/>
                  </a:lnTo>
                  <a:lnTo>
                    <a:pt x="1538" y="2634"/>
                  </a:lnTo>
                  <a:lnTo>
                    <a:pt x="1540" y="2636"/>
                  </a:lnTo>
                  <a:lnTo>
                    <a:pt x="1544" y="2640"/>
                  </a:lnTo>
                  <a:lnTo>
                    <a:pt x="1548" y="2640"/>
                  </a:lnTo>
                  <a:lnTo>
                    <a:pt x="1552" y="2638"/>
                  </a:lnTo>
                  <a:lnTo>
                    <a:pt x="1556" y="2634"/>
                  </a:lnTo>
                  <a:lnTo>
                    <a:pt x="1562" y="2634"/>
                  </a:lnTo>
                  <a:lnTo>
                    <a:pt x="1572" y="2638"/>
                  </a:lnTo>
                  <a:lnTo>
                    <a:pt x="1580" y="2638"/>
                  </a:lnTo>
                  <a:lnTo>
                    <a:pt x="1586" y="2638"/>
                  </a:lnTo>
                  <a:lnTo>
                    <a:pt x="1590" y="2634"/>
                  </a:lnTo>
                  <a:lnTo>
                    <a:pt x="1594" y="2626"/>
                  </a:lnTo>
                  <a:lnTo>
                    <a:pt x="1594" y="2624"/>
                  </a:lnTo>
                  <a:lnTo>
                    <a:pt x="1592" y="2624"/>
                  </a:lnTo>
                  <a:lnTo>
                    <a:pt x="1584" y="2622"/>
                  </a:lnTo>
                  <a:lnTo>
                    <a:pt x="1572" y="2616"/>
                  </a:lnTo>
                  <a:lnTo>
                    <a:pt x="1560" y="2608"/>
                  </a:lnTo>
                  <a:lnTo>
                    <a:pt x="1554" y="2600"/>
                  </a:lnTo>
                  <a:lnTo>
                    <a:pt x="1552" y="2592"/>
                  </a:lnTo>
                  <a:lnTo>
                    <a:pt x="1552" y="2582"/>
                  </a:lnTo>
                  <a:lnTo>
                    <a:pt x="1552" y="2578"/>
                  </a:lnTo>
                  <a:lnTo>
                    <a:pt x="1550" y="2576"/>
                  </a:lnTo>
                  <a:lnTo>
                    <a:pt x="1546" y="2572"/>
                  </a:lnTo>
                  <a:lnTo>
                    <a:pt x="1542" y="2570"/>
                  </a:lnTo>
                  <a:lnTo>
                    <a:pt x="1540" y="2568"/>
                  </a:lnTo>
                  <a:lnTo>
                    <a:pt x="1540" y="2564"/>
                  </a:lnTo>
                  <a:lnTo>
                    <a:pt x="1540" y="2560"/>
                  </a:lnTo>
                  <a:lnTo>
                    <a:pt x="1538" y="2558"/>
                  </a:lnTo>
                  <a:lnTo>
                    <a:pt x="1530" y="2556"/>
                  </a:lnTo>
                  <a:lnTo>
                    <a:pt x="1528" y="2556"/>
                  </a:lnTo>
                  <a:lnTo>
                    <a:pt x="1528" y="2554"/>
                  </a:lnTo>
                  <a:lnTo>
                    <a:pt x="1536" y="2546"/>
                  </a:lnTo>
                  <a:lnTo>
                    <a:pt x="1542" y="2542"/>
                  </a:lnTo>
                  <a:lnTo>
                    <a:pt x="1546" y="2538"/>
                  </a:lnTo>
                  <a:lnTo>
                    <a:pt x="1546" y="2534"/>
                  </a:lnTo>
                  <a:lnTo>
                    <a:pt x="1546" y="2530"/>
                  </a:lnTo>
                  <a:lnTo>
                    <a:pt x="1546" y="2522"/>
                  </a:lnTo>
                  <a:lnTo>
                    <a:pt x="1546" y="2516"/>
                  </a:lnTo>
                  <a:lnTo>
                    <a:pt x="1550" y="2510"/>
                  </a:lnTo>
                  <a:lnTo>
                    <a:pt x="1554" y="2504"/>
                  </a:lnTo>
                  <a:lnTo>
                    <a:pt x="1560" y="2502"/>
                  </a:lnTo>
                  <a:lnTo>
                    <a:pt x="1566" y="2504"/>
                  </a:lnTo>
                  <a:lnTo>
                    <a:pt x="1570" y="2504"/>
                  </a:lnTo>
                  <a:lnTo>
                    <a:pt x="1572" y="2502"/>
                  </a:lnTo>
                  <a:lnTo>
                    <a:pt x="1574" y="2496"/>
                  </a:lnTo>
                  <a:lnTo>
                    <a:pt x="1574" y="2484"/>
                  </a:lnTo>
                  <a:lnTo>
                    <a:pt x="1578" y="2458"/>
                  </a:lnTo>
                  <a:lnTo>
                    <a:pt x="1580" y="2448"/>
                  </a:lnTo>
                  <a:lnTo>
                    <a:pt x="1584" y="2440"/>
                  </a:lnTo>
                  <a:lnTo>
                    <a:pt x="1588" y="2434"/>
                  </a:lnTo>
                  <a:lnTo>
                    <a:pt x="1594" y="2428"/>
                  </a:lnTo>
                  <a:lnTo>
                    <a:pt x="1600" y="2426"/>
                  </a:lnTo>
                  <a:lnTo>
                    <a:pt x="1608" y="2422"/>
                  </a:lnTo>
                  <a:lnTo>
                    <a:pt x="1614" y="2418"/>
                  </a:lnTo>
                  <a:lnTo>
                    <a:pt x="1618" y="2414"/>
                  </a:lnTo>
                  <a:lnTo>
                    <a:pt x="1620" y="2406"/>
                  </a:lnTo>
                  <a:lnTo>
                    <a:pt x="1620" y="2398"/>
                  </a:lnTo>
                  <a:lnTo>
                    <a:pt x="1620" y="2390"/>
                  </a:lnTo>
                  <a:lnTo>
                    <a:pt x="1620" y="2386"/>
                  </a:lnTo>
                  <a:lnTo>
                    <a:pt x="1618" y="2384"/>
                  </a:lnTo>
                  <a:lnTo>
                    <a:pt x="1616" y="2378"/>
                  </a:lnTo>
                  <a:lnTo>
                    <a:pt x="1616" y="2372"/>
                  </a:lnTo>
                  <a:lnTo>
                    <a:pt x="1620" y="2372"/>
                  </a:lnTo>
                  <a:lnTo>
                    <a:pt x="1626" y="2372"/>
                  </a:lnTo>
                  <a:lnTo>
                    <a:pt x="1630" y="2370"/>
                  </a:lnTo>
                  <a:lnTo>
                    <a:pt x="1636" y="2366"/>
                  </a:lnTo>
                  <a:lnTo>
                    <a:pt x="1646" y="2358"/>
                  </a:lnTo>
                  <a:lnTo>
                    <a:pt x="1654" y="2348"/>
                  </a:lnTo>
                  <a:lnTo>
                    <a:pt x="1660" y="2340"/>
                  </a:lnTo>
                  <a:lnTo>
                    <a:pt x="1662" y="2330"/>
                  </a:lnTo>
                  <a:lnTo>
                    <a:pt x="1662" y="2326"/>
                  </a:lnTo>
                  <a:lnTo>
                    <a:pt x="1664" y="2324"/>
                  </a:lnTo>
                  <a:lnTo>
                    <a:pt x="1668" y="2322"/>
                  </a:lnTo>
                  <a:lnTo>
                    <a:pt x="1672" y="2320"/>
                  </a:lnTo>
                  <a:lnTo>
                    <a:pt x="1682" y="2320"/>
                  </a:lnTo>
                  <a:lnTo>
                    <a:pt x="1690" y="2318"/>
                  </a:lnTo>
                  <a:lnTo>
                    <a:pt x="1698" y="2318"/>
                  </a:lnTo>
                  <a:lnTo>
                    <a:pt x="1702" y="2318"/>
                  </a:lnTo>
                  <a:lnTo>
                    <a:pt x="1704" y="2318"/>
                  </a:lnTo>
                  <a:lnTo>
                    <a:pt x="1706" y="2312"/>
                  </a:lnTo>
                  <a:lnTo>
                    <a:pt x="1708" y="2296"/>
                  </a:lnTo>
                  <a:lnTo>
                    <a:pt x="1708" y="2294"/>
                  </a:lnTo>
                  <a:lnTo>
                    <a:pt x="1710" y="2298"/>
                  </a:lnTo>
                  <a:lnTo>
                    <a:pt x="1712" y="2308"/>
                  </a:lnTo>
                  <a:lnTo>
                    <a:pt x="1712" y="2316"/>
                  </a:lnTo>
                  <a:lnTo>
                    <a:pt x="1714" y="2320"/>
                  </a:lnTo>
                  <a:lnTo>
                    <a:pt x="1718" y="2322"/>
                  </a:lnTo>
                  <a:lnTo>
                    <a:pt x="1724" y="2322"/>
                  </a:lnTo>
                  <a:lnTo>
                    <a:pt x="1732" y="2322"/>
                  </a:lnTo>
                  <a:lnTo>
                    <a:pt x="1726" y="2324"/>
                  </a:lnTo>
                  <a:lnTo>
                    <a:pt x="1720" y="2326"/>
                  </a:lnTo>
                  <a:lnTo>
                    <a:pt x="1708" y="2324"/>
                  </a:lnTo>
                  <a:lnTo>
                    <a:pt x="1700" y="2322"/>
                  </a:lnTo>
                  <a:lnTo>
                    <a:pt x="1696" y="2322"/>
                  </a:lnTo>
                  <a:lnTo>
                    <a:pt x="1696" y="2324"/>
                  </a:lnTo>
                  <a:lnTo>
                    <a:pt x="1696" y="2326"/>
                  </a:lnTo>
                  <a:lnTo>
                    <a:pt x="1700" y="2330"/>
                  </a:lnTo>
                  <a:lnTo>
                    <a:pt x="1708" y="2336"/>
                  </a:lnTo>
                  <a:lnTo>
                    <a:pt x="1718" y="2342"/>
                  </a:lnTo>
                  <a:lnTo>
                    <a:pt x="1722" y="2346"/>
                  </a:lnTo>
                  <a:lnTo>
                    <a:pt x="1722" y="2348"/>
                  </a:lnTo>
                  <a:lnTo>
                    <a:pt x="1724" y="2350"/>
                  </a:lnTo>
                  <a:lnTo>
                    <a:pt x="1728" y="2350"/>
                  </a:lnTo>
                  <a:lnTo>
                    <a:pt x="1740" y="2350"/>
                  </a:lnTo>
                  <a:lnTo>
                    <a:pt x="1754" y="2348"/>
                  </a:lnTo>
                  <a:lnTo>
                    <a:pt x="1760" y="2348"/>
                  </a:lnTo>
                  <a:lnTo>
                    <a:pt x="1764" y="2350"/>
                  </a:lnTo>
                  <a:lnTo>
                    <a:pt x="1766" y="2352"/>
                  </a:lnTo>
                  <a:lnTo>
                    <a:pt x="1768" y="2352"/>
                  </a:lnTo>
                  <a:lnTo>
                    <a:pt x="1772" y="2350"/>
                  </a:lnTo>
                  <a:lnTo>
                    <a:pt x="1776" y="2350"/>
                  </a:lnTo>
                  <a:lnTo>
                    <a:pt x="1780" y="2356"/>
                  </a:lnTo>
                  <a:lnTo>
                    <a:pt x="1780" y="2358"/>
                  </a:lnTo>
                  <a:lnTo>
                    <a:pt x="1778" y="2360"/>
                  </a:lnTo>
                  <a:lnTo>
                    <a:pt x="1774" y="2364"/>
                  </a:lnTo>
                  <a:lnTo>
                    <a:pt x="1756" y="2374"/>
                  </a:lnTo>
                  <a:lnTo>
                    <a:pt x="1738" y="2382"/>
                  </a:lnTo>
                  <a:lnTo>
                    <a:pt x="1732" y="2386"/>
                  </a:lnTo>
                  <a:lnTo>
                    <a:pt x="1732" y="2388"/>
                  </a:lnTo>
                  <a:lnTo>
                    <a:pt x="1732" y="2390"/>
                  </a:lnTo>
                  <a:lnTo>
                    <a:pt x="1736" y="2392"/>
                  </a:lnTo>
                  <a:lnTo>
                    <a:pt x="1742" y="2394"/>
                  </a:lnTo>
                  <a:lnTo>
                    <a:pt x="1756" y="2398"/>
                  </a:lnTo>
                  <a:lnTo>
                    <a:pt x="1762" y="2400"/>
                  </a:lnTo>
                  <a:lnTo>
                    <a:pt x="1768" y="2404"/>
                  </a:lnTo>
                  <a:lnTo>
                    <a:pt x="1772" y="2410"/>
                  </a:lnTo>
                  <a:lnTo>
                    <a:pt x="1774" y="2416"/>
                  </a:lnTo>
                  <a:lnTo>
                    <a:pt x="1774" y="2424"/>
                  </a:lnTo>
                  <a:lnTo>
                    <a:pt x="1772" y="2428"/>
                  </a:lnTo>
                  <a:lnTo>
                    <a:pt x="1768" y="2432"/>
                  </a:lnTo>
                  <a:lnTo>
                    <a:pt x="1766" y="2434"/>
                  </a:lnTo>
                  <a:lnTo>
                    <a:pt x="1768" y="2434"/>
                  </a:lnTo>
                  <a:lnTo>
                    <a:pt x="1774" y="2442"/>
                  </a:lnTo>
                  <a:lnTo>
                    <a:pt x="1780" y="2446"/>
                  </a:lnTo>
                  <a:lnTo>
                    <a:pt x="1788" y="2448"/>
                  </a:lnTo>
                  <a:lnTo>
                    <a:pt x="1794" y="2446"/>
                  </a:lnTo>
                  <a:lnTo>
                    <a:pt x="1800" y="2442"/>
                  </a:lnTo>
                  <a:lnTo>
                    <a:pt x="1810" y="2432"/>
                  </a:lnTo>
                  <a:lnTo>
                    <a:pt x="1822" y="2422"/>
                  </a:lnTo>
                  <a:lnTo>
                    <a:pt x="1826" y="2420"/>
                  </a:lnTo>
                  <a:lnTo>
                    <a:pt x="1830" y="2420"/>
                  </a:lnTo>
                  <a:lnTo>
                    <a:pt x="1832" y="2422"/>
                  </a:lnTo>
                  <a:lnTo>
                    <a:pt x="1836" y="2422"/>
                  </a:lnTo>
                  <a:lnTo>
                    <a:pt x="1844" y="2416"/>
                  </a:lnTo>
                  <a:lnTo>
                    <a:pt x="1850" y="2410"/>
                  </a:lnTo>
                  <a:lnTo>
                    <a:pt x="1856" y="2408"/>
                  </a:lnTo>
                  <a:lnTo>
                    <a:pt x="1860" y="2408"/>
                  </a:lnTo>
                  <a:lnTo>
                    <a:pt x="1862" y="2408"/>
                  </a:lnTo>
                  <a:lnTo>
                    <a:pt x="1870" y="2412"/>
                  </a:lnTo>
                  <a:lnTo>
                    <a:pt x="1876" y="2414"/>
                  </a:lnTo>
                  <a:lnTo>
                    <a:pt x="1882" y="2412"/>
                  </a:lnTo>
                  <a:lnTo>
                    <a:pt x="1892" y="2408"/>
                  </a:lnTo>
                  <a:lnTo>
                    <a:pt x="1894" y="2406"/>
                  </a:lnTo>
                  <a:lnTo>
                    <a:pt x="1892" y="2404"/>
                  </a:lnTo>
                  <a:lnTo>
                    <a:pt x="1892" y="2400"/>
                  </a:lnTo>
                  <a:lnTo>
                    <a:pt x="1892" y="2398"/>
                  </a:lnTo>
                  <a:lnTo>
                    <a:pt x="1894" y="2394"/>
                  </a:lnTo>
                  <a:lnTo>
                    <a:pt x="1896" y="2390"/>
                  </a:lnTo>
                  <a:lnTo>
                    <a:pt x="1894" y="2386"/>
                  </a:lnTo>
                  <a:lnTo>
                    <a:pt x="1886" y="2384"/>
                  </a:lnTo>
                  <a:lnTo>
                    <a:pt x="1874" y="2386"/>
                  </a:lnTo>
                  <a:lnTo>
                    <a:pt x="1868" y="2388"/>
                  </a:lnTo>
                  <a:lnTo>
                    <a:pt x="1862" y="2392"/>
                  </a:lnTo>
                  <a:lnTo>
                    <a:pt x="1854" y="2396"/>
                  </a:lnTo>
                  <a:lnTo>
                    <a:pt x="1852" y="2396"/>
                  </a:lnTo>
                  <a:lnTo>
                    <a:pt x="1848" y="2392"/>
                  </a:lnTo>
                  <a:lnTo>
                    <a:pt x="1842" y="2386"/>
                  </a:lnTo>
                  <a:lnTo>
                    <a:pt x="1836" y="2376"/>
                  </a:lnTo>
                  <a:lnTo>
                    <a:pt x="1826" y="2358"/>
                  </a:lnTo>
                  <a:lnTo>
                    <a:pt x="1824" y="2348"/>
                  </a:lnTo>
                  <a:lnTo>
                    <a:pt x="1824" y="2346"/>
                  </a:lnTo>
                  <a:lnTo>
                    <a:pt x="1824" y="2344"/>
                  </a:lnTo>
                  <a:lnTo>
                    <a:pt x="1830" y="2342"/>
                  </a:lnTo>
                  <a:lnTo>
                    <a:pt x="1836" y="2340"/>
                  </a:lnTo>
                  <a:lnTo>
                    <a:pt x="1838" y="2340"/>
                  </a:lnTo>
                  <a:lnTo>
                    <a:pt x="1838" y="2342"/>
                  </a:lnTo>
                  <a:lnTo>
                    <a:pt x="1838" y="2344"/>
                  </a:lnTo>
                  <a:lnTo>
                    <a:pt x="1838" y="2348"/>
                  </a:lnTo>
                  <a:lnTo>
                    <a:pt x="1842" y="2346"/>
                  </a:lnTo>
                  <a:lnTo>
                    <a:pt x="1852" y="2336"/>
                  </a:lnTo>
                  <a:lnTo>
                    <a:pt x="1862" y="2326"/>
                  </a:lnTo>
                  <a:lnTo>
                    <a:pt x="1872" y="2318"/>
                  </a:lnTo>
                  <a:lnTo>
                    <a:pt x="1876" y="2316"/>
                  </a:lnTo>
                  <a:lnTo>
                    <a:pt x="1880" y="2316"/>
                  </a:lnTo>
                  <a:lnTo>
                    <a:pt x="1886" y="2318"/>
                  </a:lnTo>
                  <a:lnTo>
                    <a:pt x="1896" y="2316"/>
                  </a:lnTo>
                  <a:lnTo>
                    <a:pt x="1906" y="2312"/>
                  </a:lnTo>
                  <a:lnTo>
                    <a:pt x="1916" y="2308"/>
                  </a:lnTo>
                  <a:lnTo>
                    <a:pt x="1934" y="2296"/>
                  </a:lnTo>
                  <a:lnTo>
                    <a:pt x="1944" y="2292"/>
                  </a:lnTo>
                  <a:lnTo>
                    <a:pt x="1952" y="2292"/>
                  </a:lnTo>
                  <a:lnTo>
                    <a:pt x="1956" y="2294"/>
                  </a:lnTo>
                  <a:lnTo>
                    <a:pt x="1960" y="2296"/>
                  </a:lnTo>
                  <a:lnTo>
                    <a:pt x="1964" y="2294"/>
                  </a:lnTo>
                  <a:lnTo>
                    <a:pt x="1972" y="2288"/>
                  </a:lnTo>
                  <a:lnTo>
                    <a:pt x="1976" y="2288"/>
                  </a:lnTo>
                  <a:lnTo>
                    <a:pt x="1980" y="2290"/>
                  </a:lnTo>
                  <a:lnTo>
                    <a:pt x="1986" y="2288"/>
                  </a:lnTo>
                  <a:lnTo>
                    <a:pt x="1992" y="2286"/>
                  </a:lnTo>
                  <a:lnTo>
                    <a:pt x="1998" y="2284"/>
                  </a:lnTo>
                  <a:lnTo>
                    <a:pt x="2002" y="2284"/>
                  </a:lnTo>
                  <a:lnTo>
                    <a:pt x="2004" y="2286"/>
                  </a:lnTo>
                  <a:lnTo>
                    <a:pt x="2004" y="2288"/>
                  </a:lnTo>
                  <a:lnTo>
                    <a:pt x="2004" y="2290"/>
                  </a:lnTo>
                  <a:lnTo>
                    <a:pt x="2000" y="2294"/>
                  </a:lnTo>
                  <a:lnTo>
                    <a:pt x="1996" y="2298"/>
                  </a:lnTo>
                  <a:lnTo>
                    <a:pt x="1988" y="2300"/>
                  </a:lnTo>
                  <a:lnTo>
                    <a:pt x="1980" y="2302"/>
                  </a:lnTo>
                  <a:lnTo>
                    <a:pt x="1974" y="2306"/>
                  </a:lnTo>
                  <a:lnTo>
                    <a:pt x="1968" y="2312"/>
                  </a:lnTo>
                  <a:lnTo>
                    <a:pt x="1962" y="2316"/>
                  </a:lnTo>
                  <a:lnTo>
                    <a:pt x="1948" y="2318"/>
                  </a:lnTo>
                  <a:lnTo>
                    <a:pt x="1944" y="2318"/>
                  </a:lnTo>
                  <a:lnTo>
                    <a:pt x="1944" y="2320"/>
                  </a:lnTo>
                  <a:lnTo>
                    <a:pt x="1944" y="2324"/>
                  </a:lnTo>
                  <a:lnTo>
                    <a:pt x="1946" y="2326"/>
                  </a:lnTo>
                  <a:lnTo>
                    <a:pt x="1952" y="2332"/>
                  </a:lnTo>
                  <a:lnTo>
                    <a:pt x="1956" y="2334"/>
                  </a:lnTo>
                  <a:lnTo>
                    <a:pt x="1958" y="2334"/>
                  </a:lnTo>
                  <a:lnTo>
                    <a:pt x="1962" y="2334"/>
                  </a:lnTo>
                  <a:lnTo>
                    <a:pt x="1968" y="2338"/>
                  </a:lnTo>
                  <a:lnTo>
                    <a:pt x="1974" y="2344"/>
                  </a:lnTo>
                  <a:lnTo>
                    <a:pt x="1978" y="2352"/>
                  </a:lnTo>
                  <a:lnTo>
                    <a:pt x="1976" y="2354"/>
                  </a:lnTo>
                  <a:lnTo>
                    <a:pt x="1972" y="2352"/>
                  </a:lnTo>
                  <a:lnTo>
                    <a:pt x="1964" y="2350"/>
                  </a:lnTo>
                  <a:lnTo>
                    <a:pt x="1958" y="2350"/>
                  </a:lnTo>
                  <a:lnTo>
                    <a:pt x="1952" y="2354"/>
                  </a:lnTo>
                  <a:lnTo>
                    <a:pt x="1948" y="2362"/>
                  </a:lnTo>
                  <a:lnTo>
                    <a:pt x="1942" y="2376"/>
                  </a:lnTo>
                  <a:lnTo>
                    <a:pt x="1940" y="2382"/>
                  </a:lnTo>
                  <a:lnTo>
                    <a:pt x="1942" y="2388"/>
                  </a:lnTo>
                  <a:lnTo>
                    <a:pt x="1944" y="2396"/>
                  </a:lnTo>
                  <a:lnTo>
                    <a:pt x="1942" y="2396"/>
                  </a:lnTo>
                  <a:lnTo>
                    <a:pt x="1940" y="2396"/>
                  </a:lnTo>
                  <a:lnTo>
                    <a:pt x="1934" y="2394"/>
                  </a:lnTo>
                  <a:lnTo>
                    <a:pt x="1930" y="2392"/>
                  </a:lnTo>
                  <a:lnTo>
                    <a:pt x="1926" y="2394"/>
                  </a:lnTo>
                  <a:lnTo>
                    <a:pt x="1922" y="2394"/>
                  </a:lnTo>
                  <a:lnTo>
                    <a:pt x="1918" y="2392"/>
                  </a:lnTo>
                  <a:lnTo>
                    <a:pt x="1910" y="2390"/>
                  </a:lnTo>
                  <a:lnTo>
                    <a:pt x="1904" y="2388"/>
                  </a:lnTo>
                  <a:lnTo>
                    <a:pt x="1904" y="2390"/>
                  </a:lnTo>
                  <a:lnTo>
                    <a:pt x="1904" y="2392"/>
                  </a:lnTo>
                  <a:lnTo>
                    <a:pt x="1904" y="2396"/>
                  </a:lnTo>
                  <a:lnTo>
                    <a:pt x="1904" y="2398"/>
                  </a:lnTo>
                  <a:lnTo>
                    <a:pt x="1900" y="2402"/>
                  </a:lnTo>
                  <a:lnTo>
                    <a:pt x="1900" y="2404"/>
                  </a:lnTo>
                  <a:lnTo>
                    <a:pt x="1912" y="2410"/>
                  </a:lnTo>
                  <a:lnTo>
                    <a:pt x="1918" y="2414"/>
                  </a:lnTo>
                  <a:lnTo>
                    <a:pt x="1924" y="2418"/>
                  </a:lnTo>
                  <a:lnTo>
                    <a:pt x="1928" y="2424"/>
                  </a:lnTo>
                  <a:lnTo>
                    <a:pt x="1934" y="2430"/>
                  </a:lnTo>
                  <a:lnTo>
                    <a:pt x="1938" y="2432"/>
                  </a:lnTo>
                  <a:lnTo>
                    <a:pt x="1944" y="2434"/>
                  </a:lnTo>
                  <a:lnTo>
                    <a:pt x="1950" y="2434"/>
                  </a:lnTo>
                  <a:lnTo>
                    <a:pt x="1954" y="2436"/>
                  </a:lnTo>
                  <a:lnTo>
                    <a:pt x="1956" y="2440"/>
                  </a:lnTo>
                  <a:lnTo>
                    <a:pt x="1958" y="2442"/>
                  </a:lnTo>
                  <a:lnTo>
                    <a:pt x="1960" y="2446"/>
                  </a:lnTo>
                  <a:lnTo>
                    <a:pt x="1966" y="2448"/>
                  </a:lnTo>
                  <a:lnTo>
                    <a:pt x="1976" y="2452"/>
                  </a:lnTo>
                  <a:lnTo>
                    <a:pt x="1990" y="2456"/>
                  </a:lnTo>
                  <a:lnTo>
                    <a:pt x="1994" y="2458"/>
                  </a:lnTo>
                  <a:lnTo>
                    <a:pt x="1996" y="2462"/>
                  </a:lnTo>
                  <a:lnTo>
                    <a:pt x="2006" y="2474"/>
                  </a:lnTo>
                  <a:lnTo>
                    <a:pt x="2034" y="2504"/>
                  </a:lnTo>
                  <a:lnTo>
                    <a:pt x="2042" y="2510"/>
                  </a:lnTo>
                  <a:lnTo>
                    <a:pt x="2050" y="2516"/>
                  </a:lnTo>
                  <a:lnTo>
                    <a:pt x="2062" y="2520"/>
                  </a:lnTo>
                  <a:lnTo>
                    <a:pt x="2070" y="2522"/>
                  </a:lnTo>
                  <a:lnTo>
                    <a:pt x="2074" y="2526"/>
                  </a:lnTo>
                  <a:lnTo>
                    <a:pt x="2076" y="2530"/>
                  </a:lnTo>
                  <a:lnTo>
                    <a:pt x="2080" y="2534"/>
                  </a:lnTo>
                  <a:lnTo>
                    <a:pt x="2082" y="2538"/>
                  </a:lnTo>
                  <a:lnTo>
                    <a:pt x="2088" y="2538"/>
                  </a:lnTo>
                  <a:lnTo>
                    <a:pt x="2092" y="2540"/>
                  </a:lnTo>
                  <a:lnTo>
                    <a:pt x="2094" y="2544"/>
                  </a:lnTo>
                  <a:lnTo>
                    <a:pt x="2098" y="2552"/>
                  </a:lnTo>
                  <a:lnTo>
                    <a:pt x="2100" y="2562"/>
                  </a:lnTo>
                  <a:lnTo>
                    <a:pt x="2104" y="2584"/>
                  </a:lnTo>
                  <a:lnTo>
                    <a:pt x="2104" y="2598"/>
                  </a:lnTo>
                  <a:lnTo>
                    <a:pt x="2100" y="2606"/>
                  </a:lnTo>
                  <a:lnTo>
                    <a:pt x="2096" y="2610"/>
                  </a:lnTo>
                  <a:lnTo>
                    <a:pt x="2086" y="2618"/>
                  </a:lnTo>
                  <a:lnTo>
                    <a:pt x="2066" y="2630"/>
                  </a:lnTo>
                  <a:lnTo>
                    <a:pt x="2054" y="2636"/>
                  </a:lnTo>
                  <a:lnTo>
                    <a:pt x="2044" y="2640"/>
                  </a:lnTo>
                  <a:lnTo>
                    <a:pt x="2032" y="2638"/>
                  </a:lnTo>
                  <a:lnTo>
                    <a:pt x="2028" y="2638"/>
                  </a:lnTo>
                  <a:lnTo>
                    <a:pt x="2024" y="2634"/>
                  </a:lnTo>
                  <a:lnTo>
                    <a:pt x="2014" y="2630"/>
                  </a:lnTo>
                  <a:lnTo>
                    <a:pt x="2006" y="2630"/>
                  </a:lnTo>
                  <a:lnTo>
                    <a:pt x="1996" y="2632"/>
                  </a:lnTo>
                  <a:lnTo>
                    <a:pt x="1986" y="2636"/>
                  </a:lnTo>
                  <a:lnTo>
                    <a:pt x="1976" y="2640"/>
                  </a:lnTo>
                  <a:lnTo>
                    <a:pt x="1968" y="2642"/>
                  </a:lnTo>
                  <a:lnTo>
                    <a:pt x="1960" y="2642"/>
                  </a:lnTo>
                  <a:lnTo>
                    <a:pt x="1956" y="2640"/>
                  </a:lnTo>
                  <a:lnTo>
                    <a:pt x="1952" y="2636"/>
                  </a:lnTo>
                  <a:lnTo>
                    <a:pt x="1942" y="2630"/>
                  </a:lnTo>
                  <a:lnTo>
                    <a:pt x="1940" y="2630"/>
                  </a:lnTo>
                  <a:lnTo>
                    <a:pt x="1938" y="2632"/>
                  </a:lnTo>
                  <a:lnTo>
                    <a:pt x="1936" y="2634"/>
                  </a:lnTo>
                  <a:lnTo>
                    <a:pt x="1932" y="2634"/>
                  </a:lnTo>
                  <a:lnTo>
                    <a:pt x="1924" y="2630"/>
                  </a:lnTo>
                  <a:lnTo>
                    <a:pt x="1918" y="2626"/>
                  </a:lnTo>
                  <a:lnTo>
                    <a:pt x="1914" y="2622"/>
                  </a:lnTo>
                  <a:lnTo>
                    <a:pt x="1910" y="2618"/>
                  </a:lnTo>
                  <a:lnTo>
                    <a:pt x="1908" y="2616"/>
                  </a:lnTo>
                  <a:lnTo>
                    <a:pt x="1906" y="2616"/>
                  </a:lnTo>
                  <a:lnTo>
                    <a:pt x="1896" y="2620"/>
                  </a:lnTo>
                  <a:lnTo>
                    <a:pt x="1890" y="2620"/>
                  </a:lnTo>
                  <a:lnTo>
                    <a:pt x="1886" y="2618"/>
                  </a:lnTo>
                  <a:lnTo>
                    <a:pt x="1884" y="2614"/>
                  </a:lnTo>
                  <a:lnTo>
                    <a:pt x="1882" y="2608"/>
                  </a:lnTo>
                  <a:lnTo>
                    <a:pt x="1880" y="2602"/>
                  </a:lnTo>
                  <a:lnTo>
                    <a:pt x="1876" y="2598"/>
                  </a:lnTo>
                  <a:lnTo>
                    <a:pt x="1870" y="2596"/>
                  </a:lnTo>
                  <a:lnTo>
                    <a:pt x="1860" y="2598"/>
                  </a:lnTo>
                  <a:lnTo>
                    <a:pt x="1850" y="2600"/>
                  </a:lnTo>
                  <a:lnTo>
                    <a:pt x="1844" y="2596"/>
                  </a:lnTo>
                  <a:lnTo>
                    <a:pt x="1842" y="2592"/>
                  </a:lnTo>
                  <a:lnTo>
                    <a:pt x="1840" y="2586"/>
                  </a:lnTo>
                  <a:lnTo>
                    <a:pt x="1840" y="2582"/>
                  </a:lnTo>
                  <a:lnTo>
                    <a:pt x="1838" y="2578"/>
                  </a:lnTo>
                  <a:lnTo>
                    <a:pt x="1836" y="2576"/>
                  </a:lnTo>
                  <a:lnTo>
                    <a:pt x="1830" y="2580"/>
                  </a:lnTo>
                  <a:lnTo>
                    <a:pt x="1822" y="2582"/>
                  </a:lnTo>
                  <a:lnTo>
                    <a:pt x="1814" y="2584"/>
                  </a:lnTo>
                  <a:lnTo>
                    <a:pt x="1798" y="2582"/>
                  </a:lnTo>
                  <a:lnTo>
                    <a:pt x="1788" y="2580"/>
                  </a:lnTo>
                  <a:lnTo>
                    <a:pt x="1778" y="2580"/>
                  </a:lnTo>
                  <a:lnTo>
                    <a:pt x="1766" y="2582"/>
                  </a:lnTo>
                  <a:lnTo>
                    <a:pt x="1752" y="2586"/>
                  </a:lnTo>
                  <a:lnTo>
                    <a:pt x="1724" y="2596"/>
                  </a:lnTo>
                  <a:lnTo>
                    <a:pt x="1706" y="2608"/>
                  </a:lnTo>
                  <a:lnTo>
                    <a:pt x="1694" y="2618"/>
                  </a:lnTo>
                  <a:lnTo>
                    <a:pt x="1688" y="2624"/>
                  </a:lnTo>
                  <a:lnTo>
                    <a:pt x="1684" y="2630"/>
                  </a:lnTo>
                  <a:lnTo>
                    <a:pt x="1678" y="2632"/>
                  </a:lnTo>
                  <a:lnTo>
                    <a:pt x="1668" y="2632"/>
                  </a:lnTo>
                  <a:lnTo>
                    <a:pt x="1656" y="2628"/>
                  </a:lnTo>
                  <a:lnTo>
                    <a:pt x="1646" y="2626"/>
                  </a:lnTo>
                  <a:lnTo>
                    <a:pt x="1638" y="2626"/>
                  </a:lnTo>
                  <a:lnTo>
                    <a:pt x="1630" y="2628"/>
                  </a:lnTo>
                  <a:lnTo>
                    <a:pt x="1618" y="2628"/>
                  </a:lnTo>
                  <a:lnTo>
                    <a:pt x="1608" y="2624"/>
                  </a:lnTo>
                  <a:lnTo>
                    <a:pt x="1602" y="2626"/>
                  </a:lnTo>
                  <a:lnTo>
                    <a:pt x="1598" y="2628"/>
                  </a:lnTo>
                  <a:lnTo>
                    <a:pt x="1596" y="2634"/>
                  </a:lnTo>
                  <a:lnTo>
                    <a:pt x="1594" y="2638"/>
                  </a:lnTo>
                  <a:lnTo>
                    <a:pt x="1596" y="2640"/>
                  </a:lnTo>
                  <a:lnTo>
                    <a:pt x="1600" y="2642"/>
                  </a:lnTo>
                  <a:lnTo>
                    <a:pt x="1604" y="2646"/>
                  </a:lnTo>
                  <a:lnTo>
                    <a:pt x="1608" y="2650"/>
                  </a:lnTo>
                  <a:lnTo>
                    <a:pt x="1612" y="2650"/>
                  </a:lnTo>
                  <a:lnTo>
                    <a:pt x="1620" y="2652"/>
                  </a:lnTo>
                  <a:lnTo>
                    <a:pt x="1622" y="2652"/>
                  </a:lnTo>
                  <a:lnTo>
                    <a:pt x="1620" y="2652"/>
                  </a:lnTo>
                  <a:lnTo>
                    <a:pt x="1606" y="2656"/>
                  </a:lnTo>
                  <a:lnTo>
                    <a:pt x="1584" y="2660"/>
                  </a:lnTo>
                  <a:lnTo>
                    <a:pt x="1584" y="2662"/>
                  </a:lnTo>
                  <a:lnTo>
                    <a:pt x="1584" y="2664"/>
                  </a:lnTo>
                  <a:lnTo>
                    <a:pt x="1592" y="2666"/>
                  </a:lnTo>
                  <a:lnTo>
                    <a:pt x="1594" y="2668"/>
                  </a:lnTo>
                  <a:lnTo>
                    <a:pt x="1594" y="2672"/>
                  </a:lnTo>
                  <a:lnTo>
                    <a:pt x="1586" y="2674"/>
                  </a:lnTo>
                  <a:lnTo>
                    <a:pt x="1570" y="2674"/>
                  </a:lnTo>
                  <a:lnTo>
                    <a:pt x="1558" y="2672"/>
                  </a:lnTo>
                  <a:lnTo>
                    <a:pt x="1554" y="2670"/>
                  </a:lnTo>
                  <a:lnTo>
                    <a:pt x="1552" y="2666"/>
                  </a:lnTo>
                  <a:lnTo>
                    <a:pt x="1552" y="2664"/>
                  </a:lnTo>
                  <a:lnTo>
                    <a:pt x="1550" y="2662"/>
                  </a:lnTo>
                  <a:lnTo>
                    <a:pt x="1544" y="2662"/>
                  </a:lnTo>
                  <a:lnTo>
                    <a:pt x="1538" y="2666"/>
                  </a:lnTo>
                  <a:lnTo>
                    <a:pt x="1536" y="2668"/>
                  </a:lnTo>
                  <a:lnTo>
                    <a:pt x="1538" y="2670"/>
                  </a:lnTo>
                  <a:lnTo>
                    <a:pt x="1540" y="2672"/>
                  </a:lnTo>
                  <a:lnTo>
                    <a:pt x="1540" y="2674"/>
                  </a:lnTo>
                  <a:lnTo>
                    <a:pt x="1536" y="2676"/>
                  </a:lnTo>
                  <a:lnTo>
                    <a:pt x="1530" y="2676"/>
                  </a:lnTo>
                  <a:lnTo>
                    <a:pt x="1528" y="2674"/>
                  </a:lnTo>
                  <a:lnTo>
                    <a:pt x="1526" y="2672"/>
                  </a:lnTo>
                  <a:lnTo>
                    <a:pt x="1524" y="2670"/>
                  </a:lnTo>
                  <a:lnTo>
                    <a:pt x="1520" y="2668"/>
                  </a:lnTo>
                  <a:lnTo>
                    <a:pt x="1516" y="2666"/>
                  </a:lnTo>
                  <a:lnTo>
                    <a:pt x="1510" y="2668"/>
                  </a:lnTo>
                  <a:lnTo>
                    <a:pt x="1506" y="2670"/>
                  </a:lnTo>
                  <a:lnTo>
                    <a:pt x="1500" y="2672"/>
                  </a:lnTo>
                  <a:lnTo>
                    <a:pt x="1494" y="2678"/>
                  </a:lnTo>
                  <a:lnTo>
                    <a:pt x="1488" y="2686"/>
                  </a:lnTo>
                  <a:lnTo>
                    <a:pt x="1482" y="2692"/>
                  </a:lnTo>
                  <a:lnTo>
                    <a:pt x="1480" y="2694"/>
                  </a:lnTo>
                  <a:lnTo>
                    <a:pt x="1478" y="2696"/>
                  </a:lnTo>
                  <a:lnTo>
                    <a:pt x="1476" y="2706"/>
                  </a:lnTo>
                  <a:lnTo>
                    <a:pt x="1474" y="2716"/>
                  </a:lnTo>
                  <a:lnTo>
                    <a:pt x="1474" y="2718"/>
                  </a:lnTo>
                  <a:lnTo>
                    <a:pt x="1476" y="2720"/>
                  </a:lnTo>
                  <a:lnTo>
                    <a:pt x="1482" y="2720"/>
                  </a:lnTo>
                  <a:lnTo>
                    <a:pt x="1496" y="2716"/>
                  </a:lnTo>
                  <a:lnTo>
                    <a:pt x="1504" y="2716"/>
                  </a:lnTo>
                  <a:lnTo>
                    <a:pt x="1506" y="2716"/>
                  </a:lnTo>
                  <a:lnTo>
                    <a:pt x="1506" y="2718"/>
                  </a:lnTo>
                  <a:lnTo>
                    <a:pt x="1504" y="2720"/>
                  </a:lnTo>
                  <a:lnTo>
                    <a:pt x="1500" y="2728"/>
                  </a:lnTo>
                  <a:lnTo>
                    <a:pt x="1498" y="2732"/>
                  </a:lnTo>
                  <a:lnTo>
                    <a:pt x="1502" y="2734"/>
                  </a:lnTo>
                  <a:lnTo>
                    <a:pt x="1504" y="2738"/>
                  </a:lnTo>
                  <a:lnTo>
                    <a:pt x="1504" y="2740"/>
                  </a:lnTo>
                  <a:lnTo>
                    <a:pt x="1502" y="2746"/>
                  </a:lnTo>
                  <a:lnTo>
                    <a:pt x="1502" y="2750"/>
                  </a:lnTo>
                  <a:lnTo>
                    <a:pt x="1504" y="2752"/>
                  </a:lnTo>
                  <a:lnTo>
                    <a:pt x="1506" y="2752"/>
                  </a:lnTo>
                  <a:lnTo>
                    <a:pt x="1510" y="2754"/>
                  </a:lnTo>
                  <a:lnTo>
                    <a:pt x="1510" y="2756"/>
                  </a:lnTo>
                  <a:lnTo>
                    <a:pt x="1504" y="2760"/>
                  </a:lnTo>
                  <a:lnTo>
                    <a:pt x="1498" y="2766"/>
                  </a:lnTo>
                  <a:lnTo>
                    <a:pt x="1498" y="2768"/>
                  </a:lnTo>
                  <a:lnTo>
                    <a:pt x="1502" y="2770"/>
                  </a:lnTo>
                  <a:lnTo>
                    <a:pt x="1508" y="2774"/>
                  </a:lnTo>
                  <a:lnTo>
                    <a:pt x="1510" y="2778"/>
                  </a:lnTo>
                  <a:lnTo>
                    <a:pt x="1510" y="2780"/>
                  </a:lnTo>
                  <a:lnTo>
                    <a:pt x="1508" y="2782"/>
                  </a:lnTo>
                  <a:lnTo>
                    <a:pt x="1504" y="2782"/>
                  </a:lnTo>
                  <a:lnTo>
                    <a:pt x="1500" y="2782"/>
                  </a:lnTo>
                  <a:lnTo>
                    <a:pt x="1496" y="2780"/>
                  </a:lnTo>
                  <a:lnTo>
                    <a:pt x="1494" y="2774"/>
                  </a:lnTo>
                  <a:lnTo>
                    <a:pt x="1492" y="2768"/>
                  </a:lnTo>
                  <a:lnTo>
                    <a:pt x="1488" y="2768"/>
                  </a:lnTo>
                  <a:lnTo>
                    <a:pt x="1486" y="2768"/>
                  </a:lnTo>
                  <a:lnTo>
                    <a:pt x="1486" y="2772"/>
                  </a:lnTo>
                  <a:lnTo>
                    <a:pt x="1484" y="2782"/>
                  </a:lnTo>
                  <a:lnTo>
                    <a:pt x="1486" y="2788"/>
                  </a:lnTo>
                  <a:lnTo>
                    <a:pt x="1490" y="2792"/>
                  </a:lnTo>
                  <a:lnTo>
                    <a:pt x="1494" y="2794"/>
                  </a:lnTo>
                  <a:lnTo>
                    <a:pt x="1498" y="2794"/>
                  </a:lnTo>
                  <a:lnTo>
                    <a:pt x="1500" y="2794"/>
                  </a:lnTo>
                  <a:lnTo>
                    <a:pt x="1504" y="2796"/>
                  </a:lnTo>
                  <a:lnTo>
                    <a:pt x="1508" y="2800"/>
                  </a:lnTo>
                  <a:lnTo>
                    <a:pt x="1510" y="2800"/>
                  </a:lnTo>
                  <a:lnTo>
                    <a:pt x="1518" y="2802"/>
                  </a:lnTo>
                  <a:lnTo>
                    <a:pt x="1520" y="2802"/>
                  </a:lnTo>
                  <a:lnTo>
                    <a:pt x="1522" y="2804"/>
                  </a:lnTo>
                  <a:lnTo>
                    <a:pt x="1522" y="2806"/>
                  </a:lnTo>
                  <a:lnTo>
                    <a:pt x="1520" y="2810"/>
                  </a:lnTo>
                  <a:lnTo>
                    <a:pt x="1516" y="2818"/>
                  </a:lnTo>
                  <a:lnTo>
                    <a:pt x="1516" y="2822"/>
                  </a:lnTo>
                  <a:lnTo>
                    <a:pt x="1520" y="2826"/>
                  </a:lnTo>
                  <a:lnTo>
                    <a:pt x="1520" y="2832"/>
                  </a:lnTo>
                  <a:lnTo>
                    <a:pt x="1520" y="2836"/>
                  </a:lnTo>
                  <a:lnTo>
                    <a:pt x="1522" y="2838"/>
                  </a:lnTo>
                  <a:lnTo>
                    <a:pt x="1526" y="2838"/>
                  </a:lnTo>
                  <a:lnTo>
                    <a:pt x="1528" y="2840"/>
                  </a:lnTo>
                  <a:lnTo>
                    <a:pt x="1530" y="2844"/>
                  </a:lnTo>
                  <a:lnTo>
                    <a:pt x="1530" y="2848"/>
                  </a:lnTo>
                  <a:lnTo>
                    <a:pt x="1530" y="2850"/>
                  </a:lnTo>
                  <a:lnTo>
                    <a:pt x="1524" y="2850"/>
                  </a:lnTo>
                  <a:lnTo>
                    <a:pt x="1518" y="2850"/>
                  </a:lnTo>
                  <a:lnTo>
                    <a:pt x="1520" y="2854"/>
                  </a:lnTo>
                  <a:lnTo>
                    <a:pt x="1522" y="2856"/>
                  </a:lnTo>
                  <a:lnTo>
                    <a:pt x="1528" y="2858"/>
                  </a:lnTo>
                  <a:lnTo>
                    <a:pt x="1542" y="2856"/>
                  </a:lnTo>
                  <a:lnTo>
                    <a:pt x="1552" y="2856"/>
                  </a:lnTo>
                  <a:lnTo>
                    <a:pt x="1556" y="2858"/>
                  </a:lnTo>
                  <a:lnTo>
                    <a:pt x="1554" y="2860"/>
                  </a:lnTo>
                  <a:lnTo>
                    <a:pt x="1550" y="2864"/>
                  </a:lnTo>
                  <a:lnTo>
                    <a:pt x="1546" y="2866"/>
                  </a:lnTo>
                  <a:lnTo>
                    <a:pt x="1534" y="2868"/>
                  </a:lnTo>
                  <a:lnTo>
                    <a:pt x="1526" y="2870"/>
                  </a:lnTo>
                  <a:lnTo>
                    <a:pt x="1524" y="2870"/>
                  </a:lnTo>
                  <a:lnTo>
                    <a:pt x="1526" y="2872"/>
                  </a:lnTo>
                  <a:lnTo>
                    <a:pt x="1528" y="2876"/>
                  </a:lnTo>
                  <a:lnTo>
                    <a:pt x="1532" y="2876"/>
                  </a:lnTo>
                  <a:lnTo>
                    <a:pt x="1540" y="2874"/>
                  </a:lnTo>
                  <a:lnTo>
                    <a:pt x="1548" y="2872"/>
                  </a:lnTo>
                  <a:lnTo>
                    <a:pt x="1550" y="2872"/>
                  </a:lnTo>
                  <a:lnTo>
                    <a:pt x="1552" y="2876"/>
                  </a:lnTo>
                  <a:lnTo>
                    <a:pt x="1552" y="2878"/>
                  </a:lnTo>
                  <a:lnTo>
                    <a:pt x="1554" y="2878"/>
                  </a:lnTo>
                  <a:lnTo>
                    <a:pt x="1560" y="2872"/>
                  </a:lnTo>
                  <a:lnTo>
                    <a:pt x="1564" y="2870"/>
                  </a:lnTo>
                  <a:lnTo>
                    <a:pt x="1568" y="2868"/>
                  </a:lnTo>
                  <a:lnTo>
                    <a:pt x="1572" y="2868"/>
                  </a:lnTo>
                  <a:lnTo>
                    <a:pt x="1576" y="2870"/>
                  </a:lnTo>
                  <a:lnTo>
                    <a:pt x="1580" y="2874"/>
                  </a:lnTo>
                  <a:lnTo>
                    <a:pt x="1582" y="2874"/>
                  </a:lnTo>
                  <a:lnTo>
                    <a:pt x="1588" y="2874"/>
                  </a:lnTo>
                  <a:lnTo>
                    <a:pt x="1590" y="2872"/>
                  </a:lnTo>
                  <a:lnTo>
                    <a:pt x="1592" y="2874"/>
                  </a:lnTo>
                  <a:lnTo>
                    <a:pt x="1594" y="2880"/>
                  </a:lnTo>
                  <a:lnTo>
                    <a:pt x="1598" y="2886"/>
                  </a:lnTo>
                  <a:lnTo>
                    <a:pt x="1602" y="2892"/>
                  </a:lnTo>
                  <a:lnTo>
                    <a:pt x="1610" y="2900"/>
                  </a:lnTo>
                  <a:lnTo>
                    <a:pt x="1616" y="2902"/>
                  </a:lnTo>
                  <a:lnTo>
                    <a:pt x="1620" y="2904"/>
                  </a:lnTo>
                  <a:lnTo>
                    <a:pt x="1624" y="2904"/>
                  </a:lnTo>
                  <a:lnTo>
                    <a:pt x="1628" y="2902"/>
                  </a:lnTo>
                  <a:lnTo>
                    <a:pt x="1634" y="2896"/>
                  </a:lnTo>
                  <a:lnTo>
                    <a:pt x="1638" y="2894"/>
                  </a:lnTo>
                  <a:lnTo>
                    <a:pt x="1640" y="2894"/>
                  </a:lnTo>
                  <a:lnTo>
                    <a:pt x="1642" y="2896"/>
                  </a:lnTo>
                  <a:lnTo>
                    <a:pt x="1646" y="2898"/>
                  </a:lnTo>
                  <a:lnTo>
                    <a:pt x="1648" y="2896"/>
                  </a:lnTo>
                  <a:lnTo>
                    <a:pt x="1652" y="2894"/>
                  </a:lnTo>
                  <a:lnTo>
                    <a:pt x="1654" y="2890"/>
                  </a:lnTo>
                  <a:lnTo>
                    <a:pt x="1654" y="2884"/>
                  </a:lnTo>
                  <a:lnTo>
                    <a:pt x="1654" y="2872"/>
                  </a:lnTo>
                  <a:lnTo>
                    <a:pt x="1656" y="2866"/>
                  </a:lnTo>
                  <a:lnTo>
                    <a:pt x="1662" y="2864"/>
                  </a:lnTo>
                  <a:lnTo>
                    <a:pt x="1670" y="2864"/>
                  </a:lnTo>
                  <a:lnTo>
                    <a:pt x="1686" y="2868"/>
                  </a:lnTo>
                  <a:lnTo>
                    <a:pt x="1700" y="2874"/>
                  </a:lnTo>
                  <a:lnTo>
                    <a:pt x="1712" y="2882"/>
                  </a:lnTo>
                  <a:lnTo>
                    <a:pt x="1720" y="2890"/>
                  </a:lnTo>
                  <a:lnTo>
                    <a:pt x="1728" y="2898"/>
                  </a:lnTo>
                  <a:lnTo>
                    <a:pt x="1732" y="2904"/>
                  </a:lnTo>
                  <a:lnTo>
                    <a:pt x="1738" y="2908"/>
                  </a:lnTo>
                  <a:lnTo>
                    <a:pt x="1744" y="2910"/>
                  </a:lnTo>
                  <a:lnTo>
                    <a:pt x="1752" y="2908"/>
                  </a:lnTo>
                  <a:lnTo>
                    <a:pt x="1766" y="2904"/>
                  </a:lnTo>
                  <a:lnTo>
                    <a:pt x="1778" y="2902"/>
                  </a:lnTo>
                  <a:lnTo>
                    <a:pt x="1782" y="2900"/>
                  </a:lnTo>
                  <a:lnTo>
                    <a:pt x="1788" y="2898"/>
                  </a:lnTo>
                  <a:lnTo>
                    <a:pt x="1794" y="2892"/>
                  </a:lnTo>
                  <a:lnTo>
                    <a:pt x="1802" y="2884"/>
                  </a:lnTo>
                  <a:lnTo>
                    <a:pt x="1814" y="2872"/>
                  </a:lnTo>
                  <a:lnTo>
                    <a:pt x="1822" y="2868"/>
                  </a:lnTo>
                  <a:lnTo>
                    <a:pt x="1828" y="2868"/>
                  </a:lnTo>
                  <a:lnTo>
                    <a:pt x="1834" y="2872"/>
                  </a:lnTo>
                  <a:lnTo>
                    <a:pt x="1838" y="2876"/>
                  </a:lnTo>
                  <a:lnTo>
                    <a:pt x="1844" y="2880"/>
                  </a:lnTo>
                  <a:lnTo>
                    <a:pt x="1848" y="2880"/>
                  </a:lnTo>
                  <a:lnTo>
                    <a:pt x="1856" y="2876"/>
                  </a:lnTo>
                  <a:lnTo>
                    <a:pt x="1868" y="2864"/>
                  </a:lnTo>
                  <a:lnTo>
                    <a:pt x="1876" y="2860"/>
                  </a:lnTo>
                  <a:lnTo>
                    <a:pt x="1878" y="2860"/>
                  </a:lnTo>
                  <a:lnTo>
                    <a:pt x="1880" y="2862"/>
                  </a:lnTo>
                  <a:lnTo>
                    <a:pt x="1882" y="2870"/>
                  </a:lnTo>
                  <a:lnTo>
                    <a:pt x="1882" y="2874"/>
                  </a:lnTo>
                  <a:lnTo>
                    <a:pt x="1880" y="2878"/>
                  </a:lnTo>
                  <a:lnTo>
                    <a:pt x="1872" y="2886"/>
                  </a:lnTo>
                  <a:lnTo>
                    <a:pt x="1866" y="2892"/>
                  </a:lnTo>
                  <a:lnTo>
                    <a:pt x="1864" y="2894"/>
                  </a:lnTo>
                  <a:lnTo>
                    <a:pt x="1866" y="2896"/>
                  </a:lnTo>
                  <a:lnTo>
                    <a:pt x="1872" y="2906"/>
                  </a:lnTo>
                  <a:lnTo>
                    <a:pt x="1872" y="2910"/>
                  </a:lnTo>
                  <a:lnTo>
                    <a:pt x="1872" y="2914"/>
                  </a:lnTo>
                  <a:lnTo>
                    <a:pt x="1868" y="2918"/>
                  </a:lnTo>
                  <a:lnTo>
                    <a:pt x="1864" y="2924"/>
                  </a:lnTo>
                  <a:lnTo>
                    <a:pt x="1862" y="2930"/>
                  </a:lnTo>
                  <a:lnTo>
                    <a:pt x="1866" y="2940"/>
                  </a:lnTo>
                  <a:lnTo>
                    <a:pt x="1870" y="2948"/>
                  </a:lnTo>
                  <a:lnTo>
                    <a:pt x="1870" y="2956"/>
                  </a:lnTo>
                  <a:lnTo>
                    <a:pt x="1870" y="2966"/>
                  </a:lnTo>
                  <a:lnTo>
                    <a:pt x="1872" y="2980"/>
                  </a:lnTo>
                  <a:lnTo>
                    <a:pt x="1872" y="2986"/>
                  </a:lnTo>
                  <a:lnTo>
                    <a:pt x="1870" y="2990"/>
                  </a:lnTo>
                  <a:lnTo>
                    <a:pt x="1866" y="2996"/>
                  </a:lnTo>
                  <a:lnTo>
                    <a:pt x="1860" y="3000"/>
                  </a:lnTo>
                  <a:lnTo>
                    <a:pt x="1858" y="3006"/>
                  </a:lnTo>
                  <a:lnTo>
                    <a:pt x="1858" y="3012"/>
                  </a:lnTo>
                  <a:lnTo>
                    <a:pt x="1858" y="3020"/>
                  </a:lnTo>
                  <a:lnTo>
                    <a:pt x="1856" y="3020"/>
                  </a:lnTo>
                  <a:lnTo>
                    <a:pt x="1854" y="3024"/>
                  </a:lnTo>
                  <a:lnTo>
                    <a:pt x="1850" y="3034"/>
                  </a:lnTo>
                  <a:lnTo>
                    <a:pt x="1848" y="3044"/>
                  </a:lnTo>
                  <a:lnTo>
                    <a:pt x="1846" y="3050"/>
                  </a:lnTo>
                  <a:lnTo>
                    <a:pt x="1842" y="3054"/>
                  </a:lnTo>
                  <a:lnTo>
                    <a:pt x="1838" y="3064"/>
                  </a:lnTo>
                  <a:lnTo>
                    <a:pt x="1824" y="3108"/>
                  </a:lnTo>
                  <a:lnTo>
                    <a:pt x="1818" y="3130"/>
                  </a:lnTo>
                  <a:lnTo>
                    <a:pt x="1814" y="3144"/>
                  </a:lnTo>
                  <a:lnTo>
                    <a:pt x="1806" y="3154"/>
                  </a:lnTo>
                  <a:lnTo>
                    <a:pt x="1800" y="3160"/>
                  </a:lnTo>
                  <a:lnTo>
                    <a:pt x="1768" y="3170"/>
                  </a:lnTo>
                  <a:lnTo>
                    <a:pt x="1764" y="3170"/>
                  </a:lnTo>
                  <a:lnTo>
                    <a:pt x="1760" y="3166"/>
                  </a:lnTo>
                  <a:lnTo>
                    <a:pt x="1756" y="3164"/>
                  </a:lnTo>
                  <a:lnTo>
                    <a:pt x="1754" y="3166"/>
                  </a:lnTo>
                  <a:lnTo>
                    <a:pt x="1748" y="3168"/>
                  </a:lnTo>
                  <a:lnTo>
                    <a:pt x="1744" y="3170"/>
                  </a:lnTo>
                  <a:lnTo>
                    <a:pt x="1740" y="3170"/>
                  </a:lnTo>
                  <a:lnTo>
                    <a:pt x="1734" y="3168"/>
                  </a:lnTo>
                  <a:lnTo>
                    <a:pt x="1728" y="3164"/>
                  </a:lnTo>
                  <a:lnTo>
                    <a:pt x="1726" y="3162"/>
                  </a:lnTo>
                  <a:lnTo>
                    <a:pt x="1724" y="3162"/>
                  </a:lnTo>
                  <a:lnTo>
                    <a:pt x="1724" y="3164"/>
                  </a:lnTo>
                  <a:lnTo>
                    <a:pt x="1724" y="3168"/>
                  </a:lnTo>
                  <a:lnTo>
                    <a:pt x="1720" y="3170"/>
                  </a:lnTo>
                  <a:lnTo>
                    <a:pt x="1734" y="3232"/>
                  </a:lnTo>
                  <a:lnTo>
                    <a:pt x="1734" y="3230"/>
                  </a:lnTo>
                  <a:lnTo>
                    <a:pt x="1738" y="3232"/>
                  </a:lnTo>
                  <a:lnTo>
                    <a:pt x="1738" y="3236"/>
                  </a:lnTo>
                  <a:lnTo>
                    <a:pt x="1738" y="3242"/>
                  </a:lnTo>
                  <a:lnTo>
                    <a:pt x="1740" y="3252"/>
                  </a:lnTo>
                  <a:lnTo>
                    <a:pt x="1744" y="3260"/>
                  </a:lnTo>
                  <a:lnTo>
                    <a:pt x="1750" y="3266"/>
                  </a:lnTo>
                  <a:lnTo>
                    <a:pt x="1754" y="3272"/>
                  </a:lnTo>
                  <a:lnTo>
                    <a:pt x="1758" y="3278"/>
                  </a:lnTo>
                  <a:lnTo>
                    <a:pt x="1760" y="3288"/>
                  </a:lnTo>
                  <a:lnTo>
                    <a:pt x="1762" y="3300"/>
                  </a:lnTo>
                  <a:lnTo>
                    <a:pt x="1766" y="3306"/>
                  </a:lnTo>
                  <a:lnTo>
                    <a:pt x="1770" y="3312"/>
                  </a:lnTo>
                  <a:lnTo>
                    <a:pt x="1784" y="3328"/>
                  </a:lnTo>
                  <a:lnTo>
                    <a:pt x="1792" y="3340"/>
                  </a:lnTo>
                  <a:lnTo>
                    <a:pt x="1796" y="3344"/>
                  </a:lnTo>
                  <a:lnTo>
                    <a:pt x="1800" y="3346"/>
                  </a:lnTo>
                  <a:lnTo>
                    <a:pt x="1802" y="3344"/>
                  </a:lnTo>
                  <a:lnTo>
                    <a:pt x="1804" y="3340"/>
                  </a:lnTo>
                  <a:lnTo>
                    <a:pt x="1810" y="3328"/>
                  </a:lnTo>
                  <a:lnTo>
                    <a:pt x="1812" y="3314"/>
                  </a:lnTo>
                  <a:lnTo>
                    <a:pt x="1816" y="3292"/>
                  </a:lnTo>
                  <a:lnTo>
                    <a:pt x="1830" y="3254"/>
                  </a:lnTo>
                  <a:lnTo>
                    <a:pt x="1832" y="3250"/>
                  </a:lnTo>
                  <a:lnTo>
                    <a:pt x="1832" y="3256"/>
                  </a:lnTo>
                  <a:lnTo>
                    <a:pt x="1832" y="3260"/>
                  </a:lnTo>
                  <a:lnTo>
                    <a:pt x="1826" y="3286"/>
                  </a:lnTo>
                  <a:lnTo>
                    <a:pt x="1826" y="3296"/>
                  </a:lnTo>
                  <a:lnTo>
                    <a:pt x="1826" y="3302"/>
                  </a:lnTo>
                  <a:lnTo>
                    <a:pt x="1822" y="3312"/>
                  </a:lnTo>
                  <a:lnTo>
                    <a:pt x="1818" y="3328"/>
                  </a:lnTo>
                  <a:lnTo>
                    <a:pt x="1818" y="3330"/>
                  </a:lnTo>
                  <a:lnTo>
                    <a:pt x="1824" y="3328"/>
                  </a:lnTo>
                  <a:lnTo>
                    <a:pt x="1828" y="3326"/>
                  </a:lnTo>
                  <a:lnTo>
                    <a:pt x="1834" y="3326"/>
                  </a:lnTo>
                  <a:lnTo>
                    <a:pt x="1838" y="3328"/>
                  </a:lnTo>
                  <a:lnTo>
                    <a:pt x="1840" y="3330"/>
                  </a:lnTo>
                  <a:lnTo>
                    <a:pt x="1848" y="3340"/>
                  </a:lnTo>
                  <a:lnTo>
                    <a:pt x="1864" y="3372"/>
                  </a:lnTo>
                  <a:lnTo>
                    <a:pt x="1880" y="3406"/>
                  </a:lnTo>
                  <a:lnTo>
                    <a:pt x="1888" y="3418"/>
                  </a:lnTo>
                  <a:lnTo>
                    <a:pt x="1896" y="3428"/>
                  </a:lnTo>
                  <a:lnTo>
                    <a:pt x="1900" y="3434"/>
                  </a:lnTo>
                  <a:lnTo>
                    <a:pt x="1900" y="3440"/>
                  </a:lnTo>
                  <a:lnTo>
                    <a:pt x="1902" y="3444"/>
                  </a:lnTo>
                  <a:lnTo>
                    <a:pt x="1908" y="3450"/>
                  </a:lnTo>
                  <a:lnTo>
                    <a:pt x="1916" y="3458"/>
                  </a:lnTo>
                  <a:lnTo>
                    <a:pt x="1922" y="3470"/>
                  </a:lnTo>
                  <a:lnTo>
                    <a:pt x="1926" y="3482"/>
                  </a:lnTo>
                  <a:lnTo>
                    <a:pt x="1926" y="3486"/>
                  </a:lnTo>
                  <a:lnTo>
                    <a:pt x="1924" y="3492"/>
                  </a:lnTo>
                  <a:lnTo>
                    <a:pt x="1922" y="3496"/>
                  </a:lnTo>
                  <a:lnTo>
                    <a:pt x="1924" y="3502"/>
                  </a:lnTo>
                  <a:lnTo>
                    <a:pt x="1926" y="3506"/>
                  </a:lnTo>
                  <a:lnTo>
                    <a:pt x="1928" y="3512"/>
                  </a:lnTo>
                  <a:lnTo>
                    <a:pt x="1938" y="3522"/>
                  </a:lnTo>
                  <a:lnTo>
                    <a:pt x="1944" y="3526"/>
                  </a:lnTo>
                  <a:lnTo>
                    <a:pt x="1952" y="3528"/>
                  </a:lnTo>
                  <a:lnTo>
                    <a:pt x="1958" y="3532"/>
                  </a:lnTo>
                  <a:lnTo>
                    <a:pt x="1964" y="3538"/>
                  </a:lnTo>
                  <a:lnTo>
                    <a:pt x="1970" y="3548"/>
                  </a:lnTo>
                  <a:lnTo>
                    <a:pt x="1976" y="3560"/>
                  </a:lnTo>
                  <a:lnTo>
                    <a:pt x="1988" y="3586"/>
                  </a:lnTo>
                  <a:lnTo>
                    <a:pt x="1996" y="3610"/>
                  </a:lnTo>
                  <a:lnTo>
                    <a:pt x="1998" y="3620"/>
                  </a:lnTo>
                  <a:lnTo>
                    <a:pt x="1998" y="3626"/>
                  </a:lnTo>
                  <a:lnTo>
                    <a:pt x="1998" y="3632"/>
                  </a:lnTo>
                  <a:lnTo>
                    <a:pt x="1996" y="3636"/>
                  </a:lnTo>
                  <a:lnTo>
                    <a:pt x="1994" y="3638"/>
                  </a:lnTo>
                  <a:lnTo>
                    <a:pt x="1992" y="3642"/>
                  </a:lnTo>
                  <a:lnTo>
                    <a:pt x="1994" y="3648"/>
                  </a:lnTo>
                  <a:lnTo>
                    <a:pt x="1996" y="3656"/>
                  </a:lnTo>
                  <a:lnTo>
                    <a:pt x="2000" y="3664"/>
                  </a:lnTo>
                  <a:lnTo>
                    <a:pt x="2000" y="3668"/>
                  </a:lnTo>
                  <a:lnTo>
                    <a:pt x="1998" y="3670"/>
                  </a:lnTo>
                  <a:lnTo>
                    <a:pt x="1998" y="3672"/>
                  </a:lnTo>
                  <a:lnTo>
                    <a:pt x="1996" y="3674"/>
                  </a:lnTo>
                  <a:lnTo>
                    <a:pt x="1996" y="3676"/>
                  </a:lnTo>
                  <a:lnTo>
                    <a:pt x="2004" y="3690"/>
                  </a:lnTo>
                  <a:lnTo>
                    <a:pt x="2014" y="3706"/>
                  </a:lnTo>
                  <a:lnTo>
                    <a:pt x="2020" y="3716"/>
                  </a:lnTo>
                  <a:lnTo>
                    <a:pt x="2026" y="3722"/>
                  </a:lnTo>
                  <a:lnTo>
                    <a:pt x="2036" y="3726"/>
                  </a:lnTo>
                  <a:lnTo>
                    <a:pt x="2042" y="3730"/>
                  </a:lnTo>
                  <a:lnTo>
                    <a:pt x="2048" y="3734"/>
                  </a:lnTo>
                  <a:lnTo>
                    <a:pt x="2058" y="3744"/>
                  </a:lnTo>
                  <a:lnTo>
                    <a:pt x="2064" y="3758"/>
                  </a:lnTo>
                  <a:lnTo>
                    <a:pt x="2072" y="3770"/>
                  </a:lnTo>
                  <a:lnTo>
                    <a:pt x="2078" y="3778"/>
                  </a:lnTo>
                  <a:lnTo>
                    <a:pt x="2082" y="3782"/>
                  </a:lnTo>
                  <a:lnTo>
                    <a:pt x="2084" y="3786"/>
                  </a:lnTo>
                  <a:lnTo>
                    <a:pt x="2084" y="3796"/>
                  </a:lnTo>
                  <a:lnTo>
                    <a:pt x="2086" y="3804"/>
                  </a:lnTo>
                  <a:lnTo>
                    <a:pt x="2088" y="3810"/>
                  </a:lnTo>
                  <a:lnTo>
                    <a:pt x="2092" y="3816"/>
                  </a:lnTo>
                  <a:lnTo>
                    <a:pt x="2094" y="3824"/>
                  </a:lnTo>
                  <a:lnTo>
                    <a:pt x="2096" y="3830"/>
                  </a:lnTo>
                  <a:lnTo>
                    <a:pt x="2098" y="3836"/>
                  </a:lnTo>
                  <a:lnTo>
                    <a:pt x="2108" y="3848"/>
                  </a:lnTo>
                  <a:lnTo>
                    <a:pt x="2120" y="3862"/>
                  </a:lnTo>
                  <a:lnTo>
                    <a:pt x="2124" y="3870"/>
                  </a:lnTo>
                  <a:lnTo>
                    <a:pt x="2126" y="3878"/>
                  </a:lnTo>
                  <a:lnTo>
                    <a:pt x="2128" y="3884"/>
                  </a:lnTo>
                  <a:lnTo>
                    <a:pt x="2130" y="3886"/>
                  </a:lnTo>
                  <a:lnTo>
                    <a:pt x="2134" y="3886"/>
                  </a:lnTo>
                  <a:lnTo>
                    <a:pt x="2138" y="3888"/>
                  </a:lnTo>
                  <a:lnTo>
                    <a:pt x="2140" y="3892"/>
                  </a:lnTo>
                  <a:lnTo>
                    <a:pt x="2144" y="3902"/>
                  </a:lnTo>
                  <a:lnTo>
                    <a:pt x="2146" y="3918"/>
                  </a:lnTo>
                  <a:lnTo>
                    <a:pt x="2148" y="3936"/>
                  </a:lnTo>
                  <a:lnTo>
                    <a:pt x="2146" y="3944"/>
                  </a:lnTo>
                  <a:lnTo>
                    <a:pt x="2142" y="3952"/>
                  </a:lnTo>
                  <a:lnTo>
                    <a:pt x="2142" y="3954"/>
                  </a:lnTo>
                  <a:lnTo>
                    <a:pt x="2142" y="3958"/>
                  </a:lnTo>
                  <a:lnTo>
                    <a:pt x="2144" y="3964"/>
                  </a:lnTo>
                  <a:lnTo>
                    <a:pt x="2146" y="3968"/>
                  </a:lnTo>
                  <a:lnTo>
                    <a:pt x="2146" y="3972"/>
                  </a:lnTo>
                  <a:lnTo>
                    <a:pt x="2144" y="3974"/>
                  </a:lnTo>
                  <a:lnTo>
                    <a:pt x="2140" y="3976"/>
                  </a:lnTo>
                  <a:lnTo>
                    <a:pt x="2142" y="3980"/>
                  </a:lnTo>
                  <a:lnTo>
                    <a:pt x="2146" y="3982"/>
                  </a:lnTo>
                  <a:lnTo>
                    <a:pt x="2148" y="3986"/>
                  </a:lnTo>
                  <a:lnTo>
                    <a:pt x="2150" y="3988"/>
                  </a:lnTo>
                  <a:lnTo>
                    <a:pt x="2150" y="3996"/>
                  </a:lnTo>
                  <a:lnTo>
                    <a:pt x="2152" y="4000"/>
                  </a:lnTo>
                  <a:lnTo>
                    <a:pt x="2154" y="4008"/>
                  </a:lnTo>
                  <a:lnTo>
                    <a:pt x="2156" y="4020"/>
                  </a:lnTo>
                  <a:lnTo>
                    <a:pt x="2158" y="4034"/>
                  </a:lnTo>
                  <a:lnTo>
                    <a:pt x="2162" y="4044"/>
                  </a:lnTo>
                  <a:lnTo>
                    <a:pt x="2166" y="4054"/>
                  </a:lnTo>
                  <a:lnTo>
                    <a:pt x="2166" y="4058"/>
                  </a:lnTo>
                  <a:lnTo>
                    <a:pt x="2166" y="4064"/>
                  </a:lnTo>
                  <a:lnTo>
                    <a:pt x="2164" y="4072"/>
                  </a:lnTo>
                  <a:lnTo>
                    <a:pt x="2166" y="4076"/>
                  </a:lnTo>
                  <a:lnTo>
                    <a:pt x="2168" y="4082"/>
                  </a:lnTo>
                  <a:lnTo>
                    <a:pt x="2172" y="4092"/>
                  </a:lnTo>
                  <a:lnTo>
                    <a:pt x="2176" y="4100"/>
                  </a:lnTo>
                  <a:lnTo>
                    <a:pt x="2178" y="4102"/>
                  </a:lnTo>
                  <a:lnTo>
                    <a:pt x="2180" y="4102"/>
                  </a:lnTo>
                  <a:lnTo>
                    <a:pt x="2184" y="4100"/>
                  </a:lnTo>
                  <a:lnTo>
                    <a:pt x="2186" y="4102"/>
                  </a:lnTo>
                  <a:lnTo>
                    <a:pt x="2190" y="4104"/>
                  </a:lnTo>
                  <a:lnTo>
                    <a:pt x="2196" y="4108"/>
                  </a:lnTo>
                  <a:lnTo>
                    <a:pt x="2200" y="4106"/>
                  </a:lnTo>
                  <a:lnTo>
                    <a:pt x="2204" y="4104"/>
                  </a:lnTo>
                  <a:lnTo>
                    <a:pt x="2208" y="4104"/>
                  </a:lnTo>
                  <a:lnTo>
                    <a:pt x="2212" y="4104"/>
                  </a:lnTo>
                  <a:lnTo>
                    <a:pt x="2214" y="4102"/>
                  </a:lnTo>
                  <a:lnTo>
                    <a:pt x="2218" y="4098"/>
                  </a:lnTo>
                  <a:lnTo>
                    <a:pt x="2226" y="4098"/>
                  </a:lnTo>
                  <a:lnTo>
                    <a:pt x="2232" y="4100"/>
                  </a:lnTo>
                  <a:lnTo>
                    <a:pt x="2236" y="4098"/>
                  </a:lnTo>
                  <a:lnTo>
                    <a:pt x="2238" y="4096"/>
                  </a:lnTo>
                  <a:lnTo>
                    <a:pt x="2240" y="4094"/>
                  </a:lnTo>
                  <a:lnTo>
                    <a:pt x="2242" y="4090"/>
                  </a:lnTo>
                  <a:lnTo>
                    <a:pt x="2244" y="4088"/>
                  </a:lnTo>
                  <a:lnTo>
                    <a:pt x="2248" y="4088"/>
                  </a:lnTo>
                  <a:lnTo>
                    <a:pt x="2252" y="4086"/>
                  </a:lnTo>
                  <a:lnTo>
                    <a:pt x="2254" y="4084"/>
                  </a:lnTo>
                  <a:lnTo>
                    <a:pt x="2258" y="4074"/>
                  </a:lnTo>
                  <a:lnTo>
                    <a:pt x="2262" y="4070"/>
                  </a:lnTo>
                  <a:lnTo>
                    <a:pt x="2266" y="4068"/>
                  </a:lnTo>
                  <a:lnTo>
                    <a:pt x="2274" y="4066"/>
                  </a:lnTo>
                  <a:lnTo>
                    <a:pt x="2284" y="4066"/>
                  </a:lnTo>
                  <a:lnTo>
                    <a:pt x="2300" y="4066"/>
                  </a:lnTo>
                  <a:lnTo>
                    <a:pt x="2312" y="4062"/>
                  </a:lnTo>
                  <a:lnTo>
                    <a:pt x="2324" y="4058"/>
                  </a:lnTo>
                  <a:lnTo>
                    <a:pt x="2334" y="4050"/>
                  </a:lnTo>
                  <a:lnTo>
                    <a:pt x="2348" y="4038"/>
                  </a:lnTo>
                  <a:lnTo>
                    <a:pt x="2356" y="4036"/>
                  </a:lnTo>
                  <a:lnTo>
                    <a:pt x="2364" y="4036"/>
                  </a:lnTo>
                  <a:lnTo>
                    <a:pt x="2370" y="4038"/>
                  </a:lnTo>
                  <a:lnTo>
                    <a:pt x="2374" y="4038"/>
                  </a:lnTo>
                  <a:lnTo>
                    <a:pt x="2382" y="4034"/>
                  </a:lnTo>
                  <a:lnTo>
                    <a:pt x="2390" y="4028"/>
                  </a:lnTo>
                  <a:lnTo>
                    <a:pt x="2398" y="4020"/>
                  </a:lnTo>
                  <a:lnTo>
                    <a:pt x="2406" y="4010"/>
                  </a:lnTo>
                  <a:lnTo>
                    <a:pt x="2416" y="4002"/>
                  </a:lnTo>
                  <a:lnTo>
                    <a:pt x="2426" y="3998"/>
                  </a:lnTo>
                  <a:lnTo>
                    <a:pt x="2432" y="3996"/>
                  </a:lnTo>
                  <a:lnTo>
                    <a:pt x="2438" y="3998"/>
                  </a:lnTo>
                  <a:lnTo>
                    <a:pt x="2442" y="3998"/>
                  </a:lnTo>
                  <a:lnTo>
                    <a:pt x="2446" y="3996"/>
                  </a:lnTo>
                  <a:lnTo>
                    <a:pt x="2452" y="3992"/>
                  </a:lnTo>
                  <a:lnTo>
                    <a:pt x="2462" y="3986"/>
                  </a:lnTo>
                  <a:lnTo>
                    <a:pt x="2468" y="3982"/>
                  </a:lnTo>
                  <a:lnTo>
                    <a:pt x="2480" y="3978"/>
                  </a:lnTo>
                  <a:lnTo>
                    <a:pt x="2500" y="3972"/>
                  </a:lnTo>
                  <a:lnTo>
                    <a:pt x="2506" y="3968"/>
                  </a:lnTo>
                  <a:lnTo>
                    <a:pt x="2510" y="3966"/>
                  </a:lnTo>
                  <a:lnTo>
                    <a:pt x="2520" y="3962"/>
                  </a:lnTo>
                  <a:lnTo>
                    <a:pt x="2526" y="3960"/>
                  </a:lnTo>
                  <a:lnTo>
                    <a:pt x="2528" y="3954"/>
                  </a:lnTo>
                  <a:lnTo>
                    <a:pt x="2528" y="3942"/>
                  </a:lnTo>
                  <a:lnTo>
                    <a:pt x="2528" y="3934"/>
                  </a:lnTo>
                  <a:lnTo>
                    <a:pt x="2532" y="3926"/>
                  </a:lnTo>
                  <a:lnTo>
                    <a:pt x="2542" y="3916"/>
                  </a:lnTo>
                  <a:lnTo>
                    <a:pt x="2562" y="3906"/>
                  </a:lnTo>
                  <a:lnTo>
                    <a:pt x="2566" y="3902"/>
                  </a:lnTo>
                  <a:lnTo>
                    <a:pt x="2572" y="3902"/>
                  </a:lnTo>
                  <a:lnTo>
                    <a:pt x="2578" y="3902"/>
                  </a:lnTo>
                  <a:lnTo>
                    <a:pt x="2584" y="3902"/>
                  </a:lnTo>
                  <a:lnTo>
                    <a:pt x="2586" y="3900"/>
                  </a:lnTo>
                  <a:lnTo>
                    <a:pt x="2594" y="3894"/>
                  </a:lnTo>
                  <a:lnTo>
                    <a:pt x="2600" y="3892"/>
                  </a:lnTo>
                  <a:lnTo>
                    <a:pt x="2606" y="3890"/>
                  </a:lnTo>
                  <a:lnTo>
                    <a:pt x="2614" y="3888"/>
                  </a:lnTo>
                  <a:lnTo>
                    <a:pt x="2624" y="3890"/>
                  </a:lnTo>
                  <a:lnTo>
                    <a:pt x="2630" y="3890"/>
                  </a:lnTo>
                  <a:lnTo>
                    <a:pt x="2634" y="3890"/>
                  </a:lnTo>
                  <a:lnTo>
                    <a:pt x="2638" y="3888"/>
                  </a:lnTo>
                  <a:lnTo>
                    <a:pt x="2642" y="3886"/>
                  </a:lnTo>
                  <a:lnTo>
                    <a:pt x="2646" y="3878"/>
                  </a:lnTo>
                  <a:lnTo>
                    <a:pt x="2650" y="3868"/>
                  </a:lnTo>
                  <a:lnTo>
                    <a:pt x="2654" y="3858"/>
                  </a:lnTo>
                  <a:lnTo>
                    <a:pt x="2658" y="3850"/>
                  </a:lnTo>
                  <a:lnTo>
                    <a:pt x="2664" y="3844"/>
                  </a:lnTo>
                  <a:lnTo>
                    <a:pt x="2670" y="3842"/>
                  </a:lnTo>
                  <a:lnTo>
                    <a:pt x="2676" y="3842"/>
                  </a:lnTo>
                  <a:lnTo>
                    <a:pt x="2690" y="3840"/>
                  </a:lnTo>
                  <a:lnTo>
                    <a:pt x="2698" y="3836"/>
                  </a:lnTo>
                  <a:lnTo>
                    <a:pt x="2702" y="3830"/>
                  </a:lnTo>
                  <a:lnTo>
                    <a:pt x="2704" y="3822"/>
                  </a:lnTo>
                  <a:lnTo>
                    <a:pt x="2708" y="3814"/>
                  </a:lnTo>
                  <a:lnTo>
                    <a:pt x="2712" y="3806"/>
                  </a:lnTo>
                  <a:lnTo>
                    <a:pt x="2720" y="3798"/>
                  </a:lnTo>
                  <a:lnTo>
                    <a:pt x="2734" y="3794"/>
                  </a:lnTo>
                  <a:lnTo>
                    <a:pt x="2746" y="3790"/>
                  </a:lnTo>
                  <a:lnTo>
                    <a:pt x="2752" y="3786"/>
                  </a:lnTo>
                  <a:lnTo>
                    <a:pt x="2754" y="3782"/>
                  </a:lnTo>
                  <a:lnTo>
                    <a:pt x="2752" y="3776"/>
                  </a:lnTo>
                  <a:lnTo>
                    <a:pt x="2750" y="3768"/>
                  </a:lnTo>
                  <a:lnTo>
                    <a:pt x="2750" y="3758"/>
                  </a:lnTo>
                  <a:lnTo>
                    <a:pt x="2750" y="3746"/>
                  </a:lnTo>
                  <a:lnTo>
                    <a:pt x="2754" y="3730"/>
                  </a:lnTo>
                  <a:lnTo>
                    <a:pt x="2760" y="3716"/>
                  </a:lnTo>
                  <a:lnTo>
                    <a:pt x="2764" y="3710"/>
                  </a:lnTo>
                  <a:lnTo>
                    <a:pt x="2768" y="3712"/>
                  </a:lnTo>
                  <a:lnTo>
                    <a:pt x="2770" y="3714"/>
                  </a:lnTo>
                  <a:lnTo>
                    <a:pt x="2772" y="3718"/>
                  </a:lnTo>
                  <a:lnTo>
                    <a:pt x="2776" y="3720"/>
                  </a:lnTo>
                  <a:lnTo>
                    <a:pt x="2780" y="3716"/>
                  </a:lnTo>
                  <a:lnTo>
                    <a:pt x="2786" y="3704"/>
                  </a:lnTo>
                  <a:lnTo>
                    <a:pt x="2792" y="3692"/>
                  </a:lnTo>
                  <a:lnTo>
                    <a:pt x="2796" y="3684"/>
                  </a:lnTo>
                  <a:lnTo>
                    <a:pt x="2806" y="3674"/>
                  </a:lnTo>
                  <a:lnTo>
                    <a:pt x="2816" y="3664"/>
                  </a:lnTo>
                  <a:lnTo>
                    <a:pt x="2820" y="3656"/>
                  </a:lnTo>
                  <a:lnTo>
                    <a:pt x="2824" y="3644"/>
                  </a:lnTo>
                  <a:lnTo>
                    <a:pt x="2830" y="3628"/>
                  </a:lnTo>
                  <a:lnTo>
                    <a:pt x="2834" y="3618"/>
                  </a:lnTo>
                  <a:lnTo>
                    <a:pt x="2834" y="3616"/>
                  </a:lnTo>
                  <a:lnTo>
                    <a:pt x="2832" y="3614"/>
                  </a:lnTo>
                  <a:lnTo>
                    <a:pt x="2822" y="3608"/>
                  </a:lnTo>
                  <a:close/>
                  <a:moveTo>
                    <a:pt x="2468" y="3400"/>
                  </a:moveTo>
                  <a:lnTo>
                    <a:pt x="2468" y="3400"/>
                  </a:lnTo>
                  <a:lnTo>
                    <a:pt x="2470" y="3400"/>
                  </a:lnTo>
                  <a:lnTo>
                    <a:pt x="2468" y="3400"/>
                  </a:lnTo>
                  <a:close/>
                  <a:moveTo>
                    <a:pt x="1836" y="3098"/>
                  </a:moveTo>
                  <a:lnTo>
                    <a:pt x="1836" y="3098"/>
                  </a:lnTo>
                  <a:lnTo>
                    <a:pt x="1838" y="3094"/>
                  </a:lnTo>
                  <a:lnTo>
                    <a:pt x="1842" y="3094"/>
                  </a:lnTo>
                  <a:lnTo>
                    <a:pt x="1838" y="3094"/>
                  </a:lnTo>
                  <a:lnTo>
                    <a:pt x="1836" y="3098"/>
                  </a:lnTo>
                  <a:close/>
                  <a:moveTo>
                    <a:pt x="1856" y="3100"/>
                  </a:moveTo>
                  <a:lnTo>
                    <a:pt x="1856" y="3100"/>
                  </a:lnTo>
                  <a:lnTo>
                    <a:pt x="1856" y="3102"/>
                  </a:lnTo>
                  <a:lnTo>
                    <a:pt x="1856" y="3100"/>
                  </a:lnTo>
                  <a:lnTo>
                    <a:pt x="1856" y="3090"/>
                  </a:lnTo>
                  <a:lnTo>
                    <a:pt x="1858" y="3084"/>
                  </a:lnTo>
                  <a:lnTo>
                    <a:pt x="1860" y="3082"/>
                  </a:lnTo>
                  <a:lnTo>
                    <a:pt x="1858" y="3084"/>
                  </a:lnTo>
                  <a:lnTo>
                    <a:pt x="1856" y="3090"/>
                  </a:lnTo>
                  <a:lnTo>
                    <a:pt x="1856" y="310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ctr" rtl="1"/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7" name="Freeform 6156">
              <a:extLst>
                <a:ext uri="{FF2B5EF4-FFF2-40B4-BE49-F238E27FC236}">
                  <a16:creationId xmlns:a16="http://schemas.microsoft.com/office/drawing/2014/main" id="{549994B7-FA96-4148-87E6-E80FDAC81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074" y="2480087"/>
              <a:ext cx="2615330" cy="2204852"/>
            </a:xfrm>
            <a:custGeom>
              <a:avLst/>
              <a:gdLst>
                <a:gd name="T0" fmla="*/ 334096 w 5856"/>
                <a:gd name="T1" fmla="*/ 341505 h 5472"/>
                <a:gd name="T2" fmla="*/ 374746 w 5856"/>
                <a:gd name="T3" fmla="*/ 60938 h 5472"/>
                <a:gd name="T4" fmla="*/ 2452998 w 5856"/>
                <a:gd name="T5" fmla="*/ 316114 h 5472"/>
                <a:gd name="T6" fmla="*/ 3177084 w 5856"/>
                <a:gd name="T7" fmla="*/ 608108 h 5472"/>
                <a:gd name="T8" fmla="*/ 2139228 w 5856"/>
                <a:gd name="T9" fmla="*/ 481154 h 5472"/>
                <a:gd name="T10" fmla="*/ 256606 w 5856"/>
                <a:gd name="T11" fmla="*/ 559865 h 5472"/>
                <a:gd name="T12" fmla="*/ 48272 w 5856"/>
                <a:gd name="T13" fmla="*/ 76172 h 5472"/>
                <a:gd name="T14" fmla="*/ 461128 w 5856"/>
                <a:gd name="T15" fmla="*/ 11426 h 5472"/>
                <a:gd name="T16" fmla="*/ 438262 w 5856"/>
                <a:gd name="T17" fmla="*/ 78711 h 5472"/>
                <a:gd name="T18" fmla="*/ 1814025 w 5856"/>
                <a:gd name="T19" fmla="*/ 3336340 h 5472"/>
                <a:gd name="T20" fmla="*/ 2066820 w 5856"/>
                <a:gd name="T21" fmla="*/ 2794248 h 5472"/>
                <a:gd name="T22" fmla="*/ 2090956 w 5856"/>
                <a:gd name="T23" fmla="*/ 2845030 h 5472"/>
                <a:gd name="T24" fmla="*/ 2021088 w 5856"/>
                <a:gd name="T25" fmla="*/ 2668564 h 5472"/>
                <a:gd name="T26" fmla="*/ 2068090 w 5856"/>
                <a:gd name="T27" fmla="*/ 2759971 h 5472"/>
                <a:gd name="T28" fmla="*/ 2012196 w 5856"/>
                <a:gd name="T29" fmla="*/ 2762510 h 5472"/>
                <a:gd name="T30" fmla="*/ 2125255 w 5856"/>
                <a:gd name="T31" fmla="*/ 3088781 h 5472"/>
                <a:gd name="T32" fmla="*/ 2097307 w 5856"/>
                <a:gd name="T33" fmla="*/ 1976667 h 5472"/>
                <a:gd name="T34" fmla="*/ 2010925 w 5856"/>
                <a:gd name="T35" fmla="*/ 3324914 h 5472"/>
                <a:gd name="T36" fmla="*/ 2102389 w 5856"/>
                <a:gd name="T37" fmla="*/ 1863679 h 5472"/>
                <a:gd name="T38" fmla="*/ 1256352 w 5856"/>
                <a:gd name="T39" fmla="*/ 2824717 h 5472"/>
                <a:gd name="T40" fmla="*/ 1637450 w 5856"/>
                <a:gd name="T41" fmla="*/ 2959288 h 5472"/>
                <a:gd name="T42" fmla="*/ 1636179 w 5856"/>
                <a:gd name="T43" fmla="*/ 3313488 h 5472"/>
                <a:gd name="T44" fmla="*/ 1580285 w 5856"/>
                <a:gd name="T45" fmla="*/ 3222082 h 5472"/>
                <a:gd name="T46" fmla="*/ 1342734 w 5856"/>
                <a:gd name="T47" fmla="*/ 2956749 h 5472"/>
                <a:gd name="T48" fmla="*/ 5081 w 5856"/>
                <a:gd name="T49" fmla="*/ 3446790 h 5472"/>
                <a:gd name="T50" fmla="*/ 2179879 w 5856"/>
                <a:gd name="T51" fmla="*/ 2182332 h 5472"/>
                <a:gd name="T52" fmla="*/ 2291667 w 5856"/>
                <a:gd name="T53" fmla="*/ 2007136 h 5472"/>
                <a:gd name="T54" fmla="*/ 1948679 w 5856"/>
                <a:gd name="T55" fmla="*/ 3044347 h 5472"/>
                <a:gd name="T56" fmla="*/ 1984248 w 5856"/>
                <a:gd name="T57" fmla="*/ 3100206 h 5472"/>
                <a:gd name="T58" fmla="*/ 1942328 w 5856"/>
                <a:gd name="T59" fmla="*/ 2744736 h 5472"/>
                <a:gd name="T60" fmla="*/ 2132876 w 5856"/>
                <a:gd name="T61" fmla="*/ 3114171 h 5472"/>
                <a:gd name="T62" fmla="*/ 2483486 w 5856"/>
                <a:gd name="T63" fmla="*/ 1744342 h 5472"/>
                <a:gd name="T64" fmla="*/ 2336129 w 5856"/>
                <a:gd name="T65" fmla="*/ 1971589 h 5472"/>
                <a:gd name="T66" fmla="*/ 2107470 w 5856"/>
                <a:gd name="T67" fmla="*/ 1984284 h 5472"/>
                <a:gd name="T68" fmla="*/ 2536840 w 5856"/>
                <a:gd name="T69" fmla="*/ 1350786 h 5472"/>
                <a:gd name="T70" fmla="*/ 2451728 w 5856"/>
                <a:gd name="T71" fmla="*/ 1727838 h 5472"/>
                <a:gd name="T72" fmla="*/ 2022358 w 5856"/>
                <a:gd name="T73" fmla="*/ 2660947 h 5472"/>
                <a:gd name="T74" fmla="*/ 1906759 w 5856"/>
                <a:gd name="T75" fmla="*/ 2780283 h 5472"/>
                <a:gd name="T76" fmla="*/ 2087145 w 5856"/>
                <a:gd name="T77" fmla="*/ 2730772 h 5472"/>
                <a:gd name="T78" fmla="*/ 1878811 w 5856"/>
                <a:gd name="T79" fmla="*/ 2870420 h 5472"/>
                <a:gd name="T80" fmla="*/ 1669208 w 5856"/>
                <a:gd name="T81" fmla="*/ 3111632 h 5472"/>
                <a:gd name="T82" fmla="*/ 2046494 w 5856"/>
                <a:gd name="T83" fmla="*/ 2306747 h 5472"/>
                <a:gd name="T84" fmla="*/ 3226627 w 5856"/>
                <a:gd name="T85" fmla="*/ 603030 h 5472"/>
                <a:gd name="T86" fmla="*/ 2160824 w 5856"/>
                <a:gd name="T87" fmla="*/ 505275 h 5472"/>
                <a:gd name="T88" fmla="*/ 1448171 w 5856"/>
                <a:gd name="T89" fmla="*/ 275489 h 5472"/>
                <a:gd name="T90" fmla="*/ 899390 w 5856"/>
                <a:gd name="T91" fmla="*/ 483693 h 5472"/>
                <a:gd name="T92" fmla="*/ 736789 w 5856"/>
                <a:gd name="T93" fmla="*/ 700784 h 5472"/>
                <a:gd name="T94" fmla="*/ 137195 w 5856"/>
                <a:gd name="T95" fmla="*/ 684280 h 5472"/>
                <a:gd name="T96" fmla="*/ 415396 w 5856"/>
                <a:gd name="T97" fmla="*/ 2273739 h 5472"/>
                <a:gd name="T98" fmla="*/ 814279 w 5856"/>
                <a:gd name="T99" fmla="*/ 2748545 h 5472"/>
                <a:gd name="T100" fmla="*/ 1185214 w 5856"/>
                <a:gd name="T101" fmla="*/ 2338485 h 5472"/>
                <a:gd name="T102" fmla="*/ 1393547 w 5856"/>
                <a:gd name="T103" fmla="*/ 2695225 h 5472"/>
                <a:gd name="T104" fmla="*/ 1451982 w 5856"/>
                <a:gd name="T105" fmla="*/ 2856456 h 5472"/>
                <a:gd name="T106" fmla="*/ 1629828 w 5856"/>
                <a:gd name="T107" fmla="*/ 2740928 h 5472"/>
                <a:gd name="T108" fmla="*/ 1744157 w 5856"/>
                <a:gd name="T109" fmla="*/ 2391805 h 5472"/>
                <a:gd name="T110" fmla="*/ 1933435 w 5856"/>
                <a:gd name="T111" fmla="*/ 2254696 h 5472"/>
                <a:gd name="T112" fmla="*/ 1986789 w 5856"/>
                <a:gd name="T113" fmla="*/ 2059187 h 5472"/>
                <a:gd name="T114" fmla="*/ 1905488 w 5856"/>
                <a:gd name="T115" fmla="*/ 1812897 h 5472"/>
                <a:gd name="T116" fmla="*/ 2103659 w 5856"/>
                <a:gd name="T117" fmla="*/ 1858600 h 5472"/>
                <a:gd name="T118" fmla="*/ 2129066 w 5856"/>
                <a:gd name="T119" fmla="*/ 1809089 h 5472"/>
                <a:gd name="T120" fmla="*/ 2413618 w 5856"/>
                <a:gd name="T121" fmla="*/ 1277153 h 5472"/>
                <a:gd name="T122" fmla="*/ 3003049 w 5856"/>
                <a:gd name="T123" fmla="*/ 983890 h 5472"/>
                <a:gd name="T124" fmla="*/ 3079269 w 5856"/>
                <a:gd name="T125" fmla="*/ 1027054 h 54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6"/>
                <a:gd name="T190" fmla="*/ 0 h 5472"/>
                <a:gd name="T191" fmla="*/ 5856 w 5856"/>
                <a:gd name="T192" fmla="*/ 5472 h 54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6" h="5472">
                  <a:moveTo>
                    <a:pt x="1912" y="64"/>
                  </a:moveTo>
                  <a:lnTo>
                    <a:pt x="1912" y="64"/>
                  </a:lnTo>
                  <a:lnTo>
                    <a:pt x="1910" y="60"/>
                  </a:lnTo>
                  <a:lnTo>
                    <a:pt x="1902" y="58"/>
                  </a:lnTo>
                  <a:lnTo>
                    <a:pt x="1882" y="54"/>
                  </a:lnTo>
                  <a:lnTo>
                    <a:pt x="1862" y="54"/>
                  </a:lnTo>
                  <a:lnTo>
                    <a:pt x="1854" y="56"/>
                  </a:lnTo>
                  <a:lnTo>
                    <a:pt x="1850" y="60"/>
                  </a:lnTo>
                  <a:lnTo>
                    <a:pt x="1850" y="62"/>
                  </a:lnTo>
                  <a:lnTo>
                    <a:pt x="1852" y="64"/>
                  </a:lnTo>
                  <a:lnTo>
                    <a:pt x="1858" y="68"/>
                  </a:lnTo>
                  <a:lnTo>
                    <a:pt x="1868" y="70"/>
                  </a:lnTo>
                  <a:lnTo>
                    <a:pt x="1880" y="70"/>
                  </a:lnTo>
                  <a:lnTo>
                    <a:pt x="1902" y="68"/>
                  </a:lnTo>
                  <a:lnTo>
                    <a:pt x="1908" y="66"/>
                  </a:lnTo>
                  <a:lnTo>
                    <a:pt x="1912" y="64"/>
                  </a:lnTo>
                  <a:close/>
                  <a:moveTo>
                    <a:pt x="1078" y="706"/>
                  </a:moveTo>
                  <a:lnTo>
                    <a:pt x="1078" y="706"/>
                  </a:lnTo>
                  <a:lnTo>
                    <a:pt x="1094" y="702"/>
                  </a:lnTo>
                  <a:lnTo>
                    <a:pt x="1100" y="700"/>
                  </a:lnTo>
                  <a:lnTo>
                    <a:pt x="1104" y="698"/>
                  </a:lnTo>
                  <a:lnTo>
                    <a:pt x="1104" y="694"/>
                  </a:lnTo>
                  <a:lnTo>
                    <a:pt x="1104" y="690"/>
                  </a:lnTo>
                  <a:lnTo>
                    <a:pt x="1102" y="684"/>
                  </a:lnTo>
                  <a:lnTo>
                    <a:pt x="1094" y="678"/>
                  </a:lnTo>
                  <a:lnTo>
                    <a:pt x="1082" y="674"/>
                  </a:lnTo>
                  <a:lnTo>
                    <a:pt x="1070" y="674"/>
                  </a:lnTo>
                  <a:lnTo>
                    <a:pt x="1058" y="676"/>
                  </a:lnTo>
                  <a:lnTo>
                    <a:pt x="1048" y="682"/>
                  </a:lnTo>
                  <a:lnTo>
                    <a:pt x="1040" y="688"/>
                  </a:lnTo>
                  <a:lnTo>
                    <a:pt x="1036" y="694"/>
                  </a:lnTo>
                  <a:lnTo>
                    <a:pt x="1036" y="700"/>
                  </a:lnTo>
                  <a:lnTo>
                    <a:pt x="1040" y="704"/>
                  </a:lnTo>
                  <a:lnTo>
                    <a:pt x="1048" y="708"/>
                  </a:lnTo>
                  <a:lnTo>
                    <a:pt x="1060" y="708"/>
                  </a:lnTo>
                  <a:lnTo>
                    <a:pt x="1078" y="706"/>
                  </a:lnTo>
                  <a:close/>
                  <a:moveTo>
                    <a:pt x="1928" y="154"/>
                  </a:moveTo>
                  <a:lnTo>
                    <a:pt x="1928" y="154"/>
                  </a:lnTo>
                  <a:lnTo>
                    <a:pt x="1914" y="152"/>
                  </a:lnTo>
                  <a:lnTo>
                    <a:pt x="1902" y="154"/>
                  </a:lnTo>
                  <a:lnTo>
                    <a:pt x="1894" y="156"/>
                  </a:lnTo>
                  <a:lnTo>
                    <a:pt x="1890" y="160"/>
                  </a:lnTo>
                  <a:lnTo>
                    <a:pt x="1890" y="164"/>
                  </a:lnTo>
                  <a:lnTo>
                    <a:pt x="1894" y="168"/>
                  </a:lnTo>
                  <a:lnTo>
                    <a:pt x="1900" y="172"/>
                  </a:lnTo>
                  <a:lnTo>
                    <a:pt x="1910" y="176"/>
                  </a:lnTo>
                  <a:lnTo>
                    <a:pt x="1920" y="178"/>
                  </a:lnTo>
                  <a:lnTo>
                    <a:pt x="1926" y="180"/>
                  </a:lnTo>
                  <a:lnTo>
                    <a:pt x="1932" y="186"/>
                  </a:lnTo>
                  <a:lnTo>
                    <a:pt x="1934" y="188"/>
                  </a:lnTo>
                  <a:lnTo>
                    <a:pt x="1938" y="190"/>
                  </a:lnTo>
                  <a:lnTo>
                    <a:pt x="1956" y="188"/>
                  </a:lnTo>
                  <a:lnTo>
                    <a:pt x="1982" y="180"/>
                  </a:lnTo>
                  <a:lnTo>
                    <a:pt x="1996" y="174"/>
                  </a:lnTo>
                  <a:lnTo>
                    <a:pt x="2000" y="172"/>
                  </a:lnTo>
                  <a:lnTo>
                    <a:pt x="2000" y="170"/>
                  </a:lnTo>
                  <a:lnTo>
                    <a:pt x="1998" y="168"/>
                  </a:lnTo>
                  <a:lnTo>
                    <a:pt x="1994" y="166"/>
                  </a:lnTo>
                  <a:lnTo>
                    <a:pt x="1982" y="162"/>
                  </a:lnTo>
                  <a:lnTo>
                    <a:pt x="1964" y="158"/>
                  </a:lnTo>
                  <a:lnTo>
                    <a:pt x="1928" y="154"/>
                  </a:lnTo>
                  <a:close/>
                  <a:moveTo>
                    <a:pt x="526" y="138"/>
                  </a:moveTo>
                  <a:lnTo>
                    <a:pt x="526" y="138"/>
                  </a:lnTo>
                  <a:lnTo>
                    <a:pt x="532" y="144"/>
                  </a:lnTo>
                  <a:lnTo>
                    <a:pt x="538" y="148"/>
                  </a:lnTo>
                  <a:lnTo>
                    <a:pt x="552" y="152"/>
                  </a:lnTo>
                  <a:lnTo>
                    <a:pt x="558" y="154"/>
                  </a:lnTo>
                  <a:lnTo>
                    <a:pt x="562" y="152"/>
                  </a:lnTo>
                  <a:lnTo>
                    <a:pt x="564" y="150"/>
                  </a:lnTo>
                  <a:lnTo>
                    <a:pt x="564" y="146"/>
                  </a:lnTo>
                  <a:lnTo>
                    <a:pt x="564" y="142"/>
                  </a:lnTo>
                  <a:lnTo>
                    <a:pt x="568" y="140"/>
                  </a:lnTo>
                  <a:lnTo>
                    <a:pt x="572" y="136"/>
                  </a:lnTo>
                  <a:lnTo>
                    <a:pt x="582" y="136"/>
                  </a:lnTo>
                  <a:lnTo>
                    <a:pt x="600" y="134"/>
                  </a:lnTo>
                  <a:lnTo>
                    <a:pt x="604" y="132"/>
                  </a:lnTo>
                  <a:lnTo>
                    <a:pt x="606" y="130"/>
                  </a:lnTo>
                  <a:lnTo>
                    <a:pt x="604" y="128"/>
                  </a:lnTo>
                  <a:lnTo>
                    <a:pt x="598" y="126"/>
                  </a:lnTo>
                  <a:lnTo>
                    <a:pt x="580" y="122"/>
                  </a:lnTo>
                  <a:lnTo>
                    <a:pt x="556" y="120"/>
                  </a:lnTo>
                  <a:lnTo>
                    <a:pt x="534" y="122"/>
                  </a:lnTo>
                  <a:lnTo>
                    <a:pt x="526" y="124"/>
                  </a:lnTo>
                  <a:lnTo>
                    <a:pt x="522" y="126"/>
                  </a:lnTo>
                  <a:lnTo>
                    <a:pt x="522" y="132"/>
                  </a:lnTo>
                  <a:lnTo>
                    <a:pt x="526" y="138"/>
                  </a:lnTo>
                  <a:close/>
                  <a:moveTo>
                    <a:pt x="658" y="948"/>
                  </a:moveTo>
                  <a:lnTo>
                    <a:pt x="658" y="948"/>
                  </a:lnTo>
                  <a:lnTo>
                    <a:pt x="658" y="944"/>
                  </a:lnTo>
                  <a:lnTo>
                    <a:pt x="656" y="942"/>
                  </a:lnTo>
                  <a:lnTo>
                    <a:pt x="644" y="936"/>
                  </a:lnTo>
                  <a:lnTo>
                    <a:pt x="628" y="926"/>
                  </a:lnTo>
                  <a:lnTo>
                    <a:pt x="620" y="920"/>
                  </a:lnTo>
                  <a:lnTo>
                    <a:pt x="612" y="912"/>
                  </a:lnTo>
                  <a:lnTo>
                    <a:pt x="602" y="904"/>
                  </a:lnTo>
                  <a:lnTo>
                    <a:pt x="594" y="904"/>
                  </a:lnTo>
                  <a:lnTo>
                    <a:pt x="588" y="906"/>
                  </a:lnTo>
                  <a:lnTo>
                    <a:pt x="582" y="908"/>
                  </a:lnTo>
                  <a:lnTo>
                    <a:pt x="580" y="910"/>
                  </a:lnTo>
                  <a:lnTo>
                    <a:pt x="580" y="912"/>
                  </a:lnTo>
                  <a:lnTo>
                    <a:pt x="582" y="916"/>
                  </a:lnTo>
                  <a:lnTo>
                    <a:pt x="584" y="920"/>
                  </a:lnTo>
                  <a:lnTo>
                    <a:pt x="582" y="920"/>
                  </a:lnTo>
                  <a:lnTo>
                    <a:pt x="578" y="918"/>
                  </a:lnTo>
                  <a:lnTo>
                    <a:pt x="576" y="918"/>
                  </a:lnTo>
                  <a:lnTo>
                    <a:pt x="574" y="920"/>
                  </a:lnTo>
                  <a:lnTo>
                    <a:pt x="576" y="924"/>
                  </a:lnTo>
                  <a:lnTo>
                    <a:pt x="580" y="930"/>
                  </a:lnTo>
                  <a:lnTo>
                    <a:pt x="588" y="940"/>
                  </a:lnTo>
                  <a:lnTo>
                    <a:pt x="594" y="944"/>
                  </a:lnTo>
                  <a:lnTo>
                    <a:pt x="596" y="946"/>
                  </a:lnTo>
                  <a:lnTo>
                    <a:pt x="600" y="944"/>
                  </a:lnTo>
                  <a:lnTo>
                    <a:pt x="600" y="942"/>
                  </a:lnTo>
                  <a:lnTo>
                    <a:pt x="604" y="942"/>
                  </a:lnTo>
                  <a:lnTo>
                    <a:pt x="610" y="942"/>
                  </a:lnTo>
                  <a:lnTo>
                    <a:pt x="618" y="946"/>
                  </a:lnTo>
                  <a:lnTo>
                    <a:pt x="620" y="948"/>
                  </a:lnTo>
                  <a:lnTo>
                    <a:pt x="620" y="952"/>
                  </a:lnTo>
                  <a:lnTo>
                    <a:pt x="620" y="956"/>
                  </a:lnTo>
                  <a:lnTo>
                    <a:pt x="624" y="958"/>
                  </a:lnTo>
                  <a:lnTo>
                    <a:pt x="638" y="956"/>
                  </a:lnTo>
                  <a:lnTo>
                    <a:pt x="652" y="954"/>
                  </a:lnTo>
                  <a:lnTo>
                    <a:pt x="656" y="950"/>
                  </a:lnTo>
                  <a:lnTo>
                    <a:pt x="658" y="948"/>
                  </a:lnTo>
                  <a:close/>
                  <a:moveTo>
                    <a:pt x="768" y="460"/>
                  </a:moveTo>
                  <a:lnTo>
                    <a:pt x="768" y="460"/>
                  </a:lnTo>
                  <a:lnTo>
                    <a:pt x="752" y="466"/>
                  </a:lnTo>
                  <a:lnTo>
                    <a:pt x="742" y="468"/>
                  </a:lnTo>
                  <a:lnTo>
                    <a:pt x="736" y="468"/>
                  </a:lnTo>
                  <a:lnTo>
                    <a:pt x="732" y="466"/>
                  </a:lnTo>
                  <a:lnTo>
                    <a:pt x="728" y="462"/>
                  </a:lnTo>
                  <a:lnTo>
                    <a:pt x="722" y="460"/>
                  </a:lnTo>
                  <a:lnTo>
                    <a:pt x="712" y="458"/>
                  </a:lnTo>
                  <a:lnTo>
                    <a:pt x="698" y="460"/>
                  </a:lnTo>
                  <a:lnTo>
                    <a:pt x="682" y="462"/>
                  </a:lnTo>
                  <a:lnTo>
                    <a:pt x="674" y="464"/>
                  </a:lnTo>
                  <a:lnTo>
                    <a:pt x="672" y="468"/>
                  </a:lnTo>
                  <a:lnTo>
                    <a:pt x="672" y="470"/>
                  </a:lnTo>
                  <a:lnTo>
                    <a:pt x="674" y="474"/>
                  </a:lnTo>
                  <a:lnTo>
                    <a:pt x="674" y="476"/>
                  </a:lnTo>
                  <a:lnTo>
                    <a:pt x="672" y="478"/>
                  </a:lnTo>
                  <a:lnTo>
                    <a:pt x="664" y="476"/>
                  </a:lnTo>
                  <a:lnTo>
                    <a:pt x="652" y="478"/>
                  </a:lnTo>
                  <a:lnTo>
                    <a:pt x="636" y="480"/>
                  </a:lnTo>
                  <a:lnTo>
                    <a:pt x="620" y="484"/>
                  </a:lnTo>
                  <a:lnTo>
                    <a:pt x="602" y="492"/>
                  </a:lnTo>
                  <a:lnTo>
                    <a:pt x="584" y="500"/>
                  </a:lnTo>
                  <a:lnTo>
                    <a:pt x="568" y="508"/>
                  </a:lnTo>
                  <a:lnTo>
                    <a:pt x="554" y="518"/>
                  </a:lnTo>
                  <a:lnTo>
                    <a:pt x="544" y="528"/>
                  </a:lnTo>
                  <a:lnTo>
                    <a:pt x="538" y="536"/>
                  </a:lnTo>
                  <a:lnTo>
                    <a:pt x="532" y="538"/>
                  </a:lnTo>
                  <a:lnTo>
                    <a:pt x="528" y="538"/>
                  </a:lnTo>
                  <a:lnTo>
                    <a:pt x="526" y="538"/>
                  </a:lnTo>
                  <a:lnTo>
                    <a:pt x="524" y="536"/>
                  </a:lnTo>
                  <a:lnTo>
                    <a:pt x="520" y="534"/>
                  </a:lnTo>
                  <a:lnTo>
                    <a:pt x="514" y="536"/>
                  </a:lnTo>
                  <a:lnTo>
                    <a:pt x="506" y="542"/>
                  </a:lnTo>
                  <a:lnTo>
                    <a:pt x="498" y="548"/>
                  </a:lnTo>
                  <a:lnTo>
                    <a:pt x="494" y="550"/>
                  </a:lnTo>
                  <a:lnTo>
                    <a:pt x="490" y="548"/>
                  </a:lnTo>
                  <a:lnTo>
                    <a:pt x="488" y="546"/>
                  </a:lnTo>
                  <a:lnTo>
                    <a:pt x="488" y="544"/>
                  </a:lnTo>
                  <a:lnTo>
                    <a:pt x="484" y="542"/>
                  </a:lnTo>
                  <a:lnTo>
                    <a:pt x="480" y="542"/>
                  </a:lnTo>
                  <a:lnTo>
                    <a:pt x="474" y="546"/>
                  </a:lnTo>
                  <a:lnTo>
                    <a:pt x="470" y="550"/>
                  </a:lnTo>
                  <a:lnTo>
                    <a:pt x="468" y="554"/>
                  </a:lnTo>
                  <a:lnTo>
                    <a:pt x="470" y="558"/>
                  </a:lnTo>
                  <a:lnTo>
                    <a:pt x="474" y="560"/>
                  </a:lnTo>
                  <a:lnTo>
                    <a:pt x="480" y="564"/>
                  </a:lnTo>
                  <a:lnTo>
                    <a:pt x="480" y="568"/>
                  </a:lnTo>
                  <a:lnTo>
                    <a:pt x="476" y="570"/>
                  </a:lnTo>
                  <a:lnTo>
                    <a:pt x="472" y="572"/>
                  </a:lnTo>
                  <a:lnTo>
                    <a:pt x="470" y="576"/>
                  </a:lnTo>
                  <a:lnTo>
                    <a:pt x="472" y="578"/>
                  </a:lnTo>
                  <a:lnTo>
                    <a:pt x="476" y="580"/>
                  </a:lnTo>
                  <a:lnTo>
                    <a:pt x="478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68" y="586"/>
                  </a:lnTo>
                  <a:lnTo>
                    <a:pt x="460" y="588"/>
                  </a:lnTo>
                  <a:lnTo>
                    <a:pt x="454" y="594"/>
                  </a:lnTo>
                  <a:lnTo>
                    <a:pt x="450" y="600"/>
                  </a:lnTo>
                  <a:lnTo>
                    <a:pt x="446" y="606"/>
                  </a:lnTo>
                  <a:lnTo>
                    <a:pt x="442" y="614"/>
                  </a:lnTo>
                  <a:lnTo>
                    <a:pt x="436" y="622"/>
                  </a:lnTo>
                  <a:lnTo>
                    <a:pt x="426" y="630"/>
                  </a:lnTo>
                  <a:lnTo>
                    <a:pt x="414" y="636"/>
                  </a:lnTo>
                  <a:lnTo>
                    <a:pt x="390" y="648"/>
                  </a:lnTo>
                  <a:lnTo>
                    <a:pt x="384" y="654"/>
                  </a:lnTo>
                  <a:lnTo>
                    <a:pt x="380" y="658"/>
                  </a:lnTo>
                  <a:lnTo>
                    <a:pt x="380" y="662"/>
                  </a:lnTo>
                  <a:lnTo>
                    <a:pt x="382" y="666"/>
                  </a:lnTo>
                  <a:lnTo>
                    <a:pt x="390" y="666"/>
                  </a:lnTo>
                  <a:lnTo>
                    <a:pt x="400" y="666"/>
                  </a:lnTo>
                  <a:lnTo>
                    <a:pt x="408" y="668"/>
                  </a:lnTo>
                  <a:lnTo>
                    <a:pt x="410" y="670"/>
                  </a:lnTo>
                  <a:lnTo>
                    <a:pt x="408" y="674"/>
                  </a:lnTo>
                  <a:lnTo>
                    <a:pt x="406" y="678"/>
                  </a:lnTo>
                  <a:lnTo>
                    <a:pt x="402" y="680"/>
                  </a:lnTo>
                  <a:lnTo>
                    <a:pt x="402" y="684"/>
                  </a:lnTo>
                  <a:lnTo>
                    <a:pt x="406" y="684"/>
                  </a:lnTo>
                  <a:lnTo>
                    <a:pt x="416" y="682"/>
                  </a:lnTo>
                  <a:lnTo>
                    <a:pt x="438" y="676"/>
                  </a:lnTo>
                  <a:lnTo>
                    <a:pt x="446" y="676"/>
                  </a:lnTo>
                  <a:lnTo>
                    <a:pt x="454" y="676"/>
                  </a:lnTo>
                  <a:lnTo>
                    <a:pt x="460" y="678"/>
                  </a:lnTo>
                  <a:lnTo>
                    <a:pt x="466" y="682"/>
                  </a:lnTo>
                  <a:lnTo>
                    <a:pt x="486" y="692"/>
                  </a:lnTo>
                  <a:lnTo>
                    <a:pt x="496" y="696"/>
                  </a:lnTo>
                  <a:lnTo>
                    <a:pt x="508" y="694"/>
                  </a:lnTo>
                  <a:lnTo>
                    <a:pt x="514" y="692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4" y="680"/>
                  </a:lnTo>
                  <a:lnTo>
                    <a:pt x="526" y="674"/>
                  </a:lnTo>
                  <a:lnTo>
                    <a:pt x="528" y="672"/>
                  </a:lnTo>
                  <a:lnTo>
                    <a:pt x="538" y="670"/>
                  </a:lnTo>
                  <a:lnTo>
                    <a:pt x="542" y="668"/>
                  </a:lnTo>
                  <a:lnTo>
                    <a:pt x="546" y="664"/>
                  </a:lnTo>
                  <a:lnTo>
                    <a:pt x="550" y="660"/>
                  </a:lnTo>
                  <a:lnTo>
                    <a:pt x="554" y="650"/>
                  </a:lnTo>
                  <a:lnTo>
                    <a:pt x="558" y="640"/>
                  </a:lnTo>
                  <a:lnTo>
                    <a:pt x="562" y="634"/>
                  </a:lnTo>
                  <a:lnTo>
                    <a:pt x="566" y="630"/>
                  </a:lnTo>
                  <a:lnTo>
                    <a:pt x="572" y="628"/>
                  </a:lnTo>
                  <a:lnTo>
                    <a:pt x="580" y="624"/>
                  </a:lnTo>
                  <a:lnTo>
                    <a:pt x="584" y="622"/>
                  </a:lnTo>
                  <a:lnTo>
                    <a:pt x="586" y="616"/>
                  </a:lnTo>
                  <a:lnTo>
                    <a:pt x="588" y="606"/>
                  </a:lnTo>
                  <a:lnTo>
                    <a:pt x="590" y="602"/>
                  </a:lnTo>
                  <a:lnTo>
                    <a:pt x="594" y="600"/>
                  </a:lnTo>
                  <a:lnTo>
                    <a:pt x="610" y="594"/>
                  </a:lnTo>
                  <a:lnTo>
                    <a:pt x="638" y="584"/>
                  </a:lnTo>
                  <a:lnTo>
                    <a:pt x="652" y="578"/>
                  </a:lnTo>
                  <a:lnTo>
                    <a:pt x="658" y="572"/>
                  </a:lnTo>
                  <a:lnTo>
                    <a:pt x="662" y="568"/>
                  </a:lnTo>
                  <a:lnTo>
                    <a:pt x="664" y="564"/>
                  </a:lnTo>
                  <a:lnTo>
                    <a:pt x="668" y="558"/>
                  </a:lnTo>
                  <a:lnTo>
                    <a:pt x="674" y="552"/>
                  </a:lnTo>
                  <a:lnTo>
                    <a:pt x="688" y="544"/>
                  </a:lnTo>
                  <a:lnTo>
                    <a:pt x="712" y="534"/>
                  </a:lnTo>
                  <a:lnTo>
                    <a:pt x="744" y="522"/>
                  </a:lnTo>
                  <a:lnTo>
                    <a:pt x="778" y="512"/>
                  </a:lnTo>
                  <a:lnTo>
                    <a:pt x="854" y="492"/>
                  </a:lnTo>
                  <a:lnTo>
                    <a:pt x="924" y="474"/>
                  </a:lnTo>
                  <a:lnTo>
                    <a:pt x="956" y="464"/>
                  </a:lnTo>
                  <a:lnTo>
                    <a:pt x="980" y="454"/>
                  </a:lnTo>
                  <a:lnTo>
                    <a:pt x="990" y="448"/>
                  </a:lnTo>
                  <a:lnTo>
                    <a:pt x="998" y="444"/>
                  </a:lnTo>
                  <a:lnTo>
                    <a:pt x="1002" y="438"/>
                  </a:lnTo>
                  <a:lnTo>
                    <a:pt x="1002" y="432"/>
                  </a:lnTo>
                  <a:lnTo>
                    <a:pt x="1002" y="428"/>
                  </a:lnTo>
                  <a:lnTo>
                    <a:pt x="1000" y="424"/>
                  </a:lnTo>
                  <a:lnTo>
                    <a:pt x="996" y="420"/>
                  </a:lnTo>
                  <a:lnTo>
                    <a:pt x="990" y="416"/>
                  </a:lnTo>
                  <a:lnTo>
                    <a:pt x="974" y="410"/>
                  </a:lnTo>
                  <a:lnTo>
                    <a:pt x="954" y="406"/>
                  </a:lnTo>
                  <a:lnTo>
                    <a:pt x="932" y="408"/>
                  </a:lnTo>
                  <a:lnTo>
                    <a:pt x="908" y="412"/>
                  </a:lnTo>
                  <a:lnTo>
                    <a:pt x="878" y="422"/>
                  </a:lnTo>
                  <a:lnTo>
                    <a:pt x="874" y="426"/>
                  </a:lnTo>
                  <a:lnTo>
                    <a:pt x="870" y="428"/>
                  </a:lnTo>
                  <a:lnTo>
                    <a:pt x="868" y="430"/>
                  </a:lnTo>
                  <a:lnTo>
                    <a:pt x="864" y="434"/>
                  </a:lnTo>
                  <a:lnTo>
                    <a:pt x="856" y="438"/>
                  </a:lnTo>
                  <a:lnTo>
                    <a:pt x="842" y="444"/>
                  </a:lnTo>
                  <a:lnTo>
                    <a:pt x="818" y="450"/>
                  </a:lnTo>
                  <a:lnTo>
                    <a:pt x="808" y="450"/>
                  </a:lnTo>
                  <a:lnTo>
                    <a:pt x="798" y="452"/>
                  </a:lnTo>
                  <a:lnTo>
                    <a:pt x="768" y="460"/>
                  </a:lnTo>
                  <a:close/>
                  <a:moveTo>
                    <a:pt x="484" y="70"/>
                  </a:moveTo>
                  <a:lnTo>
                    <a:pt x="484" y="70"/>
                  </a:lnTo>
                  <a:lnTo>
                    <a:pt x="482" y="70"/>
                  </a:lnTo>
                  <a:lnTo>
                    <a:pt x="484" y="70"/>
                  </a:lnTo>
                  <a:lnTo>
                    <a:pt x="490" y="72"/>
                  </a:lnTo>
                  <a:lnTo>
                    <a:pt x="500" y="74"/>
                  </a:lnTo>
                  <a:lnTo>
                    <a:pt x="510" y="78"/>
                  </a:lnTo>
                  <a:lnTo>
                    <a:pt x="528" y="86"/>
                  </a:lnTo>
                  <a:lnTo>
                    <a:pt x="538" y="86"/>
                  </a:lnTo>
                  <a:lnTo>
                    <a:pt x="554" y="86"/>
                  </a:lnTo>
                  <a:lnTo>
                    <a:pt x="568" y="86"/>
                  </a:lnTo>
                  <a:lnTo>
                    <a:pt x="568" y="84"/>
                  </a:lnTo>
                  <a:lnTo>
                    <a:pt x="566" y="82"/>
                  </a:lnTo>
                  <a:lnTo>
                    <a:pt x="544" y="76"/>
                  </a:lnTo>
                  <a:lnTo>
                    <a:pt x="530" y="72"/>
                  </a:lnTo>
                  <a:lnTo>
                    <a:pt x="512" y="70"/>
                  </a:lnTo>
                  <a:lnTo>
                    <a:pt x="496" y="68"/>
                  </a:lnTo>
                  <a:lnTo>
                    <a:pt x="484" y="70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54" y="116"/>
                  </a:lnTo>
                  <a:lnTo>
                    <a:pt x="558" y="114"/>
                  </a:lnTo>
                  <a:lnTo>
                    <a:pt x="560" y="112"/>
                  </a:lnTo>
                  <a:lnTo>
                    <a:pt x="560" y="110"/>
                  </a:lnTo>
                  <a:lnTo>
                    <a:pt x="560" y="108"/>
                  </a:lnTo>
                  <a:lnTo>
                    <a:pt x="554" y="106"/>
                  </a:lnTo>
                  <a:lnTo>
                    <a:pt x="542" y="106"/>
                  </a:lnTo>
                  <a:lnTo>
                    <a:pt x="532" y="108"/>
                  </a:lnTo>
                  <a:lnTo>
                    <a:pt x="530" y="110"/>
                  </a:lnTo>
                  <a:lnTo>
                    <a:pt x="532" y="112"/>
                  </a:lnTo>
                  <a:lnTo>
                    <a:pt x="534" y="114"/>
                  </a:lnTo>
                  <a:lnTo>
                    <a:pt x="542" y="114"/>
                  </a:lnTo>
                  <a:close/>
                  <a:moveTo>
                    <a:pt x="590" y="96"/>
                  </a:moveTo>
                  <a:lnTo>
                    <a:pt x="590" y="96"/>
                  </a:lnTo>
                  <a:lnTo>
                    <a:pt x="596" y="94"/>
                  </a:lnTo>
                  <a:lnTo>
                    <a:pt x="598" y="92"/>
                  </a:lnTo>
                  <a:lnTo>
                    <a:pt x="598" y="90"/>
                  </a:lnTo>
                  <a:lnTo>
                    <a:pt x="596" y="88"/>
                  </a:lnTo>
                  <a:lnTo>
                    <a:pt x="592" y="86"/>
                  </a:lnTo>
                  <a:lnTo>
                    <a:pt x="584" y="86"/>
                  </a:lnTo>
                  <a:lnTo>
                    <a:pt x="574" y="88"/>
                  </a:lnTo>
                  <a:lnTo>
                    <a:pt x="562" y="90"/>
                  </a:lnTo>
                  <a:lnTo>
                    <a:pt x="556" y="92"/>
                  </a:lnTo>
                  <a:lnTo>
                    <a:pt x="556" y="94"/>
                  </a:lnTo>
                  <a:lnTo>
                    <a:pt x="560" y="96"/>
                  </a:lnTo>
                  <a:lnTo>
                    <a:pt x="576" y="96"/>
                  </a:lnTo>
                  <a:lnTo>
                    <a:pt x="590" y="96"/>
                  </a:lnTo>
                  <a:close/>
                  <a:moveTo>
                    <a:pt x="554" y="70"/>
                  </a:moveTo>
                  <a:lnTo>
                    <a:pt x="554" y="70"/>
                  </a:lnTo>
                  <a:lnTo>
                    <a:pt x="554" y="72"/>
                  </a:lnTo>
                  <a:lnTo>
                    <a:pt x="554" y="74"/>
                  </a:lnTo>
                  <a:lnTo>
                    <a:pt x="562" y="78"/>
                  </a:lnTo>
                  <a:lnTo>
                    <a:pt x="572" y="80"/>
                  </a:lnTo>
                  <a:lnTo>
                    <a:pt x="582" y="80"/>
                  </a:lnTo>
                  <a:lnTo>
                    <a:pt x="584" y="78"/>
                  </a:lnTo>
                  <a:lnTo>
                    <a:pt x="584" y="76"/>
                  </a:lnTo>
                  <a:lnTo>
                    <a:pt x="576" y="72"/>
                  </a:lnTo>
                  <a:lnTo>
                    <a:pt x="564" y="68"/>
                  </a:lnTo>
                  <a:lnTo>
                    <a:pt x="558" y="68"/>
                  </a:lnTo>
                  <a:lnTo>
                    <a:pt x="554" y="70"/>
                  </a:lnTo>
                  <a:close/>
                  <a:moveTo>
                    <a:pt x="1962" y="108"/>
                  </a:moveTo>
                  <a:lnTo>
                    <a:pt x="1962" y="108"/>
                  </a:lnTo>
                  <a:lnTo>
                    <a:pt x="1950" y="114"/>
                  </a:lnTo>
                  <a:lnTo>
                    <a:pt x="1938" y="120"/>
                  </a:lnTo>
                  <a:lnTo>
                    <a:pt x="1916" y="128"/>
                  </a:lnTo>
                  <a:lnTo>
                    <a:pt x="1908" y="132"/>
                  </a:lnTo>
                  <a:lnTo>
                    <a:pt x="1906" y="134"/>
                  </a:lnTo>
                  <a:lnTo>
                    <a:pt x="1908" y="136"/>
                  </a:lnTo>
                  <a:lnTo>
                    <a:pt x="1918" y="138"/>
                  </a:lnTo>
                  <a:lnTo>
                    <a:pt x="1930" y="138"/>
                  </a:lnTo>
                  <a:lnTo>
                    <a:pt x="1938" y="142"/>
                  </a:lnTo>
                  <a:lnTo>
                    <a:pt x="1952" y="146"/>
                  </a:lnTo>
                  <a:lnTo>
                    <a:pt x="1968" y="154"/>
                  </a:lnTo>
                  <a:lnTo>
                    <a:pt x="1980" y="156"/>
                  </a:lnTo>
                  <a:lnTo>
                    <a:pt x="1994" y="158"/>
                  </a:lnTo>
                  <a:lnTo>
                    <a:pt x="2010" y="158"/>
                  </a:lnTo>
                  <a:lnTo>
                    <a:pt x="2016" y="158"/>
                  </a:lnTo>
                  <a:lnTo>
                    <a:pt x="2020" y="156"/>
                  </a:lnTo>
                  <a:lnTo>
                    <a:pt x="2022" y="152"/>
                  </a:lnTo>
                  <a:lnTo>
                    <a:pt x="2024" y="150"/>
                  </a:lnTo>
                  <a:lnTo>
                    <a:pt x="2028" y="146"/>
                  </a:lnTo>
                  <a:lnTo>
                    <a:pt x="2040" y="142"/>
                  </a:lnTo>
                  <a:lnTo>
                    <a:pt x="2058" y="140"/>
                  </a:lnTo>
                  <a:lnTo>
                    <a:pt x="2100" y="140"/>
                  </a:lnTo>
                  <a:lnTo>
                    <a:pt x="2130" y="140"/>
                  </a:lnTo>
                  <a:lnTo>
                    <a:pt x="2138" y="138"/>
                  </a:lnTo>
                  <a:lnTo>
                    <a:pt x="2142" y="136"/>
                  </a:lnTo>
                  <a:lnTo>
                    <a:pt x="2142" y="130"/>
                  </a:lnTo>
                  <a:lnTo>
                    <a:pt x="2136" y="122"/>
                  </a:lnTo>
                  <a:lnTo>
                    <a:pt x="2132" y="114"/>
                  </a:lnTo>
                  <a:lnTo>
                    <a:pt x="2132" y="112"/>
                  </a:lnTo>
                  <a:lnTo>
                    <a:pt x="2134" y="110"/>
                  </a:lnTo>
                  <a:lnTo>
                    <a:pt x="2140" y="108"/>
                  </a:lnTo>
                  <a:lnTo>
                    <a:pt x="2146" y="106"/>
                  </a:lnTo>
                  <a:lnTo>
                    <a:pt x="2162" y="104"/>
                  </a:lnTo>
                  <a:lnTo>
                    <a:pt x="2164" y="102"/>
                  </a:lnTo>
                  <a:lnTo>
                    <a:pt x="2166" y="100"/>
                  </a:lnTo>
                  <a:lnTo>
                    <a:pt x="2164" y="96"/>
                  </a:lnTo>
                  <a:lnTo>
                    <a:pt x="2160" y="92"/>
                  </a:lnTo>
                  <a:lnTo>
                    <a:pt x="2154" y="90"/>
                  </a:lnTo>
                  <a:lnTo>
                    <a:pt x="2142" y="88"/>
                  </a:lnTo>
                  <a:lnTo>
                    <a:pt x="2136" y="88"/>
                  </a:lnTo>
                  <a:lnTo>
                    <a:pt x="2128" y="86"/>
                  </a:lnTo>
                  <a:lnTo>
                    <a:pt x="2118" y="82"/>
                  </a:lnTo>
                  <a:lnTo>
                    <a:pt x="2110" y="74"/>
                  </a:lnTo>
                  <a:lnTo>
                    <a:pt x="2090" y="60"/>
                  </a:lnTo>
                  <a:lnTo>
                    <a:pt x="2082" y="56"/>
                  </a:lnTo>
                  <a:lnTo>
                    <a:pt x="2076" y="52"/>
                  </a:lnTo>
                  <a:lnTo>
                    <a:pt x="2068" y="50"/>
                  </a:lnTo>
                  <a:lnTo>
                    <a:pt x="2060" y="50"/>
                  </a:lnTo>
                  <a:lnTo>
                    <a:pt x="2052" y="54"/>
                  </a:lnTo>
                  <a:lnTo>
                    <a:pt x="2044" y="58"/>
                  </a:lnTo>
                  <a:lnTo>
                    <a:pt x="2034" y="62"/>
                  </a:lnTo>
                  <a:lnTo>
                    <a:pt x="2026" y="66"/>
                  </a:lnTo>
                  <a:lnTo>
                    <a:pt x="2008" y="68"/>
                  </a:lnTo>
                  <a:lnTo>
                    <a:pt x="1988" y="74"/>
                  </a:lnTo>
                  <a:lnTo>
                    <a:pt x="1978" y="78"/>
                  </a:lnTo>
                  <a:lnTo>
                    <a:pt x="1964" y="84"/>
                  </a:lnTo>
                  <a:lnTo>
                    <a:pt x="1954" y="92"/>
                  </a:lnTo>
                  <a:lnTo>
                    <a:pt x="1952" y="94"/>
                  </a:lnTo>
                  <a:lnTo>
                    <a:pt x="1954" y="96"/>
                  </a:lnTo>
                  <a:lnTo>
                    <a:pt x="1960" y="98"/>
                  </a:lnTo>
                  <a:lnTo>
                    <a:pt x="1964" y="98"/>
                  </a:lnTo>
                  <a:lnTo>
                    <a:pt x="1968" y="98"/>
                  </a:lnTo>
                  <a:lnTo>
                    <a:pt x="1968" y="100"/>
                  </a:lnTo>
                  <a:lnTo>
                    <a:pt x="1968" y="102"/>
                  </a:lnTo>
                  <a:lnTo>
                    <a:pt x="1962" y="108"/>
                  </a:lnTo>
                  <a:close/>
                  <a:moveTo>
                    <a:pt x="3810" y="584"/>
                  </a:moveTo>
                  <a:lnTo>
                    <a:pt x="3810" y="584"/>
                  </a:lnTo>
                  <a:lnTo>
                    <a:pt x="3826" y="588"/>
                  </a:lnTo>
                  <a:lnTo>
                    <a:pt x="3834" y="588"/>
                  </a:lnTo>
                  <a:lnTo>
                    <a:pt x="3840" y="584"/>
                  </a:lnTo>
                  <a:lnTo>
                    <a:pt x="3842" y="580"/>
                  </a:lnTo>
                  <a:lnTo>
                    <a:pt x="3842" y="574"/>
                  </a:lnTo>
                  <a:lnTo>
                    <a:pt x="3846" y="570"/>
                  </a:lnTo>
                  <a:lnTo>
                    <a:pt x="3852" y="568"/>
                  </a:lnTo>
                  <a:lnTo>
                    <a:pt x="3864" y="570"/>
                  </a:lnTo>
                  <a:lnTo>
                    <a:pt x="3878" y="574"/>
                  </a:lnTo>
                  <a:lnTo>
                    <a:pt x="3890" y="572"/>
                  </a:lnTo>
                  <a:lnTo>
                    <a:pt x="3900" y="570"/>
                  </a:lnTo>
                  <a:lnTo>
                    <a:pt x="3910" y="566"/>
                  </a:lnTo>
                  <a:lnTo>
                    <a:pt x="3918" y="562"/>
                  </a:lnTo>
                  <a:lnTo>
                    <a:pt x="3926" y="560"/>
                  </a:lnTo>
                  <a:lnTo>
                    <a:pt x="3934" y="562"/>
                  </a:lnTo>
                  <a:lnTo>
                    <a:pt x="3942" y="566"/>
                  </a:lnTo>
                  <a:lnTo>
                    <a:pt x="3952" y="570"/>
                  </a:lnTo>
                  <a:lnTo>
                    <a:pt x="3962" y="572"/>
                  </a:lnTo>
                  <a:lnTo>
                    <a:pt x="3974" y="572"/>
                  </a:lnTo>
                  <a:lnTo>
                    <a:pt x="3986" y="570"/>
                  </a:lnTo>
                  <a:lnTo>
                    <a:pt x="4014" y="562"/>
                  </a:lnTo>
                  <a:lnTo>
                    <a:pt x="4048" y="552"/>
                  </a:lnTo>
                  <a:lnTo>
                    <a:pt x="4056" y="546"/>
                  </a:lnTo>
                  <a:lnTo>
                    <a:pt x="4060" y="542"/>
                  </a:lnTo>
                  <a:lnTo>
                    <a:pt x="4060" y="538"/>
                  </a:lnTo>
                  <a:lnTo>
                    <a:pt x="4056" y="534"/>
                  </a:lnTo>
                  <a:lnTo>
                    <a:pt x="4054" y="530"/>
                  </a:lnTo>
                  <a:lnTo>
                    <a:pt x="4054" y="528"/>
                  </a:lnTo>
                  <a:lnTo>
                    <a:pt x="4056" y="524"/>
                  </a:lnTo>
                  <a:lnTo>
                    <a:pt x="4066" y="524"/>
                  </a:lnTo>
                  <a:lnTo>
                    <a:pt x="4070" y="522"/>
                  </a:lnTo>
                  <a:lnTo>
                    <a:pt x="4074" y="520"/>
                  </a:lnTo>
                  <a:lnTo>
                    <a:pt x="4076" y="518"/>
                  </a:lnTo>
                  <a:lnTo>
                    <a:pt x="4074" y="516"/>
                  </a:lnTo>
                  <a:lnTo>
                    <a:pt x="4068" y="512"/>
                  </a:lnTo>
                  <a:lnTo>
                    <a:pt x="4056" y="506"/>
                  </a:lnTo>
                  <a:lnTo>
                    <a:pt x="4042" y="500"/>
                  </a:lnTo>
                  <a:lnTo>
                    <a:pt x="4026" y="498"/>
                  </a:lnTo>
                  <a:lnTo>
                    <a:pt x="4010" y="496"/>
                  </a:lnTo>
                  <a:lnTo>
                    <a:pt x="3994" y="498"/>
                  </a:lnTo>
                  <a:lnTo>
                    <a:pt x="3980" y="498"/>
                  </a:lnTo>
                  <a:lnTo>
                    <a:pt x="3968" y="496"/>
                  </a:lnTo>
                  <a:lnTo>
                    <a:pt x="3958" y="490"/>
                  </a:lnTo>
                  <a:lnTo>
                    <a:pt x="3948" y="484"/>
                  </a:lnTo>
                  <a:lnTo>
                    <a:pt x="3938" y="478"/>
                  </a:lnTo>
                  <a:lnTo>
                    <a:pt x="3928" y="472"/>
                  </a:lnTo>
                  <a:lnTo>
                    <a:pt x="3918" y="470"/>
                  </a:lnTo>
                  <a:lnTo>
                    <a:pt x="3912" y="472"/>
                  </a:lnTo>
                  <a:lnTo>
                    <a:pt x="3906" y="474"/>
                  </a:lnTo>
                  <a:lnTo>
                    <a:pt x="3898" y="480"/>
                  </a:lnTo>
                  <a:lnTo>
                    <a:pt x="3894" y="486"/>
                  </a:lnTo>
                  <a:lnTo>
                    <a:pt x="3892" y="492"/>
                  </a:lnTo>
                  <a:lnTo>
                    <a:pt x="3894" y="498"/>
                  </a:lnTo>
                  <a:lnTo>
                    <a:pt x="3900" y="506"/>
                  </a:lnTo>
                  <a:lnTo>
                    <a:pt x="3900" y="510"/>
                  </a:lnTo>
                  <a:lnTo>
                    <a:pt x="3896" y="512"/>
                  </a:lnTo>
                  <a:lnTo>
                    <a:pt x="3890" y="512"/>
                  </a:lnTo>
                  <a:lnTo>
                    <a:pt x="3882" y="508"/>
                  </a:lnTo>
                  <a:lnTo>
                    <a:pt x="3862" y="498"/>
                  </a:lnTo>
                  <a:lnTo>
                    <a:pt x="3842" y="484"/>
                  </a:lnTo>
                  <a:lnTo>
                    <a:pt x="3822" y="472"/>
                  </a:lnTo>
                  <a:lnTo>
                    <a:pt x="3814" y="468"/>
                  </a:lnTo>
                  <a:lnTo>
                    <a:pt x="3808" y="468"/>
                  </a:lnTo>
                  <a:lnTo>
                    <a:pt x="3800" y="466"/>
                  </a:lnTo>
                  <a:lnTo>
                    <a:pt x="3794" y="468"/>
                  </a:lnTo>
                  <a:lnTo>
                    <a:pt x="3778" y="476"/>
                  </a:lnTo>
                  <a:lnTo>
                    <a:pt x="3758" y="488"/>
                  </a:lnTo>
                  <a:lnTo>
                    <a:pt x="3748" y="496"/>
                  </a:lnTo>
                  <a:lnTo>
                    <a:pt x="3746" y="502"/>
                  </a:lnTo>
                  <a:lnTo>
                    <a:pt x="3746" y="508"/>
                  </a:lnTo>
                  <a:lnTo>
                    <a:pt x="3748" y="514"/>
                  </a:lnTo>
                  <a:lnTo>
                    <a:pt x="3752" y="524"/>
                  </a:lnTo>
                  <a:lnTo>
                    <a:pt x="3752" y="530"/>
                  </a:lnTo>
                  <a:lnTo>
                    <a:pt x="3746" y="532"/>
                  </a:lnTo>
                  <a:lnTo>
                    <a:pt x="3742" y="536"/>
                  </a:lnTo>
                  <a:lnTo>
                    <a:pt x="3742" y="542"/>
                  </a:lnTo>
                  <a:lnTo>
                    <a:pt x="3744" y="548"/>
                  </a:lnTo>
                  <a:lnTo>
                    <a:pt x="3752" y="554"/>
                  </a:lnTo>
                  <a:lnTo>
                    <a:pt x="3762" y="560"/>
                  </a:lnTo>
                  <a:lnTo>
                    <a:pt x="3776" y="568"/>
                  </a:lnTo>
                  <a:lnTo>
                    <a:pt x="3810" y="584"/>
                  </a:lnTo>
                  <a:close/>
                  <a:moveTo>
                    <a:pt x="4172" y="572"/>
                  </a:moveTo>
                  <a:lnTo>
                    <a:pt x="4172" y="572"/>
                  </a:lnTo>
                  <a:lnTo>
                    <a:pt x="4198" y="578"/>
                  </a:lnTo>
                  <a:lnTo>
                    <a:pt x="4218" y="578"/>
                  </a:lnTo>
                  <a:lnTo>
                    <a:pt x="4262" y="576"/>
                  </a:lnTo>
                  <a:lnTo>
                    <a:pt x="4276" y="574"/>
                  </a:lnTo>
                  <a:lnTo>
                    <a:pt x="4288" y="570"/>
                  </a:lnTo>
                  <a:lnTo>
                    <a:pt x="4294" y="566"/>
                  </a:lnTo>
                  <a:lnTo>
                    <a:pt x="4300" y="560"/>
                  </a:lnTo>
                  <a:lnTo>
                    <a:pt x="4300" y="556"/>
                  </a:lnTo>
                  <a:lnTo>
                    <a:pt x="4300" y="552"/>
                  </a:lnTo>
                  <a:lnTo>
                    <a:pt x="4296" y="550"/>
                  </a:lnTo>
                  <a:lnTo>
                    <a:pt x="4288" y="550"/>
                  </a:lnTo>
                  <a:lnTo>
                    <a:pt x="4280" y="550"/>
                  </a:lnTo>
                  <a:lnTo>
                    <a:pt x="4274" y="548"/>
                  </a:lnTo>
                  <a:lnTo>
                    <a:pt x="4266" y="540"/>
                  </a:lnTo>
                  <a:lnTo>
                    <a:pt x="4260" y="536"/>
                  </a:lnTo>
                  <a:lnTo>
                    <a:pt x="4252" y="534"/>
                  </a:lnTo>
                  <a:lnTo>
                    <a:pt x="4244" y="536"/>
                  </a:lnTo>
                  <a:lnTo>
                    <a:pt x="4230" y="540"/>
                  </a:lnTo>
                  <a:lnTo>
                    <a:pt x="4220" y="542"/>
                  </a:lnTo>
                  <a:lnTo>
                    <a:pt x="4214" y="542"/>
                  </a:lnTo>
                  <a:lnTo>
                    <a:pt x="4212" y="540"/>
                  </a:lnTo>
                  <a:lnTo>
                    <a:pt x="4212" y="536"/>
                  </a:lnTo>
                  <a:lnTo>
                    <a:pt x="4210" y="532"/>
                  </a:lnTo>
                  <a:lnTo>
                    <a:pt x="4204" y="528"/>
                  </a:lnTo>
                  <a:lnTo>
                    <a:pt x="4194" y="526"/>
                  </a:lnTo>
                  <a:lnTo>
                    <a:pt x="4174" y="528"/>
                  </a:lnTo>
                  <a:lnTo>
                    <a:pt x="4154" y="528"/>
                  </a:lnTo>
                  <a:lnTo>
                    <a:pt x="4142" y="526"/>
                  </a:lnTo>
                  <a:lnTo>
                    <a:pt x="4132" y="524"/>
                  </a:lnTo>
                  <a:lnTo>
                    <a:pt x="4126" y="520"/>
                  </a:lnTo>
                  <a:lnTo>
                    <a:pt x="4122" y="514"/>
                  </a:lnTo>
                  <a:lnTo>
                    <a:pt x="4122" y="516"/>
                  </a:lnTo>
                  <a:lnTo>
                    <a:pt x="4118" y="518"/>
                  </a:lnTo>
                  <a:lnTo>
                    <a:pt x="4112" y="530"/>
                  </a:lnTo>
                  <a:lnTo>
                    <a:pt x="4108" y="536"/>
                  </a:lnTo>
                  <a:lnTo>
                    <a:pt x="4110" y="542"/>
                  </a:lnTo>
                  <a:lnTo>
                    <a:pt x="4114" y="550"/>
                  </a:lnTo>
                  <a:lnTo>
                    <a:pt x="4126" y="556"/>
                  </a:lnTo>
                  <a:lnTo>
                    <a:pt x="4144" y="564"/>
                  </a:lnTo>
                  <a:lnTo>
                    <a:pt x="4172" y="572"/>
                  </a:lnTo>
                  <a:close/>
                  <a:moveTo>
                    <a:pt x="5478" y="870"/>
                  </a:moveTo>
                  <a:lnTo>
                    <a:pt x="5478" y="866"/>
                  </a:lnTo>
                  <a:lnTo>
                    <a:pt x="5548" y="856"/>
                  </a:lnTo>
                  <a:lnTo>
                    <a:pt x="5558" y="854"/>
                  </a:lnTo>
                  <a:lnTo>
                    <a:pt x="5564" y="852"/>
                  </a:lnTo>
                  <a:lnTo>
                    <a:pt x="5570" y="848"/>
                  </a:lnTo>
                  <a:lnTo>
                    <a:pt x="5572" y="846"/>
                  </a:lnTo>
                  <a:lnTo>
                    <a:pt x="5570" y="842"/>
                  </a:lnTo>
                  <a:lnTo>
                    <a:pt x="5568" y="838"/>
                  </a:lnTo>
                  <a:lnTo>
                    <a:pt x="5560" y="832"/>
                  </a:lnTo>
                  <a:lnTo>
                    <a:pt x="5546" y="826"/>
                  </a:lnTo>
                  <a:lnTo>
                    <a:pt x="5530" y="820"/>
                  </a:lnTo>
                  <a:lnTo>
                    <a:pt x="5512" y="818"/>
                  </a:lnTo>
                  <a:lnTo>
                    <a:pt x="5494" y="818"/>
                  </a:lnTo>
                  <a:lnTo>
                    <a:pt x="5478" y="820"/>
                  </a:lnTo>
                  <a:lnTo>
                    <a:pt x="5478" y="818"/>
                  </a:lnTo>
                  <a:lnTo>
                    <a:pt x="5454" y="826"/>
                  </a:lnTo>
                  <a:lnTo>
                    <a:pt x="5444" y="832"/>
                  </a:lnTo>
                  <a:lnTo>
                    <a:pt x="5434" y="838"/>
                  </a:lnTo>
                  <a:lnTo>
                    <a:pt x="5428" y="844"/>
                  </a:lnTo>
                  <a:lnTo>
                    <a:pt x="5422" y="850"/>
                  </a:lnTo>
                  <a:lnTo>
                    <a:pt x="5418" y="856"/>
                  </a:lnTo>
                  <a:lnTo>
                    <a:pt x="5418" y="864"/>
                  </a:lnTo>
                  <a:lnTo>
                    <a:pt x="5418" y="868"/>
                  </a:lnTo>
                  <a:lnTo>
                    <a:pt x="5422" y="872"/>
                  </a:lnTo>
                  <a:lnTo>
                    <a:pt x="5426" y="874"/>
                  </a:lnTo>
                  <a:lnTo>
                    <a:pt x="5434" y="874"/>
                  </a:lnTo>
                  <a:lnTo>
                    <a:pt x="5452" y="874"/>
                  </a:lnTo>
                  <a:lnTo>
                    <a:pt x="5478" y="870"/>
                  </a:lnTo>
                  <a:close/>
                  <a:moveTo>
                    <a:pt x="2060" y="404"/>
                  </a:moveTo>
                  <a:lnTo>
                    <a:pt x="2060" y="404"/>
                  </a:lnTo>
                  <a:lnTo>
                    <a:pt x="2068" y="408"/>
                  </a:lnTo>
                  <a:lnTo>
                    <a:pt x="2078" y="408"/>
                  </a:lnTo>
                  <a:lnTo>
                    <a:pt x="2088" y="406"/>
                  </a:lnTo>
                  <a:lnTo>
                    <a:pt x="2096" y="404"/>
                  </a:lnTo>
                  <a:lnTo>
                    <a:pt x="2104" y="400"/>
                  </a:lnTo>
                  <a:lnTo>
                    <a:pt x="2108" y="396"/>
                  </a:lnTo>
                  <a:lnTo>
                    <a:pt x="2112" y="392"/>
                  </a:lnTo>
                  <a:lnTo>
                    <a:pt x="2112" y="388"/>
                  </a:lnTo>
                  <a:lnTo>
                    <a:pt x="2106" y="386"/>
                  </a:lnTo>
                  <a:lnTo>
                    <a:pt x="2100" y="386"/>
                  </a:lnTo>
                  <a:lnTo>
                    <a:pt x="2080" y="392"/>
                  </a:lnTo>
                  <a:lnTo>
                    <a:pt x="2064" y="398"/>
                  </a:lnTo>
                  <a:lnTo>
                    <a:pt x="2060" y="402"/>
                  </a:lnTo>
                  <a:lnTo>
                    <a:pt x="2058" y="404"/>
                  </a:lnTo>
                  <a:lnTo>
                    <a:pt x="2060" y="404"/>
                  </a:lnTo>
                  <a:close/>
                  <a:moveTo>
                    <a:pt x="3868" y="678"/>
                  </a:moveTo>
                  <a:lnTo>
                    <a:pt x="3868" y="678"/>
                  </a:lnTo>
                  <a:lnTo>
                    <a:pt x="3858" y="686"/>
                  </a:lnTo>
                  <a:lnTo>
                    <a:pt x="3856" y="688"/>
                  </a:lnTo>
                  <a:lnTo>
                    <a:pt x="3858" y="690"/>
                  </a:lnTo>
                  <a:lnTo>
                    <a:pt x="3866" y="690"/>
                  </a:lnTo>
                  <a:lnTo>
                    <a:pt x="3896" y="688"/>
                  </a:lnTo>
                  <a:lnTo>
                    <a:pt x="3916" y="688"/>
                  </a:lnTo>
                  <a:lnTo>
                    <a:pt x="3940" y="692"/>
                  </a:lnTo>
                  <a:lnTo>
                    <a:pt x="3970" y="696"/>
                  </a:lnTo>
                  <a:lnTo>
                    <a:pt x="3990" y="696"/>
                  </a:lnTo>
                  <a:lnTo>
                    <a:pt x="4004" y="694"/>
                  </a:lnTo>
                  <a:lnTo>
                    <a:pt x="4006" y="692"/>
                  </a:lnTo>
                  <a:lnTo>
                    <a:pt x="4008" y="690"/>
                  </a:lnTo>
                  <a:lnTo>
                    <a:pt x="4008" y="686"/>
                  </a:lnTo>
                  <a:lnTo>
                    <a:pt x="4006" y="682"/>
                  </a:lnTo>
                  <a:lnTo>
                    <a:pt x="4000" y="674"/>
                  </a:lnTo>
                  <a:lnTo>
                    <a:pt x="3988" y="664"/>
                  </a:lnTo>
                  <a:lnTo>
                    <a:pt x="3972" y="654"/>
                  </a:lnTo>
                  <a:lnTo>
                    <a:pt x="3956" y="648"/>
                  </a:lnTo>
                  <a:lnTo>
                    <a:pt x="3940" y="644"/>
                  </a:lnTo>
                  <a:lnTo>
                    <a:pt x="3928" y="646"/>
                  </a:lnTo>
                  <a:lnTo>
                    <a:pt x="3916" y="648"/>
                  </a:lnTo>
                  <a:lnTo>
                    <a:pt x="3904" y="654"/>
                  </a:lnTo>
                  <a:lnTo>
                    <a:pt x="3894" y="662"/>
                  </a:lnTo>
                  <a:lnTo>
                    <a:pt x="3868" y="678"/>
                  </a:lnTo>
                  <a:close/>
                  <a:moveTo>
                    <a:pt x="5044" y="956"/>
                  </a:moveTo>
                  <a:lnTo>
                    <a:pt x="5044" y="956"/>
                  </a:lnTo>
                  <a:lnTo>
                    <a:pt x="5046" y="954"/>
                  </a:lnTo>
                  <a:lnTo>
                    <a:pt x="5046" y="950"/>
                  </a:lnTo>
                  <a:lnTo>
                    <a:pt x="5044" y="948"/>
                  </a:lnTo>
                  <a:lnTo>
                    <a:pt x="5042" y="946"/>
                  </a:lnTo>
                  <a:lnTo>
                    <a:pt x="5034" y="942"/>
                  </a:lnTo>
                  <a:lnTo>
                    <a:pt x="5024" y="940"/>
                  </a:lnTo>
                  <a:lnTo>
                    <a:pt x="5012" y="938"/>
                  </a:lnTo>
                  <a:lnTo>
                    <a:pt x="5000" y="938"/>
                  </a:lnTo>
                  <a:lnTo>
                    <a:pt x="4990" y="938"/>
                  </a:lnTo>
                  <a:lnTo>
                    <a:pt x="4984" y="942"/>
                  </a:lnTo>
                  <a:lnTo>
                    <a:pt x="4982" y="944"/>
                  </a:lnTo>
                  <a:lnTo>
                    <a:pt x="4982" y="946"/>
                  </a:lnTo>
                  <a:lnTo>
                    <a:pt x="4986" y="950"/>
                  </a:lnTo>
                  <a:lnTo>
                    <a:pt x="4992" y="954"/>
                  </a:lnTo>
                  <a:lnTo>
                    <a:pt x="5002" y="958"/>
                  </a:lnTo>
                  <a:lnTo>
                    <a:pt x="5014" y="960"/>
                  </a:lnTo>
                  <a:lnTo>
                    <a:pt x="5024" y="962"/>
                  </a:lnTo>
                  <a:lnTo>
                    <a:pt x="5034" y="960"/>
                  </a:lnTo>
                  <a:lnTo>
                    <a:pt x="5044" y="956"/>
                  </a:lnTo>
                  <a:close/>
                  <a:moveTo>
                    <a:pt x="3698" y="530"/>
                  </a:moveTo>
                  <a:lnTo>
                    <a:pt x="3698" y="530"/>
                  </a:lnTo>
                  <a:lnTo>
                    <a:pt x="3704" y="524"/>
                  </a:lnTo>
                  <a:lnTo>
                    <a:pt x="3706" y="518"/>
                  </a:lnTo>
                  <a:lnTo>
                    <a:pt x="3704" y="508"/>
                  </a:lnTo>
                  <a:lnTo>
                    <a:pt x="3696" y="498"/>
                  </a:lnTo>
                  <a:lnTo>
                    <a:pt x="3694" y="496"/>
                  </a:lnTo>
                  <a:lnTo>
                    <a:pt x="3692" y="496"/>
                  </a:lnTo>
                  <a:lnTo>
                    <a:pt x="3688" y="500"/>
                  </a:lnTo>
                  <a:lnTo>
                    <a:pt x="3684" y="506"/>
                  </a:lnTo>
                  <a:lnTo>
                    <a:pt x="3682" y="514"/>
                  </a:lnTo>
                  <a:lnTo>
                    <a:pt x="3680" y="524"/>
                  </a:lnTo>
                  <a:lnTo>
                    <a:pt x="3684" y="530"/>
                  </a:lnTo>
                  <a:lnTo>
                    <a:pt x="3686" y="532"/>
                  </a:lnTo>
                  <a:lnTo>
                    <a:pt x="3688" y="532"/>
                  </a:lnTo>
                  <a:lnTo>
                    <a:pt x="3692" y="532"/>
                  </a:lnTo>
                  <a:lnTo>
                    <a:pt x="3698" y="530"/>
                  </a:lnTo>
                  <a:close/>
                  <a:moveTo>
                    <a:pt x="2260" y="322"/>
                  </a:moveTo>
                  <a:lnTo>
                    <a:pt x="2260" y="322"/>
                  </a:lnTo>
                  <a:lnTo>
                    <a:pt x="2286" y="316"/>
                  </a:lnTo>
                  <a:lnTo>
                    <a:pt x="2314" y="310"/>
                  </a:lnTo>
                  <a:lnTo>
                    <a:pt x="2350" y="306"/>
                  </a:lnTo>
                  <a:lnTo>
                    <a:pt x="2398" y="304"/>
                  </a:lnTo>
                  <a:lnTo>
                    <a:pt x="2424" y="302"/>
                  </a:lnTo>
                  <a:lnTo>
                    <a:pt x="2442" y="298"/>
                  </a:lnTo>
                  <a:lnTo>
                    <a:pt x="2456" y="294"/>
                  </a:lnTo>
                  <a:lnTo>
                    <a:pt x="2464" y="288"/>
                  </a:lnTo>
                  <a:lnTo>
                    <a:pt x="2466" y="284"/>
                  </a:lnTo>
                  <a:lnTo>
                    <a:pt x="2466" y="282"/>
                  </a:lnTo>
                  <a:lnTo>
                    <a:pt x="2462" y="274"/>
                  </a:lnTo>
                  <a:lnTo>
                    <a:pt x="2456" y="266"/>
                  </a:lnTo>
                  <a:lnTo>
                    <a:pt x="2442" y="256"/>
                  </a:lnTo>
                  <a:lnTo>
                    <a:pt x="2420" y="240"/>
                  </a:lnTo>
                  <a:lnTo>
                    <a:pt x="2412" y="234"/>
                  </a:lnTo>
                  <a:lnTo>
                    <a:pt x="2406" y="232"/>
                  </a:lnTo>
                  <a:lnTo>
                    <a:pt x="2398" y="232"/>
                  </a:lnTo>
                  <a:lnTo>
                    <a:pt x="2388" y="236"/>
                  </a:lnTo>
                  <a:lnTo>
                    <a:pt x="2376" y="242"/>
                  </a:lnTo>
                  <a:lnTo>
                    <a:pt x="2360" y="254"/>
                  </a:lnTo>
                  <a:lnTo>
                    <a:pt x="2346" y="262"/>
                  </a:lnTo>
                  <a:lnTo>
                    <a:pt x="2344" y="264"/>
                  </a:lnTo>
                  <a:lnTo>
                    <a:pt x="2344" y="262"/>
                  </a:lnTo>
                  <a:lnTo>
                    <a:pt x="2356" y="248"/>
                  </a:lnTo>
                  <a:lnTo>
                    <a:pt x="2364" y="238"/>
                  </a:lnTo>
                  <a:lnTo>
                    <a:pt x="2372" y="226"/>
                  </a:lnTo>
                  <a:lnTo>
                    <a:pt x="2376" y="218"/>
                  </a:lnTo>
                  <a:lnTo>
                    <a:pt x="2374" y="214"/>
                  </a:lnTo>
                  <a:lnTo>
                    <a:pt x="2372" y="212"/>
                  </a:lnTo>
                  <a:lnTo>
                    <a:pt x="2354" y="208"/>
                  </a:lnTo>
                  <a:lnTo>
                    <a:pt x="2344" y="206"/>
                  </a:lnTo>
                  <a:lnTo>
                    <a:pt x="2336" y="206"/>
                  </a:lnTo>
                  <a:lnTo>
                    <a:pt x="2326" y="208"/>
                  </a:lnTo>
                  <a:lnTo>
                    <a:pt x="2316" y="212"/>
                  </a:lnTo>
                  <a:lnTo>
                    <a:pt x="2306" y="222"/>
                  </a:lnTo>
                  <a:lnTo>
                    <a:pt x="2294" y="236"/>
                  </a:lnTo>
                  <a:lnTo>
                    <a:pt x="2286" y="248"/>
                  </a:lnTo>
                  <a:lnTo>
                    <a:pt x="2278" y="256"/>
                  </a:lnTo>
                  <a:lnTo>
                    <a:pt x="2266" y="264"/>
                  </a:lnTo>
                  <a:lnTo>
                    <a:pt x="2260" y="270"/>
                  </a:lnTo>
                  <a:lnTo>
                    <a:pt x="2252" y="278"/>
                  </a:lnTo>
                  <a:lnTo>
                    <a:pt x="2242" y="292"/>
                  </a:lnTo>
                  <a:lnTo>
                    <a:pt x="2230" y="314"/>
                  </a:lnTo>
                  <a:lnTo>
                    <a:pt x="2226" y="324"/>
                  </a:lnTo>
                  <a:lnTo>
                    <a:pt x="2226" y="328"/>
                  </a:lnTo>
                  <a:lnTo>
                    <a:pt x="2228" y="330"/>
                  </a:lnTo>
                  <a:lnTo>
                    <a:pt x="2238" y="328"/>
                  </a:lnTo>
                  <a:lnTo>
                    <a:pt x="2260" y="322"/>
                  </a:lnTo>
                  <a:close/>
                  <a:moveTo>
                    <a:pt x="2156" y="150"/>
                  </a:moveTo>
                  <a:lnTo>
                    <a:pt x="2156" y="150"/>
                  </a:lnTo>
                  <a:lnTo>
                    <a:pt x="2132" y="150"/>
                  </a:lnTo>
                  <a:lnTo>
                    <a:pt x="2100" y="148"/>
                  </a:lnTo>
                  <a:lnTo>
                    <a:pt x="2084" y="150"/>
                  </a:lnTo>
                  <a:lnTo>
                    <a:pt x="2068" y="152"/>
                  </a:lnTo>
                  <a:lnTo>
                    <a:pt x="2054" y="156"/>
                  </a:lnTo>
                  <a:lnTo>
                    <a:pt x="2042" y="162"/>
                  </a:lnTo>
                  <a:lnTo>
                    <a:pt x="2016" y="178"/>
                  </a:lnTo>
                  <a:lnTo>
                    <a:pt x="1988" y="192"/>
                  </a:lnTo>
                  <a:lnTo>
                    <a:pt x="1980" y="198"/>
                  </a:lnTo>
                  <a:lnTo>
                    <a:pt x="1978" y="200"/>
                  </a:lnTo>
                  <a:lnTo>
                    <a:pt x="1978" y="202"/>
                  </a:lnTo>
                  <a:lnTo>
                    <a:pt x="1980" y="204"/>
                  </a:lnTo>
                  <a:lnTo>
                    <a:pt x="1982" y="204"/>
                  </a:lnTo>
                  <a:lnTo>
                    <a:pt x="1996" y="206"/>
                  </a:lnTo>
                  <a:lnTo>
                    <a:pt x="2012" y="206"/>
                  </a:lnTo>
                  <a:lnTo>
                    <a:pt x="2020" y="208"/>
                  </a:lnTo>
                  <a:lnTo>
                    <a:pt x="2024" y="210"/>
                  </a:lnTo>
                  <a:lnTo>
                    <a:pt x="2024" y="214"/>
                  </a:lnTo>
                  <a:lnTo>
                    <a:pt x="2024" y="218"/>
                  </a:lnTo>
                  <a:lnTo>
                    <a:pt x="2026" y="224"/>
                  </a:lnTo>
                  <a:lnTo>
                    <a:pt x="2030" y="230"/>
                  </a:lnTo>
                  <a:lnTo>
                    <a:pt x="2038" y="234"/>
                  </a:lnTo>
                  <a:lnTo>
                    <a:pt x="2046" y="238"/>
                  </a:lnTo>
                  <a:lnTo>
                    <a:pt x="2054" y="238"/>
                  </a:lnTo>
                  <a:lnTo>
                    <a:pt x="2074" y="240"/>
                  </a:lnTo>
                  <a:lnTo>
                    <a:pt x="2100" y="244"/>
                  </a:lnTo>
                  <a:lnTo>
                    <a:pt x="2118" y="246"/>
                  </a:lnTo>
                  <a:lnTo>
                    <a:pt x="2138" y="252"/>
                  </a:lnTo>
                  <a:lnTo>
                    <a:pt x="2158" y="258"/>
                  </a:lnTo>
                  <a:lnTo>
                    <a:pt x="2180" y="260"/>
                  </a:lnTo>
                  <a:lnTo>
                    <a:pt x="2200" y="260"/>
                  </a:lnTo>
                  <a:lnTo>
                    <a:pt x="2218" y="258"/>
                  </a:lnTo>
                  <a:lnTo>
                    <a:pt x="2232" y="252"/>
                  </a:lnTo>
                  <a:lnTo>
                    <a:pt x="2240" y="248"/>
                  </a:lnTo>
                  <a:lnTo>
                    <a:pt x="2244" y="244"/>
                  </a:lnTo>
                  <a:lnTo>
                    <a:pt x="2244" y="240"/>
                  </a:lnTo>
                  <a:lnTo>
                    <a:pt x="2242" y="238"/>
                  </a:lnTo>
                  <a:lnTo>
                    <a:pt x="2240" y="234"/>
                  </a:lnTo>
                  <a:lnTo>
                    <a:pt x="2236" y="232"/>
                  </a:lnTo>
                  <a:lnTo>
                    <a:pt x="2236" y="228"/>
                  </a:lnTo>
                  <a:lnTo>
                    <a:pt x="2236" y="220"/>
                  </a:lnTo>
                  <a:lnTo>
                    <a:pt x="2238" y="210"/>
                  </a:lnTo>
                  <a:lnTo>
                    <a:pt x="2244" y="202"/>
                  </a:lnTo>
                  <a:lnTo>
                    <a:pt x="2248" y="192"/>
                  </a:lnTo>
                  <a:lnTo>
                    <a:pt x="2252" y="184"/>
                  </a:lnTo>
                  <a:lnTo>
                    <a:pt x="2252" y="180"/>
                  </a:lnTo>
                  <a:lnTo>
                    <a:pt x="2252" y="176"/>
                  </a:lnTo>
                  <a:lnTo>
                    <a:pt x="2250" y="174"/>
                  </a:lnTo>
                  <a:lnTo>
                    <a:pt x="2246" y="172"/>
                  </a:lnTo>
                  <a:lnTo>
                    <a:pt x="2238" y="166"/>
                  </a:lnTo>
                  <a:lnTo>
                    <a:pt x="2234" y="162"/>
                  </a:lnTo>
                  <a:lnTo>
                    <a:pt x="2230" y="160"/>
                  </a:lnTo>
                  <a:lnTo>
                    <a:pt x="2226" y="156"/>
                  </a:lnTo>
                  <a:lnTo>
                    <a:pt x="2220" y="156"/>
                  </a:lnTo>
                  <a:lnTo>
                    <a:pt x="2212" y="156"/>
                  </a:lnTo>
                  <a:lnTo>
                    <a:pt x="2184" y="164"/>
                  </a:lnTo>
                  <a:lnTo>
                    <a:pt x="2170" y="170"/>
                  </a:lnTo>
                  <a:lnTo>
                    <a:pt x="2162" y="170"/>
                  </a:lnTo>
                  <a:lnTo>
                    <a:pt x="2160" y="168"/>
                  </a:lnTo>
                  <a:lnTo>
                    <a:pt x="2162" y="164"/>
                  </a:lnTo>
                  <a:lnTo>
                    <a:pt x="2164" y="158"/>
                  </a:lnTo>
                  <a:lnTo>
                    <a:pt x="2164" y="154"/>
                  </a:lnTo>
                  <a:lnTo>
                    <a:pt x="2164" y="150"/>
                  </a:lnTo>
                  <a:lnTo>
                    <a:pt x="2156" y="150"/>
                  </a:lnTo>
                  <a:close/>
                  <a:moveTo>
                    <a:pt x="3192" y="724"/>
                  </a:moveTo>
                  <a:lnTo>
                    <a:pt x="3192" y="724"/>
                  </a:lnTo>
                  <a:lnTo>
                    <a:pt x="3218" y="728"/>
                  </a:lnTo>
                  <a:lnTo>
                    <a:pt x="3242" y="734"/>
                  </a:lnTo>
                  <a:lnTo>
                    <a:pt x="3268" y="744"/>
                  </a:lnTo>
                  <a:lnTo>
                    <a:pt x="3300" y="758"/>
                  </a:lnTo>
                  <a:lnTo>
                    <a:pt x="3308" y="762"/>
                  </a:lnTo>
                  <a:lnTo>
                    <a:pt x="3314" y="764"/>
                  </a:lnTo>
                  <a:lnTo>
                    <a:pt x="3316" y="762"/>
                  </a:lnTo>
                  <a:lnTo>
                    <a:pt x="3316" y="760"/>
                  </a:lnTo>
                  <a:lnTo>
                    <a:pt x="3314" y="752"/>
                  </a:lnTo>
                  <a:lnTo>
                    <a:pt x="3316" y="748"/>
                  </a:lnTo>
                  <a:lnTo>
                    <a:pt x="3320" y="746"/>
                  </a:lnTo>
                  <a:lnTo>
                    <a:pt x="3332" y="746"/>
                  </a:lnTo>
                  <a:lnTo>
                    <a:pt x="3338" y="746"/>
                  </a:lnTo>
                  <a:lnTo>
                    <a:pt x="3368" y="758"/>
                  </a:lnTo>
                  <a:lnTo>
                    <a:pt x="3390" y="768"/>
                  </a:lnTo>
                  <a:lnTo>
                    <a:pt x="3412" y="778"/>
                  </a:lnTo>
                  <a:lnTo>
                    <a:pt x="3420" y="782"/>
                  </a:lnTo>
                  <a:lnTo>
                    <a:pt x="3428" y="782"/>
                  </a:lnTo>
                  <a:lnTo>
                    <a:pt x="3434" y="778"/>
                  </a:lnTo>
                  <a:lnTo>
                    <a:pt x="3440" y="772"/>
                  </a:lnTo>
                  <a:lnTo>
                    <a:pt x="3440" y="766"/>
                  </a:lnTo>
                  <a:lnTo>
                    <a:pt x="3440" y="762"/>
                  </a:lnTo>
                  <a:lnTo>
                    <a:pt x="3436" y="756"/>
                  </a:lnTo>
                  <a:lnTo>
                    <a:pt x="3430" y="752"/>
                  </a:lnTo>
                  <a:lnTo>
                    <a:pt x="3422" y="748"/>
                  </a:lnTo>
                  <a:lnTo>
                    <a:pt x="3414" y="746"/>
                  </a:lnTo>
                  <a:lnTo>
                    <a:pt x="3412" y="744"/>
                  </a:lnTo>
                  <a:lnTo>
                    <a:pt x="3412" y="742"/>
                  </a:lnTo>
                  <a:lnTo>
                    <a:pt x="3414" y="742"/>
                  </a:lnTo>
                  <a:lnTo>
                    <a:pt x="3422" y="738"/>
                  </a:lnTo>
                  <a:lnTo>
                    <a:pt x="3432" y="736"/>
                  </a:lnTo>
                  <a:lnTo>
                    <a:pt x="3432" y="734"/>
                  </a:lnTo>
                  <a:lnTo>
                    <a:pt x="3432" y="732"/>
                  </a:lnTo>
                  <a:lnTo>
                    <a:pt x="3426" y="730"/>
                  </a:lnTo>
                  <a:lnTo>
                    <a:pt x="3418" y="726"/>
                  </a:lnTo>
                  <a:lnTo>
                    <a:pt x="3410" y="724"/>
                  </a:lnTo>
                  <a:lnTo>
                    <a:pt x="3406" y="720"/>
                  </a:lnTo>
                  <a:lnTo>
                    <a:pt x="3406" y="718"/>
                  </a:lnTo>
                  <a:lnTo>
                    <a:pt x="3416" y="714"/>
                  </a:lnTo>
                  <a:lnTo>
                    <a:pt x="3428" y="710"/>
                  </a:lnTo>
                  <a:lnTo>
                    <a:pt x="3430" y="708"/>
                  </a:lnTo>
                  <a:lnTo>
                    <a:pt x="3430" y="706"/>
                  </a:lnTo>
                  <a:lnTo>
                    <a:pt x="3426" y="702"/>
                  </a:lnTo>
                  <a:lnTo>
                    <a:pt x="3418" y="696"/>
                  </a:lnTo>
                  <a:lnTo>
                    <a:pt x="3392" y="686"/>
                  </a:lnTo>
                  <a:lnTo>
                    <a:pt x="3364" y="676"/>
                  </a:lnTo>
                  <a:lnTo>
                    <a:pt x="3352" y="674"/>
                  </a:lnTo>
                  <a:lnTo>
                    <a:pt x="3342" y="676"/>
                  </a:lnTo>
                  <a:lnTo>
                    <a:pt x="3336" y="678"/>
                  </a:lnTo>
                  <a:lnTo>
                    <a:pt x="3330" y="684"/>
                  </a:lnTo>
                  <a:lnTo>
                    <a:pt x="3326" y="688"/>
                  </a:lnTo>
                  <a:lnTo>
                    <a:pt x="3322" y="690"/>
                  </a:lnTo>
                  <a:lnTo>
                    <a:pt x="3320" y="688"/>
                  </a:lnTo>
                  <a:lnTo>
                    <a:pt x="3316" y="682"/>
                  </a:lnTo>
                  <a:lnTo>
                    <a:pt x="3312" y="676"/>
                  </a:lnTo>
                  <a:lnTo>
                    <a:pt x="3306" y="672"/>
                  </a:lnTo>
                  <a:lnTo>
                    <a:pt x="3302" y="668"/>
                  </a:lnTo>
                  <a:lnTo>
                    <a:pt x="3294" y="668"/>
                  </a:lnTo>
                  <a:lnTo>
                    <a:pt x="3278" y="666"/>
                  </a:lnTo>
                  <a:lnTo>
                    <a:pt x="3270" y="664"/>
                  </a:lnTo>
                  <a:lnTo>
                    <a:pt x="3258" y="660"/>
                  </a:lnTo>
                  <a:lnTo>
                    <a:pt x="3244" y="656"/>
                  </a:lnTo>
                  <a:lnTo>
                    <a:pt x="3230" y="654"/>
                  </a:lnTo>
                  <a:lnTo>
                    <a:pt x="3216" y="656"/>
                  </a:lnTo>
                  <a:lnTo>
                    <a:pt x="3204" y="660"/>
                  </a:lnTo>
                  <a:lnTo>
                    <a:pt x="3194" y="666"/>
                  </a:lnTo>
                  <a:lnTo>
                    <a:pt x="3186" y="674"/>
                  </a:lnTo>
                  <a:lnTo>
                    <a:pt x="3186" y="676"/>
                  </a:lnTo>
                  <a:lnTo>
                    <a:pt x="3186" y="680"/>
                  </a:lnTo>
                  <a:lnTo>
                    <a:pt x="3188" y="684"/>
                  </a:lnTo>
                  <a:lnTo>
                    <a:pt x="3190" y="688"/>
                  </a:lnTo>
                  <a:lnTo>
                    <a:pt x="3194" y="692"/>
                  </a:lnTo>
                  <a:lnTo>
                    <a:pt x="3196" y="696"/>
                  </a:lnTo>
                  <a:lnTo>
                    <a:pt x="3196" y="700"/>
                  </a:lnTo>
                  <a:lnTo>
                    <a:pt x="3196" y="702"/>
                  </a:lnTo>
                  <a:lnTo>
                    <a:pt x="3190" y="706"/>
                  </a:lnTo>
                  <a:lnTo>
                    <a:pt x="3184" y="712"/>
                  </a:lnTo>
                  <a:lnTo>
                    <a:pt x="3178" y="714"/>
                  </a:lnTo>
                  <a:lnTo>
                    <a:pt x="3176" y="718"/>
                  </a:lnTo>
                  <a:lnTo>
                    <a:pt x="3180" y="720"/>
                  </a:lnTo>
                  <a:lnTo>
                    <a:pt x="3192" y="724"/>
                  </a:lnTo>
                  <a:close/>
                  <a:moveTo>
                    <a:pt x="614" y="10"/>
                  </a:moveTo>
                  <a:lnTo>
                    <a:pt x="614" y="10"/>
                  </a:lnTo>
                  <a:lnTo>
                    <a:pt x="614" y="8"/>
                  </a:lnTo>
                  <a:lnTo>
                    <a:pt x="612" y="6"/>
                  </a:lnTo>
                  <a:lnTo>
                    <a:pt x="606" y="4"/>
                  </a:lnTo>
                  <a:lnTo>
                    <a:pt x="588" y="0"/>
                  </a:lnTo>
                  <a:lnTo>
                    <a:pt x="576" y="0"/>
                  </a:lnTo>
                  <a:lnTo>
                    <a:pt x="566" y="2"/>
                  </a:lnTo>
                  <a:lnTo>
                    <a:pt x="558" y="4"/>
                  </a:lnTo>
                  <a:lnTo>
                    <a:pt x="554" y="10"/>
                  </a:lnTo>
                  <a:lnTo>
                    <a:pt x="552" y="12"/>
                  </a:lnTo>
                  <a:lnTo>
                    <a:pt x="554" y="14"/>
                  </a:lnTo>
                  <a:lnTo>
                    <a:pt x="558" y="18"/>
                  </a:lnTo>
                  <a:lnTo>
                    <a:pt x="568" y="18"/>
                  </a:lnTo>
                  <a:lnTo>
                    <a:pt x="578" y="18"/>
                  </a:lnTo>
                  <a:lnTo>
                    <a:pt x="602" y="16"/>
                  </a:lnTo>
                  <a:lnTo>
                    <a:pt x="610" y="12"/>
                  </a:lnTo>
                  <a:lnTo>
                    <a:pt x="614" y="10"/>
                  </a:lnTo>
                  <a:close/>
                  <a:moveTo>
                    <a:pt x="444" y="80"/>
                  </a:moveTo>
                  <a:lnTo>
                    <a:pt x="444" y="80"/>
                  </a:lnTo>
                  <a:lnTo>
                    <a:pt x="450" y="82"/>
                  </a:lnTo>
                  <a:lnTo>
                    <a:pt x="450" y="84"/>
                  </a:lnTo>
                  <a:lnTo>
                    <a:pt x="456" y="86"/>
                  </a:lnTo>
                  <a:lnTo>
                    <a:pt x="474" y="88"/>
                  </a:lnTo>
                  <a:lnTo>
                    <a:pt x="502" y="94"/>
                  </a:lnTo>
                  <a:lnTo>
                    <a:pt x="514" y="100"/>
                  </a:lnTo>
                  <a:lnTo>
                    <a:pt x="524" y="102"/>
                  </a:lnTo>
                  <a:lnTo>
                    <a:pt x="536" y="100"/>
                  </a:lnTo>
                  <a:lnTo>
                    <a:pt x="544" y="96"/>
                  </a:lnTo>
                  <a:lnTo>
                    <a:pt x="546" y="94"/>
                  </a:lnTo>
                  <a:lnTo>
                    <a:pt x="544" y="94"/>
                  </a:lnTo>
                  <a:lnTo>
                    <a:pt x="520" y="88"/>
                  </a:lnTo>
                  <a:lnTo>
                    <a:pt x="492" y="76"/>
                  </a:lnTo>
                  <a:lnTo>
                    <a:pt x="478" y="74"/>
                  </a:lnTo>
                  <a:lnTo>
                    <a:pt x="466" y="76"/>
                  </a:lnTo>
                  <a:lnTo>
                    <a:pt x="458" y="76"/>
                  </a:lnTo>
                  <a:lnTo>
                    <a:pt x="452" y="74"/>
                  </a:lnTo>
                  <a:lnTo>
                    <a:pt x="438" y="70"/>
                  </a:lnTo>
                  <a:lnTo>
                    <a:pt x="432" y="68"/>
                  </a:lnTo>
                  <a:lnTo>
                    <a:pt x="426" y="66"/>
                  </a:lnTo>
                  <a:lnTo>
                    <a:pt x="420" y="68"/>
                  </a:lnTo>
                  <a:lnTo>
                    <a:pt x="414" y="74"/>
                  </a:lnTo>
                  <a:lnTo>
                    <a:pt x="412" y="76"/>
                  </a:lnTo>
                  <a:lnTo>
                    <a:pt x="414" y="76"/>
                  </a:lnTo>
                  <a:lnTo>
                    <a:pt x="420" y="78"/>
                  </a:lnTo>
                  <a:lnTo>
                    <a:pt x="432" y="78"/>
                  </a:lnTo>
                  <a:lnTo>
                    <a:pt x="444" y="80"/>
                  </a:lnTo>
                  <a:close/>
                  <a:moveTo>
                    <a:pt x="296" y="786"/>
                  </a:moveTo>
                  <a:lnTo>
                    <a:pt x="296" y="786"/>
                  </a:lnTo>
                  <a:lnTo>
                    <a:pt x="290" y="806"/>
                  </a:lnTo>
                  <a:lnTo>
                    <a:pt x="288" y="812"/>
                  </a:lnTo>
                  <a:lnTo>
                    <a:pt x="288" y="818"/>
                  </a:lnTo>
                  <a:lnTo>
                    <a:pt x="292" y="822"/>
                  </a:lnTo>
                  <a:lnTo>
                    <a:pt x="300" y="826"/>
                  </a:lnTo>
                  <a:lnTo>
                    <a:pt x="310" y="828"/>
                  </a:lnTo>
                  <a:lnTo>
                    <a:pt x="324" y="828"/>
                  </a:lnTo>
                  <a:lnTo>
                    <a:pt x="340" y="828"/>
                  </a:lnTo>
                  <a:lnTo>
                    <a:pt x="338" y="830"/>
                  </a:lnTo>
                  <a:lnTo>
                    <a:pt x="334" y="832"/>
                  </a:lnTo>
                  <a:lnTo>
                    <a:pt x="330" y="836"/>
                  </a:lnTo>
                  <a:lnTo>
                    <a:pt x="330" y="842"/>
                  </a:lnTo>
                  <a:lnTo>
                    <a:pt x="330" y="844"/>
                  </a:lnTo>
                  <a:lnTo>
                    <a:pt x="332" y="848"/>
                  </a:lnTo>
                  <a:lnTo>
                    <a:pt x="344" y="856"/>
                  </a:lnTo>
                  <a:lnTo>
                    <a:pt x="350" y="858"/>
                  </a:lnTo>
                  <a:lnTo>
                    <a:pt x="356" y="860"/>
                  </a:lnTo>
                  <a:lnTo>
                    <a:pt x="360" y="860"/>
                  </a:lnTo>
                  <a:lnTo>
                    <a:pt x="362" y="858"/>
                  </a:lnTo>
                  <a:lnTo>
                    <a:pt x="364" y="852"/>
                  </a:lnTo>
                  <a:lnTo>
                    <a:pt x="366" y="844"/>
                  </a:lnTo>
                  <a:lnTo>
                    <a:pt x="366" y="838"/>
                  </a:lnTo>
                  <a:lnTo>
                    <a:pt x="366" y="834"/>
                  </a:lnTo>
                  <a:lnTo>
                    <a:pt x="368" y="832"/>
                  </a:lnTo>
                  <a:lnTo>
                    <a:pt x="370" y="834"/>
                  </a:lnTo>
                  <a:lnTo>
                    <a:pt x="376" y="842"/>
                  </a:lnTo>
                  <a:lnTo>
                    <a:pt x="380" y="848"/>
                  </a:lnTo>
                  <a:lnTo>
                    <a:pt x="382" y="852"/>
                  </a:lnTo>
                  <a:lnTo>
                    <a:pt x="382" y="856"/>
                  </a:lnTo>
                  <a:lnTo>
                    <a:pt x="382" y="860"/>
                  </a:lnTo>
                  <a:lnTo>
                    <a:pt x="378" y="866"/>
                  </a:lnTo>
                  <a:lnTo>
                    <a:pt x="372" y="870"/>
                  </a:lnTo>
                  <a:lnTo>
                    <a:pt x="368" y="874"/>
                  </a:lnTo>
                  <a:lnTo>
                    <a:pt x="368" y="876"/>
                  </a:lnTo>
                  <a:lnTo>
                    <a:pt x="374" y="878"/>
                  </a:lnTo>
                  <a:lnTo>
                    <a:pt x="388" y="880"/>
                  </a:lnTo>
                  <a:lnTo>
                    <a:pt x="404" y="882"/>
                  </a:lnTo>
                  <a:lnTo>
                    <a:pt x="414" y="884"/>
                  </a:lnTo>
                  <a:lnTo>
                    <a:pt x="420" y="886"/>
                  </a:lnTo>
                  <a:lnTo>
                    <a:pt x="424" y="888"/>
                  </a:lnTo>
                  <a:lnTo>
                    <a:pt x="426" y="890"/>
                  </a:lnTo>
                  <a:lnTo>
                    <a:pt x="430" y="892"/>
                  </a:lnTo>
                  <a:lnTo>
                    <a:pt x="450" y="892"/>
                  </a:lnTo>
                  <a:lnTo>
                    <a:pt x="464" y="894"/>
                  </a:lnTo>
                  <a:lnTo>
                    <a:pt x="476" y="894"/>
                  </a:lnTo>
                  <a:lnTo>
                    <a:pt x="494" y="898"/>
                  </a:lnTo>
                  <a:lnTo>
                    <a:pt x="504" y="898"/>
                  </a:lnTo>
                  <a:lnTo>
                    <a:pt x="514" y="898"/>
                  </a:lnTo>
                  <a:lnTo>
                    <a:pt x="524" y="894"/>
                  </a:lnTo>
                  <a:lnTo>
                    <a:pt x="536" y="888"/>
                  </a:lnTo>
                  <a:lnTo>
                    <a:pt x="540" y="886"/>
                  </a:lnTo>
                  <a:lnTo>
                    <a:pt x="540" y="884"/>
                  </a:lnTo>
                  <a:lnTo>
                    <a:pt x="540" y="882"/>
                  </a:lnTo>
                  <a:lnTo>
                    <a:pt x="538" y="878"/>
                  </a:lnTo>
                  <a:lnTo>
                    <a:pt x="530" y="874"/>
                  </a:lnTo>
                  <a:lnTo>
                    <a:pt x="518" y="868"/>
                  </a:lnTo>
                  <a:lnTo>
                    <a:pt x="506" y="862"/>
                  </a:lnTo>
                  <a:lnTo>
                    <a:pt x="494" y="854"/>
                  </a:lnTo>
                  <a:lnTo>
                    <a:pt x="484" y="846"/>
                  </a:lnTo>
                  <a:lnTo>
                    <a:pt x="476" y="836"/>
                  </a:lnTo>
                  <a:lnTo>
                    <a:pt x="472" y="826"/>
                  </a:lnTo>
                  <a:lnTo>
                    <a:pt x="466" y="820"/>
                  </a:lnTo>
                  <a:lnTo>
                    <a:pt x="456" y="808"/>
                  </a:lnTo>
                  <a:lnTo>
                    <a:pt x="452" y="800"/>
                  </a:lnTo>
                  <a:lnTo>
                    <a:pt x="448" y="792"/>
                  </a:lnTo>
                  <a:lnTo>
                    <a:pt x="448" y="780"/>
                  </a:lnTo>
                  <a:lnTo>
                    <a:pt x="450" y="764"/>
                  </a:lnTo>
                  <a:lnTo>
                    <a:pt x="452" y="756"/>
                  </a:lnTo>
                  <a:lnTo>
                    <a:pt x="456" y="748"/>
                  </a:lnTo>
                  <a:lnTo>
                    <a:pt x="464" y="736"/>
                  </a:lnTo>
                  <a:lnTo>
                    <a:pt x="474" y="726"/>
                  </a:lnTo>
                  <a:lnTo>
                    <a:pt x="482" y="718"/>
                  </a:lnTo>
                  <a:lnTo>
                    <a:pt x="490" y="712"/>
                  </a:lnTo>
                  <a:lnTo>
                    <a:pt x="492" y="706"/>
                  </a:lnTo>
                  <a:lnTo>
                    <a:pt x="492" y="704"/>
                  </a:lnTo>
                  <a:lnTo>
                    <a:pt x="488" y="702"/>
                  </a:lnTo>
                  <a:lnTo>
                    <a:pt x="478" y="696"/>
                  </a:lnTo>
                  <a:lnTo>
                    <a:pt x="458" y="688"/>
                  </a:lnTo>
                  <a:lnTo>
                    <a:pt x="454" y="686"/>
                  </a:lnTo>
                  <a:lnTo>
                    <a:pt x="448" y="686"/>
                  </a:lnTo>
                  <a:lnTo>
                    <a:pt x="434" y="688"/>
                  </a:lnTo>
                  <a:lnTo>
                    <a:pt x="400" y="694"/>
                  </a:lnTo>
                  <a:lnTo>
                    <a:pt x="378" y="698"/>
                  </a:lnTo>
                  <a:lnTo>
                    <a:pt x="366" y="700"/>
                  </a:lnTo>
                  <a:lnTo>
                    <a:pt x="362" y="702"/>
                  </a:lnTo>
                  <a:lnTo>
                    <a:pt x="362" y="706"/>
                  </a:lnTo>
                  <a:lnTo>
                    <a:pt x="362" y="708"/>
                  </a:lnTo>
                  <a:lnTo>
                    <a:pt x="362" y="712"/>
                  </a:lnTo>
                  <a:lnTo>
                    <a:pt x="358" y="716"/>
                  </a:lnTo>
                  <a:lnTo>
                    <a:pt x="348" y="720"/>
                  </a:lnTo>
                  <a:lnTo>
                    <a:pt x="338" y="726"/>
                  </a:lnTo>
                  <a:lnTo>
                    <a:pt x="334" y="730"/>
                  </a:lnTo>
                  <a:lnTo>
                    <a:pt x="332" y="734"/>
                  </a:lnTo>
                  <a:lnTo>
                    <a:pt x="334" y="736"/>
                  </a:lnTo>
                  <a:lnTo>
                    <a:pt x="338" y="742"/>
                  </a:lnTo>
                  <a:lnTo>
                    <a:pt x="340" y="746"/>
                  </a:lnTo>
                  <a:lnTo>
                    <a:pt x="340" y="754"/>
                  </a:lnTo>
                  <a:lnTo>
                    <a:pt x="336" y="764"/>
                  </a:lnTo>
                  <a:lnTo>
                    <a:pt x="330" y="774"/>
                  </a:lnTo>
                  <a:lnTo>
                    <a:pt x="324" y="778"/>
                  </a:lnTo>
                  <a:lnTo>
                    <a:pt x="320" y="778"/>
                  </a:lnTo>
                  <a:lnTo>
                    <a:pt x="316" y="776"/>
                  </a:lnTo>
                  <a:lnTo>
                    <a:pt x="310" y="774"/>
                  </a:lnTo>
                  <a:lnTo>
                    <a:pt x="306" y="774"/>
                  </a:lnTo>
                  <a:lnTo>
                    <a:pt x="302" y="778"/>
                  </a:lnTo>
                  <a:lnTo>
                    <a:pt x="296" y="786"/>
                  </a:lnTo>
                  <a:close/>
                  <a:moveTo>
                    <a:pt x="282" y="168"/>
                  </a:moveTo>
                  <a:lnTo>
                    <a:pt x="282" y="168"/>
                  </a:lnTo>
                  <a:lnTo>
                    <a:pt x="290" y="168"/>
                  </a:lnTo>
                  <a:lnTo>
                    <a:pt x="294" y="164"/>
                  </a:lnTo>
                  <a:lnTo>
                    <a:pt x="292" y="160"/>
                  </a:lnTo>
                  <a:lnTo>
                    <a:pt x="288" y="158"/>
                  </a:lnTo>
                  <a:lnTo>
                    <a:pt x="280" y="154"/>
                  </a:lnTo>
                  <a:lnTo>
                    <a:pt x="270" y="152"/>
                  </a:lnTo>
                  <a:lnTo>
                    <a:pt x="260" y="152"/>
                  </a:lnTo>
                  <a:lnTo>
                    <a:pt x="250" y="156"/>
                  </a:lnTo>
                  <a:lnTo>
                    <a:pt x="242" y="160"/>
                  </a:lnTo>
                  <a:lnTo>
                    <a:pt x="240" y="164"/>
                  </a:lnTo>
                  <a:lnTo>
                    <a:pt x="240" y="166"/>
                  </a:lnTo>
                  <a:lnTo>
                    <a:pt x="244" y="166"/>
                  </a:lnTo>
                  <a:lnTo>
                    <a:pt x="260" y="168"/>
                  </a:lnTo>
                  <a:lnTo>
                    <a:pt x="282" y="168"/>
                  </a:lnTo>
                  <a:close/>
                  <a:moveTo>
                    <a:pt x="416" y="96"/>
                  </a:moveTo>
                  <a:lnTo>
                    <a:pt x="416" y="96"/>
                  </a:lnTo>
                  <a:lnTo>
                    <a:pt x="424" y="96"/>
                  </a:lnTo>
                  <a:lnTo>
                    <a:pt x="428" y="100"/>
                  </a:lnTo>
                  <a:lnTo>
                    <a:pt x="432" y="100"/>
                  </a:lnTo>
                  <a:lnTo>
                    <a:pt x="440" y="100"/>
                  </a:lnTo>
                  <a:lnTo>
                    <a:pt x="452" y="98"/>
                  </a:lnTo>
                  <a:lnTo>
                    <a:pt x="464" y="96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0" y="94"/>
                  </a:lnTo>
                  <a:lnTo>
                    <a:pt x="452" y="88"/>
                  </a:lnTo>
                  <a:lnTo>
                    <a:pt x="440" y="86"/>
                  </a:lnTo>
                  <a:lnTo>
                    <a:pt x="436" y="86"/>
                  </a:lnTo>
                  <a:lnTo>
                    <a:pt x="432" y="88"/>
                  </a:lnTo>
                  <a:lnTo>
                    <a:pt x="428" y="90"/>
                  </a:lnTo>
                  <a:lnTo>
                    <a:pt x="424" y="90"/>
                  </a:lnTo>
                  <a:lnTo>
                    <a:pt x="414" y="88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6" y="92"/>
                  </a:lnTo>
                  <a:lnTo>
                    <a:pt x="394" y="94"/>
                  </a:lnTo>
                  <a:lnTo>
                    <a:pt x="398" y="96"/>
                  </a:lnTo>
                  <a:lnTo>
                    <a:pt x="416" y="96"/>
                  </a:lnTo>
                  <a:close/>
                  <a:moveTo>
                    <a:pt x="406" y="124"/>
                  </a:moveTo>
                  <a:lnTo>
                    <a:pt x="406" y="124"/>
                  </a:lnTo>
                  <a:lnTo>
                    <a:pt x="414" y="122"/>
                  </a:lnTo>
                  <a:lnTo>
                    <a:pt x="416" y="122"/>
                  </a:lnTo>
                  <a:lnTo>
                    <a:pt x="416" y="120"/>
                  </a:lnTo>
                  <a:lnTo>
                    <a:pt x="414" y="116"/>
                  </a:lnTo>
                  <a:lnTo>
                    <a:pt x="408" y="112"/>
                  </a:lnTo>
                  <a:lnTo>
                    <a:pt x="402" y="110"/>
                  </a:lnTo>
                  <a:lnTo>
                    <a:pt x="394" y="110"/>
                  </a:lnTo>
                  <a:lnTo>
                    <a:pt x="390" y="112"/>
                  </a:lnTo>
                  <a:lnTo>
                    <a:pt x="392" y="114"/>
                  </a:lnTo>
                  <a:lnTo>
                    <a:pt x="392" y="116"/>
                  </a:lnTo>
                  <a:lnTo>
                    <a:pt x="392" y="118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92" y="124"/>
                  </a:lnTo>
                  <a:lnTo>
                    <a:pt x="406" y="124"/>
                  </a:lnTo>
                  <a:close/>
                  <a:moveTo>
                    <a:pt x="382" y="134"/>
                  </a:moveTo>
                  <a:lnTo>
                    <a:pt x="382" y="134"/>
                  </a:lnTo>
                  <a:lnTo>
                    <a:pt x="372" y="126"/>
                  </a:lnTo>
                  <a:lnTo>
                    <a:pt x="368" y="124"/>
                  </a:lnTo>
                  <a:lnTo>
                    <a:pt x="364" y="124"/>
                  </a:lnTo>
                  <a:lnTo>
                    <a:pt x="350" y="128"/>
                  </a:lnTo>
                  <a:lnTo>
                    <a:pt x="330" y="136"/>
                  </a:lnTo>
                  <a:lnTo>
                    <a:pt x="328" y="138"/>
                  </a:lnTo>
                  <a:lnTo>
                    <a:pt x="326" y="140"/>
                  </a:lnTo>
                  <a:lnTo>
                    <a:pt x="328" y="142"/>
                  </a:lnTo>
                  <a:lnTo>
                    <a:pt x="332" y="144"/>
                  </a:lnTo>
                  <a:lnTo>
                    <a:pt x="342" y="146"/>
                  </a:lnTo>
                  <a:lnTo>
                    <a:pt x="356" y="148"/>
                  </a:lnTo>
                  <a:lnTo>
                    <a:pt x="370" y="148"/>
                  </a:lnTo>
                  <a:lnTo>
                    <a:pt x="380" y="146"/>
                  </a:lnTo>
                  <a:lnTo>
                    <a:pt x="384" y="144"/>
                  </a:lnTo>
                  <a:lnTo>
                    <a:pt x="386" y="142"/>
                  </a:lnTo>
                  <a:lnTo>
                    <a:pt x="386" y="138"/>
                  </a:lnTo>
                  <a:lnTo>
                    <a:pt x="382" y="134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54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0" y="116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6" y="124"/>
                  </a:lnTo>
                  <a:lnTo>
                    <a:pt x="92" y="122"/>
                  </a:lnTo>
                  <a:lnTo>
                    <a:pt x="102" y="118"/>
                  </a:lnTo>
                  <a:lnTo>
                    <a:pt x="118" y="110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40" y="102"/>
                  </a:lnTo>
                  <a:lnTo>
                    <a:pt x="148" y="102"/>
                  </a:lnTo>
                  <a:lnTo>
                    <a:pt x="158" y="106"/>
                  </a:lnTo>
                  <a:lnTo>
                    <a:pt x="168" y="108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6" y="98"/>
                  </a:lnTo>
                  <a:lnTo>
                    <a:pt x="166" y="94"/>
                  </a:lnTo>
                  <a:lnTo>
                    <a:pt x="150" y="90"/>
                  </a:lnTo>
                  <a:lnTo>
                    <a:pt x="126" y="86"/>
                  </a:lnTo>
                  <a:lnTo>
                    <a:pt x="122" y="88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4" y="94"/>
                  </a:lnTo>
                  <a:lnTo>
                    <a:pt x="108" y="98"/>
                  </a:lnTo>
                  <a:lnTo>
                    <a:pt x="96" y="100"/>
                  </a:lnTo>
                  <a:lnTo>
                    <a:pt x="64" y="104"/>
                  </a:lnTo>
                  <a:lnTo>
                    <a:pt x="42" y="108"/>
                  </a:lnTo>
                  <a:lnTo>
                    <a:pt x="34" y="110"/>
                  </a:lnTo>
                  <a:lnTo>
                    <a:pt x="32" y="112"/>
                  </a:lnTo>
                  <a:lnTo>
                    <a:pt x="36" y="114"/>
                  </a:lnTo>
                  <a:lnTo>
                    <a:pt x="46" y="116"/>
                  </a:lnTo>
                  <a:close/>
                  <a:moveTo>
                    <a:pt x="202" y="100"/>
                  </a:moveTo>
                  <a:lnTo>
                    <a:pt x="202" y="100"/>
                  </a:lnTo>
                  <a:lnTo>
                    <a:pt x="210" y="106"/>
                  </a:lnTo>
                  <a:lnTo>
                    <a:pt x="210" y="108"/>
                  </a:lnTo>
                  <a:lnTo>
                    <a:pt x="210" y="112"/>
                  </a:lnTo>
                  <a:lnTo>
                    <a:pt x="208" y="114"/>
                  </a:lnTo>
                  <a:lnTo>
                    <a:pt x="202" y="116"/>
                  </a:lnTo>
                  <a:lnTo>
                    <a:pt x="178" y="118"/>
                  </a:lnTo>
                  <a:lnTo>
                    <a:pt x="152" y="118"/>
                  </a:lnTo>
                  <a:lnTo>
                    <a:pt x="136" y="118"/>
                  </a:lnTo>
                  <a:lnTo>
                    <a:pt x="132" y="120"/>
                  </a:lnTo>
                  <a:lnTo>
                    <a:pt x="134" y="124"/>
                  </a:lnTo>
                  <a:lnTo>
                    <a:pt x="140" y="126"/>
                  </a:lnTo>
                  <a:lnTo>
                    <a:pt x="146" y="132"/>
                  </a:lnTo>
                  <a:lnTo>
                    <a:pt x="146" y="134"/>
                  </a:lnTo>
                  <a:lnTo>
                    <a:pt x="144" y="134"/>
                  </a:lnTo>
                  <a:lnTo>
                    <a:pt x="124" y="132"/>
                  </a:lnTo>
                  <a:lnTo>
                    <a:pt x="110" y="132"/>
                  </a:lnTo>
                  <a:lnTo>
                    <a:pt x="100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40"/>
                  </a:lnTo>
                  <a:lnTo>
                    <a:pt x="110" y="144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8" y="144"/>
                  </a:lnTo>
                  <a:lnTo>
                    <a:pt x="140" y="140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50" y="152"/>
                  </a:lnTo>
                  <a:lnTo>
                    <a:pt x="160" y="150"/>
                  </a:lnTo>
                  <a:lnTo>
                    <a:pt x="168" y="148"/>
                  </a:lnTo>
                  <a:lnTo>
                    <a:pt x="176" y="146"/>
                  </a:lnTo>
                  <a:lnTo>
                    <a:pt x="184" y="148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198" y="142"/>
                  </a:lnTo>
                  <a:lnTo>
                    <a:pt x="192" y="140"/>
                  </a:lnTo>
                  <a:lnTo>
                    <a:pt x="184" y="138"/>
                  </a:lnTo>
                  <a:lnTo>
                    <a:pt x="184" y="136"/>
                  </a:lnTo>
                  <a:lnTo>
                    <a:pt x="186" y="134"/>
                  </a:lnTo>
                  <a:lnTo>
                    <a:pt x="196" y="130"/>
                  </a:lnTo>
                  <a:lnTo>
                    <a:pt x="206" y="130"/>
                  </a:lnTo>
                  <a:lnTo>
                    <a:pt x="216" y="128"/>
                  </a:lnTo>
                  <a:lnTo>
                    <a:pt x="220" y="126"/>
                  </a:lnTo>
                  <a:lnTo>
                    <a:pt x="226" y="124"/>
                  </a:lnTo>
                  <a:lnTo>
                    <a:pt x="230" y="120"/>
                  </a:lnTo>
                  <a:lnTo>
                    <a:pt x="234" y="118"/>
                  </a:lnTo>
                  <a:lnTo>
                    <a:pt x="246" y="118"/>
                  </a:lnTo>
                  <a:lnTo>
                    <a:pt x="262" y="118"/>
                  </a:lnTo>
                  <a:lnTo>
                    <a:pt x="286" y="114"/>
                  </a:lnTo>
                  <a:lnTo>
                    <a:pt x="298" y="112"/>
                  </a:lnTo>
                  <a:lnTo>
                    <a:pt x="304" y="108"/>
                  </a:lnTo>
                  <a:lnTo>
                    <a:pt x="306" y="104"/>
                  </a:lnTo>
                  <a:lnTo>
                    <a:pt x="304" y="102"/>
                  </a:lnTo>
                  <a:lnTo>
                    <a:pt x="298" y="98"/>
                  </a:lnTo>
                  <a:lnTo>
                    <a:pt x="290" y="96"/>
                  </a:lnTo>
                  <a:lnTo>
                    <a:pt x="280" y="96"/>
                  </a:lnTo>
                  <a:lnTo>
                    <a:pt x="270" y="98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58" y="90"/>
                  </a:lnTo>
                  <a:lnTo>
                    <a:pt x="250" y="88"/>
                  </a:lnTo>
                  <a:lnTo>
                    <a:pt x="228" y="88"/>
                  </a:lnTo>
                  <a:lnTo>
                    <a:pt x="208" y="90"/>
                  </a:lnTo>
                  <a:lnTo>
                    <a:pt x="202" y="92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202" y="100"/>
                  </a:lnTo>
                  <a:close/>
                  <a:moveTo>
                    <a:pt x="272" y="70"/>
                  </a:moveTo>
                  <a:lnTo>
                    <a:pt x="272" y="70"/>
                  </a:lnTo>
                  <a:lnTo>
                    <a:pt x="276" y="66"/>
                  </a:lnTo>
                  <a:lnTo>
                    <a:pt x="278" y="64"/>
                  </a:lnTo>
                  <a:lnTo>
                    <a:pt x="276" y="62"/>
                  </a:lnTo>
                  <a:lnTo>
                    <a:pt x="274" y="60"/>
                  </a:lnTo>
                  <a:lnTo>
                    <a:pt x="268" y="60"/>
                  </a:lnTo>
                  <a:lnTo>
                    <a:pt x="262" y="60"/>
                  </a:lnTo>
                  <a:lnTo>
                    <a:pt x="256" y="62"/>
                  </a:lnTo>
                  <a:lnTo>
                    <a:pt x="250" y="66"/>
                  </a:lnTo>
                  <a:lnTo>
                    <a:pt x="246" y="72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8" y="74"/>
                  </a:lnTo>
                  <a:lnTo>
                    <a:pt x="272" y="70"/>
                  </a:lnTo>
                  <a:close/>
                  <a:moveTo>
                    <a:pt x="228" y="142"/>
                  </a:moveTo>
                  <a:lnTo>
                    <a:pt x="228" y="142"/>
                  </a:lnTo>
                  <a:lnTo>
                    <a:pt x="222" y="144"/>
                  </a:lnTo>
                  <a:lnTo>
                    <a:pt x="220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2" y="156"/>
                  </a:lnTo>
                  <a:lnTo>
                    <a:pt x="226" y="156"/>
                  </a:lnTo>
                  <a:lnTo>
                    <a:pt x="232" y="156"/>
                  </a:lnTo>
                  <a:lnTo>
                    <a:pt x="238" y="154"/>
                  </a:lnTo>
                  <a:lnTo>
                    <a:pt x="246" y="148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6" y="140"/>
                  </a:lnTo>
                  <a:lnTo>
                    <a:pt x="242" y="138"/>
                  </a:lnTo>
                  <a:lnTo>
                    <a:pt x="228" y="142"/>
                  </a:lnTo>
                  <a:close/>
                  <a:moveTo>
                    <a:pt x="790" y="22"/>
                  </a:moveTo>
                  <a:lnTo>
                    <a:pt x="790" y="22"/>
                  </a:lnTo>
                  <a:lnTo>
                    <a:pt x="792" y="20"/>
                  </a:lnTo>
                  <a:lnTo>
                    <a:pt x="792" y="18"/>
                  </a:lnTo>
                  <a:lnTo>
                    <a:pt x="788" y="14"/>
                  </a:lnTo>
                  <a:lnTo>
                    <a:pt x="780" y="12"/>
                  </a:lnTo>
                  <a:lnTo>
                    <a:pt x="770" y="12"/>
                  </a:lnTo>
                  <a:lnTo>
                    <a:pt x="748" y="12"/>
                  </a:lnTo>
                  <a:lnTo>
                    <a:pt x="736" y="14"/>
                  </a:lnTo>
                  <a:lnTo>
                    <a:pt x="728" y="18"/>
                  </a:lnTo>
                  <a:lnTo>
                    <a:pt x="726" y="18"/>
                  </a:lnTo>
                  <a:lnTo>
                    <a:pt x="726" y="20"/>
                  </a:lnTo>
                  <a:lnTo>
                    <a:pt x="730" y="22"/>
                  </a:lnTo>
                  <a:lnTo>
                    <a:pt x="750" y="26"/>
                  </a:lnTo>
                  <a:lnTo>
                    <a:pt x="774" y="26"/>
                  </a:lnTo>
                  <a:lnTo>
                    <a:pt x="784" y="26"/>
                  </a:lnTo>
                  <a:lnTo>
                    <a:pt x="790" y="22"/>
                  </a:lnTo>
                  <a:close/>
                  <a:moveTo>
                    <a:pt x="596" y="154"/>
                  </a:moveTo>
                  <a:lnTo>
                    <a:pt x="596" y="154"/>
                  </a:lnTo>
                  <a:lnTo>
                    <a:pt x="588" y="158"/>
                  </a:lnTo>
                  <a:lnTo>
                    <a:pt x="586" y="160"/>
                  </a:lnTo>
                  <a:lnTo>
                    <a:pt x="588" y="162"/>
                  </a:lnTo>
                  <a:lnTo>
                    <a:pt x="592" y="164"/>
                  </a:lnTo>
                  <a:lnTo>
                    <a:pt x="608" y="164"/>
                  </a:lnTo>
                  <a:lnTo>
                    <a:pt x="628" y="164"/>
                  </a:lnTo>
                  <a:lnTo>
                    <a:pt x="634" y="162"/>
                  </a:lnTo>
                  <a:lnTo>
                    <a:pt x="638" y="160"/>
                  </a:lnTo>
                  <a:lnTo>
                    <a:pt x="636" y="158"/>
                  </a:lnTo>
                  <a:lnTo>
                    <a:pt x="632" y="156"/>
                  </a:lnTo>
                  <a:lnTo>
                    <a:pt x="618" y="152"/>
                  </a:lnTo>
                  <a:lnTo>
                    <a:pt x="610" y="152"/>
                  </a:lnTo>
                  <a:lnTo>
                    <a:pt x="600" y="154"/>
                  </a:lnTo>
                  <a:lnTo>
                    <a:pt x="596" y="154"/>
                  </a:lnTo>
                  <a:close/>
                  <a:moveTo>
                    <a:pt x="482" y="98"/>
                  </a:moveTo>
                  <a:lnTo>
                    <a:pt x="482" y="98"/>
                  </a:lnTo>
                  <a:lnTo>
                    <a:pt x="460" y="100"/>
                  </a:lnTo>
                  <a:lnTo>
                    <a:pt x="458" y="102"/>
                  </a:lnTo>
                  <a:lnTo>
                    <a:pt x="462" y="106"/>
                  </a:lnTo>
                  <a:lnTo>
                    <a:pt x="470" y="108"/>
                  </a:lnTo>
                  <a:lnTo>
                    <a:pt x="482" y="108"/>
                  </a:lnTo>
                  <a:lnTo>
                    <a:pt x="510" y="106"/>
                  </a:lnTo>
                  <a:lnTo>
                    <a:pt x="514" y="106"/>
                  </a:lnTo>
                  <a:lnTo>
                    <a:pt x="516" y="104"/>
                  </a:lnTo>
                  <a:lnTo>
                    <a:pt x="508" y="100"/>
                  </a:lnTo>
                  <a:lnTo>
                    <a:pt x="496" y="98"/>
                  </a:lnTo>
                  <a:lnTo>
                    <a:pt x="482" y="98"/>
                  </a:lnTo>
                  <a:close/>
                  <a:moveTo>
                    <a:pt x="796" y="100"/>
                  </a:moveTo>
                  <a:lnTo>
                    <a:pt x="796" y="100"/>
                  </a:lnTo>
                  <a:lnTo>
                    <a:pt x="822" y="96"/>
                  </a:lnTo>
                  <a:lnTo>
                    <a:pt x="842" y="92"/>
                  </a:lnTo>
                  <a:lnTo>
                    <a:pt x="848" y="90"/>
                  </a:lnTo>
                  <a:lnTo>
                    <a:pt x="854" y="88"/>
                  </a:lnTo>
                  <a:lnTo>
                    <a:pt x="856" y="84"/>
                  </a:lnTo>
                  <a:lnTo>
                    <a:pt x="858" y="78"/>
                  </a:lnTo>
                  <a:lnTo>
                    <a:pt x="856" y="70"/>
                  </a:lnTo>
                  <a:lnTo>
                    <a:pt x="852" y="66"/>
                  </a:lnTo>
                  <a:lnTo>
                    <a:pt x="844" y="62"/>
                  </a:lnTo>
                  <a:lnTo>
                    <a:pt x="836" y="60"/>
                  </a:lnTo>
                  <a:lnTo>
                    <a:pt x="828" y="60"/>
                  </a:lnTo>
                  <a:lnTo>
                    <a:pt x="820" y="60"/>
                  </a:lnTo>
                  <a:lnTo>
                    <a:pt x="812" y="62"/>
                  </a:lnTo>
                  <a:lnTo>
                    <a:pt x="806" y="66"/>
                  </a:lnTo>
                  <a:lnTo>
                    <a:pt x="800" y="70"/>
                  </a:lnTo>
                  <a:lnTo>
                    <a:pt x="796" y="72"/>
                  </a:lnTo>
                  <a:lnTo>
                    <a:pt x="784" y="74"/>
                  </a:lnTo>
                  <a:lnTo>
                    <a:pt x="768" y="76"/>
                  </a:lnTo>
                  <a:lnTo>
                    <a:pt x="758" y="80"/>
                  </a:lnTo>
                  <a:lnTo>
                    <a:pt x="748" y="86"/>
                  </a:lnTo>
                  <a:lnTo>
                    <a:pt x="742" y="90"/>
                  </a:lnTo>
                  <a:lnTo>
                    <a:pt x="740" y="94"/>
                  </a:lnTo>
                  <a:lnTo>
                    <a:pt x="742" y="98"/>
                  </a:lnTo>
                  <a:lnTo>
                    <a:pt x="748" y="100"/>
                  </a:lnTo>
                  <a:lnTo>
                    <a:pt x="758" y="102"/>
                  </a:lnTo>
                  <a:lnTo>
                    <a:pt x="768" y="102"/>
                  </a:lnTo>
                  <a:lnTo>
                    <a:pt x="796" y="100"/>
                  </a:lnTo>
                  <a:close/>
                  <a:moveTo>
                    <a:pt x="506" y="132"/>
                  </a:moveTo>
                  <a:lnTo>
                    <a:pt x="506" y="132"/>
                  </a:lnTo>
                  <a:lnTo>
                    <a:pt x="494" y="134"/>
                  </a:lnTo>
                  <a:lnTo>
                    <a:pt x="482" y="132"/>
                  </a:lnTo>
                  <a:lnTo>
                    <a:pt x="476" y="134"/>
                  </a:lnTo>
                  <a:lnTo>
                    <a:pt x="472" y="136"/>
                  </a:lnTo>
                  <a:lnTo>
                    <a:pt x="468" y="140"/>
                  </a:lnTo>
                  <a:lnTo>
                    <a:pt x="466" y="148"/>
                  </a:lnTo>
                  <a:lnTo>
                    <a:pt x="466" y="154"/>
                  </a:lnTo>
                  <a:lnTo>
                    <a:pt x="468" y="156"/>
                  </a:lnTo>
                  <a:lnTo>
                    <a:pt x="472" y="158"/>
                  </a:lnTo>
                  <a:lnTo>
                    <a:pt x="478" y="158"/>
                  </a:lnTo>
                  <a:lnTo>
                    <a:pt x="494" y="158"/>
                  </a:lnTo>
                  <a:lnTo>
                    <a:pt x="512" y="158"/>
                  </a:lnTo>
                  <a:lnTo>
                    <a:pt x="520" y="156"/>
                  </a:lnTo>
                  <a:lnTo>
                    <a:pt x="524" y="154"/>
                  </a:lnTo>
                  <a:lnTo>
                    <a:pt x="526" y="150"/>
                  </a:lnTo>
                  <a:lnTo>
                    <a:pt x="524" y="144"/>
                  </a:lnTo>
                  <a:lnTo>
                    <a:pt x="522" y="138"/>
                  </a:lnTo>
                  <a:lnTo>
                    <a:pt x="516" y="134"/>
                  </a:lnTo>
                  <a:lnTo>
                    <a:pt x="512" y="132"/>
                  </a:lnTo>
                  <a:lnTo>
                    <a:pt x="506" y="132"/>
                  </a:lnTo>
                  <a:close/>
                  <a:moveTo>
                    <a:pt x="456" y="58"/>
                  </a:moveTo>
                  <a:lnTo>
                    <a:pt x="456" y="58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70" y="58"/>
                  </a:lnTo>
                  <a:lnTo>
                    <a:pt x="480" y="58"/>
                  </a:lnTo>
                  <a:lnTo>
                    <a:pt x="486" y="58"/>
                  </a:lnTo>
                  <a:lnTo>
                    <a:pt x="492" y="62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8" y="60"/>
                  </a:lnTo>
                  <a:lnTo>
                    <a:pt x="524" y="56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0" y="50"/>
                  </a:lnTo>
                  <a:lnTo>
                    <a:pt x="540" y="48"/>
                  </a:lnTo>
                  <a:lnTo>
                    <a:pt x="498" y="44"/>
                  </a:lnTo>
                  <a:lnTo>
                    <a:pt x="492" y="44"/>
                  </a:lnTo>
                  <a:lnTo>
                    <a:pt x="488" y="44"/>
                  </a:lnTo>
                  <a:lnTo>
                    <a:pt x="488" y="46"/>
                  </a:lnTo>
                  <a:lnTo>
                    <a:pt x="490" y="48"/>
                  </a:lnTo>
                  <a:lnTo>
                    <a:pt x="494" y="52"/>
                  </a:lnTo>
                  <a:lnTo>
                    <a:pt x="492" y="54"/>
                  </a:lnTo>
                  <a:lnTo>
                    <a:pt x="488" y="54"/>
                  </a:lnTo>
                  <a:lnTo>
                    <a:pt x="462" y="52"/>
                  </a:lnTo>
                  <a:lnTo>
                    <a:pt x="454" y="54"/>
                  </a:lnTo>
                  <a:lnTo>
                    <a:pt x="454" y="56"/>
                  </a:lnTo>
                  <a:lnTo>
                    <a:pt x="456" y="58"/>
                  </a:lnTo>
                  <a:close/>
                  <a:moveTo>
                    <a:pt x="678" y="84"/>
                  </a:moveTo>
                  <a:lnTo>
                    <a:pt x="678" y="84"/>
                  </a:lnTo>
                  <a:lnTo>
                    <a:pt x="688" y="82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10" y="70"/>
                  </a:lnTo>
                  <a:lnTo>
                    <a:pt x="710" y="68"/>
                  </a:lnTo>
                  <a:lnTo>
                    <a:pt x="710" y="66"/>
                  </a:lnTo>
                  <a:lnTo>
                    <a:pt x="704" y="64"/>
                  </a:lnTo>
                  <a:lnTo>
                    <a:pt x="692" y="64"/>
                  </a:lnTo>
                  <a:lnTo>
                    <a:pt x="670" y="68"/>
                  </a:lnTo>
                  <a:lnTo>
                    <a:pt x="654" y="72"/>
                  </a:lnTo>
                  <a:lnTo>
                    <a:pt x="646" y="76"/>
                  </a:lnTo>
                  <a:lnTo>
                    <a:pt x="644" y="80"/>
                  </a:lnTo>
                  <a:lnTo>
                    <a:pt x="646" y="82"/>
                  </a:lnTo>
                  <a:lnTo>
                    <a:pt x="658" y="84"/>
                  </a:lnTo>
                  <a:lnTo>
                    <a:pt x="678" y="84"/>
                  </a:lnTo>
                  <a:close/>
                  <a:moveTo>
                    <a:pt x="568" y="44"/>
                  </a:moveTo>
                  <a:lnTo>
                    <a:pt x="568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0" y="42"/>
                  </a:lnTo>
                  <a:lnTo>
                    <a:pt x="570" y="38"/>
                  </a:lnTo>
                  <a:lnTo>
                    <a:pt x="556" y="34"/>
                  </a:lnTo>
                  <a:lnTo>
                    <a:pt x="544" y="30"/>
                  </a:lnTo>
                  <a:lnTo>
                    <a:pt x="536" y="28"/>
                  </a:lnTo>
                  <a:lnTo>
                    <a:pt x="528" y="30"/>
                  </a:lnTo>
                  <a:lnTo>
                    <a:pt x="518" y="34"/>
                  </a:lnTo>
                  <a:lnTo>
                    <a:pt x="510" y="38"/>
                  </a:lnTo>
                  <a:lnTo>
                    <a:pt x="508" y="40"/>
                  </a:lnTo>
                  <a:lnTo>
                    <a:pt x="510" y="40"/>
                  </a:lnTo>
                  <a:lnTo>
                    <a:pt x="520" y="40"/>
                  </a:lnTo>
                  <a:lnTo>
                    <a:pt x="542" y="42"/>
                  </a:lnTo>
                  <a:lnTo>
                    <a:pt x="568" y="44"/>
                  </a:lnTo>
                  <a:close/>
                  <a:moveTo>
                    <a:pt x="672" y="122"/>
                  </a:moveTo>
                  <a:lnTo>
                    <a:pt x="672" y="122"/>
                  </a:lnTo>
                  <a:lnTo>
                    <a:pt x="682" y="124"/>
                  </a:lnTo>
                  <a:lnTo>
                    <a:pt x="690" y="124"/>
                  </a:lnTo>
                  <a:lnTo>
                    <a:pt x="694" y="124"/>
                  </a:lnTo>
                  <a:lnTo>
                    <a:pt x="698" y="120"/>
                  </a:lnTo>
                  <a:lnTo>
                    <a:pt x="706" y="116"/>
                  </a:lnTo>
                  <a:lnTo>
                    <a:pt x="710" y="112"/>
                  </a:lnTo>
                  <a:lnTo>
                    <a:pt x="718" y="112"/>
                  </a:lnTo>
                  <a:lnTo>
                    <a:pt x="724" y="110"/>
                  </a:lnTo>
                  <a:lnTo>
                    <a:pt x="728" y="106"/>
                  </a:lnTo>
                  <a:lnTo>
                    <a:pt x="730" y="100"/>
                  </a:lnTo>
                  <a:lnTo>
                    <a:pt x="728" y="94"/>
                  </a:lnTo>
                  <a:lnTo>
                    <a:pt x="724" y="88"/>
                  </a:lnTo>
                  <a:lnTo>
                    <a:pt x="716" y="84"/>
                  </a:lnTo>
                  <a:lnTo>
                    <a:pt x="704" y="84"/>
                  </a:lnTo>
                  <a:lnTo>
                    <a:pt x="688" y="88"/>
                  </a:lnTo>
                  <a:lnTo>
                    <a:pt x="670" y="94"/>
                  </a:lnTo>
                  <a:lnTo>
                    <a:pt x="656" y="94"/>
                  </a:lnTo>
                  <a:lnTo>
                    <a:pt x="644" y="92"/>
                  </a:lnTo>
                  <a:lnTo>
                    <a:pt x="634" y="90"/>
                  </a:lnTo>
                  <a:lnTo>
                    <a:pt x="626" y="90"/>
                  </a:lnTo>
                  <a:lnTo>
                    <a:pt x="620" y="90"/>
                  </a:lnTo>
                  <a:lnTo>
                    <a:pt x="614" y="94"/>
                  </a:lnTo>
                  <a:lnTo>
                    <a:pt x="608" y="104"/>
                  </a:lnTo>
                  <a:lnTo>
                    <a:pt x="606" y="116"/>
                  </a:lnTo>
                  <a:lnTo>
                    <a:pt x="606" y="118"/>
                  </a:lnTo>
                  <a:lnTo>
                    <a:pt x="608" y="122"/>
                  </a:lnTo>
                  <a:lnTo>
                    <a:pt x="614" y="124"/>
                  </a:lnTo>
                  <a:lnTo>
                    <a:pt x="622" y="124"/>
                  </a:lnTo>
                  <a:lnTo>
                    <a:pt x="646" y="120"/>
                  </a:lnTo>
                  <a:lnTo>
                    <a:pt x="660" y="120"/>
                  </a:lnTo>
                  <a:lnTo>
                    <a:pt x="672" y="122"/>
                  </a:lnTo>
                  <a:close/>
                  <a:moveTo>
                    <a:pt x="4428" y="2314"/>
                  </a:moveTo>
                  <a:lnTo>
                    <a:pt x="4428" y="2314"/>
                  </a:lnTo>
                  <a:lnTo>
                    <a:pt x="4426" y="2314"/>
                  </a:lnTo>
                  <a:lnTo>
                    <a:pt x="4428" y="2314"/>
                  </a:lnTo>
                  <a:lnTo>
                    <a:pt x="4432" y="2310"/>
                  </a:lnTo>
                  <a:lnTo>
                    <a:pt x="4436" y="2306"/>
                  </a:lnTo>
                  <a:lnTo>
                    <a:pt x="4436" y="2302"/>
                  </a:lnTo>
                  <a:lnTo>
                    <a:pt x="4432" y="2304"/>
                  </a:lnTo>
                  <a:lnTo>
                    <a:pt x="4428" y="2314"/>
                  </a:lnTo>
                  <a:close/>
                  <a:moveTo>
                    <a:pt x="4510" y="2192"/>
                  </a:moveTo>
                  <a:lnTo>
                    <a:pt x="4510" y="2192"/>
                  </a:lnTo>
                  <a:lnTo>
                    <a:pt x="4508" y="2194"/>
                  </a:lnTo>
                  <a:lnTo>
                    <a:pt x="4506" y="2196"/>
                  </a:lnTo>
                  <a:lnTo>
                    <a:pt x="4502" y="2202"/>
                  </a:lnTo>
                  <a:lnTo>
                    <a:pt x="4498" y="2210"/>
                  </a:lnTo>
                  <a:lnTo>
                    <a:pt x="4496" y="2214"/>
                  </a:lnTo>
                  <a:lnTo>
                    <a:pt x="4492" y="2216"/>
                  </a:lnTo>
                  <a:lnTo>
                    <a:pt x="4482" y="2220"/>
                  </a:lnTo>
                  <a:lnTo>
                    <a:pt x="4476" y="2224"/>
                  </a:lnTo>
                  <a:lnTo>
                    <a:pt x="4476" y="2226"/>
                  </a:lnTo>
                  <a:lnTo>
                    <a:pt x="4474" y="2228"/>
                  </a:lnTo>
                  <a:lnTo>
                    <a:pt x="4478" y="2236"/>
                  </a:lnTo>
                  <a:lnTo>
                    <a:pt x="4480" y="2238"/>
                  </a:lnTo>
                  <a:lnTo>
                    <a:pt x="4482" y="2238"/>
                  </a:lnTo>
                  <a:lnTo>
                    <a:pt x="4484" y="2236"/>
                  </a:lnTo>
                  <a:lnTo>
                    <a:pt x="4490" y="2230"/>
                  </a:lnTo>
                  <a:lnTo>
                    <a:pt x="4494" y="2228"/>
                  </a:lnTo>
                  <a:lnTo>
                    <a:pt x="4498" y="2226"/>
                  </a:lnTo>
                  <a:lnTo>
                    <a:pt x="4504" y="2224"/>
                  </a:lnTo>
                  <a:lnTo>
                    <a:pt x="4508" y="2220"/>
                  </a:lnTo>
                  <a:lnTo>
                    <a:pt x="4510" y="2214"/>
                  </a:lnTo>
                  <a:lnTo>
                    <a:pt x="4512" y="2208"/>
                  </a:lnTo>
                  <a:lnTo>
                    <a:pt x="4512" y="2198"/>
                  </a:lnTo>
                  <a:lnTo>
                    <a:pt x="4512" y="2194"/>
                  </a:lnTo>
                  <a:lnTo>
                    <a:pt x="4510" y="2192"/>
                  </a:lnTo>
                  <a:close/>
                  <a:moveTo>
                    <a:pt x="4462" y="2262"/>
                  </a:moveTo>
                  <a:lnTo>
                    <a:pt x="4462" y="2262"/>
                  </a:lnTo>
                  <a:lnTo>
                    <a:pt x="4460" y="2260"/>
                  </a:lnTo>
                  <a:lnTo>
                    <a:pt x="4456" y="2262"/>
                  </a:lnTo>
                  <a:lnTo>
                    <a:pt x="4452" y="2272"/>
                  </a:lnTo>
                  <a:lnTo>
                    <a:pt x="4448" y="2284"/>
                  </a:lnTo>
                  <a:lnTo>
                    <a:pt x="4448" y="2292"/>
                  </a:lnTo>
                  <a:lnTo>
                    <a:pt x="4448" y="2294"/>
                  </a:lnTo>
                  <a:lnTo>
                    <a:pt x="4452" y="2292"/>
                  </a:lnTo>
                  <a:lnTo>
                    <a:pt x="4458" y="2282"/>
                  </a:lnTo>
                  <a:lnTo>
                    <a:pt x="4462" y="2272"/>
                  </a:lnTo>
                  <a:lnTo>
                    <a:pt x="4462" y="2266"/>
                  </a:lnTo>
                  <a:lnTo>
                    <a:pt x="4462" y="2262"/>
                  </a:lnTo>
                  <a:close/>
                  <a:moveTo>
                    <a:pt x="4486" y="4072"/>
                  </a:moveTo>
                  <a:lnTo>
                    <a:pt x="4486" y="4072"/>
                  </a:lnTo>
                  <a:lnTo>
                    <a:pt x="4482" y="4070"/>
                  </a:lnTo>
                  <a:lnTo>
                    <a:pt x="4482" y="4068"/>
                  </a:lnTo>
                  <a:lnTo>
                    <a:pt x="4480" y="4066"/>
                  </a:lnTo>
                  <a:lnTo>
                    <a:pt x="4478" y="4064"/>
                  </a:lnTo>
                  <a:lnTo>
                    <a:pt x="4474" y="4064"/>
                  </a:lnTo>
                  <a:lnTo>
                    <a:pt x="4470" y="4064"/>
                  </a:lnTo>
                  <a:lnTo>
                    <a:pt x="4460" y="4068"/>
                  </a:lnTo>
                  <a:lnTo>
                    <a:pt x="4450" y="4076"/>
                  </a:lnTo>
                  <a:lnTo>
                    <a:pt x="4448" y="4080"/>
                  </a:lnTo>
                  <a:lnTo>
                    <a:pt x="4448" y="4084"/>
                  </a:lnTo>
                  <a:lnTo>
                    <a:pt x="4446" y="4088"/>
                  </a:lnTo>
                  <a:lnTo>
                    <a:pt x="4442" y="4094"/>
                  </a:lnTo>
                  <a:lnTo>
                    <a:pt x="4440" y="4100"/>
                  </a:lnTo>
                  <a:lnTo>
                    <a:pt x="4438" y="4104"/>
                  </a:lnTo>
                  <a:lnTo>
                    <a:pt x="4440" y="4106"/>
                  </a:lnTo>
                  <a:lnTo>
                    <a:pt x="4442" y="4104"/>
                  </a:lnTo>
                  <a:lnTo>
                    <a:pt x="4448" y="4104"/>
                  </a:lnTo>
                  <a:lnTo>
                    <a:pt x="4458" y="4106"/>
                  </a:lnTo>
                  <a:lnTo>
                    <a:pt x="4462" y="4106"/>
                  </a:lnTo>
                  <a:lnTo>
                    <a:pt x="4466" y="4106"/>
                  </a:lnTo>
                  <a:lnTo>
                    <a:pt x="4470" y="4102"/>
                  </a:lnTo>
                  <a:lnTo>
                    <a:pt x="4474" y="4098"/>
                  </a:lnTo>
                  <a:lnTo>
                    <a:pt x="4478" y="4094"/>
                  </a:lnTo>
                  <a:lnTo>
                    <a:pt x="4480" y="4092"/>
                  </a:lnTo>
                  <a:lnTo>
                    <a:pt x="4482" y="4090"/>
                  </a:lnTo>
                  <a:lnTo>
                    <a:pt x="4484" y="4082"/>
                  </a:lnTo>
                  <a:lnTo>
                    <a:pt x="4488" y="4074"/>
                  </a:lnTo>
                  <a:lnTo>
                    <a:pt x="4488" y="4072"/>
                  </a:lnTo>
                  <a:lnTo>
                    <a:pt x="4486" y="4072"/>
                  </a:lnTo>
                  <a:close/>
                  <a:moveTo>
                    <a:pt x="2916" y="5240"/>
                  </a:moveTo>
                  <a:lnTo>
                    <a:pt x="2916" y="5240"/>
                  </a:lnTo>
                  <a:lnTo>
                    <a:pt x="2912" y="5240"/>
                  </a:lnTo>
                  <a:lnTo>
                    <a:pt x="2908" y="5240"/>
                  </a:lnTo>
                  <a:lnTo>
                    <a:pt x="2902" y="5244"/>
                  </a:lnTo>
                  <a:lnTo>
                    <a:pt x="2898" y="5248"/>
                  </a:lnTo>
                  <a:lnTo>
                    <a:pt x="2896" y="5252"/>
                  </a:lnTo>
                  <a:lnTo>
                    <a:pt x="2896" y="5260"/>
                  </a:lnTo>
                  <a:lnTo>
                    <a:pt x="2896" y="5264"/>
                  </a:lnTo>
                  <a:lnTo>
                    <a:pt x="2894" y="5266"/>
                  </a:lnTo>
                  <a:lnTo>
                    <a:pt x="2890" y="5266"/>
                  </a:lnTo>
                  <a:lnTo>
                    <a:pt x="2888" y="5270"/>
                  </a:lnTo>
                  <a:lnTo>
                    <a:pt x="2892" y="5272"/>
                  </a:lnTo>
                  <a:lnTo>
                    <a:pt x="2904" y="5274"/>
                  </a:lnTo>
                  <a:lnTo>
                    <a:pt x="2914" y="5274"/>
                  </a:lnTo>
                  <a:lnTo>
                    <a:pt x="2916" y="5272"/>
                  </a:lnTo>
                  <a:lnTo>
                    <a:pt x="2918" y="5272"/>
                  </a:lnTo>
                  <a:lnTo>
                    <a:pt x="2918" y="5266"/>
                  </a:lnTo>
                  <a:lnTo>
                    <a:pt x="2920" y="5258"/>
                  </a:lnTo>
                  <a:lnTo>
                    <a:pt x="2924" y="5250"/>
                  </a:lnTo>
                  <a:lnTo>
                    <a:pt x="2924" y="5246"/>
                  </a:lnTo>
                  <a:lnTo>
                    <a:pt x="2922" y="5242"/>
                  </a:lnTo>
                  <a:lnTo>
                    <a:pt x="2916" y="5240"/>
                  </a:lnTo>
                  <a:close/>
                  <a:moveTo>
                    <a:pt x="2868" y="5234"/>
                  </a:moveTo>
                  <a:lnTo>
                    <a:pt x="2868" y="5234"/>
                  </a:lnTo>
                  <a:lnTo>
                    <a:pt x="2866" y="5232"/>
                  </a:lnTo>
                  <a:lnTo>
                    <a:pt x="2864" y="5232"/>
                  </a:lnTo>
                  <a:lnTo>
                    <a:pt x="2860" y="5234"/>
                  </a:lnTo>
                  <a:lnTo>
                    <a:pt x="2854" y="5238"/>
                  </a:lnTo>
                  <a:lnTo>
                    <a:pt x="2850" y="5238"/>
                  </a:lnTo>
                  <a:lnTo>
                    <a:pt x="2844" y="5236"/>
                  </a:lnTo>
                  <a:lnTo>
                    <a:pt x="2838" y="5234"/>
                  </a:lnTo>
                  <a:lnTo>
                    <a:pt x="2836" y="5234"/>
                  </a:lnTo>
                  <a:lnTo>
                    <a:pt x="2834" y="5236"/>
                  </a:lnTo>
                  <a:lnTo>
                    <a:pt x="2834" y="5240"/>
                  </a:lnTo>
                  <a:lnTo>
                    <a:pt x="2836" y="5246"/>
                  </a:lnTo>
                  <a:lnTo>
                    <a:pt x="2840" y="5248"/>
                  </a:lnTo>
                  <a:lnTo>
                    <a:pt x="2844" y="5250"/>
                  </a:lnTo>
                  <a:lnTo>
                    <a:pt x="2850" y="5252"/>
                  </a:lnTo>
                  <a:lnTo>
                    <a:pt x="2856" y="5256"/>
                  </a:lnTo>
                  <a:lnTo>
                    <a:pt x="2860" y="5262"/>
                  </a:lnTo>
                  <a:lnTo>
                    <a:pt x="2860" y="5266"/>
                  </a:lnTo>
                  <a:lnTo>
                    <a:pt x="2860" y="5270"/>
                  </a:lnTo>
                  <a:lnTo>
                    <a:pt x="2862" y="5270"/>
                  </a:lnTo>
                  <a:lnTo>
                    <a:pt x="2866" y="5270"/>
                  </a:lnTo>
                  <a:lnTo>
                    <a:pt x="2868" y="5266"/>
                  </a:lnTo>
                  <a:lnTo>
                    <a:pt x="2870" y="5260"/>
                  </a:lnTo>
                  <a:lnTo>
                    <a:pt x="2876" y="5254"/>
                  </a:lnTo>
                  <a:lnTo>
                    <a:pt x="2882" y="5250"/>
                  </a:lnTo>
                  <a:lnTo>
                    <a:pt x="2882" y="5246"/>
                  </a:lnTo>
                  <a:lnTo>
                    <a:pt x="2882" y="5244"/>
                  </a:lnTo>
                  <a:lnTo>
                    <a:pt x="2876" y="5240"/>
                  </a:lnTo>
                  <a:lnTo>
                    <a:pt x="2868" y="5234"/>
                  </a:lnTo>
                  <a:close/>
                  <a:moveTo>
                    <a:pt x="2906" y="5026"/>
                  </a:moveTo>
                  <a:lnTo>
                    <a:pt x="2906" y="5026"/>
                  </a:lnTo>
                  <a:lnTo>
                    <a:pt x="2906" y="5016"/>
                  </a:lnTo>
                  <a:lnTo>
                    <a:pt x="2906" y="5006"/>
                  </a:lnTo>
                  <a:lnTo>
                    <a:pt x="2904" y="5000"/>
                  </a:lnTo>
                  <a:lnTo>
                    <a:pt x="2902" y="5000"/>
                  </a:lnTo>
                  <a:lnTo>
                    <a:pt x="2900" y="5002"/>
                  </a:lnTo>
                  <a:lnTo>
                    <a:pt x="2898" y="5010"/>
                  </a:lnTo>
                  <a:lnTo>
                    <a:pt x="2898" y="5018"/>
                  </a:lnTo>
                  <a:lnTo>
                    <a:pt x="2898" y="5026"/>
                  </a:lnTo>
                  <a:lnTo>
                    <a:pt x="2896" y="5036"/>
                  </a:lnTo>
                  <a:lnTo>
                    <a:pt x="2896" y="5038"/>
                  </a:lnTo>
                  <a:lnTo>
                    <a:pt x="2898" y="5038"/>
                  </a:lnTo>
                  <a:lnTo>
                    <a:pt x="2902" y="5034"/>
                  </a:lnTo>
                  <a:lnTo>
                    <a:pt x="2906" y="5026"/>
                  </a:lnTo>
                  <a:close/>
                  <a:moveTo>
                    <a:pt x="3284" y="4314"/>
                  </a:moveTo>
                  <a:lnTo>
                    <a:pt x="3284" y="4314"/>
                  </a:lnTo>
                  <a:lnTo>
                    <a:pt x="3286" y="4316"/>
                  </a:lnTo>
                  <a:lnTo>
                    <a:pt x="3288" y="4318"/>
                  </a:lnTo>
                  <a:lnTo>
                    <a:pt x="3290" y="4318"/>
                  </a:lnTo>
                  <a:lnTo>
                    <a:pt x="3290" y="4316"/>
                  </a:lnTo>
                  <a:lnTo>
                    <a:pt x="3290" y="4314"/>
                  </a:lnTo>
                  <a:lnTo>
                    <a:pt x="3288" y="4312"/>
                  </a:lnTo>
                  <a:lnTo>
                    <a:pt x="3284" y="4314"/>
                  </a:lnTo>
                  <a:close/>
                  <a:moveTo>
                    <a:pt x="3284" y="4332"/>
                  </a:moveTo>
                  <a:lnTo>
                    <a:pt x="3284" y="4332"/>
                  </a:lnTo>
                  <a:lnTo>
                    <a:pt x="3284" y="4330"/>
                  </a:lnTo>
                  <a:lnTo>
                    <a:pt x="3282" y="4330"/>
                  </a:lnTo>
                  <a:lnTo>
                    <a:pt x="3278" y="4336"/>
                  </a:lnTo>
                  <a:lnTo>
                    <a:pt x="3278" y="4344"/>
                  </a:lnTo>
                  <a:lnTo>
                    <a:pt x="3278" y="4350"/>
                  </a:lnTo>
                  <a:lnTo>
                    <a:pt x="3282" y="4354"/>
                  </a:lnTo>
                  <a:lnTo>
                    <a:pt x="3284" y="4358"/>
                  </a:lnTo>
                  <a:lnTo>
                    <a:pt x="3286" y="4358"/>
                  </a:lnTo>
                  <a:lnTo>
                    <a:pt x="3286" y="4354"/>
                  </a:lnTo>
                  <a:lnTo>
                    <a:pt x="3284" y="4332"/>
                  </a:lnTo>
                  <a:close/>
                  <a:moveTo>
                    <a:pt x="2868" y="5178"/>
                  </a:moveTo>
                  <a:lnTo>
                    <a:pt x="2868" y="5178"/>
                  </a:lnTo>
                  <a:lnTo>
                    <a:pt x="2870" y="5178"/>
                  </a:lnTo>
                  <a:lnTo>
                    <a:pt x="2872" y="5178"/>
                  </a:lnTo>
                  <a:lnTo>
                    <a:pt x="2874" y="5178"/>
                  </a:lnTo>
                  <a:lnTo>
                    <a:pt x="2876" y="5178"/>
                  </a:lnTo>
                  <a:lnTo>
                    <a:pt x="2876" y="5176"/>
                  </a:lnTo>
                  <a:lnTo>
                    <a:pt x="2874" y="5174"/>
                  </a:lnTo>
                  <a:lnTo>
                    <a:pt x="2872" y="5172"/>
                  </a:lnTo>
                  <a:lnTo>
                    <a:pt x="2866" y="5172"/>
                  </a:lnTo>
                  <a:lnTo>
                    <a:pt x="2862" y="5174"/>
                  </a:lnTo>
                  <a:lnTo>
                    <a:pt x="2864" y="5176"/>
                  </a:lnTo>
                  <a:lnTo>
                    <a:pt x="2866" y="5178"/>
                  </a:lnTo>
                  <a:lnTo>
                    <a:pt x="2868" y="5178"/>
                  </a:lnTo>
                  <a:close/>
                  <a:moveTo>
                    <a:pt x="2798" y="5190"/>
                  </a:moveTo>
                  <a:lnTo>
                    <a:pt x="2798" y="5190"/>
                  </a:lnTo>
                  <a:lnTo>
                    <a:pt x="2804" y="5186"/>
                  </a:lnTo>
                  <a:lnTo>
                    <a:pt x="2812" y="5182"/>
                  </a:lnTo>
                  <a:lnTo>
                    <a:pt x="2818" y="5180"/>
                  </a:lnTo>
                  <a:lnTo>
                    <a:pt x="2818" y="5178"/>
                  </a:lnTo>
                  <a:lnTo>
                    <a:pt x="2818" y="5176"/>
                  </a:lnTo>
                  <a:lnTo>
                    <a:pt x="2814" y="5174"/>
                  </a:lnTo>
                  <a:lnTo>
                    <a:pt x="2810" y="5174"/>
                  </a:lnTo>
                  <a:lnTo>
                    <a:pt x="2804" y="5176"/>
                  </a:lnTo>
                  <a:lnTo>
                    <a:pt x="2794" y="5176"/>
                  </a:lnTo>
                  <a:lnTo>
                    <a:pt x="2780" y="5174"/>
                  </a:lnTo>
                  <a:lnTo>
                    <a:pt x="2770" y="5176"/>
                  </a:lnTo>
                  <a:lnTo>
                    <a:pt x="2764" y="5180"/>
                  </a:lnTo>
                  <a:lnTo>
                    <a:pt x="2764" y="5182"/>
                  </a:lnTo>
                  <a:lnTo>
                    <a:pt x="2764" y="5186"/>
                  </a:lnTo>
                  <a:lnTo>
                    <a:pt x="2768" y="5188"/>
                  </a:lnTo>
                  <a:lnTo>
                    <a:pt x="2780" y="5192"/>
                  </a:lnTo>
                  <a:lnTo>
                    <a:pt x="2790" y="5192"/>
                  </a:lnTo>
                  <a:lnTo>
                    <a:pt x="2796" y="5192"/>
                  </a:lnTo>
                  <a:lnTo>
                    <a:pt x="2798" y="5190"/>
                  </a:lnTo>
                  <a:close/>
                  <a:moveTo>
                    <a:pt x="4914" y="1916"/>
                  </a:moveTo>
                  <a:lnTo>
                    <a:pt x="4914" y="1916"/>
                  </a:lnTo>
                  <a:lnTo>
                    <a:pt x="4910" y="1920"/>
                  </a:lnTo>
                  <a:lnTo>
                    <a:pt x="4910" y="1924"/>
                  </a:lnTo>
                  <a:lnTo>
                    <a:pt x="4912" y="1928"/>
                  </a:lnTo>
                  <a:lnTo>
                    <a:pt x="4914" y="1934"/>
                  </a:lnTo>
                  <a:lnTo>
                    <a:pt x="4926" y="1944"/>
                  </a:lnTo>
                  <a:lnTo>
                    <a:pt x="4938" y="1954"/>
                  </a:lnTo>
                  <a:lnTo>
                    <a:pt x="4942" y="1958"/>
                  </a:lnTo>
                  <a:lnTo>
                    <a:pt x="4942" y="1954"/>
                  </a:lnTo>
                  <a:lnTo>
                    <a:pt x="4940" y="1946"/>
                  </a:lnTo>
                  <a:lnTo>
                    <a:pt x="4936" y="1936"/>
                  </a:lnTo>
                  <a:lnTo>
                    <a:pt x="4930" y="1926"/>
                  </a:lnTo>
                  <a:lnTo>
                    <a:pt x="4924" y="1918"/>
                  </a:lnTo>
                  <a:lnTo>
                    <a:pt x="4918" y="1914"/>
                  </a:lnTo>
                  <a:lnTo>
                    <a:pt x="4916" y="1914"/>
                  </a:lnTo>
                  <a:lnTo>
                    <a:pt x="4914" y="1916"/>
                  </a:lnTo>
                  <a:close/>
                  <a:moveTo>
                    <a:pt x="4520" y="2200"/>
                  </a:moveTo>
                  <a:lnTo>
                    <a:pt x="4520" y="2200"/>
                  </a:lnTo>
                  <a:lnTo>
                    <a:pt x="4522" y="2200"/>
                  </a:lnTo>
                  <a:lnTo>
                    <a:pt x="4524" y="2200"/>
                  </a:lnTo>
                  <a:lnTo>
                    <a:pt x="4528" y="2196"/>
                  </a:lnTo>
                  <a:lnTo>
                    <a:pt x="4528" y="2192"/>
                  </a:lnTo>
                  <a:lnTo>
                    <a:pt x="4528" y="2188"/>
                  </a:lnTo>
                  <a:lnTo>
                    <a:pt x="4524" y="2188"/>
                  </a:lnTo>
                  <a:lnTo>
                    <a:pt x="4520" y="2190"/>
                  </a:lnTo>
                  <a:lnTo>
                    <a:pt x="4518" y="2194"/>
                  </a:lnTo>
                  <a:lnTo>
                    <a:pt x="4518" y="2196"/>
                  </a:lnTo>
                  <a:lnTo>
                    <a:pt x="4520" y="2200"/>
                  </a:lnTo>
                  <a:close/>
                  <a:moveTo>
                    <a:pt x="4814" y="1702"/>
                  </a:moveTo>
                  <a:lnTo>
                    <a:pt x="4814" y="1702"/>
                  </a:lnTo>
                  <a:lnTo>
                    <a:pt x="4812" y="1704"/>
                  </a:lnTo>
                  <a:lnTo>
                    <a:pt x="4812" y="1706"/>
                  </a:lnTo>
                  <a:lnTo>
                    <a:pt x="4816" y="1706"/>
                  </a:lnTo>
                  <a:lnTo>
                    <a:pt x="4832" y="1700"/>
                  </a:lnTo>
                  <a:lnTo>
                    <a:pt x="4842" y="1696"/>
                  </a:lnTo>
                  <a:lnTo>
                    <a:pt x="4850" y="1690"/>
                  </a:lnTo>
                  <a:lnTo>
                    <a:pt x="4856" y="1684"/>
                  </a:lnTo>
                  <a:lnTo>
                    <a:pt x="4858" y="1678"/>
                  </a:lnTo>
                  <a:lnTo>
                    <a:pt x="4856" y="1674"/>
                  </a:lnTo>
                  <a:lnTo>
                    <a:pt x="4852" y="1672"/>
                  </a:lnTo>
                  <a:lnTo>
                    <a:pt x="4848" y="1672"/>
                  </a:lnTo>
                  <a:lnTo>
                    <a:pt x="4842" y="1674"/>
                  </a:lnTo>
                  <a:lnTo>
                    <a:pt x="4828" y="1686"/>
                  </a:lnTo>
                  <a:lnTo>
                    <a:pt x="4814" y="1702"/>
                  </a:lnTo>
                  <a:close/>
                  <a:moveTo>
                    <a:pt x="3278" y="4364"/>
                  </a:moveTo>
                  <a:lnTo>
                    <a:pt x="3278" y="4364"/>
                  </a:lnTo>
                  <a:lnTo>
                    <a:pt x="3276" y="4362"/>
                  </a:lnTo>
                  <a:lnTo>
                    <a:pt x="3274" y="4362"/>
                  </a:lnTo>
                  <a:lnTo>
                    <a:pt x="3278" y="4384"/>
                  </a:lnTo>
                  <a:lnTo>
                    <a:pt x="3278" y="4398"/>
                  </a:lnTo>
                  <a:lnTo>
                    <a:pt x="3278" y="4400"/>
                  </a:lnTo>
                  <a:lnTo>
                    <a:pt x="3276" y="4402"/>
                  </a:lnTo>
                  <a:lnTo>
                    <a:pt x="3272" y="4402"/>
                  </a:lnTo>
                  <a:lnTo>
                    <a:pt x="3266" y="4398"/>
                  </a:lnTo>
                  <a:lnTo>
                    <a:pt x="3264" y="4400"/>
                  </a:lnTo>
                  <a:lnTo>
                    <a:pt x="3264" y="4406"/>
                  </a:lnTo>
                  <a:lnTo>
                    <a:pt x="3262" y="4408"/>
                  </a:lnTo>
                  <a:lnTo>
                    <a:pt x="3260" y="4408"/>
                  </a:lnTo>
                  <a:lnTo>
                    <a:pt x="3256" y="4404"/>
                  </a:lnTo>
                  <a:lnTo>
                    <a:pt x="3254" y="4402"/>
                  </a:lnTo>
                  <a:lnTo>
                    <a:pt x="3252" y="4400"/>
                  </a:lnTo>
                  <a:lnTo>
                    <a:pt x="3250" y="4402"/>
                  </a:lnTo>
                  <a:lnTo>
                    <a:pt x="3248" y="4404"/>
                  </a:lnTo>
                  <a:lnTo>
                    <a:pt x="3248" y="4424"/>
                  </a:lnTo>
                  <a:lnTo>
                    <a:pt x="3248" y="4426"/>
                  </a:lnTo>
                  <a:lnTo>
                    <a:pt x="3246" y="4426"/>
                  </a:lnTo>
                  <a:lnTo>
                    <a:pt x="3240" y="4422"/>
                  </a:lnTo>
                  <a:lnTo>
                    <a:pt x="3238" y="4422"/>
                  </a:lnTo>
                  <a:lnTo>
                    <a:pt x="3234" y="4420"/>
                  </a:lnTo>
                  <a:lnTo>
                    <a:pt x="3232" y="4422"/>
                  </a:lnTo>
                  <a:lnTo>
                    <a:pt x="3230" y="4428"/>
                  </a:lnTo>
                  <a:lnTo>
                    <a:pt x="3226" y="4438"/>
                  </a:lnTo>
                  <a:lnTo>
                    <a:pt x="3224" y="4440"/>
                  </a:lnTo>
                  <a:lnTo>
                    <a:pt x="3220" y="4440"/>
                  </a:lnTo>
                  <a:lnTo>
                    <a:pt x="3214" y="4444"/>
                  </a:lnTo>
                  <a:lnTo>
                    <a:pt x="3210" y="4446"/>
                  </a:lnTo>
                  <a:lnTo>
                    <a:pt x="3212" y="4440"/>
                  </a:lnTo>
                  <a:lnTo>
                    <a:pt x="3212" y="4432"/>
                  </a:lnTo>
                  <a:lnTo>
                    <a:pt x="3210" y="4424"/>
                  </a:lnTo>
                  <a:lnTo>
                    <a:pt x="3208" y="4420"/>
                  </a:lnTo>
                  <a:lnTo>
                    <a:pt x="3204" y="4418"/>
                  </a:lnTo>
                  <a:lnTo>
                    <a:pt x="3200" y="4418"/>
                  </a:lnTo>
                  <a:lnTo>
                    <a:pt x="3198" y="4420"/>
                  </a:lnTo>
                  <a:lnTo>
                    <a:pt x="3198" y="4418"/>
                  </a:lnTo>
                  <a:lnTo>
                    <a:pt x="3196" y="4416"/>
                  </a:lnTo>
                  <a:lnTo>
                    <a:pt x="3194" y="4414"/>
                  </a:lnTo>
                  <a:lnTo>
                    <a:pt x="3192" y="4416"/>
                  </a:lnTo>
                  <a:lnTo>
                    <a:pt x="3192" y="4420"/>
                  </a:lnTo>
                  <a:lnTo>
                    <a:pt x="3190" y="4422"/>
                  </a:lnTo>
                  <a:lnTo>
                    <a:pt x="3188" y="4424"/>
                  </a:lnTo>
                  <a:lnTo>
                    <a:pt x="3186" y="4424"/>
                  </a:lnTo>
                  <a:lnTo>
                    <a:pt x="3182" y="4424"/>
                  </a:lnTo>
                  <a:lnTo>
                    <a:pt x="3178" y="4428"/>
                  </a:lnTo>
                  <a:lnTo>
                    <a:pt x="3176" y="4432"/>
                  </a:lnTo>
                  <a:lnTo>
                    <a:pt x="3178" y="4438"/>
                  </a:lnTo>
                  <a:lnTo>
                    <a:pt x="3178" y="4440"/>
                  </a:lnTo>
                  <a:lnTo>
                    <a:pt x="3174" y="4442"/>
                  </a:lnTo>
                  <a:lnTo>
                    <a:pt x="3170" y="4444"/>
                  </a:lnTo>
                  <a:lnTo>
                    <a:pt x="3166" y="4442"/>
                  </a:lnTo>
                  <a:lnTo>
                    <a:pt x="3164" y="4442"/>
                  </a:lnTo>
                  <a:lnTo>
                    <a:pt x="3162" y="4442"/>
                  </a:lnTo>
                  <a:lnTo>
                    <a:pt x="3160" y="4444"/>
                  </a:lnTo>
                  <a:lnTo>
                    <a:pt x="3156" y="4446"/>
                  </a:lnTo>
                  <a:lnTo>
                    <a:pt x="3150" y="4448"/>
                  </a:lnTo>
                  <a:lnTo>
                    <a:pt x="3146" y="4452"/>
                  </a:lnTo>
                  <a:lnTo>
                    <a:pt x="3142" y="4458"/>
                  </a:lnTo>
                  <a:lnTo>
                    <a:pt x="3140" y="4462"/>
                  </a:lnTo>
                  <a:lnTo>
                    <a:pt x="3140" y="4472"/>
                  </a:lnTo>
                  <a:lnTo>
                    <a:pt x="3138" y="4478"/>
                  </a:lnTo>
                  <a:lnTo>
                    <a:pt x="3134" y="4488"/>
                  </a:lnTo>
                  <a:lnTo>
                    <a:pt x="3132" y="4492"/>
                  </a:lnTo>
                  <a:lnTo>
                    <a:pt x="3134" y="4496"/>
                  </a:lnTo>
                  <a:lnTo>
                    <a:pt x="3136" y="4500"/>
                  </a:lnTo>
                  <a:lnTo>
                    <a:pt x="3138" y="4504"/>
                  </a:lnTo>
                  <a:lnTo>
                    <a:pt x="3140" y="4504"/>
                  </a:lnTo>
                  <a:lnTo>
                    <a:pt x="3144" y="4500"/>
                  </a:lnTo>
                  <a:lnTo>
                    <a:pt x="3148" y="4488"/>
                  </a:lnTo>
                  <a:lnTo>
                    <a:pt x="3150" y="4480"/>
                  </a:lnTo>
                  <a:lnTo>
                    <a:pt x="3152" y="4478"/>
                  </a:lnTo>
                  <a:lnTo>
                    <a:pt x="3152" y="4476"/>
                  </a:lnTo>
                  <a:lnTo>
                    <a:pt x="3154" y="4474"/>
                  </a:lnTo>
                  <a:lnTo>
                    <a:pt x="3156" y="4472"/>
                  </a:lnTo>
                  <a:lnTo>
                    <a:pt x="3156" y="4470"/>
                  </a:lnTo>
                  <a:lnTo>
                    <a:pt x="3158" y="4466"/>
                  </a:lnTo>
                  <a:lnTo>
                    <a:pt x="3160" y="4462"/>
                  </a:lnTo>
                  <a:lnTo>
                    <a:pt x="3164" y="4460"/>
                  </a:lnTo>
                  <a:lnTo>
                    <a:pt x="3168" y="4462"/>
                  </a:lnTo>
                  <a:lnTo>
                    <a:pt x="3170" y="4466"/>
                  </a:lnTo>
                  <a:lnTo>
                    <a:pt x="3168" y="4472"/>
                  </a:lnTo>
                  <a:lnTo>
                    <a:pt x="3168" y="4474"/>
                  </a:lnTo>
                  <a:lnTo>
                    <a:pt x="3172" y="4474"/>
                  </a:lnTo>
                  <a:lnTo>
                    <a:pt x="3178" y="4472"/>
                  </a:lnTo>
                  <a:lnTo>
                    <a:pt x="3182" y="4466"/>
                  </a:lnTo>
                  <a:lnTo>
                    <a:pt x="3184" y="4462"/>
                  </a:lnTo>
                  <a:lnTo>
                    <a:pt x="3184" y="4466"/>
                  </a:lnTo>
                  <a:lnTo>
                    <a:pt x="3184" y="4472"/>
                  </a:lnTo>
                  <a:lnTo>
                    <a:pt x="3184" y="4474"/>
                  </a:lnTo>
                  <a:lnTo>
                    <a:pt x="3186" y="4476"/>
                  </a:lnTo>
                  <a:lnTo>
                    <a:pt x="3192" y="4478"/>
                  </a:lnTo>
                  <a:lnTo>
                    <a:pt x="3194" y="4480"/>
                  </a:lnTo>
                  <a:lnTo>
                    <a:pt x="3194" y="4476"/>
                  </a:lnTo>
                  <a:lnTo>
                    <a:pt x="3194" y="4470"/>
                  </a:lnTo>
                  <a:lnTo>
                    <a:pt x="3196" y="4466"/>
                  </a:lnTo>
                  <a:lnTo>
                    <a:pt x="3198" y="4464"/>
                  </a:lnTo>
                  <a:lnTo>
                    <a:pt x="3196" y="4462"/>
                  </a:lnTo>
                  <a:lnTo>
                    <a:pt x="3194" y="4460"/>
                  </a:lnTo>
                  <a:lnTo>
                    <a:pt x="3196" y="4458"/>
                  </a:lnTo>
                  <a:lnTo>
                    <a:pt x="3200" y="4458"/>
                  </a:lnTo>
                  <a:lnTo>
                    <a:pt x="3206" y="4460"/>
                  </a:lnTo>
                  <a:lnTo>
                    <a:pt x="3210" y="4464"/>
                  </a:lnTo>
                  <a:lnTo>
                    <a:pt x="3216" y="4466"/>
                  </a:lnTo>
                  <a:lnTo>
                    <a:pt x="3218" y="4468"/>
                  </a:lnTo>
                  <a:lnTo>
                    <a:pt x="3222" y="4472"/>
                  </a:lnTo>
                  <a:lnTo>
                    <a:pt x="3222" y="4476"/>
                  </a:lnTo>
                  <a:lnTo>
                    <a:pt x="3224" y="4478"/>
                  </a:lnTo>
                  <a:lnTo>
                    <a:pt x="3226" y="4478"/>
                  </a:lnTo>
                  <a:lnTo>
                    <a:pt x="3226" y="4482"/>
                  </a:lnTo>
                  <a:lnTo>
                    <a:pt x="3224" y="4486"/>
                  </a:lnTo>
                  <a:lnTo>
                    <a:pt x="3220" y="4492"/>
                  </a:lnTo>
                  <a:lnTo>
                    <a:pt x="3216" y="4500"/>
                  </a:lnTo>
                  <a:lnTo>
                    <a:pt x="3216" y="4502"/>
                  </a:lnTo>
                  <a:lnTo>
                    <a:pt x="3216" y="4506"/>
                  </a:lnTo>
                  <a:lnTo>
                    <a:pt x="3218" y="4520"/>
                  </a:lnTo>
                  <a:lnTo>
                    <a:pt x="3220" y="4526"/>
                  </a:lnTo>
                  <a:lnTo>
                    <a:pt x="3222" y="4532"/>
                  </a:lnTo>
                  <a:lnTo>
                    <a:pt x="3224" y="4534"/>
                  </a:lnTo>
                  <a:lnTo>
                    <a:pt x="3224" y="4536"/>
                  </a:lnTo>
                  <a:lnTo>
                    <a:pt x="3226" y="4538"/>
                  </a:lnTo>
                  <a:lnTo>
                    <a:pt x="3234" y="4544"/>
                  </a:lnTo>
                  <a:lnTo>
                    <a:pt x="3252" y="4552"/>
                  </a:lnTo>
                  <a:lnTo>
                    <a:pt x="3256" y="4554"/>
                  </a:lnTo>
                  <a:lnTo>
                    <a:pt x="3260" y="4548"/>
                  </a:lnTo>
                  <a:lnTo>
                    <a:pt x="3264" y="4542"/>
                  </a:lnTo>
                  <a:lnTo>
                    <a:pt x="3266" y="4542"/>
                  </a:lnTo>
                  <a:lnTo>
                    <a:pt x="3268" y="4544"/>
                  </a:lnTo>
                  <a:lnTo>
                    <a:pt x="3266" y="4550"/>
                  </a:lnTo>
                  <a:lnTo>
                    <a:pt x="3266" y="4556"/>
                  </a:lnTo>
                  <a:lnTo>
                    <a:pt x="3268" y="4564"/>
                  </a:lnTo>
                  <a:lnTo>
                    <a:pt x="3270" y="4566"/>
                  </a:lnTo>
                  <a:lnTo>
                    <a:pt x="3272" y="4568"/>
                  </a:lnTo>
                  <a:lnTo>
                    <a:pt x="3274" y="4566"/>
                  </a:lnTo>
                  <a:lnTo>
                    <a:pt x="3278" y="4564"/>
                  </a:lnTo>
                  <a:lnTo>
                    <a:pt x="3282" y="4554"/>
                  </a:lnTo>
                  <a:lnTo>
                    <a:pt x="3284" y="4546"/>
                  </a:lnTo>
                  <a:lnTo>
                    <a:pt x="3286" y="4540"/>
                  </a:lnTo>
                  <a:lnTo>
                    <a:pt x="3284" y="4534"/>
                  </a:lnTo>
                  <a:lnTo>
                    <a:pt x="3280" y="4524"/>
                  </a:lnTo>
                  <a:lnTo>
                    <a:pt x="3278" y="4520"/>
                  </a:lnTo>
                  <a:lnTo>
                    <a:pt x="3276" y="4518"/>
                  </a:lnTo>
                  <a:lnTo>
                    <a:pt x="3274" y="4516"/>
                  </a:lnTo>
                  <a:lnTo>
                    <a:pt x="3274" y="4514"/>
                  </a:lnTo>
                  <a:lnTo>
                    <a:pt x="3274" y="4508"/>
                  </a:lnTo>
                  <a:lnTo>
                    <a:pt x="3276" y="4500"/>
                  </a:lnTo>
                  <a:lnTo>
                    <a:pt x="3280" y="4496"/>
                  </a:lnTo>
                  <a:lnTo>
                    <a:pt x="3284" y="4494"/>
                  </a:lnTo>
                  <a:lnTo>
                    <a:pt x="3284" y="4490"/>
                  </a:lnTo>
                  <a:lnTo>
                    <a:pt x="3284" y="4486"/>
                  </a:lnTo>
                  <a:lnTo>
                    <a:pt x="3288" y="4484"/>
                  </a:lnTo>
                  <a:lnTo>
                    <a:pt x="3290" y="4482"/>
                  </a:lnTo>
                  <a:lnTo>
                    <a:pt x="3292" y="4482"/>
                  </a:lnTo>
                  <a:lnTo>
                    <a:pt x="3292" y="4490"/>
                  </a:lnTo>
                  <a:lnTo>
                    <a:pt x="3294" y="4498"/>
                  </a:lnTo>
                  <a:lnTo>
                    <a:pt x="3296" y="4502"/>
                  </a:lnTo>
                  <a:lnTo>
                    <a:pt x="3300" y="4506"/>
                  </a:lnTo>
                  <a:lnTo>
                    <a:pt x="3302" y="4510"/>
                  </a:lnTo>
                  <a:lnTo>
                    <a:pt x="3300" y="4512"/>
                  </a:lnTo>
                  <a:lnTo>
                    <a:pt x="3300" y="4518"/>
                  </a:lnTo>
                  <a:lnTo>
                    <a:pt x="3302" y="4528"/>
                  </a:lnTo>
                  <a:lnTo>
                    <a:pt x="3304" y="4530"/>
                  </a:lnTo>
                  <a:lnTo>
                    <a:pt x="3306" y="4530"/>
                  </a:lnTo>
                  <a:lnTo>
                    <a:pt x="3306" y="4526"/>
                  </a:lnTo>
                  <a:lnTo>
                    <a:pt x="3308" y="4518"/>
                  </a:lnTo>
                  <a:lnTo>
                    <a:pt x="3306" y="4508"/>
                  </a:lnTo>
                  <a:lnTo>
                    <a:pt x="3304" y="4502"/>
                  </a:lnTo>
                  <a:lnTo>
                    <a:pt x="3308" y="4504"/>
                  </a:lnTo>
                  <a:lnTo>
                    <a:pt x="3310" y="4506"/>
                  </a:lnTo>
                  <a:lnTo>
                    <a:pt x="3312" y="4506"/>
                  </a:lnTo>
                  <a:lnTo>
                    <a:pt x="3310" y="4504"/>
                  </a:lnTo>
                  <a:lnTo>
                    <a:pt x="3310" y="4500"/>
                  </a:lnTo>
                  <a:lnTo>
                    <a:pt x="3312" y="4498"/>
                  </a:lnTo>
                  <a:lnTo>
                    <a:pt x="3316" y="4498"/>
                  </a:lnTo>
                  <a:lnTo>
                    <a:pt x="3320" y="4492"/>
                  </a:lnTo>
                  <a:lnTo>
                    <a:pt x="3322" y="4488"/>
                  </a:lnTo>
                  <a:lnTo>
                    <a:pt x="3322" y="4482"/>
                  </a:lnTo>
                  <a:lnTo>
                    <a:pt x="3320" y="4468"/>
                  </a:lnTo>
                  <a:lnTo>
                    <a:pt x="3320" y="4464"/>
                  </a:lnTo>
                  <a:lnTo>
                    <a:pt x="3318" y="4462"/>
                  </a:lnTo>
                  <a:lnTo>
                    <a:pt x="3316" y="4460"/>
                  </a:lnTo>
                  <a:lnTo>
                    <a:pt x="3314" y="4458"/>
                  </a:lnTo>
                  <a:lnTo>
                    <a:pt x="3314" y="4452"/>
                  </a:lnTo>
                  <a:lnTo>
                    <a:pt x="3316" y="4446"/>
                  </a:lnTo>
                  <a:lnTo>
                    <a:pt x="3316" y="4442"/>
                  </a:lnTo>
                  <a:lnTo>
                    <a:pt x="3314" y="4438"/>
                  </a:lnTo>
                  <a:lnTo>
                    <a:pt x="3314" y="4432"/>
                  </a:lnTo>
                  <a:lnTo>
                    <a:pt x="3314" y="4428"/>
                  </a:lnTo>
                  <a:lnTo>
                    <a:pt x="3312" y="4424"/>
                  </a:lnTo>
                  <a:lnTo>
                    <a:pt x="3310" y="4424"/>
                  </a:lnTo>
                  <a:lnTo>
                    <a:pt x="3308" y="4424"/>
                  </a:lnTo>
                  <a:lnTo>
                    <a:pt x="3304" y="4424"/>
                  </a:lnTo>
                  <a:lnTo>
                    <a:pt x="3302" y="4422"/>
                  </a:lnTo>
                  <a:lnTo>
                    <a:pt x="3302" y="4420"/>
                  </a:lnTo>
                  <a:lnTo>
                    <a:pt x="3304" y="4418"/>
                  </a:lnTo>
                  <a:lnTo>
                    <a:pt x="3308" y="4416"/>
                  </a:lnTo>
                  <a:lnTo>
                    <a:pt x="3310" y="4412"/>
                  </a:lnTo>
                  <a:lnTo>
                    <a:pt x="3312" y="4406"/>
                  </a:lnTo>
                  <a:lnTo>
                    <a:pt x="3308" y="4400"/>
                  </a:lnTo>
                  <a:lnTo>
                    <a:pt x="3306" y="4396"/>
                  </a:lnTo>
                  <a:lnTo>
                    <a:pt x="3306" y="4390"/>
                  </a:lnTo>
                  <a:lnTo>
                    <a:pt x="3306" y="4386"/>
                  </a:lnTo>
                  <a:lnTo>
                    <a:pt x="3302" y="4388"/>
                  </a:lnTo>
                  <a:lnTo>
                    <a:pt x="3300" y="4388"/>
                  </a:lnTo>
                  <a:lnTo>
                    <a:pt x="3298" y="4384"/>
                  </a:lnTo>
                  <a:lnTo>
                    <a:pt x="3296" y="4380"/>
                  </a:lnTo>
                  <a:lnTo>
                    <a:pt x="3292" y="4376"/>
                  </a:lnTo>
                  <a:lnTo>
                    <a:pt x="3288" y="4374"/>
                  </a:lnTo>
                  <a:lnTo>
                    <a:pt x="3284" y="4372"/>
                  </a:lnTo>
                  <a:lnTo>
                    <a:pt x="3282" y="4368"/>
                  </a:lnTo>
                  <a:lnTo>
                    <a:pt x="3282" y="4366"/>
                  </a:lnTo>
                  <a:lnTo>
                    <a:pt x="3278" y="4364"/>
                  </a:lnTo>
                  <a:close/>
                  <a:moveTo>
                    <a:pt x="3136" y="4268"/>
                  </a:moveTo>
                  <a:lnTo>
                    <a:pt x="3136" y="4268"/>
                  </a:lnTo>
                  <a:lnTo>
                    <a:pt x="3138" y="4270"/>
                  </a:lnTo>
                  <a:lnTo>
                    <a:pt x="3140" y="4272"/>
                  </a:lnTo>
                  <a:lnTo>
                    <a:pt x="3140" y="4278"/>
                  </a:lnTo>
                  <a:lnTo>
                    <a:pt x="3138" y="4286"/>
                  </a:lnTo>
                  <a:lnTo>
                    <a:pt x="3138" y="4296"/>
                  </a:lnTo>
                  <a:lnTo>
                    <a:pt x="3140" y="4302"/>
                  </a:lnTo>
                  <a:lnTo>
                    <a:pt x="3136" y="4306"/>
                  </a:lnTo>
                  <a:lnTo>
                    <a:pt x="3134" y="4312"/>
                  </a:lnTo>
                  <a:lnTo>
                    <a:pt x="3134" y="4324"/>
                  </a:lnTo>
                  <a:lnTo>
                    <a:pt x="3134" y="4328"/>
                  </a:lnTo>
                  <a:lnTo>
                    <a:pt x="3136" y="4330"/>
                  </a:lnTo>
                  <a:lnTo>
                    <a:pt x="3138" y="4330"/>
                  </a:lnTo>
                  <a:lnTo>
                    <a:pt x="3140" y="4328"/>
                  </a:lnTo>
                  <a:lnTo>
                    <a:pt x="3146" y="4324"/>
                  </a:lnTo>
                  <a:lnTo>
                    <a:pt x="3148" y="4320"/>
                  </a:lnTo>
                  <a:lnTo>
                    <a:pt x="3152" y="4320"/>
                  </a:lnTo>
                  <a:lnTo>
                    <a:pt x="3158" y="4318"/>
                  </a:lnTo>
                  <a:lnTo>
                    <a:pt x="3166" y="4312"/>
                  </a:lnTo>
                  <a:lnTo>
                    <a:pt x="3178" y="4298"/>
                  </a:lnTo>
                  <a:lnTo>
                    <a:pt x="3182" y="4296"/>
                  </a:lnTo>
                  <a:lnTo>
                    <a:pt x="3182" y="4292"/>
                  </a:lnTo>
                  <a:lnTo>
                    <a:pt x="3184" y="4282"/>
                  </a:lnTo>
                  <a:lnTo>
                    <a:pt x="3182" y="4276"/>
                  </a:lnTo>
                  <a:lnTo>
                    <a:pt x="3180" y="4276"/>
                  </a:lnTo>
                  <a:lnTo>
                    <a:pt x="3178" y="4276"/>
                  </a:lnTo>
                  <a:lnTo>
                    <a:pt x="3176" y="4278"/>
                  </a:lnTo>
                  <a:lnTo>
                    <a:pt x="3172" y="4276"/>
                  </a:lnTo>
                  <a:lnTo>
                    <a:pt x="3168" y="4274"/>
                  </a:lnTo>
                  <a:lnTo>
                    <a:pt x="3166" y="4274"/>
                  </a:lnTo>
                  <a:lnTo>
                    <a:pt x="3164" y="4274"/>
                  </a:lnTo>
                  <a:lnTo>
                    <a:pt x="3162" y="4276"/>
                  </a:lnTo>
                  <a:lnTo>
                    <a:pt x="3160" y="4274"/>
                  </a:lnTo>
                  <a:lnTo>
                    <a:pt x="3154" y="4270"/>
                  </a:lnTo>
                  <a:lnTo>
                    <a:pt x="3146" y="4264"/>
                  </a:lnTo>
                  <a:lnTo>
                    <a:pt x="3138" y="4258"/>
                  </a:lnTo>
                  <a:lnTo>
                    <a:pt x="3132" y="4258"/>
                  </a:lnTo>
                  <a:lnTo>
                    <a:pt x="3130" y="4260"/>
                  </a:lnTo>
                  <a:lnTo>
                    <a:pt x="3130" y="4264"/>
                  </a:lnTo>
                  <a:lnTo>
                    <a:pt x="3136" y="4268"/>
                  </a:lnTo>
                  <a:close/>
                  <a:moveTo>
                    <a:pt x="3270" y="4928"/>
                  </a:moveTo>
                  <a:lnTo>
                    <a:pt x="3270" y="4928"/>
                  </a:lnTo>
                  <a:lnTo>
                    <a:pt x="3268" y="4926"/>
                  </a:lnTo>
                  <a:lnTo>
                    <a:pt x="3264" y="4924"/>
                  </a:lnTo>
                  <a:lnTo>
                    <a:pt x="3250" y="4920"/>
                  </a:lnTo>
                  <a:lnTo>
                    <a:pt x="3244" y="4920"/>
                  </a:lnTo>
                  <a:lnTo>
                    <a:pt x="3238" y="4920"/>
                  </a:lnTo>
                  <a:lnTo>
                    <a:pt x="3232" y="4924"/>
                  </a:lnTo>
                  <a:lnTo>
                    <a:pt x="3230" y="4930"/>
                  </a:lnTo>
                  <a:lnTo>
                    <a:pt x="3232" y="4934"/>
                  </a:lnTo>
                  <a:lnTo>
                    <a:pt x="3236" y="4936"/>
                  </a:lnTo>
                  <a:lnTo>
                    <a:pt x="3242" y="4936"/>
                  </a:lnTo>
                  <a:lnTo>
                    <a:pt x="3250" y="4936"/>
                  </a:lnTo>
                  <a:lnTo>
                    <a:pt x="3264" y="4934"/>
                  </a:lnTo>
                  <a:lnTo>
                    <a:pt x="3268" y="4932"/>
                  </a:lnTo>
                  <a:lnTo>
                    <a:pt x="3270" y="4928"/>
                  </a:lnTo>
                  <a:close/>
                  <a:moveTo>
                    <a:pt x="3148" y="4520"/>
                  </a:moveTo>
                  <a:lnTo>
                    <a:pt x="3148" y="4520"/>
                  </a:lnTo>
                  <a:lnTo>
                    <a:pt x="3146" y="4516"/>
                  </a:lnTo>
                  <a:lnTo>
                    <a:pt x="3138" y="4512"/>
                  </a:lnTo>
                  <a:lnTo>
                    <a:pt x="3136" y="4512"/>
                  </a:lnTo>
                  <a:lnTo>
                    <a:pt x="3132" y="4512"/>
                  </a:lnTo>
                  <a:lnTo>
                    <a:pt x="3130" y="4516"/>
                  </a:lnTo>
                  <a:lnTo>
                    <a:pt x="3130" y="4520"/>
                  </a:lnTo>
                  <a:lnTo>
                    <a:pt x="3130" y="4524"/>
                  </a:lnTo>
                  <a:lnTo>
                    <a:pt x="3132" y="4526"/>
                  </a:lnTo>
                  <a:lnTo>
                    <a:pt x="3136" y="4528"/>
                  </a:lnTo>
                  <a:lnTo>
                    <a:pt x="3140" y="4526"/>
                  </a:lnTo>
                  <a:lnTo>
                    <a:pt x="3146" y="4524"/>
                  </a:lnTo>
                  <a:lnTo>
                    <a:pt x="3148" y="4520"/>
                  </a:lnTo>
                  <a:close/>
                  <a:moveTo>
                    <a:pt x="3204" y="4288"/>
                  </a:moveTo>
                  <a:lnTo>
                    <a:pt x="3204" y="4288"/>
                  </a:lnTo>
                  <a:lnTo>
                    <a:pt x="3204" y="4290"/>
                  </a:lnTo>
                  <a:lnTo>
                    <a:pt x="3204" y="4294"/>
                  </a:lnTo>
                  <a:lnTo>
                    <a:pt x="3206" y="4296"/>
                  </a:lnTo>
                  <a:lnTo>
                    <a:pt x="3208" y="4296"/>
                  </a:lnTo>
                  <a:lnTo>
                    <a:pt x="3208" y="4294"/>
                  </a:lnTo>
                  <a:lnTo>
                    <a:pt x="3208" y="4292"/>
                  </a:lnTo>
                  <a:lnTo>
                    <a:pt x="3206" y="4288"/>
                  </a:lnTo>
                  <a:lnTo>
                    <a:pt x="3204" y="4288"/>
                  </a:lnTo>
                  <a:close/>
                  <a:moveTo>
                    <a:pt x="3186" y="4210"/>
                  </a:moveTo>
                  <a:lnTo>
                    <a:pt x="3186" y="4210"/>
                  </a:lnTo>
                  <a:lnTo>
                    <a:pt x="3184" y="4208"/>
                  </a:lnTo>
                  <a:lnTo>
                    <a:pt x="3182" y="4204"/>
                  </a:lnTo>
                  <a:lnTo>
                    <a:pt x="3178" y="4200"/>
                  </a:lnTo>
                  <a:lnTo>
                    <a:pt x="3174" y="4198"/>
                  </a:lnTo>
                  <a:lnTo>
                    <a:pt x="3174" y="4200"/>
                  </a:lnTo>
                  <a:lnTo>
                    <a:pt x="3174" y="4202"/>
                  </a:lnTo>
                  <a:lnTo>
                    <a:pt x="3178" y="4206"/>
                  </a:lnTo>
                  <a:lnTo>
                    <a:pt x="3180" y="4212"/>
                  </a:lnTo>
                  <a:lnTo>
                    <a:pt x="3184" y="4214"/>
                  </a:lnTo>
                  <a:lnTo>
                    <a:pt x="3190" y="4220"/>
                  </a:lnTo>
                  <a:lnTo>
                    <a:pt x="3192" y="4220"/>
                  </a:lnTo>
                  <a:lnTo>
                    <a:pt x="3190" y="4216"/>
                  </a:lnTo>
                  <a:lnTo>
                    <a:pt x="3188" y="4212"/>
                  </a:lnTo>
                  <a:lnTo>
                    <a:pt x="3186" y="4210"/>
                  </a:lnTo>
                  <a:close/>
                  <a:moveTo>
                    <a:pt x="3250" y="5238"/>
                  </a:moveTo>
                  <a:lnTo>
                    <a:pt x="3250" y="5238"/>
                  </a:lnTo>
                  <a:lnTo>
                    <a:pt x="3240" y="5236"/>
                  </a:lnTo>
                  <a:lnTo>
                    <a:pt x="3236" y="5234"/>
                  </a:lnTo>
                  <a:lnTo>
                    <a:pt x="3234" y="5234"/>
                  </a:lnTo>
                  <a:lnTo>
                    <a:pt x="3232" y="5242"/>
                  </a:lnTo>
                  <a:lnTo>
                    <a:pt x="3230" y="5250"/>
                  </a:lnTo>
                  <a:lnTo>
                    <a:pt x="3232" y="5250"/>
                  </a:lnTo>
                  <a:lnTo>
                    <a:pt x="3234" y="5250"/>
                  </a:lnTo>
                  <a:lnTo>
                    <a:pt x="3244" y="5248"/>
                  </a:lnTo>
                  <a:lnTo>
                    <a:pt x="3256" y="5248"/>
                  </a:lnTo>
                  <a:lnTo>
                    <a:pt x="3260" y="5246"/>
                  </a:lnTo>
                  <a:lnTo>
                    <a:pt x="3262" y="5246"/>
                  </a:lnTo>
                  <a:lnTo>
                    <a:pt x="3264" y="5244"/>
                  </a:lnTo>
                  <a:lnTo>
                    <a:pt x="3262" y="5242"/>
                  </a:lnTo>
                  <a:lnTo>
                    <a:pt x="3258" y="5238"/>
                  </a:lnTo>
                  <a:lnTo>
                    <a:pt x="3254" y="5236"/>
                  </a:lnTo>
                  <a:lnTo>
                    <a:pt x="3250" y="5238"/>
                  </a:lnTo>
                  <a:close/>
                  <a:moveTo>
                    <a:pt x="3160" y="4332"/>
                  </a:moveTo>
                  <a:lnTo>
                    <a:pt x="3160" y="4332"/>
                  </a:lnTo>
                  <a:lnTo>
                    <a:pt x="3162" y="4332"/>
                  </a:lnTo>
                  <a:lnTo>
                    <a:pt x="3166" y="4328"/>
                  </a:lnTo>
                  <a:lnTo>
                    <a:pt x="3168" y="4322"/>
                  </a:lnTo>
                  <a:lnTo>
                    <a:pt x="3166" y="4318"/>
                  </a:lnTo>
                  <a:lnTo>
                    <a:pt x="3164" y="4318"/>
                  </a:lnTo>
                  <a:lnTo>
                    <a:pt x="3162" y="4320"/>
                  </a:lnTo>
                  <a:lnTo>
                    <a:pt x="3160" y="4322"/>
                  </a:lnTo>
                  <a:lnTo>
                    <a:pt x="3160" y="4326"/>
                  </a:lnTo>
                  <a:lnTo>
                    <a:pt x="3160" y="4328"/>
                  </a:lnTo>
                  <a:lnTo>
                    <a:pt x="3158" y="4328"/>
                  </a:lnTo>
                  <a:lnTo>
                    <a:pt x="3158" y="4330"/>
                  </a:lnTo>
                  <a:lnTo>
                    <a:pt x="3160" y="4332"/>
                  </a:lnTo>
                  <a:close/>
                  <a:moveTo>
                    <a:pt x="3190" y="5244"/>
                  </a:moveTo>
                  <a:lnTo>
                    <a:pt x="3190" y="5244"/>
                  </a:lnTo>
                  <a:lnTo>
                    <a:pt x="3188" y="5242"/>
                  </a:lnTo>
                  <a:lnTo>
                    <a:pt x="3186" y="5240"/>
                  </a:lnTo>
                  <a:lnTo>
                    <a:pt x="3182" y="5242"/>
                  </a:lnTo>
                  <a:lnTo>
                    <a:pt x="3178" y="5244"/>
                  </a:lnTo>
                  <a:lnTo>
                    <a:pt x="3176" y="5248"/>
                  </a:lnTo>
                  <a:lnTo>
                    <a:pt x="3178" y="5248"/>
                  </a:lnTo>
                  <a:lnTo>
                    <a:pt x="3184" y="5248"/>
                  </a:lnTo>
                  <a:lnTo>
                    <a:pt x="3188" y="5248"/>
                  </a:lnTo>
                  <a:lnTo>
                    <a:pt x="3190" y="5244"/>
                  </a:lnTo>
                  <a:close/>
                  <a:moveTo>
                    <a:pt x="3176" y="5252"/>
                  </a:moveTo>
                  <a:lnTo>
                    <a:pt x="3176" y="5252"/>
                  </a:lnTo>
                  <a:lnTo>
                    <a:pt x="3172" y="5254"/>
                  </a:lnTo>
                  <a:lnTo>
                    <a:pt x="3172" y="5256"/>
                  </a:lnTo>
                  <a:lnTo>
                    <a:pt x="3176" y="5258"/>
                  </a:lnTo>
                  <a:lnTo>
                    <a:pt x="3180" y="5254"/>
                  </a:lnTo>
                  <a:lnTo>
                    <a:pt x="3182" y="5252"/>
                  </a:lnTo>
                  <a:lnTo>
                    <a:pt x="3182" y="5250"/>
                  </a:lnTo>
                  <a:lnTo>
                    <a:pt x="3176" y="5252"/>
                  </a:lnTo>
                  <a:close/>
                  <a:moveTo>
                    <a:pt x="3224" y="5242"/>
                  </a:moveTo>
                  <a:lnTo>
                    <a:pt x="3224" y="5242"/>
                  </a:lnTo>
                  <a:lnTo>
                    <a:pt x="3220" y="5246"/>
                  </a:lnTo>
                  <a:lnTo>
                    <a:pt x="3218" y="5246"/>
                  </a:lnTo>
                  <a:lnTo>
                    <a:pt x="3216" y="5244"/>
                  </a:lnTo>
                  <a:lnTo>
                    <a:pt x="3214" y="5248"/>
                  </a:lnTo>
                  <a:lnTo>
                    <a:pt x="3214" y="5250"/>
                  </a:lnTo>
                  <a:lnTo>
                    <a:pt x="3216" y="5254"/>
                  </a:lnTo>
                  <a:lnTo>
                    <a:pt x="3220" y="5256"/>
                  </a:lnTo>
                  <a:lnTo>
                    <a:pt x="3222" y="5254"/>
                  </a:lnTo>
                  <a:lnTo>
                    <a:pt x="3224" y="5252"/>
                  </a:lnTo>
                  <a:lnTo>
                    <a:pt x="3228" y="5246"/>
                  </a:lnTo>
                  <a:lnTo>
                    <a:pt x="3228" y="5240"/>
                  </a:lnTo>
                  <a:lnTo>
                    <a:pt x="3228" y="5238"/>
                  </a:lnTo>
                  <a:lnTo>
                    <a:pt x="3226" y="5238"/>
                  </a:lnTo>
                  <a:lnTo>
                    <a:pt x="3224" y="5242"/>
                  </a:lnTo>
                  <a:close/>
                  <a:moveTo>
                    <a:pt x="3202" y="5252"/>
                  </a:moveTo>
                  <a:lnTo>
                    <a:pt x="3202" y="5252"/>
                  </a:lnTo>
                  <a:lnTo>
                    <a:pt x="3204" y="5250"/>
                  </a:lnTo>
                  <a:lnTo>
                    <a:pt x="3206" y="5248"/>
                  </a:lnTo>
                  <a:lnTo>
                    <a:pt x="3206" y="5246"/>
                  </a:lnTo>
                  <a:lnTo>
                    <a:pt x="3210" y="5244"/>
                  </a:lnTo>
                  <a:lnTo>
                    <a:pt x="3212" y="5240"/>
                  </a:lnTo>
                  <a:lnTo>
                    <a:pt x="3208" y="5240"/>
                  </a:lnTo>
                  <a:lnTo>
                    <a:pt x="3198" y="5240"/>
                  </a:lnTo>
                  <a:lnTo>
                    <a:pt x="3194" y="5242"/>
                  </a:lnTo>
                  <a:lnTo>
                    <a:pt x="3194" y="5246"/>
                  </a:lnTo>
                  <a:lnTo>
                    <a:pt x="3194" y="5248"/>
                  </a:lnTo>
                  <a:lnTo>
                    <a:pt x="3188" y="5254"/>
                  </a:lnTo>
                  <a:lnTo>
                    <a:pt x="3184" y="5256"/>
                  </a:lnTo>
                  <a:lnTo>
                    <a:pt x="3186" y="5256"/>
                  </a:lnTo>
                  <a:lnTo>
                    <a:pt x="3196" y="5258"/>
                  </a:lnTo>
                  <a:lnTo>
                    <a:pt x="3200" y="5256"/>
                  </a:lnTo>
                  <a:lnTo>
                    <a:pt x="3200" y="5254"/>
                  </a:lnTo>
                  <a:lnTo>
                    <a:pt x="3202" y="5252"/>
                  </a:lnTo>
                  <a:close/>
                  <a:moveTo>
                    <a:pt x="3244" y="4390"/>
                  </a:moveTo>
                  <a:lnTo>
                    <a:pt x="3244" y="4390"/>
                  </a:lnTo>
                  <a:lnTo>
                    <a:pt x="3242" y="4392"/>
                  </a:lnTo>
                  <a:lnTo>
                    <a:pt x="3242" y="4394"/>
                  </a:lnTo>
                  <a:lnTo>
                    <a:pt x="3246" y="4396"/>
                  </a:lnTo>
                  <a:lnTo>
                    <a:pt x="3250" y="4396"/>
                  </a:lnTo>
                  <a:lnTo>
                    <a:pt x="3252" y="4394"/>
                  </a:lnTo>
                  <a:lnTo>
                    <a:pt x="3250" y="4392"/>
                  </a:lnTo>
                  <a:lnTo>
                    <a:pt x="3246" y="4390"/>
                  </a:lnTo>
                  <a:lnTo>
                    <a:pt x="3244" y="4390"/>
                  </a:lnTo>
                  <a:close/>
                  <a:moveTo>
                    <a:pt x="3228" y="4278"/>
                  </a:moveTo>
                  <a:lnTo>
                    <a:pt x="3228" y="4278"/>
                  </a:lnTo>
                  <a:lnTo>
                    <a:pt x="3228" y="4280"/>
                  </a:lnTo>
                  <a:lnTo>
                    <a:pt x="3230" y="4284"/>
                  </a:lnTo>
                  <a:lnTo>
                    <a:pt x="3234" y="4290"/>
                  </a:lnTo>
                  <a:lnTo>
                    <a:pt x="3234" y="4294"/>
                  </a:lnTo>
                  <a:lnTo>
                    <a:pt x="3232" y="4298"/>
                  </a:lnTo>
                  <a:lnTo>
                    <a:pt x="3234" y="4300"/>
                  </a:lnTo>
                  <a:lnTo>
                    <a:pt x="3234" y="4302"/>
                  </a:lnTo>
                  <a:lnTo>
                    <a:pt x="3232" y="4304"/>
                  </a:lnTo>
                  <a:lnTo>
                    <a:pt x="3232" y="4306"/>
                  </a:lnTo>
                  <a:lnTo>
                    <a:pt x="3234" y="4308"/>
                  </a:lnTo>
                  <a:lnTo>
                    <a:pt x="3238" y="4308"/>
                  </a:lnTo>
                  <a:lnTo>
                    <a:pt x="3240" y="4306"/>
                  </a:lnTo>
                  <a:lnTo>
                    <a:pt x="3240" y="4304"/>
                  </a:lnTo>
                  <a:lnTo>
                    <a:pt x="3242" y="4304"/>
                  </a:lnTo>
                  <a:lnTo>
                    <a:pt x="3246" y="4308"/>
                  </a:lnTo>
                  <a:lnTo>
                    <a:pt x="3248" y="4314"/>
                  </a:lnTo>
                  <a:lnTo>
                    <a:pt x="3248" y="4318"/>
                  </a:lnTo>
                  <a:lnTo>
                    <a:pt x="3248" y="4322"/>
                  </a:lnTo>
                  <a:lnTo>
                    <a:pt x="3246" y="4328"/>
                  </a:lnTo>
                  <a:lnTo>
                    <a:pt x="3248" y="4332"/>
                  </a:lnTo>
                  <a:lnTo>
                    <a:pt x="3248" y="4334"/>
                  </a:lnTo>
                  <a:lnTo>
                    <a:pt x="3248" y="4338"/>
                  </a:lnTo>
                  <a:lnTo>
                    <a:pt x="3246" y="4342"/>
                  </a:lnTo>
                  <a:lnTo>
                    <a:pt x="3248" y="4344"/>
                  </a:lnTo>
                  <a:lnTo>
                    <a:pt x="3256" y="4348"/>
                  </a:lnTo>
                  <a:lnTo>
                    <a:pt x="3258" y="4350"/>
                  </a:lnTo>
                  <a:lnTo>
                    <a:pt x="3258" y="4344"/>
                  </a:lnTo>
                  <a:lnTo>
                    <a:pt x="3256" y="4338"/>
                  </a:lnTo>
                  <a:lnTo>
                    <a:pt x="3256" y="4336"/>
                  </a:lnTo>
                  <a:lnTo>
                    <a:pt x="3256" y="4334"/>
                  </a:lnTo>
                  <a:lnTo>
                    <a:pt x="3258" y="4336"/>
                  </a:lnTo>
                  <a:lnTo>
                    <a:pt x="3260" y="4342"/>
                  </a:lnTo>
                  <a:lnTo>
                    <a:pt x="3262" y="4348"/>
                  </a:lnTo>
                  <a:lnTo>
                    <a:pt x="3266" y="4354"/>
                  </a:lnTo>
                  <a:lnTo>
                    <a:pt x="3270" y="4356"/>
                  </a:lnTo>
                  <a:lnTo>
                    <a:pt x="3270" y="4354"/>
                  </a:lnTo>
                  <a:lnTo>
                    <a:pt x="3266" y="4344"/>
                  </a:lnTo>
                  <a:lnTo>
                    <a:pt x="3264" y="4342"/>
                  </a:lnTo>
                  <a:lnTo>
                    <a:pt x="3266" y="4342"/>
                  </a:lnTo>
                  <a:lnTo>
                    <a:pt x="3268" y="4340"/>
                  </a:lnTo>
                  <a:lnTo>
                    <a:pt x="3270" y="4338"/>
                  </a:lnTo>
                  <a:lnTo>
                    <a:pt x="3268" y="4332"/>
                  </a:lnTo>
                  <a:lnTo>
                    <a:pt x="3266" y="4330"/>
                  </a:lnTo>
                  <a:lnTo>
                    <a:pt x="3266" y="4326"/>
                  </a:lnTo>
                  <a:lnTo>
                    <a:pt x="3264" y="4322"/>
                  </a:lnTo>
                  <a:lnTo>
                    <a:pt x="3260" y="4318"/>
                  </a:lnTo>
                  <a:lnTo>
                    <a:pt x="3260" y="4316"/>
                  </a:lnTo>
                  <a:lnTo>
                    <a:pt x="3258" y="4312"/>
                  </a:lnTo>
                  <a:lnTo>
                    <a:pt x="3258" y="4304"/>
                  </a:lnTo>
                  <a:lnTo>
                    <a:pt x="3258" y="4296"/>
                  </a:lnTo>
                  <a:lnTo>
                    <a:pt x="3258" y="4294"/>
                  </a:lnTo>
                  <a:lnTo>
                    <a:pt x="3256" y="4292"/>
                  </a:lnTo>
                  <a:lnTo>
                    <a:pt x="3254" y="4290"/>
                  </a:lnTo>
                  <a:lnTo>
                    <a:pt x="3256" y="4288"/>
                  </a:lnTo>
                  <a:lnTo>
                    <a:pt x="3256" y="4284"/>
                  </a:lnTo>
                  <a:lnTo>
                    <a:pt x="3252" y="4284"/>
                  </a:lnTo>
                  <a:lnTo>
                    <a:pt x="3248" y="4284"/>
                  </a:lnTo>
                  <a:lnTo>
                    <a:pt x="3246" y="4286"/>
                  </a:lnTo>
                  <a:lnTo>
                    <a:pt x="3244" y="4288"/>
                  </a:lnTo>
                  <a:lnTo>
                    <a:pt x="3240" y="4286"/>
                  </a:lnTo>
                  <a:lnTo>
                    <a:pt x="3234" y="4280"/>
                  </a:lnTo>
                  <a:lnTo>
                    <a:pt x="3230" y="4278"/>
                  </a:lnTo>
                  <a:lnTo>
                    <a:pt x="3228" y="4278"/>
                  </a:lnTo>
                  <a:close/>
                  <a:moveTo>
                    <a:pt x="3292" y="3100"/>
                  </a:moveTo>
                  <a:lnTo>
                    <a:pt x="3292" y="3100"/>
                  </a:lnTo>
                  <a:lnTo>
                    <a:pt x="3294" y="3100"/>
                  </a:lnTo>
                  <a:lnTo>
                    <a:pt x="3296" y="3094"/>
                  </a:lnTo>
                  <a:lnTo>
                    <a:pt x="3296" y="3092"/>
                  </a:lnTo>
                  <a:lnTo>
                    <a:pt x="3294" y="3094"/>
                  </a:lnTo>
                  <a:lnTo>
                    <a:pt x="3292" y="3096"/>
                  </a:lnTo>
                  <a:lnTo>
                    <a:pt x="3292" y="3100"/>
                  </a:lnTo>
                  <a:close/>
                  <a:moveTo>
                    <a:pt x="3208" y="4238"/>
                  </a:moveTo>
                  <a:lnTo>
                    <a:pt x="3208" y="4238"/>
                  </a:lnTo>
                  <a:lnTo>
                    <a:pt x="3210" y="4234"/>
                  </a:lnTo>
                  <a:lnTo>
                    <a:pt x="3208" y="4228"/>
                  </a:lnTo>
                  <a:lnTo>
                    <a:pt x="3204" y="4224"/>
                  </a:lnTo>
                  <a:lnTo>
                    <a:pt x="3202" y="4222"/>
                  </a:lnTo>
                  <a:lnTo>
                    <a:pt x="3200" y="4222"/>
                  </a:lnTo>
                  <a:lnTo>
                    <a:pt x="3200" y="4224"/>
                  </a:lnTo>
                  <a:lnTo>
                    <a:pt x="3204" y="4230"/>
                  </a:lnTo>
                  <a:lnTo>
                    <a:pt x="3208" y="4238"/>
                  </a:lnTo>
                  <a:close/>
                  <a:moveTo>
                    <a:pt x="3164" y="4238"/>
                  </a:moveTo>
                  <a:lnTo>
                    <a:pt x="3164" y="4238"/>
                  </a:lnTo>
                  <a:lnTo>
                    <a:pt x="3164" y="4232"/>
                  </a:lnTo>
                  <a:lnTo>
                    <a:pt x="3162" y="4230"/>
                  </a:lnTo>
                  <a:lnTo>
                    <a:pt x="3158" y="4230"/>
                  </a:lnTo>
                  <a:lnTo>
                    <a:pt x="3154" y="4232"/>
                  </a:lnTo>
                  <a:lnTo>
                    <a:pt x="3152" y="4232"/>
                  </a:lnTo>
                  <a:lnTo>
                    <a:pt x="3154" y="4234"/>
                  </a:lnTo>
                  <a:lnTo>
                    <a:pt x="3156" y="4236"/>
                  </a:lnTo>
                  <a:lnTo>
                    <a:pt x="3160" y="4240"/>
                  </a:lnTo>
                  <a:lnTo>
                    <a:pt x="3162" y="4240"/>
                  </a:lnTo>
                  <a:lnTo>
                    <a:pt x="3164" y="4238"/>
                  </a:lnTo>
                  <a:close/>
                  <a:moveTo>
                    <a:pt x="3196" y="4228"/>
                  </a:moveTo>
                  <a:lnTo>
                    <a:pt x="3196" y="4228"/>
                  </a:lnTo>
                  <a:lnTo>
                    <a:pt x="3192" y="4228"/>
                  </a:lnTo>
                  <a:lnTo>
                    <a:pt x="3190" y="4228"/>
                  </a:lnTo>
                  <a:lnTo>
                    <a:pt x="3188" y="4228"/>
                  </a:lnTo>
                  <a:lnTo>
                    <a:pt x="3186" y="4232"/>
                  </a:lnTo>
                  <a:lnTo>
                    <a:pt x="3188" y="4238"/>
                  </a:lnTo>
                  <a:lnTo>
                    <a:pt x="3186" y="4242"/>
                  </a:lnTo>
                  <a:lnTo>
                    <a:pt x="3182" y="4256"/>
                  </a:lnTo>
                  <a:lnTo>
                    <a:pt x="3182" y="4258"/>
                  </a:lnTo>
                  <a:lnTo>
                    <a:pt x="3184" y="4258"/>
                  </a:lnTo>
                  <a:lnTo>
                    <a:pt x="3186" y="4254"/>
                  </a:lnTo>
                  <a:lnTo>
                    <a:pt x="3196" y="4244"/>
                  </a:lnTo>
                  <a:lnTo>
                    <a:pt x="3198" y="4244"/>
                  </a:lnTo>
                  <a:lnTo>
                    <a:pt x="3200" y="4244"/>
                  </a:lnTo>
                  <a:lnTo>
                    <a:pt x="3202" y="4250"/>
                  </a:lnTo>
                  <a:lnTo>
                    <a:pt x="3204" y="4256"/>
                  </a:lnTo>
                  <a:lnTo>
                    <a:pt x="3206" y="4258"/>
                  </a:lnTo>
                  <a:lnTo>
                    <a:pt x="3208" y="4260"/>
                  </a:lnTo>
                  <a:lnTo>
                    <a:pt x="3212" y="4262"/>
                  </a:lnTo>
                  <a:lnTo>
                    <a:pt x="3218" y="4266"/>
                  </a:lnTo>
                  <a:lnTo>
                    <a:pt x="3222" y="4268"/>
                  </a:lnTo>
                  <a:lnTo>
                    <a:pt x="3220" y="4264"/>
                  </a:lnTo>
                  <a:lnTo>
                    <a:pt x="3218" y="4258"/>
                  </a:lnTo>
                  <a:lnTo>
                    <a:pt x="3216" y="4252"/>
                  </a:lnTo>
                  <a:lnTo>
                    <a:pt x="3214" y="4246"/>
                  </a:lnTo>
                  <a:lnTo>
                    <a:pt x="3210" y="4242"/>
                  </a:lnTo>
                  <a:lnTo>
                    <a:pt x="3206" y="4240"/>
                  </a:lnTo>
                  <a:lnTo>
                    <a:pt x="3202" y="4234"/>
                  </a:lnTo>
                  <a:lnTo>
                    <a:pt x="3198" y="4230"/>
                  </a:lnTo>
                  <a:lnTo>
                    <a:pt x="3196" y="4228"/>
                  </a:lnTo>
                  <a:close/>
                  <a:moveTo>
                    <a:pt x="3152" y="5104"/>
                  </a:moveTo>
                  <a:lnTo>
                    <a:pt x="3152" y="5104"/>
                  </a:lnTo>
                  <a:lnTo>
                    <a:pt x="3160" y="5100"/>
                  </a:lnTo>
                  <a:lnTo>
                    <a:pt x="3162" y="5098"/>
                  </a:lnTo>
                  <a:lnTo>
                    <a:pt x="3162" y="5094"/>
                  </a:lnTo>
                  <a:lnTo>
                    <a:pt x="3160" y="5090"/>
                  </a:lnTo>
                  <a:lnTo>
                    <a:pt x="3162" y="5084"/>
                  </a:lnTo>
                  <a:lnTo>
                    <a:pt x="3164" y="5078"/>
                  </a:lnTo>
                  <a:lnTo>
                    <a:pt x="3166" y="5070"/>
                  </a:lnTo>
                  <a:lnTo>
                    <a:pt x="3164" y="5066"/>
                  </a:lnTo>
                  <a:lnTo>
                    <a:pt x="3164" y="5064"/>
                  </a:lnTo>
                  <a:lnTo>
                    <a:pt x="3160" y="5064"/>
                  </a:lnTo>
                  <a:lnTo>
                    <a:pt x="3158" y="5064"/>
                  </a:lnTo>
                  <a:lnTo>
                    <a:pt x="3152" y="5070"/>
                  </a:lnTo>
                  <a:lnTo>
                    <a:pt x="3150" y="5074"/>
                  </a:lnTo>
                  <a:lnTo>
                    <a:pt x="3150" y="5078"/>
                  </a:lnTo>
                  <a:lnTo>
                    <a:pt x="3150" y="5090"/>
                  </a:lnTo>
                  <a:lnTo>
                    <a:pt x="3148" y="5098"/>
                  </a:lnTo>
                  <a:lnTo>
                    <a:pt x="3148" y="5104"/>
                  </a:lnTo>
                  <a:lnTo>
                    <a:pt x="3148" y="5106"/>
                  </a:lnTo>
                  <a:lnTo>
                    <a:pt x="3152" y="5104"/>
                  </a:lnTo>
                  <a:close/>
                  <a:moveTo>
                    <a:pt x="3192" y="4332"/>
                  </a:moveTo>
                  <a:lnTo>
                    <a:pt x="3192" y="4332"/>
                  </a:lnTo>
                  <a:lnTo>
                    <a:pt x="3198" y="4322"/>
                  </a:lnTo>
                  <a:lnTo>
                    <a:pt x="3198" y="4314"/>
                  </a:lnTo>
                  <a:lnTo>
                    <a:pt x="3196" y="4308"/>
                  </a:lnTo>
                  <a:lnTo>
                    <a:pt x="3196" y="4306"/>
                  </a:lnTo>
                  <a:lnTo>
                    <a:pt x="3192" y="4306"/>
                  </a:lnTo>
                  <a:lnTo>
                    <a:pt x="3190" y="4304"/>
                  </a:lnTo>
                  <a:lnTo>
                    <a:pt x="3186" y="4304"/>
                  </a:lnTo>
                  <a:lnTo>
                    <a:pt x="3184" y="4304"/>
                  </a:lnTo>
                  <a:lnTo>
                    <a:pt x="3178" y="4306"/>
                  </a:lnTo>
                  <a:lnTo>
                    <a:pt x="3176" y="4310"/>
                  </a:lnTo>
                  <a:lnTo>
                    <a:pt x="3174" y="4312"/>
                  </a:lnTo>
                  <a:lnTo>
                    <a:pt x="3174" y="4316"/>
                  </a:lnTo>
                  <a:lnTo>
                    <a:pt x="3176" y="4320"/>
                  </a:lnTo>
                  <a:lnTo>
                    <a:pt x="3174" y="4322"/>
                  </a:lnTo>
                  <a:lnTo>
                    <a:pt x="3172" y="4324"/>
                  </a:lnTo>
                  <a:lnTo>
                    <a:pt x="3170" y="4326"/>
                  </a:lnTo>
                  <a:lnTo>
                    <a:pt x="3170" y="4330"/>
                  </a:lnTo>
                  <a:lnTo>
                    <a:pt x="3172" y="4336"/>
                  </a:lnTo>
                  <a:lnTo>
                    <a:pt x="3172" y="4344"/>
                  </a:lnTo>
                  <a:lnTo>
                    <a:pt x="3172" y="4348"/>
                  </a:lnTo>
                  <a:lnTo>
                    <a:pt x="3168" y="4352"/>
                  </a:lnTo>
                  <a:lnTo>
                    <a:pt x="3164" y="4354"/>
                  </a:lnTo>
                  <a:lnTo>
                    <a:pt x="3162" y="4354"/>
                  </a:lnTo>
                  <a:lnTo>
                    <a:pt x="3158" y="4352"/>
                  </a:lnTo>
                  <a:lnTo>
                    <a:pt x="3154" y="4352"/>
                  </a:lnTo>
                  <a:lnTo>
                    <a:pt x="3152" y="4358"/>
                  </a:lnTo>
                  <a:lnTo>
                    <a:pt x="3152" y="4364"/>
                  </a:lnTo>
                  <a:lnTo>
                    <a:pt x="3156" y="4372"/>
                  </a:lnTo>
                  <a:lnTo>
                    <a:pt x="3162" y="4380"/>
                  </a:lnTo>
                  <a:lnTo>
                    <a:pt x="3166" y="4382"/>
                  </a:lnTo>
                  <a:lnTo>
                    <a:pt x="3170" y="4384"/>
                  </a:lnTo>
                  <a:lnTo>
                    <a:pt x="3172" y="4392"/>
                  </a:lnTo>
                  <a:lnTo>
                    <a:pt x="3176" y="4398"/>
                  </a:lnTo>
                  <a:lnTo>
                    <a:pt x="3178" y="4400"/>
                  </a:lnTo>
                  <a:lnTo>
                    <a:pt x="3180" y="4400"/>
                  </a:lnTo>
                  <a:lnTo>
                    <a:pt x="3184" y="4396"/>
                  </a:lnTo>
                  <a:lnTo>
                    <a:pt x="3188" y="4392"/>
                  </a:lnTo>
                  <a:lnTo>
                    <a:pt x="3190" y="4388"/>
                  </a:lnTo>
                  <a:lnTo>
                    <a:pt x="3190" y="4384"/>
                  </a:lnTo>
                  <a:lnTo>
                    <a:pt x="3186" y="4376"/>
                  </a:lnTo>
                  <a:lnTo>
                    <a:pt x="3182" y="4364"/>
                  </a:lnTo>
                  <a:lnTo>
                    <a:pt x="3182" y="4360"/>
                  </a:lnTo>
                  <a:lnTo>
                    <a:pt x="3184" y="4356"/>
                  </a:lnTo>
                  <a:lnTo>
                    <a:pt x="3188" y="4348"/>
                  </a:lnTo>
                  <a:lnTo>
                    <a:pt x="3188" y="4344"/>
                  </a:lnTo>
                  <a:lnTo>
                    <a:pt x="3190" y="4338"/>
                  </a:lnTo>
                  <a:lnTo>
                    <a:pt x="3192" y="4332"/>
                  </a:lnTo>
                  <a:close/>
                  <a:moveTo>
                    <a:pt x="3202" y="4390"/>
                  </a:moveTo>
                  <a:lnTo>
                    <a:pt x="3202" y="4390"/>
                  </a:lnTo>
                  <a:lnTo>
                    <a:pt x="3200" y="4392"/>
                  </a:lnTo>
                  <a:lnTo>
                    <a:pt x="3196" y="4392"/>
                  </a:lnTo>
                  <a:lnTo>
                    <a:pt x="3198" y="4394"/>
                  </a:lnTo>
                  <a:lnTo>
                    <a:pt x="3202" y="4396"/>
                  </a:lnTo>
                  <a:lnTo>
                    <a:pt x="3204" y="4396"/>
                  </a:lnTo>
                  <a:lnTo>
                    <a:pt x="3206" y="4394"/>
                  </a:lnTo>
                  <a:lnTo>
                    <a:pt x="3204" y="4390"/>
                  </a:lnTo>
                  <a:lnTo>
                    <a:pt x="3202" y="4388"/>
                  </a:lnTo>
                  <a:lnTo>
                    <a:pt x="3202" y="4390"/>
                  </a:lnTo>
                  <a:close/>
                  <a:moveTo>
                    <a:pt x="3218" y="4324"/>
                  </a:moveTo>
                  <a:lnTo>
                    <a:pt x="3218" y="4324"/>
                  </a:lnTo>
                  <a:lnTo>
                    <a:pt x="3218" y="4318"/>
                  </a:lnTo>
                  <a:lnTo>
                    <a:pt x="3220" y="4314"/>
                  </a:lnTo>
                  <a:lnTo>
                    <a:pt x="3222" y="4310"/>
                  </a:lnTo>
                  <a:lnTo>
                    <a:pt x="3222" y="4308"/>
                  </a:lnTo>
                  <a:lnTo>
                    <a:pt x="3220" y="4300"/>
                  </a:lnTo>
                  <a:lnTo>
                    <a:pt x="3220" y="4292"/>
                  </a:lnTo>
                  <a:lnTo>
                    <a:pt x="3218" y="4290"/>
                  </a:lnTo>
                  <a:lnTo>
                    <a:pt x="3216" y="4298"/>
                  </a:lnTo>
                  <a:lnTo>
                    <a:pt x="3210" y="4312"/>
                  </a:lnTo>
                  <a:lnTo>
                    <a:pt x="3208" y="4316"/>
                  </a:lnTo>
                  <a:lnTo>
                    <a:pt x="3206" y="4324"/>
                  </a:lnTo>
                  <a:lnTo>
                    <a:pt x="3204" y="4334"/>
                  </a:lnTo>
                  <a:lnTo>
                    <a:pt x="3198" y="4342"/>
                  </a:lnTo>
                  <a:lnTo>
                    <a:pt x="3194" y="4348"/>
                  </a:lnTo>
                  <a:lnTo>
                    <a:pt x="3192" y="4354"/>
                  </a:lnTo>
                  <a:lnTo>
                    <a:pt x="3192" y="4362"/>
                  </a:lnTo>
                  <a:lnTo>
                    <a:pt x="3190" y="4374"/>
                  </a:lnTo>
                  <a:lnTo>
                    <a:pt x="3190" y="4380"/>
                  </a:lnTo>
                  <a:lnTo>
                    <a:pt x="3192" y="4380"/>
                  </a:lnTo>
                  <a:lnTo>
                    <a:pt x="3194" y="4376"/>
                  </a:lnTo>
                  <a:lnTo>
                    <a:pt x="3198" y="4368"/>
                  </a:lnTo>
                  <a:lnTo>
                    <a:pt x="3200" y="4362"/>
                  </a:lnTo>
                  <a:lnTo>
                    <a:pt x="3202" y="4360"/>
                  </a:lnTo>
                  <a:lnTo>
                    <a:pt x="3204" y="4358"/>
                  </a:lnTo>
                  <a:lnTo>
                    <a:pt x="3204" y="4352"/>
                  </a:lnTo>
                  <a:lnTo>
                    <a:pt x="3204" y="4348"/>
                  </a:lnTo>
                  <a:lnTo>
                    <a:pt x="3206" y="4344"/>
                  </a:lnTo>
                  <a:lnTo>
                    <a:pt x="3212" y="4340"/>
                  </a:lnTo>
                  <a:lnTo>
                    <a:pt x="3218" y="4332"/>
                  </a:lnTo>
                  <a:lnTo>
                    <a:pt x="3220" y="4328"/>
                  </a:lnTo>
                  <a:lnTo>
                    <a:pt x="3218" y="4324"/>
                  </a:lnTo>
                  <a:close/>
                  <a:moveTo>
                    <a:pt x="3226" y="4342"/>
                  </a:moveTo>
                  <a:lnTo>
                    <a:pt x="3226" y="4342"/>
                  </a:lnTo>
                  <a:lnTo>
                    <a:pt x="3222" y="4350"/>
                  </a:lnTo>
                  <a:lnTo>
                    <a:pt x="3216" y="4354"/>
                  </a:lnTo>
                  <a:lnTo>
                    <a:pt x="3214" y="4356"/>
                  </a:lnTo>
                  <a:lnTo>
                    <a:pt x="3210" y="4360"/>
                  </a:lnTo>
                  <a:lnTo>
                    <a:pt x="3210" y="4364"/>
                  </a:lnTo>
                  <a:lnTo>
                    <a:pt x="3212" y="4368"/>
                  </a:lnTo>
                  <a:lnTo>
                    <a:pt x="3214" y="4370"/>
                  </a:lnTo>
                  <a:lnTo>
                    <a:pt x="3216" y="4372"/>
                  </a:lnTo>
                  <a:lnTo>
                    <a:pt x="3224" y="4372"/>
                  </a:lnTo>
                  <a:lnTo>
                    <a:pt x="3230" y="4370"/>
                  </a:lnTo>
                  <a:lnTo>
                    <a:pt x="3234" y="4368"/>
                  </a:lnTo>
                  <a:lnTo>
                    <a:pt x="3236" y="4366"/>
                  </a:lnTo>
                  <a:lnTo>
                    <a:pt x="3240" y="4366"/>
                  </a:lnTo>
                  <a:lnTo>
                    <a:pt x="3240" y="4364"/>
                  </a:lnTo>
                  <a:lnTo>
                    <a:pt x="3240" y="4362"/>
                  </a:lnTo>
                  <a:lnTo>
                    <a:pt x="3240" y="4356"/>
                  </a:lnTo>
                  <a:lnTo>
                    <a:pt x="3242" y="4352"/>
                  </a:lnTo>
                  <a:lnTo>
                    <a:pt x="3242" y="4346"/>
                  </a:lnTo>
                  <a:lnTo>
                    <a:pt x="3242" y="4344"/>
                  </a:lnTo>
                  <a:lnTo>
                    <a:pt x="3240" y="4344"/>
                  </a:lnTo>
                  <a:lnTo>
                    <a:pt x="3238" y="4346"/>
                  </a:lnTo>
                  <a:lnTo>
                    <a:pt x="3238" y="4348"/>
                  </a:lnTo>
                  <a:lnTo>
                    <a:pt x="3234" y="4348"/>
                  </a:lnTo>
                  <a:lnTo>
                    <a:pt x="3232" y="4346"/>
                  </a:lnTo>
                  <a:lnTo>
                    <a:pt x="3228" y="4342"/>
                  </a:lnTo>
                  <a:lnTo>
                    <a:pt x="3228" y="4340"/>
                  </a:lnTo>
                  <a:lnTo>
                    <a:pt x="3226" y="4342"/>
                  </a:lnTo>
                  <a:close/>
                  <a:moveTo>
                    <a:pt x="3240" y="4278"/>
                  </a:moveTo>
                  <a:lnTo>
                    <a:pt x="3240" y="4278"/>
                  </a:lnTo>
                  <a:lnTo>
                    <a:pt x="3242" y="4278"/>
                  </a:lnTo>
                  <a:lnTo>
                    <a:pt x="3242" y="4274"/>
                  </a:lnTo>
                  <a:lnTo>
                    <a:pt x="3240" y="4270"/>
                  </a:lnTo>
                  <a:lnTo>
                    <a:pt x="3236" y="4270"/>
                  </a:lnTo>
                  <a:lnTo>
                    <a:pt x="3234" y="4270"/>
                  </a:lnTo>
                  <a:lnTo>
                    <a:pt x="3234" y="4274"/>
                  </a:lnTo>
                  <a:lnTo>
                    <a:pt x="3236" y="4278"/>
                  </a:lnTo>
                  <a:lnTo>
                    <a:pt x="3240" y="4278"/>
                  </a:lnTo>
                  <a:close/>
                  <a:moveTo>
                    <a:pt x="3164" y="5116"/>
                  </a:moveTo>
                  <a:lnTo>
                    <a:pt x="3164" y="5116"/>
                  </a:lnTo>
                  <a:lnTo>
                    <a:pt x="3166" y="5118"/>
                  </a:lnTo>
                  <a:lnTo>
                    <a:pt x="3168" y="5116"/>
                  </a:lnTo>
                  <a:lnTo>
                    <a:pt x="3172" y="5110"/>
                  </a:lnTo>
                  <a:lnTo>
                    <a:pt x="3174" y="5106"/>
                  </a:lnTo>
                  <a:lnTo>
                    <a:pt x="3176" y="5104"/>
                  </a:lnTo>
                  <a:lnTo>
                    <a:pt x="3182" y="5102"/>
                  </a:lnTo>
                  <a:lnTo>
                    <a:pt x="3184" y="5102"/>
                  </a:lnTo>
                  <a:lnTo>
                    <a:pt x="3186" y="5100"/>
                  </a:lnTo>
                  <a:lnTo>
                    <a:pt x="3180" y="5092"/>
                  </a:lnTo>
                  <a:lnTo>
                    <a:pt x="3176" y="5086"/>
                  </a:lnTo>
                  <a:lnTo>
                    <a:pt x="3176" y="5082"/>
                  </a:lnTo>
                  <a:lnTo>
                    <a:pt x="3176" y="5078"/>
                  </a:lnTo>
                  <a:lnTo>
                    <a:pt x="3178" y="5076"/>
                  </a:lnTo>
                  <a:lnTo>
                    <a:pt x="3184" y="5070"/>
                  </a:lnTo>
                  <a:lnTo>
                    <a:pt x="3184" y="5064"/>
                  </a:lnTo>
                  <a:lnTo>
                    <a:pt x="3182" y="5058"/>
                  </a:lnTo>
                  <a:lnTo>
                    <a:pt x="3180" y="5054"/>
                  </a:lnTo>
                  <a:lnTo>
                    <a:pt x="3178" y="5052"/>
                  </a:lnTo>
                  <a:lnTo>
                    <a:pt x="3174" y="5054"/>
                  </a:lnTo>
                  <a:lnTo>
                    <a:pt x="3172" y="5058"/>
                  </a:lnTo>
                  <a:lnTo>
                    <a:pt x="3170" y="5070"/>
                  </a:lnTo>
                  <a:lnTo>
                    <a:pt x="3168" y="5086"/>
                  </a:lnTo>
                  <a:lnTo>
                    <a:pt x="3166" y="5094"/>
                  </a:lnTo>
                  <a:lnTo>
                    <a:pt x="3164" y="5100"/>
                  </a:lnTo>
                  <a:lnTo>
                    <a:pt x="3160" y="5108"/>
                  </a:lnTo>
                  <a:lnTo>
                    <a:pt x="3158" y="5110"/>
                  </a:lnTo>
                  <a:lnTo>
                    <a:pt x="3158" y="5112"/>
                  </a:lnTo>
                  <a:lnTo>
                    <a:pt x="3164" y="5116"/>
                  </a:lnTo>
                  <a:close/>
                  <a:moveTo>
                    <a:pt x="3346" y="4866"/>
                  </a:moveTo>
                  <a:lnTo>
                    <a:pt x="3346" y="4866"/>
                  </a:lnTo>
                  <a:lnTo>
                    <a:pt x="3348" y="4862"/>
                  </a:lnTo>
                  <a:lnTo>
                    <a:pt x="3348" y="4858"/>
                  </a:lnTo>
                  <a:lnTo>
                    <a:pt x="3348" y="4852"/>
                  </a:lnTo>
                  <a:lnTo>
                    <a:pt x="3346" y="4852"/>
                  </a:lnTo>
                  <a:lnTo>
                    <a:pt x="3344" y="4852"/>
                  </a:lnTo>
                  <a:lnTo>
                    <a:pt x="3342" y="4856"/>
                  </a:lnTo>
                  <a:lnTo>
                    <a:pt x="3342" y="4860"/>
                  </a:lnTo>
                  <a:lnTo>
                    <a:pt x="3342" y="4864"/>
                  </a:lnTo>
                  <a:lnTo>
                    <a:pt x="3344" y="4866"/>
                  </a:lnTo>
                  <a:lnTo>
                    <a:pt x="3346" y="4866"/>
                  </a:lnTo>
                  <a:close/>
                  <a:moveTo>
                    <a:pt x="3342" y="4998"/>
                  </a:moveTo>
                  <a:lnTo>
                    <a:pt x="3342" y="4998"/>
                  </a:lnTo>
                  <a:lnTo>
                    <a:pt x="3336" y="4992"/>
                  </a:lnTo>
                  <a:lnTo>
                    <a:pt x="3330" y="4990"/>
                  </a:lnTo>
                  <a:lnTo>
                    <a:pt x="3324" y="4986"/>
                  </a:lnTo>
                  <a:lnTo>
                    <a:pt x="3316" y="4986"/>
                  </a:lnTo>
                  <a:lnTo>
                    <a:pt x="3310" y="4986"/>
                  </a:lnTo>
                  <a:lnTo>
                    <a:pt x="3304" y="4988"/>
                  </a:lnTo>
                  <a:lnTo>
                    <a:pt x="3300" y="4992"/>
                  </a:lnTo>
                  <a:lnTo>
                    <a:pt x="3298" y="4996"/>
                  </a:lnTo>
                  <a:lnTo>
                    <a:pt x="3298" y="5002"/>
                  </a:lnTo>
                  <a:lnTo>
                    <a:pt x="3304" y="5010"/>
                  </a:lnTo>
                  <a:lnTo>
                    <a:pt x="3312" y="5016"/>
                  </a:lnTo>
                  <a:lnTo>
                    <a:pt x="3320" y="5024"/>
                  </a:lnTo>
                  <a:lnTo>
                    <a:pt x="3326" y="5026"/>
                  </a:lnTo>
                  <a:lnTo>
                    <a:pt x="3332" y="5026"/>
                  </a:lnTo>
                  <a:lnTo>
                    <a:pt x="3336" y="5024"/>
                  </a:lnTo>
                  <a:lnTo>
                    <a:pt x="3342" y="5020"/>
                  </a:lnTo>
                  <a:lnTo>
                    <a:pt x="3344" y="5016"/>
                  </a:lnTo>
                  <a:lnTo>
                    <a:pt x="3346" y="5010"/>
                  </a:lnTo>
                  <a:lnTo>
                    <a:pt x="3344" y="5004"/>
                  </a:lnTo>
                  <a:lnTo>
                    <a:pt x="3342" y="4998"/>
                  </a:lnTo>
                  <a:close/>
                  <a:moveTo>
                    <a:pt x="3330" y="5214"/>
                  </a:moveTo>
                  <a:lnTo>
                    <a:pt x="3330" y="5214"/>
                  </a:lnTo>
                  <a:lnTo>
                    <a:pt x="3328" y="5212"/>
                  </a:lnTo>
                  <a:lnTo>
                    <a:pt x="3326" y="5210"/>
                  </a:lnTo>
                  <a:lnTo>
                    <a:pt x="3314" y="5210"/>
                  </a:lnTo>
                  <a:lnTo>
                    <a:pt x="3302" y="5214"/>
                  </a:lnTo>
                  <a:lnTo>
                    <a:pt x="3296" y="5216"/>
                  </a:lnTo>
                  <a:lnTo>
                    <a:pt x="3290" y="5220"/>
                  </a:lnTo>
                  <a:lnTo>
                    <a:pt x="3290" y="5224"/>
                  </a:lnTo>
                  <a:lnTo>
                    <a:pt x="3292" y="5224"/>
                  </a:lnTo>
                  <a:lnTo>
                    <a:pt x="3306" y="5224"/>
                  </a:lnTo>
                  <a:lnTo>
                    <a:pt x="3322" y="5220"/>
                  </a:lnTo>
                  <a:lnTo>
                    <a:pt x="3328" y="5216"/>
                  </a:lnTo>
                  <a:lnTo>
                    <a:pt x="3330" y="5214"/>
                  </a:lnTo>
                  <a:close/>
                  <a:moveTo>
                    <a:pt x="3294" y="4936"/>
                  </a:moveTo>
                  <a:lnTo>
                    <a:pt x="3294" y="4936"/>
                  </a:lnTo>
                  <a:lnTo>
                    <a:pt x="3292" y="4938"/>
                  </a:lnTo>
                  <a:lnTo>
                    <a:pt x="3292" y="4942"/>
                  </a:lnTo>
                  <a:lnTo>
                    <a:pt x="3296" y="4956"/>
                  </a:lnTo>
                  <a:lnTo>
                    <a:pt x="3298" y="4960"/>
                  </a:lnTo>
                  <a:lnTo>
                    <a:pt x="3300" y="4960"/>
                  </a:lnTo>
                  <a:lnTo>
                    <a:pt x="3300" y="4956"/>
                  </a:lnTo>
                  <a:lnTo>
                    <a:pt x="3298" y="4950"/>
                  </a:lnTo>
                  <a:lnTo>
                    <a:pt x="3298" y="4944"/>
                  </a:lnTo>
                  <a:lnTo>
                    <a:pt x="3296" y="4938"/>
                  </a:lnTo>
                  <a:lnTo>
                    <a:pt x="3296" y="4936"/>
                  </a:lnTo>
                  <a:lnTo>
                    <a:pt x="3294" y="4936"/>
                  </a:lnTo>
                  <a:close/>
                  <a:moveTo>
                    <a:pt x="3344" y="5246"/>
                  </a:moveTo>
                  <a:lnTo>
                    <a:pt x="3344" y="5246"/>
                  </a:lnTo>
                  <a:lnTo>
                    <a:pt x="3340" y="5244"/>
                  </a:lnTo>
                  <a:lnTo>
                    <a:pt x="3336" y="5244"/>
                  </a:lnTo>
                  <a:lnTo>
                    <a:pt x="3330" y="5248"/>
                  </a:lnTo>
                  <a:lnTo>
                    <a:pt x="3322" y="5250"/>
                  </a:lnTo>
                  <a:lnTo>
                    <a:pt x="3316" y="5250"/>
                  </a:lnTo>
                  <a:lnTo>
                    <a:pt x="3312" y="5250"/>
                  </a:lnTo>
                  <a:lnTo>
                    <a:pt x="3306" y="5252"/>
                  </a:lnTo>
                  <a:lnTo>
                    <a:pt x="3300" y="5254"/>
                  </a:lnTo>
                  <a:lnTo>
                    <a:pt x="3296" y="5254"/>
                  </a:lnTo>
                  <a:lnTo>
                    <a:pt x="3292" y="5254"/>
                  </a:lnTo>
                  <a:lnTo>
                    <a:pt x="3286" y="5254"/>
                  </a:lnTo>
                  <a:lnTo>
                    <a:pt x="3268" y="5258"/>
                  </a:lnTo>
                  <a:lnTo>
                    <a:pt x="3260" y="5262"/>
                  </a:lnTo>
                  <a:lnTo>
                    <a:pt x="3258" y="5266"/>
                  </a:lnTo>
                  <a:lnTo>
                    <a:pt x="3256" y="5272"/>
                  </a:lnTo>
                  <a:lnTo>
                    <a:pt x="3248" y="5278"/>
                  </a:lnTo>
                  <a:lnTo>
                    <a:pt x="3240" y="5284"/>
                  </a:lnTo>
                  <a:lnTo>
                    <a:pt x="3234" y="5286"/>
                  </a:lnTo>
                  <a:lnTo>
                    <a:pt x="3226" y="5290"/>
                  </a:lnTo>
                  <a:lnTo>
                    <a:pt x="3216" y="5296"/>
                  </a:lnTo>
                  <a:lnTo>
                    <a:pt x="3206" y="5304"/>
                  </a:lnTo>
                  <a:lnTo>
                    <a:pt x="3202" y="5310"/>
                  </a:lnTo>
                  <a:lnTo>
                    <a:pt x="3200" y="5322"/>
                  </a:lnTo>
                  <a:lnTo>
                    <a:pt x="3198" y="5326"/>
                  </a:lnTo>
                  <a:lnTo>
                    <a:pt x="3200" y="5328"/>
                  </a:lnTo>
                  <a:lnTo>
                    <a:pt x="3202" y="5330"/>
                  </a:lnTo>
                  <a:lnTo>
                    <a:pt x="3204" y="5330"/>
                  </a:lnTo>
                  <a:lnTo>
                    <a:pt x="3202" y="5332"/>
                  </a:lnTo>
                  <a:lnTo>
                    <a:pt x="3198" y="5336"/>
                  </a:lnTo>
                  <a:lnTo>
                    <a:pt x="3194" y="5340"/>
                  </a:lnTo>
                  <a:lnTo>
                    <a:pt x="3194" y="5342"/>
                  </a:lnTo>
                  <a:lnTo>
                    <a:pt x="3194" y="5344"/>
                  </a:lnTo>
                  <a:lnTo>
                    <a:pt x="3202" y="5346"/>
                  </a:lnTo>
                  <a:lnTo>
                    <a:pt x="3206" y="5346"/>
                  </a:lnTo>
                  <a:lnTo>
                    <a:pt x="3210" y="5344"/>
                  </a:lnTo>
                  <a:lnTo>
                    <a:pt x="3216" y="5340"/>
                  </a:lnTo>
                  <a:lnTo>
                    <a:pt x="3220" y="5336"/>
                  </a:lnTo>
                  <a:lnTo>
                    <a:pt x="3222" y="5336"/>
                  </a:lnTo>
                  <a:lnTo>
                    <a:pt x="3226" y="5336"/>
                  </a:lnTo>
                  <a:lnTo>
                    <a:pt x="3230" y="5336"/>
                  </a:lnTo>
                  <a:lnTo>
                    <a:pt x="3234" y="5334"/>
                  </a:lnTo>
                  <a:lnTo>
                    <a:pt x="3244" y="5320"/>
                  </a:lnTo>
                  <a:lnTo>
                    <a:pt x="3252" y="5312"/>
                  </a:lnTo>
                  <a:lnTo>
                    <a:pt x="3256" y="5306"/>
                  </a:lnTo>
                  <a:lnTo>
                    <a:pt x="3260" y="5300"/>
                  </a:lnTo>
                  <a:lnTo>
                    <a:pt x="3268" y="5294"/>
                  </a:lnTo>
                  <a:lnTo>
                    <a:pt x="3280" y="5288"/>
                  </a:lnTo>
                  <a:lnTo>
                    <a:pt x="3288" y="5286"/>
                  </a:lnTo>
                  <a:lnTo>
                    <a:pt x="3294" y="5284"/>
                  </a:lnTo>
                  <a:lnTo>
                    <a:pt x="3300" y="5280"/>
                  </a:lnTo>
                  <a:lnTo>
                    <a:pt x="3304" y="5278"/>
                  </a:lnTo>
                  <a:lnTo>
                    <a:pt x="3308" y="5278"/>
                  </a:lnTo>
                  <a:lnTo>
                    <a:pt x="3314" y="5276"/>
                  </a:lnTo>
                  <a:lnTo>
                    <a:pt x="3318" y="5272"/>
                  </a:lnTo>
                  <a:lnTo>
                    <a:pt x="3324" y="5266"/>
                  </a:lnTo>
                  <a:lnTo>
                    <a:pt x="3328" y="5266"/>
                  </a:lnTo>
                  <a:lnTo>
                    <a:pt x="3334" y="5264"/>
                  </a:lnTo>
                  <a:lnTo>
                    <a:pt x="3340" y="5260"/>
                  </a:lnTo>
                  <a:lnTo>
                    <a:pt x="3348" y="5252"/>
                  </a:lnTo>
                  <a:lnTo>
                    <a:pt x="3348" y="5248"/>
                  </a:lnTo>
                  <a:lnTo>
                    <a:pt x="3344" y="5246"/>
                  </a:lnTo>
                  <a:close/>
                  <a:moveTo>
                    <a:pt x="3328" y="4618"/>
                  </a:moveTo>
                  <a:lnTo>
                    <a:pt x="3328" y="4618"/>
                  </a:lnTo>
                  <a:lnTo>
                    <a:pt x="3326" y="4622"/>
                  </a:lnTo>
                  <a:lnTo>
                    <a:pt x="3326" y="4628"/>
                  </a:lnTo>
                  <a:lnTo>
                    <a:pt x="3326" y="4630"/>
                  </a:lnTo>
                  <a:lnTo>
                    <a:pt x="3328" y="4632"/>
                  </a:lnTo>
                  <a:lnTo>
                    <a:pt x="3328" y="4634"/>
                  </a:lnTo>
                  <a:lnTo>
                    <a:pt x="3326" y="4638"/>
                  </a:lnTo>
                  <a:lnTo>
                    <a:pt x="3324" y="4642"/>
                  </a:lnTo>
                  <a:lnTo>
                    <a:pt x="3326" y="4644"/>
                  </a:lnTo>
                  <a:lnTo>
                    <a:pt x="3330" y="4642"/>
                  </a:lnTo>
                  <a:lnTo>
                    <a:pt x="3330" y="4640"/>
                  </a:lnTo>
                  <a:lnTo>
                    <a:pt x="3332" y="4636"/>
                  </a:lnTo>
                  <a:lnTo>
                    <a:pt x="3332" y="4632"/>
                  </a:lnTo>
                  <a:lnTo>
                    <a:pt x="3334" y="4630"/>
                  </a:lnTo>
                  <a:lnTo>
                    <a:pt x="3334" y="4628"/>
                  </a:lnTo>
                  <a:lnTo>
                    <a:pt x="3332" y="4624"/>
                  </a:lnTo>
                  <a:lnTo>
                    <a:pt x="3332" y="4620"/>
                  </a:lnTo>
                  <a:lnTo>
                    <a:pt x="3332" y="4618"/>
                  </a:lnTo>
                  <a:lnTo>
                    <a:pt x="3328" y="4618"/>
                  </a:lnTo>
                  <a:close/>
                  <a:moveTo>
                    <a:pt x="3302" y="3114"/>
                  </a:moveTo>
                  <a:lnTo>
                    <a:pt x="3302" y="3114"/>
                  </a:lnTo>
                  <a:lnTo>
                    <a:pt x="3304" y="3116"/>
                  </a:lnTo>
                  <a:lnTo>
                    <a:pt x="3308" y="3114"/>
                  </a:lnTo>
                  <a:lnTo>
                    <a:pt x="3310" y="3112"/>
                  </a:lnTo>
                  <a:lnTo>
                    <a:pt x="3310" y="3108"/>
                  </a:lnTo>
                  <a:lnTo>
                    <a:pt x="3306" y="3108"/>
                  </a:lnTo>
                  <a:lnTo>
                    <a:pt x="3302" y="3110"/>
                  </a:lnTo>
                  <a:lnTo>
                    <a:pt x="3300" y="3112"/>
                  </a:lnTo>
                  <a:lnTo>
                    <a:pt x="3302" y="3114"/>
                  </a:lnTo>
                  <a:close/>
                  <a:moveTo>
                    <a:pt x="3298" y="3086"/>
                  </a:moveTo>
                  <a:lnTo>
                    <a:pt x="3298" y="3086"/>
                  </a:lnTo>
                  <a:lnTo>
                    <a:pt x="3296" y="3088"/>
                  </a:lnTo>
                  <a:lnTo>
                    <a:pt x="3298" y="3090"/>
                  </a:lnTo>
                  <a:lnTo>
                    <a:pt x="3302" y="3096"/>
                  </a:lnTo>
                  <a:lnTo>
                    <a:pt x="3302" y="3098"/>
                  </a:lnTo>
                  <a:lnTo>
                    <a:pt x="3304" y="3094"/>
                  </a:lnTo>
                  <a:lnTo>
                    <a:pt x="3302" y="3088"/>
                  </a:lnTo>
                  <a:lnTo>
                    <a:pt x="3300" y="3086"/>
                  </a:lnTo>
                  <a:lnTo>
                    <a:pt x="3298" y="3086"/>
                  </a:lnTo>
                  <a:close/>
                  <a:moveTo>
                    <a:pt x="3298" y="4354"/>
                  </a:moveTo>
                  <a:lnTo>
                    <a:pt x="3298" y="4354"/>
                  </a:lnTo>
                  <a:lnTo>
                    <a:pt x="3296" y="4358"/>
                  </a:lnTo>
                  <a:lnTo>
                    <a:pt x="3296" y="4362"/>
                  </a:lnTo>
                  <a:lnTo>
                    <a:pt x="3298" y="4362"/>
                  </a:lnTo>
                  <a:lnTo>
                    <a:pt x="3300" y="4364"/>
                  </a:lnTo>
                  <a:lnTo>
                    <a:pt x="3304" y="4362"/>
                  </a:lnTo>
                  <a:lnTo>
                    <a:pt x="3304" y="4360"/>
                  </a:lnTo>
                  <a:lnTo>
                    <a:pt x="3302" y="4356"/>
                  </a:lnTo>
                  <a:lnTo>
                    <a:pt x="3300" y="4348"/>
                  </a:lnTo>
                  <a:lnTo>
                    <a:pt x="3298" y="4354"/>
                  </a:lnTo>
                  <a:close/>
                  <a:moveTo>
                    <a:pt x="3274" y="4930"/>
                  </a:moveTo>
                  <a:lnTo>
                    <a:pt x="3274" y="4930"/>
                  </a:lnTo>
                  <a:lnTo>
                    <a:pt x="3274" y="4932"/>
                  </a:lnTo>
                  <a:lnTo>
                    <a:pt x="3278" y="4934"/>
                  </a:lnTo>
                  <a:lnTo>
                    <a:pt x="3288" y="4934"/>
                  </a:lnTo>
                  <a:lnTo>
                    <a:pt x="3310" y="4928"/>
                  </a:lnTo>
                  <a:lnTo>
                    <a:pt x="3312" y="4926"/>
                  </a:lnTo>
                  <a:lnTo>
                    <a:pt x="3310" y="4926"/>
                  </a:lnTo>
                  <a:lnTo>
                    <a:pt x="3296" y="4924"/>
                  </a:lnTo>
                  <a:lnTo>
                    <a:pt x="3282" y="4924"/>
                  </a:lnTo>
                  <a:lnTo>
                    <a:pt x="3276" y="4926"/>
                  </a:lnTo>
                  <a:lnTo>
                    <a:pt x="3274" y="4930"/>
                  </a:lnTo>
                  <a:close/>
                  <a:moveTo>
                    <a:pt x="3132" y="5104"/>
                  </a:moveTo>
                  <a:lnTo>
                    <a:pt x="3132" y="5104"/>
                  </a:lnTo>
                  <a:lnTo>
                    <a:pt x="3136" y="5106"/>
                  </a:lnTo>
                  <a:lnTo>
                    <a:pt x="3138" y="5104"/>
                  </a:lnTo>
                  <a:lnTo>
                    <a:pt x="3136" y="5096"/>
                  </a:lnTo>
                  <a:lnTo>
                    <a:pt x="3134" y="5090"/>
                  </a:lnTo>
                  <a:lnTo>
                    <a:pt x="3132" y="5086"/>
                  </a:lnTo>
                  <a:lnTo>
                    <a:pt x="3130" y="5088"/>
                  </a:lnTo>
                  <a:lnTo>
                    <a:pt x="3130" y="5096"/>
                  </a:lnTo>
                  <a:lnTo>
                    <a:pt x="3132" y="5104"/>
                  </a:lnTo>
                  <a:close/>
                  <a:moveTo>
                    <a:pt x="3196" y="4912"/>
                  </a:moveTo>
                  <a:lnTo>
                    <a:pt x="3196" y="4912"/>
                  </a:lnTo>
                  <a:lnTo>
                    <a:pt x="3198" y="4908"/>
                  </a:lnTo>
                  <a:lnTo>
                    <a:pt x="3198" y="4904"/>
                  </a:lnTo>
                  <a:lnTo>
                    <a:pt x="3196" y="4900"/>
                  </a:lnTo>
                  <a:lnTo>
                    <a:pt x="3192" y="4900"/>
                  </a:lnTo>
                  <a:lnTo>
                    <a:pt x="3190" y="4902"/>
                  </a:lnTo>
                  <a:lnTo>
                    <a:pt x="3188" y="4904"/>
                  </a:lnTo>
                  <a:lnTo>
                    <a:pt x="3188" y="4908"/>
                  </a:lnTo>
                  <a:lnTo>
                    <a:pt x="3192" y="4912"/>
                  </a:lnTo>
                  <a:lnTo>
                    <a:pt x="3194" y="4912"/>
                  </a:lnTo>
                  <a:lnTo>
                    <a:pt x="3196" y="4912"/>
                  </a:lnTo>
                  <a:close/>
                  <a:moveTo>
                    <a:pt x="3180" y="4896"/>
                  </a:moveTo>
                  <a:lnTo>
                    <a:pt x="3180" y="4896"/>
                  </a:lnTo>
                  <a:lnTo>
                    <a:pt x="3176" y="4896"/>
                  </a:lnTo>
                  <a:lnTo>
                    <a:pt x="3172" y="4900"/>
                  </a:lnTo>
                  <a:lnTo>
                    <a:pt x="3170" y="4906"/>
                  </a:lnTo>
                  <a:lnTo>
                    <a:pt x="3172" y="4916"/>
                  </a:lnTo>
                  <a:lnTo>
                    <a:pt x="3174" y="4916"/>
                  </a:lnTo>
                  <a:lnTo>
                    <a:pt x="3180" y="4908"/>
                  </a:lnTo>
                  <a:lnTo>
                    <a:pt x="3184" y="4900"/>
                  </a:lnTo>
                  <a:lnTo>
                    <a:pt x="3182" y="4898"/>
                  </a:lnTo>
                  <a:lnTo>
                    <a:pt x="3180" y="4896"/>
                  </a:lnTo>
                  <a:close/>
                  <a:moveTo>
                    <a:pt x="3184" y="5356"/>
                  </a:moveTo>
                  <a:lnTo>
                    <a:pt x="3184" y="5356"/>
                  </a:lnTo>
                  <a:lnTo>
                    <a:pt x="3180" y="5360"/>
                  </a:lnTo>
                  <a:lnTo>
                    <a:pt x="3174" y="5364"/>
                  </a:lnTo>
                  <a:lnTo>
                    <a:pt x="3170" y="5366"/>
                  </a:lnTo>
                  <a:lnTo>
                    <a:pt x="3168" y="5370"/>
                  </a:lnTo>
                  <a:lnTo>
                    <a:pt x="3168" y="5372"/>
                  </a:lnTo>
                  <a:lnTo>
                    <a:pt x="3170" y="5372"/>
                  </a:lnTo>
                  <a:lnTo>
                    <a:pt x="3178" y="5370"/>
                  </a:lnTo>
                  <a:lnTo>
                    <a:pt x="3190" y="5362"/>
                  </a:lnTo>
                  <a:lnTo>
                    <a:pt x="3194" y="5358"/>
                  </a:lnTo>
                  <a:lnTo>
                    <a:pt x="3192" y="5352"/>
                  </a:lnTo>
                  <a:lnTo>
                    <a:pt x="3192" y="5350"/>
                  </a:lnTo>
                  <a:lnTo>
                    <a:pt x="3190" y="5350"/>
                  </a:lnTo>
                  <a:lnTo>
                    <a:pt x="3188" y="5352"/>
                  </a:lnTo>
                  <a:lnTo>
                    <a:pt x="3184" y="5356"/>
                  </a:lnTo>
                  <a:close/>
                  <a:moveTo>
                    <a:pt x="3074" y="5152"/>
                  </a:moveTo>
                  <a:lnTo>
                    <a:pt x="3074" y="5152"/>
                  </a:lnTo>
                  <a:lnTo>
                    <a:pt x="3076" y="5154"/>
                  </a:lnTo>
                  <a:lnTo>
                    <a:pt x="3078" y="5144"/>
                  </a:lnTo>
                  <a:lnTo>
                    <a:pt x="3076" y="5132"/>
                  </a:lnTo>
                  <a:lnTo>
                    <a:pt x="3076" y="5122"/>
                  </a:lnTo>
                  <a:lnTo>
                    <a:pt x="3074" y="5122"/>
                  </a:lnTo>
                  <a:lnTo>
                    <a:pt x="3074" y="5124"/>
                  </a:lnTo>
                  <a:lnTo>
                    <a:pt x="3072" y="5130"/>
                  </a:lnTo>
                  <a:lnTo>
                    <a:pt x="3072" y="5142"/>
                  </a:lnTo>
                  <a:lnTo>
                    <a:pt x="3074" y="5152"/>
                  </a:lnTo>
                  <a:close/>
                  <a:moveTo>
                    <a:pt x="3070" y="5308"/>
                  </a:moveTo>
                  <a:lnTo>
                    <a:pt x="3070" y="5308"/>
                  </a:lnTo>
                  <a:lnTo>
                    <a:pt x="3066" y="5308"/>
                  </a:lnTo>
                  <a:lnTo>
                    <a:pt x="3066" y="5306"/>
                  </a:lnTo>
                  <a:lnTo>
                    <a:pt x="3064" y="5304"/>
                  </a:lnTo>
                  <a:lnTo>
                    <a:pt x="3060" y="5298"/>
                  </a:lnTo>
                  <a:lnTo>
                    <a:pt x="3054" y="5294"/>
                  </a:lnTo>
                  <a:lnTo>
                    <a:pt x="3048" y="5294"/>
                  </a:lnTo>
                  <a:lnTo>
                    <a:pt x="3046" y="5296"/>
                  </a:lnTo>
                  <a:lnTo>
                    <a:pt x="3042" y="5296"/>
                  </a:lnTo>
                  <a:lnTo>
                    <a:pt x="3036" y="5294"/>
                  </a:lnTo>
                  <a:lnTo>
                    <a:pt x="3026" y="5294"/>
                  </a:lnTo>
                  <a:lnTo>
                    <a:pt x="3020" y="5296"/>
                  </a:lnTo>
                  <a:lnTo>
                    <a:pt x="3016" y="5298"/>
                  </a:lnTo>
                  <a:lnTo>
                    <a:pt x="3014" y="5302"/>
                  </a:lnTo>
                  <a:lnTo>
                    <a:pt x="3012" y="5306"/>
                  </a:lnTo>
                  <a:lnTo>
                    <a:pt x="3014" y="5310"/>
                  </a:lnTo>
                  <a:lnTo>
                    <a:pt x="3016" y="5312"/>
                  </a:lnTo>
                  <a:lnTo>
                    <a:pt x="3026" y="5316"/>
                  </a:lnTo>
                  <a:lnTo>
                    <a:pt x="3036" y="5318"/>
                  </a:lnTo>
                  <a:lnTo>
                    <a:pt x="3046" y="5322"/>
                  </a:lnTo>
                  <a:lnTo>
                    <a:pt x="3054" y="5328"/>
                  </a:lnTo>
                  <a:lnTo>
                    <a:pt x="3058" y="5334"/>
                  </a:lnTo>
                  <a:lnTo>
                    <a:pt x="3060" y="5338"/>
                  </a:lnTo>
                  <a:lnTo>
                    <a:pt x="3064" y="5340"/>
                  </a:lnTo>
                  <a:lnTo>
                    <a:pt x="3068" y="5340"/>
                  </a:lnTo>
                  <a:lnTo>
                    <a:pt x="3070" y="5342"/>
                  </a:lnTo>
                  <a:lnTo>
                    <a:pt x="3074" y="5342"/>
                  </a:lnTo>
                  <a:lnTo>
                    <a:pt x="3076" y="5340"/>
                  </a:lnTo>
                  <a:lnTo>
                    <a:pt x="3078" y="5338"/>
                  </a:lnTo>
                  <a:lnTo>
                    <a:pt x="3080" y="5338"/>
                  </a:lnTo>
                  <a:lnTo>
                    <a:pt x="3082" y="5336"/>
                  </a:lnTo>
                  <a:lnTo>
                    <a:pt x="3086" y="5332"/>
                  </a:lnTo>
                  <a:lnTo>
                    <a:pt x="3086" y="5330"/>
                  </a:lnTo>
                  <a:lnTo>
                    <a:pt x="3086" y="5326"/>
                  </a:lnTo>
                  <a:lnTo>
                    <a:pt x="3082" y="5320"/>
                  </a:lnTo>
                  <a:lnTo>
                    <a:pt x="3076" y="5312"/>
                  </a:lnTo>
                  <a:lnTo>
                    <a:pt x="3070" y="5308"/>
                  </a:lnTo>
                  <a:close/>
                  <a:moveTo>
                    <a:pt x="3176" y="5238"/>
                  </a:moveTo>
                  <a:lnTo>
                    <a:pt x="3176" y="5238"/>
                  </a:lnTo>
                  <a:lnTo>
                    <a:pt x="3174" y="5234"/>
                  </a:lnTo>
                  <a:lnTo>
                    <a:pt x="3172" y="5234"/>
                  </a:lnTo>
                  <a:lnTo>
                    <a:pt x="3168" y="5234"/>
                  </a:lnTo>
                  <a:lnTo>
                    <a:pt x="3166" y="5238"/>
                  </a:lnTo>
                  <a:lnTo>
                    <a:pt x="3166" y="5240"/>
                  </a:lnTo>
                  <a:lnTo>
                    <a:pt x="3168" y="5240"/>
                  </a:lnTo>
                  <a:lnTo>
                    <a:pt x="3170" y="5242"/>
                  </a:lnTo>
                  <a:lnTo>
                    <a:pt x="3168" y="5246"/>
                  </a:lnTo>
                  <a:lnTo>
                    <a:pt x="3160" y="5248"/>
                  </a:lnTo>
                  <a:lnTo>
                    <a:pt x="3156" y="5252"/>
                  </a:lnTo>
                  <a:lnTo>
                    <a:pt x="3156" y="5256"/>
                  </a:lnTo>
                  <a:lnTo>
                    <a:pt x="3156" y="5258"/>
                  </a:lnTo>
                  <a:lnTo>
                    <a:pt x="3152" y="5260"/>
                  </a:lnTo>
                  <a:lnTo>
                    <a:pt x="3148" y="5260"/>
                  </a:lnTo>
                  <a:lnTo>
                    <a:pt x="3146" y="5260"/>
                  </a:lnTo>
                  <a:lnTo>
                    <a:pt x="3142" y="5256"/>
                  </a:lnTo>
                  <a:lnTo>
                    <a:pt x="3136" y="5252"/>
                  </a:lnTo>
                  <a:lnTo>
                    <a:pt x="3134" y="5250"/>
                  </a:lnTo>
                  <a:lnTo>
                    <a:pt x="3132" y="5252"/>
                  </a:lnTo>
                  <a:lnTo>
                    <a:pt x="3128" y="5254"/>
                  </a:lnTo>
                  <a:lnTo>
                    <a:pt x="3124" y="5254"/>
                  </a:lnTo>
                  <a:lnTo>
                    <a:pt x="3120" y="5254"/>
                  </a:lnTo>
                  <a:lnTo>
                    <a:pt x="3116" y="5256"/>
                  </a:lnTo>
                  <a:lnTo>
                    <a:pt x="3114" y="5258"/>
                  </a:lnTo>
                  <a:lnTo>
                    <a:pt x="3112" y="5256"/>
                  </a:lnTo>
                  <a:lnTo>
                    <a:pt x="3106" y="5254"/>
                  </a:lnTo>
                  <a:lnTo>
                    <a:pt x="3100" y="5250"/>
                  </a:lnTo>
                  <a:lnTo>
                    <a:pt x="3092" y="5246"/>
                  </a:lnTo>
                  <a:lnTo>
                    <a:pt x="3076" y="5242"/>
                  </a:lnTo>
                  <a:lnTo>
                    <a:pt x="3068" y="5242"/>
                  </a:lnTo>
                  <a:lnTo>
                    <a:pt x="3064" y="5242"/>
                  </a:lnTo>
                  <a:lnTo>
                    <a:pt x="3060" y="5246"/>
                  </a:lnTo>
                  <a:lnTo>
                    <a:pt x="3056" y="5250"/>
                  </a:lnTo>
                  <a:lnTo>
                    <a:pt x="3050" y="5252"/>
                  </a:lnTo>
                  <a:lnTo>
                    <a:pt x="3048" y="5256"/>
                  </a:lnTo>
                  <a:lnTo>
                    <a:pt x="3048" y="5262"/>
                  </a:lnTo>
                  <a:lnTo>
                    <a:pt x="3050" y="5270"/>
                  </a:lnTo>
                  <a:lnTo>
                    <a:pt x="3050" y="5272"/>
                  </a:lnTo>
                  <a:lnTo>
                    <a:pt x="3052" y="5272"/>
                  </a:lnTo>
                  <a:lnTo>
                    <a:pt x="3056" y="5270"/>
                  </a:lnTo>
                  <a:lnTo>
                    <a:pt x="3062" y="5268"/>
                  </a:lnTo>
                  <a:lnTo>
                    <a:pt x="3078" y="5270"/>
                  </a:lnTo>
                  <a:lnTo>
                    <a:pt x="3086" y="5272"/>
                  </a:lnTo>
                  <a:lnTo>
                    <a:pt x="3092" y="5274"/>
                  </a:lnTo>
                  <a:lnTo>
                    <a:pt x="3096" y="5278"/>
                  </a:lnTo>
                  <a:lnTo>
                    <a:pt x="3098" y="5276"/>
                  </a:lnTo>
                  <a:lnTo>
                    <a:pt x="3102" y="5274"/>
                  </a:lnTo>
                  <a:lnTo>
                    <a:pt x="3106" y="5274"/>
                  </a:lnTo>
                  <a:lnTo>
                    <a:pt x="3108" y="5274"/>
                  </a:lnTo>
                  <a:lnTo>
                    <a:pt x="3110" y="5272"/>
                  </a:lnTo>
                  <a:lnTo>
                    <a:pt x="3112" y="5270"/>
                  </a:lnTo>
                  <a:lnTo>
                    <a:pt x="3120" y="5272"/>
                  </a:lnTo>
                  <a:lnTo>
                    <a:pt x="3124" y="5272"/>
                  </a:lnTo>
                  <a:lnTo>
                    <a:pt x="3128" y="5272"/>
                  </a:lnTo>
                  <a:lnTo>
                    <a:pt x="3134" y="5270"/>
                  </a:lnTo>
                  <a:lnTo>
                    <a:pt x="3138" y="5268"/>
                  </a:lnTo>
                  <a:lnTo>
                    <a:pt x="3142" y="5266"/>
                  </a:lnTo>
                  <a:lnTo>
                    <a:pt x="3150" y="5266"/>
                  </a:lnTo>
                  <a:lnTo>
                    <a:pt x="3158" y="5264"/>
                  </a:lnTo>
                  <a:lnTo>
                    <a:pt x="3166" y="5260"/>
                  </a:lnTo>
                  <a:lnTo>
                    <a:pt x="3168" y="5258"/>
                  </a:lnTo>
                  <a:lnTo>
                    <a:pt x="3170" y="5254"/>
                  </a:lnTo>
                  <a:lnTo>
                    <a:pt x="3170" y="5252"/>
                  </a:lnTo>
                  <a:lnTo>
                    <a:pt x="3174" y="5248"/>
                  </a:lnTo>
                  <a:lnTo>
                    <a:pt x="3176" y="5244"/>
                  </a:lnTo>
                  <a:lnTo>
                    <a:pt x="3176" y="5238"/>
                  </a:lnTo>
                  <a:close/>
                  <a:moveTo>
                    <a:pt x="3042" y="5268"/>
                  </a:moveTo>
                  <a:lnTo>
                    <a:pt x="3042" y="5268"/>
                  </a:lnTo>
                  <a:lnTo>
                    <a:pt x="3044" y="5266"/>
                  </a:lnTo>
                  <a:lnTo>
                    <a:pt x="3046" y="5264"/>
                  </a:lnTo>
                  <a:lnTo>
                    <a:pt x="3044" y="5262"/>
                  </a:lnTo>
                  <a:lnTo>
                    <a:pt x="3042" y="5260"/>
                  </a:lnTo>
                  <a:lnTo>
                    <a:pt x="3040" y="5262"/>
                  </a:lnTo>
                  <a:lnTo>
                    <a:pt x="3040" y="5266"/>
                  </a:lnTo>
                  <a:lnTo>
                    <a:pt x="3040" y="5268"/>
                  </a:lnTo>
                  <a:lnTo>
                    <a:pt x="3042" y="5268"/>
                  </a:lnTo>
                  <a:close/>
                  <a:moveTo>
                    <a:pt x="3038" y="5258"/>
                  </a:moveTo>
                  <a:lnTo>
                    <a:pt x="3038" y="5258"/>
                  </a:lnTo>
                  <a:lnTo>
                    <a:pt x="3040" y="5256"/>
                  </a:lnTo>
                  <a:lnTo>
                    <a:pt x="3040" y="5254"/>
                  </a:lnTo>
                  <a:lnTo>
                    <a:pt x="3038" y="5252"/>
                  </a:lnTo>
                  <a:lnTo>
                    <a:pt x="3034" y="5250"/>
                  </a:lnTo>
                  <a:lnTo>
                    <a:pt x="3032" y="5250"/>
                  </a:lnTo>
                  <a:lnTo>
                    <a:pt x="3032" y="5252"/>
                  </a:lnTo>
                  <a:lnTo>
                    <a:pt x="3032" y="5258"/>
                  </a:lnTo>
                  <a:lnTo>
                    <a:pt x="3030" y="5262"/>
                  </a:lnTo>
                  <a:lnTo>
                    <a:pt x="3032" y="5266"/>
                  </a:lnTo>
                  <a:lnTo>
                    <a:pt x="3032" y="5264"/>
                  </a:lnTo>
                  <a:lnTo>
                    <a:pt x="3034" y="5260"/>
                  </a:lnTo>
                  <a:lnTo>
                    <a:pt x="3038" y="5258"/>
                  </a:lnTo>
                  <a:close/>
                  <a:moveTo>
                    <a:pt x="2740" y="626"/>
                  </a:moveTo>
                  <a:lnTo>
                    <a:pt x="2740" y="626"/>
                  </a:lnTo>
                  <a:lnTo>
                    <a:pt x="2756" y="630"/>
                  </a:lnTo>
                  <a:lnTo>
                    <a:pt x="2768" y="628"/>
                  </a:lnTo>
                  <a:lnTo>
                    <a:pt x="2778" y="624"/>
                  </a:lnTo>
                  <a:lnTo>
                    <a:pt x="2784" y="618"/>
                  </a:lnTo>
                  <a:lnTo>
                    <a:pt x="2786" y="612"/>
                  </a:lnTo>
                  <a:lnTo>
                    <a:pt x="2786" y="608"/>
                  </a:lnTo>
                  <a:lnTo>
                    <a:pt x="2784" y="604"/>
                  </a:lnTo>
                  <a:lnTo>
                    <a:pt x="2782" y="602"/>
                  </a:lnTo>
                  <a:lnTo>
                    <a:pt x="2776" y="600"/>
                  </a:lnTo>
                  <a:lnTo>
                    <a:pt x="2764" y="598"/>
                  </a:lnTo>
                  <a:lnTo>
                    <a:pt x="2748" y="598"/>
                  </a:lnTo>
                  <a:lnTo>
                    <a:pt x="2736" y="598"/>
                  </a:lnTo>
                  <a:lnTo>
                    <a:pt x="2726" y="600"/>
                  </a:lnTo>
                  <a:lnTo>
                    <a:pt x="2720" y="604"/>
                  </a:lnTo>
                  <a:lnTo>
                    <a:pt x="2716" y="608"/>
                  </a:lnTo>
                  <a:lnTo>
                    <a:pt x="2720" y="614"/>
                  </a:lnTo>
                  <a:lnTo>
                    <a:pt x="2726" y="618"/>
                  </a:lnTo>
                  <a:lnTo>
                    <a:pt x="2740" y="626"/>
                  </a:lnTo>
                  <a:close/>
                  <a:moveTo>
                    <a:pt x="162" y="3354"/>
                  </a:moveTo>
                  <a:lnTo>
                    <a:pt x="162" y="3354"/>
                  </a:lnTo>
                  <a:lnTo>
                    <a:pt x="160" y="3358"/>
                  </a:lnTo>
                  <a:lnTo>
                    <a:pt x="162" y="3364"/>
                  </a:lnTo>
                  <a:lnTo>
                    <a:pt x="164" y="3366"/>
                  </a:lnTo>
                  <a:lnTo>
                    <a:pt x="166" y="3368"/>
                  </a:lnTo>
                  <a:lnTo>
                    <a:pt x="168" y="3366"/>
                  </a:lnTo>
                  <a:lnTo>
                    <a:pt x="168" y="3362"/>
                  </a:lnTo>
                  <a:lnTo>
                    <a:pt x="166" y="3356"/>
                  </a:lnTo>
                  <a:lnTo>
                    <a:pt x="164" y="3352"/>
                  </a:lnTo>
                  <a:lnTo>
                    <a:pt x="162" y="3352"/>
                  </a:lnTo>
                  <a:lnTo>
                    <a:pt x="162" y="3354"/>
                  </a:lnTo>
                  <a:close/>
                  <a:moveTo>
                    <a:pt x="3766" y="1952"/>
                  </a:moveTo>
                  <a:lnTo>
                    <a:pt x="3766" y="1952"/>
                  </a:lnTo>
                  <a:lnTo>
                    <a:pt x="3772" y="1954"/>
                  </a:lnTo>
                  <a:lnTo>
                    <a:pt x="3776" y="1954"/>
                  </a:lnTo>
                  <a:lnTo>
                    <a:pt x="3780" y="1950"/>
                  </a:lnTo>
                  <a:lnTo>
                    <a:pt x="3782" y="1944"/>
                  </a:lnTo>
                  <a:lnTo>
                    <a:pt x="3784" y="1940"/>
                  </a:lnTo>
                  <a:lnTo>
                    <a:pt x="3782" y="1934"/>
                  </a:lnTo>
                  <a:lnTo>
                    <a:pt x="3780" y="1930"/>
                  </a:lnTo>
                  <a:lnTo>
                    <a:pt x="3774" y="1928"/>
                  </a:lnTo>
                  <a:lnTo>
                    <a:pt x="3768" y="1928"/>
                  </a:lnTo>
                  <a:lnTo>
                    <a:pt x="3764" y="1930"/>
                  </a:lnTo>
                  <a:lnTo>
                    <a:pt x="3760" y="1932"/>
                  </a:lnTo>
                  <a:lnTo>
                    <a:pt x="3758" y="1936"/>
                  </a:lnTo>
                  <a:lnTo>
                    <a:pt x="3758" y="1938"/>
                  </a:lnTo>
                  <a:lnTo>
                    <a:pt x="3760" y="1944"/>
                  </a:lnTo>
                  <a:lnTo>
                    <a:pt x="3762" y="1948"/>
                  </a:lnTo>
                  <a:lnTo>
                    <a:pt x="3766" y="1952"/>
                  </a:lnTo>
                  <a:close/>
                  <a:moveTo>
                    <a:pt x="3314" y="2942"/>
                  </a:moveTo>
                  <a:lnTo>
                    <a:pt x="3314" y="2942"/>
                  </a:lnTo>
                  <a:lnTo>
                    <a:pt x="3316" y="2940"/>
                  </a:lnTo>
                  <a:lnTo>
                    <a:pt x="3318" y="2936"/>
                  </a:lnTo>
                  <a:lnTo>
                    <a:pt x="3316" y="2932"/>
                  </a:lnTo>
                  <a:lnTo>
                    <a:pt x="3312" y="2930"/>
                  </a:lnTo>
                  <a:lnTo>
                    <a:pt x="3310" y="2930"/>
                  </a:lnTo>
                  <a:lnTo>
                    <a:pt x="3310" y="2932"/>
                  </a:lnTo>
                  <a:lnTo>
                    <a:pt x="3310" y="2936"/>
                  </a:lnTo>
                  <a:lnTo>
                    <a:pt x="3312" y="2940"/>
                  </a:lnTo>
                  <a:lnTo>
                    <a:pt x="3314" y="2942"/>
                  </a:lnTo>
                  <a:close/>
                  <a:moveTo>
                    <a:pt x="3310" y="2998"/>
                  </a:moveTo>
                  <a:lnTo>
                    <a:pt x="3310" y="2998"/>
                  </a:lnTo>
                  <a:lnTo>
                    <a:pt x="3308" y="2998"/>
                  </a:lnTo>
                  <a:lnTo>
                    <a:pt x="3308" y="3002"/>
                  </a:lnTo>
                  <a:lnTo>
                    <a:pt x="3310" y="3004"/>
                  </a:lnTo>
                  <a:lnTo>
                    <a:pt x="3312" y="3006"/>
                  </a:lnTo>
                  <a:lnTo>
                    <a:pt x="3314" y="3006"/>
                  </a:lnTo>
                  <a:lnTo>
                    <a:pt x="3314" y="3002"/>
                  </a:lnTo>
                  <a:lnTo>
                    <a:pt x="3312" y="2998"/>
                  </a:lnTo>
                  <a:lnTo>
                    <a:pt x="3310" y="2998"/>
                  </a:lnTo>
                  <a:close/>
                  <a:moveTo>
                    <a:pt x="468" y="3506"/>
                  </a:moveTo>
                  <a:lnTo>
                    <a:pt x="468" y="3506"/>
                  </a:lnTo>
                  <a:lnTo>
                    <a:pt x="468" y="3508"/>
                  </a:lnTo>
                  <a:lnTo>
                    <a:pt x="466" y="3510"/>
                  </a:lnTo>
                  <a:lnTo>
                    <a:pt x="458" y="3514"/>
                  </a:lnTo>
                  <a:lnTo>
                    <a:pt x="452" y="3518"/>
                  </a:lnTo>
                  <a:lnTo>
                    <a:pt x="450" y="3520"/>
                  </a:lnTo>
                  <a:lnTo>
                    <a:pt x="450" y="3522"/>
                  </a:lnTo>
                  <a:lnTo>
                    <a:pt x="452" y="3524"/>
                  </a:lnTo>
                  <a:lnTo>
                    <a:pt x="456" y="3524"/>
                  </a:lnTo>
                  <a:lnTo>
                    <a:pt x="464" y="3520"/>
                  </a:lnTo>
                  <a:lnTo>
                    <a:pt x="476" y="3514"/>
                  </a:lnTo>
                  <a:lnTo>
                    <a:pt x="484" y="3504"/>
                  </a:lnTo>
                  <a:lnTo>
                    <a:pt x="486" y="3502"/>
                  </a:lnTo>
                  <a:lnTo>
                    <a:pt x="486" y="3500"/>
                  </a:lnTo>
                  <a:lnTo>
                    <a:pt x="480" y="3502"/>
                  </a:lnTo>
                  <a:lnTo>
                    <a:pt x="468" y="3506"/>
                  </a:lnTo>
                  <a:close/>
                  <a:moveTo>
                    <a:pt x="1966" y="4176"/>
                  </a:moveTo>
                  <a:lnTo>
                    <a:pt x="1966" y="4176"/>
                  </a:lnTo>
                  <a:lnTo>
                    <a:pt x="1964" y="4176"/>
                  </a:lnTo>
                  <a:lnTo>
                    <a:pt x="1960" y="4184"/>
                  </a:lnTo>
                  <a:lnTo>
                    <a:pt x="1958" y="4200"/>
                  </a:lnTo>
                  <a:lnTo>
                    <a:pt x="1956" y="4222"/>
                  </a:lnTo>
                  <a:lnTo>
                    <a:pt x="1954" y="4242"/>
                  </a:lnTo>
                  <a:lnTo>
                    <a:pt x="1952" y="4252"/>
                  </a:lnTo>
                  <a:lnTo>
                    <a:pt x="1950" y="4260"/>
                  </a:lnTo>
                  <a:lnTo>
                    <a:pt x="1952" y="4272"/>
                  </a:lnTo>
                  <a:lnTo>
                    <a:pt x="1954" y="4278"/>
                  </a:lnTo>
                  <a:lnTo>
                    <a:pt x="1956" y="4280"/>
                  </a:lnTo>
                  <a:lnTo>
                    <a:pt x="1958" y="4274"/>
                  </a:lnTo>
                  <a:lnTo>
                    <a:pt x="1962" y="4248"/>
                  </a:lnTo>
                  <a:lnTo>
                    <a:pt x="1962" y="4240"/>
                  </a:lnTo>
                  <a:lnTo>
                    <a:pt x="1962" y="4236"/>
                  </a:lnTo>
                  <a:lnTo>
                    <a:pt x="1962" y="4234"/>
                  </a:lnTo>
                  <a:lnTo>
                    <a:pt x="1964" y="4232"/>
                  </a:lnTo>
                  <a:lnTo>
                    <a:pt x="1966" y="4228"/>
                  </a:lnTo>
                  <a:lnTo>
                    <a:pt x="1966" y="4226"/>
                  </a:lnTo>
                  <a:lnTo>
                    <a:pt x="1964" y="4218"/>
                  </a:lnTo>
                  <a:lnTo>
                    <a:pt x="1964" y="4210"/>
                  </a:lnTo>
                  <a:lnTo>
                    <a:pt x="1964" y="4206"/>
                  </a:lnTo>
                  <a:lnTo>
                    <a:pt x="1964" y="4204"/>
                  </a:lnTo>
                  <a:lnTo>
                    <a:pt x="1968" y="4200"/>
                  </a:lnTo>
                  <a:lnTo>
                    <a:pt x="1970" y="4192"/>
                  </a:lnTo>
                  <a:lnTo>
                    <a:pt x="1970" y="4182"/>
                  </a:lnTo>
                  <a:lnTo>
                    <a:pt x="1966" y="4176"/>
                  </a:lnTo>
                  <a:close/>
                  <a:moveTo>
                    <a:pt x="1508" y="4454"/>
                  </a:moveTo>
                  <a:lnTo>
                    <a:pt x="1508" y="4454"/>
                  </a:lnTo>
                  <a:lnTo>
                    <a:pt x="1504" y="4444"/>
                  </a:lnTo>
                  <a:lnTo>
                    <a:pt x="1498" y="4430"/>
                  </a:lnTo>
                  <a:lnTo>
                    <a:pt x="1492" y="4416"/>
                  </a:lnTo>
                  <a:lnTo>
                    <a:pt x="1484" y="4404"/>
                  </a:lnTo>
                  <a:lnTo>
                    <a:pt x="1478" y="4396"/>
                  </a:lnTo>
                  <a:lnTo>
                    <a:pt x="1474" y="4388"/>
                  </a:lnTo>
                  <a:lnTo>
                    <a:pt x="1472" y="4380"/>
                  </a:lnTo>
                  <a:lnTo>
                    <a:pt x="1464" y="4372"/>
                  </a:lnTo>
                  <a:lnTo>
                    <a:pt x="1456" y="4364"/>
                  </a:lnTo>
                  <a:lnTo>
                    <a:pt x="1448" y="4360"/>
                  </a:lnTo>
                  <a:lnTo>
                    <a:pt x="1442" y="4360"/>
                  </a:lnTo>
                  <a:lnTo>
                    <a:pt x="1438" y="4362"/>
                  </a:lnTo>
                  <a:lnTo>
                    <a:pt x="1438" y="4364"/>
                  </a:lnTo>
                  <a:lnTo>
                    <a:pt x="1440" y="4368"/>
                  </a:lnTo>
                  <a:lnTo>
                    <a:pt x="1444" y="4372"/>
                  </a:lnTo>
                  <a:lnTo>
                    <a:pt x="1446" y="4382"/>
                  </a:lnTo>
                  <a:lnTo>
                    <a:pt x="1446" y="4392"/>
                  </a:lnTo>
                  <a:lnTo>
                    <a:pt x="1444" y="4398"/>
                  </a:lnTo>
                  <a:lnTo>
                    <a:pt x="1440" y="4404"/>
                  </a:lnTo>
                  <a:lnTo>
                    <a:pt x="1440" y="4410"/>
                  </a:lnTo>
                  <a:lnTo>
                    <a:pt x="1440" y="4420"/>
                  </a:lnTo>
                  <a:lnTo>
                    <a:pt x="1438" y="4430"/>
                  </a:lnTo>
                  <a:lnTo>
                    <a:pt x="1436" y="4438"/>
                  </a:lnTo>
                  <a:lnTo>
                    <a:pt x="1436" y="4436"/>
                  </a:lnTo>
                  <a:lnTo>
                    <a:pt x="1434" y="4432"/>
                  </a:lnTo>
                  <a:lnTo>
                    <a:pt x="1432" y="4432"/>
                  </a:lnTo>
                  <a:lnTo>
                    <a:pt x="1430" y="4440"/>
                  </a:lnTo>
                  <a:lnTo>
                    <a:pt x="1432" y="4456"/>
                  </a:lnTo>
                  <a:lnTo>
                    <a:pt x="1434" y="4476"/>
                  </a:lnTo>
                  <a:lnTo>
                    <a:pt x="1434" y="4500"/>
                  </a:lnTo>
                  <a:lnTo>
                    <a:pt x="1436" y="4512"/>
                  </a:lnTo>
                  <a:lnTo>
                    <a:pt x="1438" y="4524"/>
                  </a:lnTo>
                  <a:lnTo>
                    <a:pt x="1442" y="4534"/>
                  </a:lnTo>
                  <a:lnTo>
                    <a:pt x="1450" y="4544"/>
                  </a:lnTo>
                  <a:lnTo>
                    <a:pt x="1458" y="4548"/>
                  </a:lnTo>
                  <a:lnTo>
                    <a:pt x="1464" y="4550"/>
                  </a:lnTo>
                  <a:lnTo>
                    <a:pt x="1470" y="4550"/>
                  </a:lnTo>
                  <a:lnTo>
                    <a:pt x="1476" y="4548"/>
                  </a:lnTo>
                  <a:lnTo>
                    <a:pt x="1488" y="4540"/>
                  </a:lnTo>
                  <a:lnTo>
                    <a:pt x="1502" y="4532"/>
                  </a:lnTo>
                  <a:lnTo>
                    <a:pt x="1508" y="4526"/>
                  </a:lnTo>
                  <a:lnTo>
                    <a:pt x="1512" y="4520"/>
                  </a:lnTo>
                  <a:lnTo>
                    <a:pt x="1516" y="4510"/>
                  </a:lnTo>
                  <a:lnTo>
                    <a:pt x="1518" y="4502"/>
                  </a:lnTo>
                  <a:lnTo>
                    <a:pt x="1518" y="4484"/>
                  </a:lnTo>
                  <a:lnTo>
                    <a:pt x="1516" y="4476"/>
                  </a:lnTo>
                  <a:lnTo>
                    <a:pt x="1514" y="4472"/>
                  </a:lnTo>
                  <a:lnTo>
                    <a:pt x="1512" y="4466"/>
                  </a:lnTo>
                  <a:lnTo>
                    <a:pt x="1512" y="4462"/>
                  </a:lnTo>
                  <a:lnTo>
                    <a:pt x="1510" y="4458"/>
                  </a:lnTo>
                  <a:lnTo>
                    <a:pt x="1508" y="4454"/>
                  </a:lnTo>
                  <a:close/>
                  <a:moveTo>
                    <a:pt x="1946" y="4308"/>
                  </a:moveTo>
                  <a:lnTo>
                    <a:pt x="1946" y="4308"/>
                  </a:lnTo>
                  <a:lnTo>
                    <a:pt x="1942" y="4310"/>
                  </a:lnTo>
                  <a:lnTo>
                    <a:pt x="1940" y="4316"/>
                  </a:lnTo>
                  <a:lnTo>
                    <a:pt x="1940" y="4322"/>
                  </a:lnTo>
                  <a:lnTo>
                    <a:pt x="1942" y="4328"/>
                  </a:lnTo>
                  <a:lnTo>
                    <a:pt x="1944" y="4328"/>
                  </a:lnTo>
                  <a:lnTo>
                    <a:pt x="1946" y="4326"/>
                  </a:lnTo>
                  <a:lnTo>
                    <a:pt x="1948" y="4320"/>
                  </a:lnTo>
                  <a:lnTo>
                    <a:pt x="1950" y="4312"/>
                  </a:lnTo>
                  <a:lnTo>
                    <a:pt x="1948" y="4310"/>
                  </a:lnTo>
                  <a:lnTo>
                    <a:pt x="1946" y="4308"/>
                  </a:lnTo>
                  <a:close/>
                  <a:moveTo>
                    <a:pt x="1996" y="4488"/>
                  </a:moveTo>
                  <a:lnTo>
                    <a:pt x="1996" y="4488"/>
                  </a:lnTo>
                  <a:lnTo>
                    <a:pt x="1994" y="4492"/>
                  </a:lnTo>
                  <a:lnTo>
                    <a:pt x="1994" y="4496"/>
                  </a:lnTo>
                  <a:lnTo>
                    <a:pt x="1994" y="4504"/>
                  </a:lnTo>
                  <a:lnTo>
                    <a:pt x="1998" y="4508"/>
                  </a:lnTo>
                  <a:lnTo>
                    <a:pt x="2000" y="4510"/>
                  </a:lnTo>
                  <a:lnTo>
                    <a:pt x="2002" y="4508"/>
                  </a:lnTo>
                  <a:lnTo>
                    <a:pt x="2004" y="4506"/>
                  </a:lnTo>
                  <a:lnTo>
                    <a:pt x="2004" y="4502"/>
                  </a:lnTo>
                  <a:lnTo>
                    <a:pt x="2004" y="4494"/>
                  </a:lnTo>
                  <a:lnTo>
                    <a:pt x="2000" y="4488"/>
                  </a:lnTo>
                  <a:lnTo>
                    <a:pt x="1998" y="4488"/>
                  </a:lnTo>
                  <a:lnTo>
                    <a:pt x="1996" y="4488"/>
                  </a:lnTo>
                  <a:close/>
                  <a:moveTo>
                    <a:pt x="1980" y="4454"/>
                  </a:moveTo>
                  <a:lnTo>
                    <a:pt x="1980" y="4454"/>
                  </a:lnTo>
                  <a:lnTo>
                    <a:pt x="1982" y="4454"/>
                  </a:lnTo>
                  <a:lnTo>
                    <a:pt x="1984" y="4454"/>
                  </a:lnTo>
                  <a:lnTo>
                    <a:pt x="1982" y="4448"/>
                  </a:lnTo>
                  <a:lnTo>
                    <a:pt x="1980" y="4448"/>
                  </a:lnTo>
                  <a:lnTo>
                    <a:pt x="1978" y="4448"/>
                  </a:lnTo>
                  <a:lnTo>
                    <a:pt x="1978" y="4450"/>
                  </a:lnTo>
                  <a:lnTo>
                    <a:pt x="1980" y="4454"/>
                  </a:lnTo>
                  <a:close/>
                  <a:moveTo>
                    <a:pt x="1954" y="4386"/>
                  </a:moveTo>
                  <a:lnTo>
                    <a:pt x="1954" y="4386"/>
                  </a:lnTo>
                  <a:lnTo>
                    <a:pt x="1952" y="4390"/>
                  </a:lnTo>
                  <a:lnTo>
                    <a:pt x="1952" y="4394"/>
                  </a:lnTo>
                  <a:lnTo>
                    <a:pt x="1954" y="4396"/>
                  </a:lnTo>
                  <a:lnTo>
                    <a:pt x="1958" y="4396"/>
                  </a:lnTo>
                  <a:lnTo>
                    <a:pt x="1960" y="4394"/>
                  </a:lnTo>
                  <a:lnTo>
                    <a:pt x="1958" y="4390"/>
                  </a:lnTo>
                  <a:lnTo>
                    <a:pt x="1958" y="4386"/>
                  </a:lnTo>
                  <a:lnTo>
                    <a:pt x="1956" y="4386"/>
                  </a:lnTo>
                  <a:lnTo>
                    <a:pt x="1954" y="4386"/>
                  </a:lnTo>
                  <a:close/>
                  <a:moveTo>
                    <a:pt x="2078" y="4702"/>
                  </a:moveTo>
                  <a:lnTo>
                    <a:pt x="2078" y="4702"/>
                  </a:lnTo>
                  <a:lnTo>
                    <a:pt x="2078" y="4706"/>
                  </a:lnTo>
                  <a:lnTo>
                    <a:pt x="2080" y="4710"/>
                  </a:lnTo>
                  <a:lnTo>
                    <a:pt x="2084" y="4714"/>
                  </a:lnTo>
                  <a:lnTo>
                    <a:pt x="2090" y="4720"/>
                  </a:lnTo>
                  <a:lnTo>
                    <a:pt x="2102" y="4728"/>
                  </a:lnTo>
                  <a:lnTo>
                    <a:pt x="2106" y="4730"/>
                  </a:lnTo>
                  <a:lnTo>
                    <a:pt x="2106" y="4726"/>
                  </a:lnTo>
                  <a:lnTo>
                    <a:pt x="2102" y="4716"/>
                  </a:lnTo>
                  <a:lnTo>
                    <a:pt x="2094" y="4706"/>
                  </a:lnTo>
                  <a:lnTo>
                    <a:pt x="2084" y="4700"/>
                  </a:lnTo>
                  <a:lnTo>
                    <a:pt x="2080" y="4700"/>
                  </a:lnTo>
                  <a:lnTo>
                    <a:pt x="2078" y="4702"/>
                  </a:lnTo>
                  <a:close/>
                  <a:moveTo>
                    <a:pt x="2508" y="4960"/>
                  </a:moveTo>
                  <a:lnTo>
                    <a:pt x="2508" y="4960"/>
                  </a:lnTo>
                  <a:lnTo>
                    <a:pt x="2502" y="4956"/>
                  </a:lnTo>
                  <a:lnTo>
                    <a:pt x="2500" y="4950"/>
                  </a:lnTo>
                  <a:lnTo>
                    <a:pt x="2496" y="4932"/>
                  </a:lnTo>
                  <a:lnTo>
                    <a:pt x="2494" y="4924"/>
                  </a:lnTo>
                  <a:lnTo>
                    <a:pt x="2490" y="4918"/>
                  </a:lnTo>
                  <a:lnTo>
                    <a:pt x="2484" y="4914"/>
                  </a:lnTo>
                  <a:lnTo>
                    <a:pt x="2476" y="4912"/>
                  </a:lnTo>
                  <a:lnTo>
                    <a:pt x="2466" y="4916"/>
                  </a:lnTo>
                  <a:lnTo>
                    <a:pt x="2464" y="4920"/>
                  </a:lnTo>
                  <a:lnTo>
                    <a:pt x="2464" y="4926"/>
                  </a:lnTo>
                  <a:lnTo>
                    <a:pt x="2462" y="4928"/>
                  </a:lnTo>
                  <a:lnTo>
                    <a:pt x="2460" y="4932"/>
                  </a:lnTo>
                  <a:lnTo>
                    <a:pt x="2456" y="4936"/>
                  </a:lnTo>
                  <a:lnTo>
                    <a:pt x="2454" y="4938"/>
                  </a:lnTo>
                  <a:lnTo>
                    <a:pt x="2454" y="4940"/>
                  </a:lnTo>
                  <a:lnTo>
                    <a:pt x="2456" y="4942"/>
                  </a:lnTo>
                  <a:lnTo>
                    <a:pt x="2464" y="4944"/>
                  </a:lnTo>
                  <a:lnTo>
                    <a:pt x="2474" y="4942"/>
                  </a:lnTo>
                  <a:lnTo>
                    <a:pt x="2478" y="4944"/>
                  </a:lnTo>
                  <a:lnTo>
                    <a:pt x="2480" y="4948"/>
                  </a:lnTo>
                  <a:lnTo>
                    <a:pt x="2484" y="4958"/>
                  </a:lnTo>
                  <a:lnTo>
                    <a:pt x="2488" y="4972"/>
                  </a:lnTo>
                  <a:lnTo>
                    <a:pt x="2490" y="4976"/>
                  </a:lnTo>
                  <a:lnTo>
                    <a:pt x="2494" y="4978"/>
                  </a:lnTo>
                  <a:lnTo>
                    <a:pt x="2502" y="4984"/>
                  </a:lnTo>
                  <a:lnTo>
                    <a:pt x="2508" y="4988"/>
                  </a:lnTo>
                  <a:lnTo>
                    <a:pt x="2512" y="4990"/>
                  </a:lnTo>
                  <a:lnTo>
                    <a:pt x="2516" y="4990"/>
                  </a:lnTo>
                  <a:lnTo>
                    <a:pt x="2518" y="4990"/>
                  </a:lnTo>
                  <a:lnTo>
                    <a:pt x="2520" y="4988"/>
                  </a:lnTo>
                  <a:lnTo>
                    <a:pt x="2518" y="4984"/>
                  </a:lnTo>
                  <a:lnTo>
                    <a:pt x="2516" y="4978"/>
                  </a:lnTo>
                  <a:lnTo>
                    <a:pt x="2514" y="4976"/>
                  </a:lnTo>
                  <a:lnTo>
                    <a:pt x="2516" y="4974"/>
                  </a:lnTo>
                  <a:lnTo>
                    <a:pt x="2518" y="4970"/>
                  </a:lnTo>
                  <a:lnTo>
                    <a:pt x="2518" y="4966"/>
                  </a:lnTo>
                  <a:lnTo>
                    <a:pt x="2514" y="4964"/>
                  </a:lnTo>
                  <a:lnTo>
                    <a:pt x="2508" y="4960"/>
                  </a:lnTo>
                  <a:close/>
                  <a:moveTo>
                    <a:pt x="2428" y="4870"/>
                  </a:moveTo>
                  <a:lnTo>
                    <a:pt x="2428" y="4870"/>
                  </a:lnTo>
                  <a:lnTo>
                    <a:pt x="2432" y="4868"/>
                  </a:lnTo>
                  <a:lnTo>
                    <a:pt x="2434" y="4862"/>
                  </a:lnTo>
                  <a:lnTo>
                    <a:pt x="2434" y="4858"/>
                  </a:lnTo>
                  <a:lnTo>
                    <a:pt x="2432" y="4856"/>
                  </a:lnTo>
                  <a:lnTo>
                    <a:pt x="2430" y="4856"/>
                  </a:lnTo>
                  <a:lnTo>
                    <a:pt x="2426" y="4858"/>
                  </a:lnTo>
                  <a:lnTo>
                    <a:pt x="2424" y="4860"/>
                  </a:lnTo>
                  <a:lnTo>
                    <a:pt x="2420" y="4866"/>
                  </a:lnTo>
                  <a:lnTo>
                    <a:pt x="2420" y="4868"/>
                  </a:lnTo>
                  <a:lnTo>
                    <a:pt x="2420" y="4872"/>
                  </a:lnTo>
                  <a:lnTo>
                    <a:pt x="2424" y="4872"/>
                  </a:lnTo>
                  <a:lnTo>
                    <a:pt x="2428" y="4870"/>
                  </a:lnTo>
                  <a:close/>
                  <a:moveTo>
                    <a:pt x="2450" y="4852"/>
                  </a:moveTo>
                  <a:lnTo>
                    <a:pt x="2450" y="4852"/>
                  </a:lnTo>
                  <a:lnTo>
                    <a:pt x="2444" y="4848"/>
                  </a:lnTo>
                  <a:lnTo>
                    <a:pt x="2434" y="4840"/>
                  </a:lnTo>
                  <a:lnTo>
                    <a:pt x="2430" y="4836"/>
                  </a:lnTo>
                  <a:lnTo>
                    <a:pt x="2428" y="4838"/>
                  </a:lnTo>
                  <a:lnTo>
                    <a:pt x="2428" y="4846"/>
                  </a:lnTo>
                  <a:lnTo>
                    <a:pt x="2430" y="4848"/>
                  </a:lnTo>
                  <a:lnTo>
                    <a:pt x="2432" y="4850"/>
                  </a:lnTo>
                  <a:lnTo>
                    <a:pt x="2438" y="4854"/>
                  </a:lnTo>
                  <a:lnTo>
                    <a:pt x="2446" y="4854"/>
                  </a:lnTo>
                  <a:lnTo>
                    <a:pt x="2450" y="4852"/>
                  </a:lnTo>
                  <a:close/>
                  <a:moveTo>
                    <a:pt x="2378" y="4806"/>
                  </a:moveTo>
                  <a:lnTo>
                    <a:pt x="2378" y="4806"/>
                  </a:lnTo>
                  <a:lnTo>
                    <a:pt x="2376" y="4806"/>
                  </a:lnTo>
                  <a:lnTo>
                    <a:pt x="2376" y="4810"/>
                  </a:lnTo>
                  <a:lnTo>
                    <a:pt x="2376" y="4812"/>
                  </a:lnTo>
                  <a:lnTo>
                    <a:pt x="2378" y="4814"/>
                  </a:lnTo>
                  <a:lnTo>
                    <a:pt x="2382" y="4814"/>
                  </a:lnTo>
                  <a:lnTo>
                    <a:pt x="2382" y="4810"/>
                  </a:lnTo>
                  <a:lnTo>
                    <a:pt x="2380" y="4806"/>
                  </a:lnTo>
                  <a:lnTo>
                    <a:pt x="2378" y="4806"/>
                  </a:lnTo>
                  <a:close/>
                  <a:moveTo>
                    <a:pt x="2422" y="4774"/>
                  </a:moveTo>
                  <a:lnTo>
                    <a:pt x="2422" y="4774"/>
                  </a:lnTo>
                  <a:lnTo>
                    <a:pt x="2414" y="4778"/>
                  </a:lnTo>
                  <a:lnTo>
                    <a:pt x="2412" y="4782"/>
                  </a:lnTo>
                  <a:lnTo>
                    <a:pt x="2410" y="4784"/>
                  </a:lnTo>
                  <a:lnTo>
                    <a:pt x="2406" y="4788"/>
                  </a:lnTo>
                  <a:lnTo>
                    <a:pt x="2406" y="4790"/>
                  </a:lnTo>
                  <a:lnTo>
                    <a:pt x="2410" y="4792"/>
                  </a:lnTo>
                  <a:lnTo>
                    <a:pt x="2414" y="4790"/>
                  </a:lnTo>
                  <a:lnTo>
                    <a:pt x="2420" y="4796"/>
                  </a:lnTo>
                  <a:lnTo>
                    <a:pt x="2416" y="4796"/>
                  </a:lnTo>
                  <a:lnTo>
                    <a:pt x="2414" y="4796"/>
                  </a:lnTo>
                  <a:lnTo>
                    <a:pt x="2414" y="4798"/>
                  </a:lnTo>
                  <a:lnTo>
                    <a:pt x="2414" y="4800"/>
                  </a:lnTo>
                  <a:lnTo>
                    <a:pt x="2418" y="4804"/>
                  </a:lnTo>
                  <a:lnTo>
                    <a:pt x="2420" y="4804"/>
                  </a:lnTo>
                  <a:lnTo>
                    <a:pt x="2422" y="4802"/>
                  </a:lnTo>
                  <a:lnTo>
                    <a:pt x="2420" y="4798"/>
                  </a:lnTo>
                  <a:lnTo>
                    <a:pt x="2432" y="4808"/>
                  </a:lnTo>
                  <a:lnTo>
                    <a:pt x="2436" y="4808"/>
                  </a:lnTo>
                  <a:lnTo>
                    <a:pt x="2438" y="4804"/>
                  </a:lnTo>
                  <a:lnTo>
                    <a:pt x="2438" y="4798"/>
                  </a:lnTo>
                  <a:lnTo>
                    <a:pt x="2438" y="4790"/>
                  </a:lnTo>
                  <a:lnTo>
                    <a:pt x="2436" y="4782"/>
                  </a:lnTo>
                  <a:lnTo>
                    <a:pt x="2434" y="4776"/>
                  </a:lnTo>
                  <a:lnTo>
                    <a:pt x="2428" y="4774"/>
                  </a:lnTo>
                  <a:lnTo>
                    <a:pt x="2422" y="4774"/>
                  </a:lnTo>
                  <a:close/>
                  <a:moveTo>
                    <a:pt x="2384" y="4796"/>
                  </a:moveTo>
                  <a:lnTo>
                    <a:pt x="2384" y="4796"/>
                  </a:lnTo>
                  <a:lnTo>
                    <a:pt x="2384" y="4798"/>
                  </a:lnTo>
                  <a:lnTo>
                    <a:pt x="2384" y="4802"/>
                  </a:lnTo>
                  <a:lnTo>
                    <a:pt x="2386" y="4806"/>
                  </a:lnTo>
                  <a:lnTo>
                    <a:pt x="2390" y="4806"/>
                  </a:lnTo>
                  <a:lnTo>
                    <a:pt x="2392" y="4806"/>
                  </a:lnTo>
                  <a:lnTo>
                    <a:pt x="2390" y="4802"/>
                  </a:lnTo>
                  <a:lnTo>
                    <a:pt x="2388" y="4798"/>
                  </a:lnTo>
                  <a:lnTo>
                    <a:pt x="2384" y="4796"/>
                  </a:lnTo>
                  <a:close/>
                  <a:moveTo>
                    <a:pt x="2578" y="4662"/>
                  </a:moveTo>
                  <a:lnTo>
                    <a:pt x="2578" y="4662"/>
                  </a:lnTo>
                  <a:lnTo>
                    <a:pt x="2580" y="4662"/>
                  </a:lnTo>
                  <a:lnTo>
                    <a:pt x="2584" y="4660"/>
                  </a:lnTo>
                  <a:lnTo>
                    <a:pt x="2584" y="4650"/>
                  </a:lnTo>
                  <a:lnTo>
                    <a:pt x="2584" y="4640"/>
                  </a:lnTo>
                  <a:lnTo>
                    <a:pt x="2582" y="4634"/>
                  </a:lnTo>
                  <a:lnTo>
                    <a:pt x="2578" y="4634"/>
                  </a:lnTo>
                  <a:lnTo>
                    <a:pt x="2574" y="4640"/>
                  </a:lnTo>
                  <a:lnTo>
                    <a:pt x="2570" y="4646"/>
                  </a:lnTo>
                  <a:lnTo>
                    <a:pt x="2572" y="4650"/>
                  </a:lnTo>
                  <a:lnTo>
                    <a:pt x="2574" y="4652"/>
                  </a:lnTo>
                  <a:lnTo>
                    <a:pt x="2578" y="4656"/>
                  </a:lnTo>
                  <a:lnTo>
                    <a:pt x="2576" y="4658"/>
                  </a:lnTo>
                  <a:lnTo>
                    <a:pt x="2574" y="4660"/>
                  </a:lnTo>
                  <a:lnTo>
                    <a:pt x="2578" y="4662"/>
                  </a:lnTo>
                  <a:close/>
                  <a:moveTo>
                    <a:pt x="2136" y="4766"/>
                  </a:moveTo>
                  <a:lnTo>
                    <a:pt x="2136" y="4766"/>
                  </a:lnTo>
                  <a:lnTo>
                    <a:pt x="2134" y="4768"/>
                  </a:lnTo>
                  <a:lnTo>
                    <a:pt x="2134" y="4772"/>
                  </a:lnTo>
                  <a:lnTo>
                    <a:pt x="2138" y="4782"/>
                  </a:lnTo>
                  <a:lnTo>
                    <a:pt x="2154" y="4806"/>
                  </a:lnTo>
                  <a:lnTo>
                    <a:pt x="2158" y="4812"/>
                  </a:lnTo>
                  <a:lnTo>
                    <a:pt x="2162" y="4812"/>
                  </a:lnTo>
                  <a:lnTo>
                    <a:pt x="2164" y="4810"/>
                  </a:lnTo>
                  <a:lnTo>
                    <a:pt x="2166" y="4806"/>
                  </a:lnTo>
                  <a:lnTo>
                    <a:pt x="2166" y="4794"/>
                  </a:lnTo>
                  <a:lnTo>
                    <a:pt x="2164" y="4790"/>
                  </a:lnTo>
                  <a:lnTo>
                    <a:pt x="2160" y="4786"/>
                  </a:lnTo>
                  <a:lnTo>
                    <a:pt x="2154" y="4780"/>
                  </a:lnTo>
                  <a:lnTo>
                    <a:pt x="2150" y="4772"/>
                  </a:lnTo>
                  <a:lnTo>
                    <a:pt x="2144" y="4768"/>
                  </a:lnTo>
                  <a:lnTo>
                    <a:pt x="2140" y="4766"/>
                  </a:lnTo>
                  <a:lnTo>
                    <a:pt x="2136" y="4766"/>
                  </a:lnTo>
                  <a:close/>
                  <a:moveTo>
                    <a:pt x="2832" y="5258"/>
                  </a:moveTo>
                  <a:lnTo>
                    <a:pt x="2832" y="5258"/>
                  </a:lnTo>
                  <a:lnTo>
                    <a:pt x="2828" y="5254"/>
                  </a:lnTo>
                  <a:lnTo>
                    <a:pt x="2828" y="5248"/>
                  </a:lnTo>
                  <a:lnTo>
                    <a:pt x="2832" y="5234"/>
                  </a:lnTo>
                  <a:lnTo>
                    <a:pt x="2832" y="5226"/>
                  </a:lnTo>
                  <a:lnTo>
                    <a:pt x="2832" y="5220"/>
                  </a:lnTo>
                  <a:lnTo>
                    <a:pt x="2828" y="5214"/>
                  </a:lnTo>
                  <a:lnTo>
                    <a:pt x="2820" y="5212"/>
                  </a:lnTo>
                  <a:lnTo>
                    <a:pt x="2808" y="5212"/>
                  </a:lnTo>
                  <a:lnTo>
                    <a:pt x="2798" y="5214"/>
                  </a:lnTo>
                  <a:lnTo>
                    <a:pt x="2786" y="5216"/>
                  </a:lnTo>
                  <a:lnTo>
                    <a:pt x="2780" y="5216"/>
                  </a:lnTo>
                  <a:lnTo>
                    <a:pt x="2772" y="5212"/>
                  </a:lnTo>
                  <a:lnTo>
                    <a:pt x="2762" y="5208"/>
                  </a:lnTo>
                  <a:lnTo>
                    <a:pt x="2762" y="5206"/>
                  </a:lnTo>
                  <a:lnTo>
                    <a:pt x="2762" y="5204"/>
                  </a:lnTo>
                  <a:lnTo>
                    <a:pt x="2762" y="5196"/>
                  </a:lnTo>
                  <a:lnTo>
                    <a:pt x="2762" y="5190"/>
                  </a:lnTo>
                  <a:lnTo>
                    <a:pt x="2758" y="5184"/>
                  </a:lnTo>
                  <a:lnTo>
                    <a:pt x="2754" y="5178"/>
                  </a:lnTo>
                  <a:lnTo>
                    <a:pt x="2752" y="5174"/>
                  </a:lnTo>
                  <a:lnTo>
                    <a:pt x="2748" y="5174"/>
                  </a:lnTo>
                  <a:lnTo>
                    <a:pt x="2746" y="5176"/>
                  </a:lnTo>
                  <a:lnTo>
                    <a:pt x="2740" y="5178"/>
                  </a:lnTo>
                  <a:lnTo>
                    <a:pt x="2738" y="5178"/>
                  </a:lnTo>
                  <a:lnTo>
                    <a:pt x="2734" y="5174"/>
                  </a:lnTo>
                  <a:lnTo>
                    <a:pt x="2730" y="5168"/>
                  </a:lnTo>
                  <a:lnTo>
                    <a:pt x="2728" y="5170"/>
                  </a:lnTo>
                  <a:lnTo>
                    <a:pt x="2726" y="5170"/>
                  </a:lnTo>
                  <a:lnTo>
                    <a:pt x="2720" y="5166"/>
                  </a:lnTo>
                  <a:lnTo>
                    <a:pt x="2718" y="5164"/>
                  </a:lnTo>
                  <a:lnTo>
                    <a:pt x="2714" y="5162"/>
                  </a:lnTo>
                  <a:lnTo>
                    <a:pt x="2708" y="5164"/>
                  </a:lnTo>
                  <a:lnTo>
                    <a:pt x="2704" y="5166"/>
                  </a:lnTo>
                  <a:lnTo>
                    <a:pt x="2700" y="5166"/>
                  </a:lnTo>
                  <a:lnTo>
                    <a:pt x="2698" y="5162"/>
                  </a:lnTo>
                  <a:lnTo>
                    <a:pt x="2694" y="5154"/>
                  </a:lnTo>
                  <a:lnTo>
                    <a:pt x="2692" y="5150"/>
                  </a:lnTo>
                  <a:lnTo>
                    <a:pt x="2688" y="5148"/>
                  </a:lnTo>
                  <a:lnTo>
                    <a:pt x="2686" y="5150"/>
                  </a:lnTo>
                  <a:lnTo>
                    <a:pt x="2682" y="5152"/>
                  </a:lnTo>
                  <a:lnTo>
                    <a:pt x="2680" y="5156"/>
                  </a:lnTo>
                  <a:lnTo>
                    <a:pt x="2676" y="5166"/>
                  </a:lnTo>
                  <a:lnTo>
                    <a:pt x="2670" y="5178"/>
                  </a:lnTo>
                  <a:lnTo>
                    <a:pt x="2668" y="5180"/>
                  </a:lnTo>
                  <a:lnTo>
                    <a:pt x="2666" y="5180"/>
                  </a:lnTo>
                  <a:lnTo>
                    <a:pt x="2660" y="5176"/>
                  </a:lnTo>
                  <a:lnTo>
                    <a:pt x="2654" y="5174"/>
                  </a:lnTo>
                  <a:lnTo>
                    <a:pt x="2646" y="5172"/>
                  </a:lnTo>
                  <a:lnTo>
                    <a:pt x="2634" y="5174"/>
                  </a:lnTo>
                  <a:lnTo>
                    <a:pt x="2630" y="5174"/>
                  </a:lnTo>
                  <a:lnTo>
                    <a:pt x="2626" y="5176"/>
                  </a:lnTo>
                  <a:lnTo>
                    <a:pt x="2620" y="5174"/>
                  </a:lnTo>
                  <a:lnTo>
                    <a:pt x="2612" y="5172"/>
                  </a:lnTo>
                  <a:lnTo>
                    <a:pt x="2604" y="5172"/>
                  </a:lnTo>
                  <a:lnTo>
                    <a:pt x="2600" y="5170"/>
                  </a:lnTo>
                  <a:lnTo>
                    <a:pt x="2596" y="5168"/>
                  </a:lnTo>
                  <a:lnTo>
                    <a:pt x="2594" y="5162"/>
                  </a:lnTo>
                  <a:lnTo>
                    <a:pt x="2590" y="5154"/>
                  </a:lnTo>
                  <a:lnTo>
                    <a:pt x="2588" y="5148"/>
                  </a:lnTo>
                  <a:lnTo>
                    <a:pt x="2586" y="5144"/>
                  </a:lnTo>
                  <a:lnTo>
                    <a:pt x="2584" y="5144"/>
                  </a:lnTo>
                  <a:lnTo>
                    <a:pt x="2582" y="5144"/>
                  </a:lnTo>
                  <a:lnTo>
                    <a:pt x="2576" y="5146"/>
                  </a:lnTo>
                  <a:lnTo>
                    <a:pt x="2574" y="5146"/>
                  </a:lnTo>
                  <a:lnTo>
                    <a:pt x="2570" y="5142"/>
                  </a:lnTo>
                  <a:lnTo>
                    <a:pt x="2566" y="5140"/>
                  </a:lnTo>
                  <a:lnTo>
                    <a:pt x="2564" y="5140"/>
                  </a:lnTo>
                  <a:lnTo>
                    <a:pt x="2558" y="5140"/>
                  </a:lnTo>
                  <a:lnTo>
                    <a:pt x="2554" y="5142"/>
                  </a:lnTo>
                  <a:lnTo>
                    <a:pt x="2552" y="5140"/>
                  </a:lnTo>
                  <a:lnTo>
                    <a:pt x="2550" y="5138"/>
                  </a:lnTo>
                  <a:lnTo>
                    <a:pt x="2544" y="5132"/>
                  </a:lnTo>
                  <a:lnTo>
                    <a:pt x="2538" y="5128"/>
                  </a:lnTo>
                  <a:lnTo>
                    <a:pt x="2532" y="5128"/>
                  </a:lnTo>
                  <a:lnTo>
                    <a:pt x="2530" y="5130"/>
                  </a:lnTo>
                  <a:lnTo>
                    <a:pt x="2530" y="5132"/>
                  </a:lnTo>
                  <a:lnTo>
                    <a:pt x="2528" y="5136"/>
                  </a:lnTo>
                  <a:lnTo>
                    <a:pt x="2526" y="5136"/>
                  </a:lnTo>
                  <a:lnTo>
                    <a:pt x="2520" y="5136"/>
                  </a:lnTo>
                  <a:lnTo>
                    <a:pt x="2512" y="5132"/>
                  </a:lnTo>
                  <a:lnTo>
                    <a:pt x="2498" y="5130"/>
                  </a:lnTo>
                  <a:lnTo>
                    <a:pt x="2492" y="5130"/>
                  </a:lnTo>
                  <a:lnTo>
                    <a:pt x="2488" y="5132"/>
                  </a:lnTo>
                  <a:lnTo>
                    <a:pt x="2486" y="5136"/>
                  </a:lnTo>
                  <a:lnTo>
                    <a:pt x="2484" y="5140"/>
                  </a:lnTo>
                  <a:lnTo>
                    <a:pt x="2482" y="5150"/>
                  </a:lnTo>
                  <a:lnTo>
                    <a:pt x="2480" y="5152"/>
                  </a:lnTo>
                  <a:lnTo>
                    <a:pt x="2478" y="5154"/>
                  </a:lnTo>
                  <a:lnTo>
                    <a:pt x="2474" y="5156"/>
                  </a:lnTo>
                  <a:lnTo>
                    <a:pt x="2472" y="5160"/>
                  </a:lnTo>
                  <a:lnTo>
                    <a:pt x="2472" y="5164"/>
                  </a:lnTo>
                  <a:lnTo>
                    <a:pt x="2464" y="5164"/>
                  </a:lnTo>
                  <a:lnTo>
                    <a:pt x="2460" y="5166"/>
                  </a:lnTo>
                  <a:lnTo>
                    <a:pt x="2458" y="5168"/>
                  </a:lnTo>
                  <a:lnTo>
                    <a:pt x="2460" y="5172"/>
                  </a:lnTo>
                  <a:lnTo>
                    <a:pt x="2464" y="5174"/>
                  </a:lnTo>
                  <a:lnTo>
                    <a:pt x="2474" y="5174"/>
                  </a:lnTo>
                  <a:lnTo>
                    <a:pt x="2482" y="5174"/>
                  </a:lnTo>
                  <a:lnTo>
                    <a:pt x="2490" y="5174"/>
                  </a:lnTo>
                  <a:lnTo>
                    <a:pt x="2494" y="5174"/>
                  </a:lnTo>
                  <a:lnTo>
                    <a:pt x="2496" y="5178"/>
                  </a:lnTo>
                  <a:lnTo>
                    <a:pt x="2500" y="5180"/>
                  </a:lnTo>
                  <a:lnTo>
                    <a:pt x="2504" y="5180"/>
                  </a:lnTo>
                  <a:lnTo>
                    <a:pt x="2510" y="5180"/>
                  </a:lnTo>
                  <a:lnTo>
                    <a:pt x="2512" y="5180"/>
                  </a:lnTo>
                  <a:lnTo>
                    <a:pt x="2508" y="5188"/>
                  </a:lnTo>
                  <a:lnTo>
                    <a:pt x="2506" y="5194"/>
                  </a:lnTo>
                  <a:lnTo>
                    <a:pt x="2508" y="5198"/>
                  </a:lnTo>
                  <a:lnTo>
                    <a:pt x="2510" y="5200"/>
                  </a:lnTo>
                  <a:lnTo>
                    <a:pt x="2516" y="5200"/>
                  </a:lnTo>
                  <a:lnTo>
                    <a:pt x="2536" y="5204"/>
                  </a:lnTo>
                  <a:lnTo>
                    <a:pt x="2550" y="5210"/>
                  </a:lnTo>
                  <a:lnTo>
                    <a:pt x="2570" y="5218"/>
                  </a:lnTo>
                  <a:lnTo>
                    <a:pt x="2576" y="5220"/>
                  </a:lnTo>
                  <a:lnTo>
                    <a:pt x="2584" y="5220"/>
                  </a:lnTo>
                  <a:lnTo>
                    <a:pt x="2588" y="5220"/>
                  </a:lnTo>
                  <a:lnTo>
                    <a:pt x="2594" y="5218"/>
                  </a:lnTo>
                  <a:lnTo>
                    <a:pt x="2602" y="5214"/>
                  </a:lnTo>
                  <a:lnTo>
                    <a:pt x="2606" y="5214"/>
                  </a:lnTo>
                  <a:lnTo>
                    <a:pt x="2608" y="5214"/>
                  </a:lnTo>
                  <a:lnTo>
                    <a:pt x="2614" y="5218"/>
                  </a:lnTo>
                  <a:lnTo>
                    <a:pt x="2620" y="5216"/>
                  </a:lnTo>
                  <a:lnTo>
                    <a:pt x="2628" y="5216"/>
                  </a:lnTo>
                  <a:lnTo>
                    <a:pt x="2642" y="5218"/>
                  </a:lnTo>
                  <a:lnTo>
                    <a:pt x="2648" y="5220"/>
                  </a:lnTo>
                  <a:lnTo>
                    <a:pt x="2654" y="5224"/>
                  </a:lnTo>
                  <a:lnTo>
                    <a:pt x="2662" y="5230"/>
                  </a:lnTo>
                  <a:lnTo>
                    <a:pt x="2668" y="5234"/>
                  </a:lnTo>
                  <a:lnTo>
                    <a:pt x="2676" y="5238"/>
                  </a:lnTo>
                  <a:lnTo>
                    <a:pt x="2690" y="5242"/>
                  </a:lnTo>
                  <a:lnTo>
                    <a:pt x="2706" y="5246"/>
                  </a:lnTo>
                  <a:lnTo>
                    <a:pt x="2722" y="5248"/>
                  </a:lnTo>
                  <a:lnTo>
                    <a:pt x="2726" y="5246"/>
                  </a:lnTo>
                  <a:lnTo>
                    <a:pt x="2728" y="5244"/>
                  </a:lnTo>
                  <a:lnTo>
                    <a:pt x="2732" y="5244"/>
                  </a:lnTo>
                  <a:lnTo>
                    <a:pt x="2752" y="5248"/>
                  </a:lnTo>
                  <a:lnTo>
                    <a:pt x="2764" y="5250"/>
                  </a:lnTo>
                  <a:lnTo>
                    <a:pt x="2770" y="5248"/>
                  </a:lnTo>
                  <a:lnTo>
                    <a:pt x="2772" y="5246"/>
                  </a:lnTo>
                  <a:lnTo>
                    <a:pt x="2774" y="5244"/>
                  </a:lnTo>
                  <a:lnTo>
                    <a:pt x="2774" y="5242"/>
                  </a:lnTo>
                  <a:lnTo>
                    <a:pt x="2776" y="5242"/>
                  </a:lnTo>
                  <a:lnTo>
                    <a:pt x="2794" y="5250"/>
                  </a:lnTo>
                  <a:lnTo>
                    <a:pt x="2806" y="5256"/>
                  </a:lnTo>
                  <a:lnTo>
                    <a:pt x="2814" y="5258"/>
                  </a:lnTo>
                  <a:lnTo>
                    <a:pt x="2820" y="5260"/>
                  </a:lnTo>
                  <a:lnTo>
                    <a:pt x="2828" y="5264"/>
                  </a:lnTo>
                  <a:lnTo>
                    <a:pt x="2834" y="5268"/>
                  </a:lnTo>
                  <a:lnTo>
                    <a:pt x="2836" y="5268"/>
                  </a:lnTo>
                  <a:lnTo>
                    <a:pt x="2836" y="5266"/>
                  </a:lnTo>
                  <a:lnTo>
                    <a:pt x="2836" y="5262"/>
                  </a:lnTo>
                  <a:lnTo>
                    <a:pt x="2832" y="5258"/>
                  </a:lnTo>
                  <a:close/>
                  <a:moveTo>
                    <a:pt x="2398" y="4778"/>
                  </a:moveTo>
                  <a:lnTo>
                    <a:pt x="2398" y="4778"/>
                  </a:lnTo>
                  <a:lnTo>
                    <a:pt x="2400" y="4780"/>
                  </a:lnTo>
                  <a:lnTo>
                    <a:pt x="2402" y="4780"/>
                  </a:lnTo>
                  <a:lnTo>
                    <a:pt x="2406" y="4780"/>
                  </a:lnTo>
                  <a:lnTo>
                    <a:pt x="2410" y="4776"/>
                  </a:lnTo>
                  <a:lnTo>
                    <a:pt x="2410" y="4774"/>
                  </a:lnTo>
                  <a:lnTo>
                    <a:pt x="2408" y="4772"/>
                  </a:lnTo>
                  <a:lnTo>
                    <a:pt x="2402" y="4772"/>
                  </a:lnTo>
                  <a:lnTo>
                    <a:pt x="2398" y="4774"/>
                  </a:lnTo>
                  <a:lnTo>
                    <a:pt x="2398" y="4776"/>
                  </a:lnTo>
                  <a:lnTo>
                    <a:pt x="2398" y="4778"/>
                  </a:lnTo>
                  <a:close/>
                  <a:moveTo>
                    <a:pt x="2330" y="4760"/>
                  </a:moveTo>
                  <a:lnTo>
                    <a:pt x="2330" y="4760"/>
                  </a:lnTo>
                  <a:lnTo>
                    <a:pt x="2330" y="4762"/>
                  </a:lnTo>
                  <a:lnTo>
                    <a:pt x="2332" y="4764"/>
                  </a:lnTo>
                  <a:lnTo>
                    <a:pt x="2340" y="4770"/>
                  </a:lnTo>
                  <a:lnTo>
                    <a:pt x="2348" y="4774"/>
                  </a:lnTo>
                  <a:lnTo>
                    <a:pt x="2350" y="4774"/>
                  </a:lnTo>
                  <a:lnTo>
                    <a:pt x="2350" y="4770"/>
                  </a:lnTo>
                  <a:lnTo>
                    <a:pt x="2350" y="4768"/>
                  </a:lnTo>
                  <a:lnTo>
                    <a:pt x="2346" y="4764"/>
                  </a:lnTo>
                  <a:lnTo>
                    <a:pt x="2340" y="4760"/>
                  </a:lnTo>
                  <a:lnTo>
                    <a:pt x="2334" y="4758"/>
                  </a:lnTo>
                  <a:lnTo>
                    <a:pt x="2332" y="4758"/>
                  </a:lnTo>
                  <a:lnTo>
                    <a:pt x="2330" y="4760"/>
                  </a:lnTo>
                  <a:close/>
                  <a:moveTo>
                    <a:pt x="2230" y="4942"/>
                  </a:moveTo>
                  <a:lnTo>
                    <a:pt x="2230" y="4942"/>
                  </a:lnTo>
                  <a:lnTo>
                    <a:pt x="2230" y="4944"/>
                  </a:lnTo>
                  <a:lnTo>
                    <a:pt x="2230" y="4946"/>
                  </a:lnTo>
                  <a:lnTo>
                    <a:pt x="2234" y="4952"/>
                  </a:lnTo>
                  <a:lnTo>
                    <a:pt x="2238" y="4956"/>
                  </a:lnTo>
                  <a:lnTo>
                    <a:pt x="2242" y="4956"/>
                  </a:lnTo>
                  <a:lnTo>
                    <a:pt x="2244" y="4954"/>
                  </a:lnTo>
                  <a:lnTo>
                    <a:pt x="2244" y="4952"/>
                  </a:lnTo>
                  <a:lnTo>
                    <a:pt x="2244" y="4950"/>
                  </a:lnTo>
                  <a:lnTo>
                    <a:pt x="2240" y="4944"/>
                  </a:lnTo>
                  <a:lnTo>
                    <a:pt x="2236" y="4940"/>
                  </a:lnTo>
                  <a:lnTo>
                    <a:pt x="2232" y="4940"/>
                  </a:lnTo>
                  <a:lnTo>
                    <a:pt x="2230" y="4942"/>
                  </a:lnTo>
                  <a:close/>
                  <a:moveTo>
                    <a:pt x="2194" y="4886"/>
                  </a:moveTo>
                  <a:lnTo>
                    <a:pt x="2194" y="4886"/>
                  </a:lnTo>
                  <a:lnTo>
                    <a:pt x="2192" y="4890"/>
                  </a:lnTo>
                  <a:lnTo>
                    <a:pt x="2192" y="4896"/>
                  </a:lnTo>
                  <a:lnTo>
                    <a:pt x="2194" y="4904"/>
                  </a:lnTo>
                  <a:lnTo>
                    <a:pt x="2198" y="4910"/>
                  </a:lnTo>
                  <a:lnTo>
                    <a:pt x="2208" y="4920"/>
                  </a:lnTo>
                  <a:lnTo>
                    <a:pt x="2214" y="4924"/>
                  </a:lnTo>
                  <a:lnTo>
                    <a:pt x="2218" y="4924"/>
                  </a:lnTo>
                  <a:lnTo>
                    <a:pt x="2220" y="4920"/>
                  </a:lnTo>
                  <a:lnTo>
                    <a:pt x="2220" y="4914"/>
                  </a:lnTo>
                  <a:lnTo>
                    <a:pt x="2214" y="4900"/>
                  </a:lnTo>
                  <a:lnTo>
                    <a:pt x="2210" y="4894"/>
                  </a:lnTo>
                  <a:lnTo>
                    <a:pt x="2204" y="4888"/>
                  </a:lnTo>
                  <a:lnTo>
                    <a:pt x="2200" y="4886"/>
                  </a:lnTo>
                  <a:lnTo>
                    <a:pt x="2194" y="4886"/>
                  </a:lnTo>
                  <a:close/>
                  <a:moveTo>
                    <a:pt x="2182" y="4866"/>
                  </a:moveTo>
                  <a:lnTo>
                    <a:pt x="2182" y="4866"/>
                  </a:lnTo>
                  <a:lnTo>
                    <a:pt x="2184" y="4868"/>
                  </a:lnTo>
                  <a:lnTo>
                    <a:pt x="2186" y="4866"/>
                  </a:lnTo>
                  <a:lnTo>
                    <a:pt x="2188" y="4862"/>
                  </a:lnTo>
                  <a:lnTo>
                    <a:pt x="2188" y="4856"/>
                  </a:lnTo>
                  <a:lnTo>
                    <a:pt x="2186" y="4850"/>
                  </a:lnTo>
                  <a:lnTo>
                    <a:pt x="2184" y="4850"/>
                  </a:lnTo>
                  <a:lnTo>
                    <a:pt x="2182" y="4850"/>
                  </a:lnTo>
                  <a:lnTo>
                    <a:pt x="2180" y="4854"/>
                  </a:lnTo>
                  <a:lnTo>
                    <a:pt x="2180" y="4860"/>
                  </a:lnTo>
                  <a:lnTo>
                    <a:pt x="2180" y="4864"/>
                  </a:lnTo>
                  <a:lnTo>
                    <a:pt x="2182" y="4866"/>
                  </a:lnTo>
                  <a:close/>
                  <a:moveTo>
                    <a:pt x="2248" y="4964"/>
                  </a:moveTo>
                  <a:lnTo>
                    <a:pt x="2248" y="4964"/>
                  </a:lnTo>
                  <a:lnTo>
                    <a:pt x="2246" y="4968"/>
                  </a:lnTo>
                  <a:lnTo>
                    <a:pt x="2246" y="4974"/>
                  </a:lnTo>
                  <a:lnTo>
                    <a:pt x="2248" y="4976"/>
                  </a:lnTo>
                  <a:lnTo>
                    <a:pt x="2252" y="4978"/>
                  </a:lnTo>
                  <a:lnTo>
                    <a:pt x="2254" y="4978"/>
                  </a:lnTo>
                  <a:lnTo>
                    <a:pt x="2256" y="4980"/>
                  </a:lnTo>
                  <a:lnTo>
                    <a:pt x="2260" y="4990"/>
                  </a:lnTo>
                  <a:lnTo>
                    <a:pt x="2262" y="4996"/>
                  </a:lnTo>
                  <a:lnTo>
                    <a:pt x="2264" y="4996"/>
                  </a:lnTo>
                  <a:lnTo>
                    <a:pt x="2266" y="4994"/>
                  </a:lnTo>
                  <a:lnTo>
                    <a:pt x="2266" y="4990"/>
                  </a:lnTo>
                  <a:lnTo>
                    <a:pt x="2266" y="4984"/>
                  </a:lnTo>
                  <a:lnTo>
                    <a:pt x="2260" y="4974"/>
                  </a:lnTo>
                  <a:lnTo>
                    <a:pt x="2254" y="4964"/>
                  </a:lnTo>
                  <a:lnTo>
                    <a:pt x="2250" y="4964"/>
                  </a:lnTo>
                  <a:lnTo>
                    <a:pt x="2248" y="4964"/>
                  </a:lnTo>
                  <a:close/>
                  <a:moveTo>
                    <a:pt x="2354" y="4788"/>
                  </a:moveTo>
                  <a:lnTo>
                    <a:pt x="2354" y="4788"/>
                  </a:lnTo>
                  <a:lnTo>
                    <a:pt x="2352" y="4784"/>
                  </a:lnTo>
                  <a:lnTo>
                    <a:pt x="2350" y="4792"/>
                  </a:lnTo>
                  <a:lnTo>
                    <a:pt x="2348" y="4796"/>
                  </a:lnTo>
                  <a:lnTo>
                    <a:pt x="2348" y="4800"/>
                  </a:lnTo>
                  <a:lnTo>
                    <a:pt x="2352" y="4800"/>
                  </a:lnTo>
                  <a:lnTo>
                    <a:pt x="2358" y="4802"/>
                  </a:lnTo>
                  <a:lnTo>
                    <a:pt x="2364" y="4802"/>
                  </a:lnTo>
                  <a:lnTo>
                    <a:pt x="2370" y="4804"/>
                  </a:lnTo>
                  <a:lnTo>
                    <a:pt x="2372" y="4804"/>
                  </a:lnTo>
                  <a:lnTo>
                    <a:pt x="2372" y="4800"/>
                  </a:lnTo>
                  <a:lnTo>
                    <a:pt x="2372" y="4798"/>
                  </a:lnTo>
                  <a:lnTo>
                    <a:pt x="2370" y="4796"/>
                  </a:lnTo>
                  <a:lnTo>
                    <a:pt x="2364" y="4794"/>
                  </a:lnTo>
                  <a:lnTo>
                    <a:pt x="2358" y="4792"/>
                  </a:lnTo>
                  <a:lnTo>
                    <a:pt x="2354" y="4788"/>
                  </a:lnTo>
                  <a:close/>
                  <a:moveTo>
                    <a:pt x="2484" y="5128"/>
                  </a:moveTo>
                  <a:lnTo>
                    <a:pt x="2484" y="5128"/>
                  </a:lnTo>
                  <a:lnTo>
                    <a:pt x="2486" y="5124"/>
                  </a:lnTo>
                  <a:lnTo>
                    <a:pt x="2486" y="5120"/>
                  </a:lnTo>
                  <a:lnTo>
                    <a:pt x="2488" y="5108"/>
                  </a:lnTo>
                  <a:lnTo>
                    <a:pt x="2486" y="5092"/>
                  </a:lnTo>
                  <a:lnTo>
                    <a:pt x="2488" y="5076"/>
                  </a:lnTo>
                  <a:lnTo>
                    <a:pt x="2488" y="5062"/>
                  </a:lnTo>
                  <a:lnTo>
                    <a:pt x="2486" y="5056"/>
                  </a:lnTo>
                  <a:lnTo>
                    <a:pt x="2484" y="5050"/>
                  </a:lnTo>
                  <a:lnTo>
                    <a:pt x="2486" y="5038"/>
                  </a:lnTo>
                  <a:lnTo>
                    <a:pt x="2488" y="5028"/>
                  </a:lnTo>
                  <a:lnTo>
                    <a:pt x="2488" y="5020"/>
                  </a:lnTo>
                  <a:lnTo>
                    <a:pt x="2486" y="5014"/>
                  </a:lnTo>
                  <a:lnTo>
                    <a:pt x="2492" y="5004"/>
                  </a:lnTo>
                  <a:lnTo>
                    <a:pt x="2494" y="4998"/>
                  </a:lnTo>
                  <a:lnTo>
                    <a:pt x="2496" y="4994"/>
                  </a:lnTo>
                  <a:lnTo>
                    <a:pt x="2494" y="4990"/>
                  </a:lnTo>
                  <a:lnTo>
                    <a:pt x="2492" y="4988"/>
                  </a:lnTo>
                  <a:lnTo>
                    <a:pt x="2486" y="4982"/>
                  </a:lnTo>
                  <a:lnTo>
                    <a:pt x="2482" y="4978"/>
                  </a:lnTo>
                  <a:lnTo>
                    <a:pt x="2480" y="4972"/>
                  </a:lnTo>
                  <a:lnTo>
                    <a:pt x="2476" y="4962"/>
                  </a:lnTo>
                  <a:lnTo>
                    <a:pt x="2472" y="4956"/>
                  </a:lnTo>
                  <a:lnTo>
                    <a:pt x="2468" y="4954"/>
                  </a:lnTo>
                  <a:lnTo>
                    <a:pt x="2460" y="4956"/>
                  </a:lnTo>
                  <a:lnTo>
                    <a:pt x="2456" y="4958"/>
                  </a:lnTo>
                  <a:lnTo>
                    <a:pt x="2452" y="4956"/>
                  </a:lnTo>
                  <a:lnTo>
                    <a:pt x="2450" y="4956"/>
                  </a:lnTo>
                  <a:lnTo>
                    <a:pt x="2446" y="4958"/>
                  </a:lnTo>
                  <a:lnTo>
                    <a:pt x="2440" y="4962"/>
                  </a:lnTo>
                  <a:lnTo>
                    <a:pt x="2442" y="4956"/>
                  </a:lnTo>
                  <a:lnTo>
                    <a:pt x="2446" y="4946"/>
                  </a:lnTo>
                  <a:lnTo>
                    <a:pt x="2446" y="4942"/>
                  </a:lnTo>
                  <a:lnTo>
                    <a:pt x="2442" y="4940"/>
                  </a:lnTo>
                  <a:lnTo>
                    <a:pt x="2438" y="4938"/>
                  </a:lnTo>
                  <a:lnTo>
                    <a:pt x="2436" y="4932"/>
                  </a:lnTo>
                  <a:lnTo>
                    <a:pt x="2430" y="4914"/>
                  </a:lnTo>
                  <a:lnTo>
                    <a:pt x="2428" y="4904"/>
                  </a:lnTo>
                  <a:lnTo>
                    <a:pt x="2426" y="4898"/>
                  </a:lnTo>
                  <a:lnTo>
                    <a:pt x="2422" y="4892"/>
                  </a:lnTo>
                  <a:lnTo>
                    <a:pt x="2420" y="4890"/>
                  </a:lnTo>
                  <a:lnTo>
                    <a:pt x="2416" y="4890"/>
                  </a:lnTo>
                  <a:lnTo>
                    <a:pt x="2410" y="4890"/>
                  </a:lnTo>
                  <a:lnTo>
                    <a:pt x="2404" y="4890"/>
                  </a:lnTo>
                  <a:lnTo>
                    <a:pt x="2394" y="4884"/>
                  </a:lnTo>
                  <a:lnTo>
                    <a:pt x="2390" y="4880"/>
                  </a:lnTo>
                  <a:lnTo>
                    <a:pt x="2388" y="4876"/>
                  </a:lnTo>
                  <a:lnTo>
                    <a:pt x="2388" y="4872"/>
                  </a:lnTo>
                  <a:lnTo>
                    <a:pt x="2388" y="4868"/>
                  </a:lnTo>
                  <a:lnTo>
                    <a:pt x="2390" y="4862"/>
                  </a:lnTo>
                  <a:lnTo>
                    <a:pt x="2392" y="4858"/>
                  </a:lnTo>
                  <a:lnTo>
                    <a:pt x="2390" y="4852"/>
                  </a:lnTo>
                  <a:lnTo>
                    <a:pt x="2390" y="4848"/>
                  </a:lnTo>
                  <a:lnTo>
                    <a:pt x="2392" y="4846"/>
                  </a:lnTo>
                  <a:lnTo>
                    <a:pt x="2396" y="4844"/>
                  </a:lnTo>
                  <a:lnTo>
                    <a:pt x="2400" y="4842"/>
                  </a:lnTo>
                  <a:lnTo>
                    <a:pt x="2402" y="4836"/>
                  </a:lnTo>
                  <a:lnTo>
                    <a:pt x="2402" y="4832"/>
                  </a:lnTo>
                  <a:lnTo>
                    <a:pt x="2400" y="4826"/>
                  </a:lnTo>
                  <a:lnTo>
                    <a:pt x="2396" y="4822"/>
                  </a:lnTo>
                  <a:lnTo>
                    <a:pt x="2392" y="4818"/>
                  </a:lnTo>
                  <a:lnTo>
                    <a:pt x="2386" y="4816"/>
                  </a:lnTo>
                  <a:lnTo>
                    <a:pt x="2380" y="4818"/>
                  </a:lnTo>
                  <a:lnTo>
                    <a:pt x="2376" y="4820"/>
                  </a:lnTo>
                  <a:lnTo>
                    <a:pt x="2374" y="4820"/>
                  </a:lnTo>
                  <a:lnTo>
                    <a:pt x="2372" y="4814"/>
                  </a:lnTo>
                  <a:lnTo>
                    <a:pt x="2372" y="4812"/>
                  </a:lnTo>
                  <a:lnTo>
                    <a:pt x="2368" y="4808"/>
                  </a:lnTo>
                  <a:lnTo>
                    <a:pt x="2364" y="4806"/>
                  </a:lnTo>
                  <a:lnTo>
                    <a:pt x="2356" y="4804"/>
                  </a:lnTo>
                  <a:lnTo>
                    <a:pt x="2348" y="4802"/>
                  </a:lnTo>
                  <a:lnTo>
                    <a:pt x="2342" y="4796"/>
                  </a:lnTo>
                  <a:lnTo>
                    <a:pt x="2340" y="4790"/>
                  </a:lnTo>
                  <a:lnTo>
                    <a:pt x="2338" y="4784"/>
                  </a:lnTo>
                  <a:lnTo>
                    <a:pt x="2336" y="4776"/>
                  </a:lnTo>
                  <a:lnTo>
                    <a:pt x="2332" y="4768"/>
                  </a:lnTo>
                  <a:lnTo>
                    <a:pt x="2324" y="4762"/>
                  </a:lnTo>
                  <a:lnTo>
                    <a:pt x="2314" y="4758"/>
                  </a:lnTo>
                  <a:lnTo>
                    <a:pt x="2308" y="4756"/>
                  </a:lnTo>
                  <a:lnTo>
                    <a:pt x="2304" y="4754"/>
                  </a:lnTo>
                  <a:lnTo>
                    <a:pt x="2302" y="4748"/>
                  </a:lnTo>
                  <a:lnTo>
                    <a:pt x="2300" y="4740"/>
                  </a:lnTo>
                  <a:lnTo>
                    <a:pt x="2298" y="4738"/>
                  </a:lnTo>
                  <a:lnTo>
                    <a:pt x="2296" y="4734"/>
                  </a:lnTo>
                  <a:lnTo>
                    <a:pt x="2288" y="4728"/>
                  </a:lnTo>
                  <a:lnTo>
                    <a:pt x="2284" y="4728"/>
                  </a:lnTo>
                  <a:lnTo>
                    <a:pt x="2282" y="4730"/>
                  </a:lnTo>
                  <a:lnTo>
                    <a:pt x="2282" y="4732"/>
                  </a:lnTo>
                  <a:lnTo>
                    <a:pt x="2282" y="4740"/>
                  </a:lnTo>
                  <a:lnTo>
                    <a:pt x="2282" y="4742"/>
                  </a:lnTo>
                  <a:lnTo>
                    <a:pt x="2280" y="4740"/>
                  </a:lnTo>
                  <a:lnTo>
                    <a:pt x="2274" y="4736"/>
                  </a:lnTo>
                  <a:lnTo>
                    <a:pt x="2270" y="4732"/>
                  </a:lnTo>
                  <a:lnTo>
                    <a:pt x="2266" y="4728"/>
                  </a:lnTo>
                  <a:lnTo>
                    <a:pt x="2262" y="4718"/>
                  </a:lnTo>
                  <a:lnTo>
                    <a:pt x="2258" y="4710"/>
                  </a:lnTo>
                  <a:lnTo>
                    <a:pt x="2254" y="4708"/>
                  </a:lnTo>
                  <a:lnTo>
                    <a:pt x="2252" y="4708"/>
                  </a:lnTo>
                  <a:lnTo>
                    <a:pt x="2248" y="4702"/>
                  </a:lnTo>
                  <a:lnTo>
                    <a:pt x="2242" y="4692"/>
                  </a:lnTo>
                  <a:lnTo>
                    <a:pt x="2234" y="4680"/>
                  </a:lnTo>
                  <a:lnTo>
                    <a:pt x="2222" y="4670"/>
                  </a:lnTo>
                  <a:lnTo>
                    <a:pt x="2214" y="4666"/>
                  </a:lnTo>
                  <a:lnTo>
                    <a:pt x="2208" y="4664"/>
                  </a:lnTo>
                  <a:lnTo>
                    <a:pt x="2204" y="4662"/>
                  </a:lnTo>
                  <a:lnTo>
                    <a:pt x="2200" y="4658"/>
                  </a:lnTo>
                  <a:lnTo>
                    <a:pt x="2196" y="4652"/>
                  </a:lnTo>
                  <a:lnTo>
                    <a:pt x="2192" y="4646"/>
                  </a:lnTo>
                  <a:lnTo>
                    <a:pt x="2190" y="4644"/>
                  </a:lnTo>
                  <a:lnTo>
                    <a:pt x="2186" y="4642"/>
                  </a:lnTo>
                  <a:lnTo>
                    <a:pt x="2182" y="4640"/>
                  </a:lnTo>
                  <a:lnTo>
                    <a:pt x="2180" y="4638"/>
                  </a:lnTo>
                  <a:lnTo>
                    <a:pt x="2180" y="4632"/>
                  </a:lnTo>
                  <a:lnTo>
                    <a:pt x="2178" y="4626"/>
                  </a:lnTo>
                  <a:lnTo>
                    <a:pt x="2176" y="4624"/>
                  </a:lnTo>
                  <a:lnTo>
                    <a:pt x="2174" y="4622"/>
                  </a:lnTo>
                  <a:lnTo>
                    <a:pt x="2170" y="4620"/>
                  </a:lnTo>
                  <a:lnTo>
                    <a:pt x="2168" y="4618"/>
                  </a:lnTo>
                  <a:lnTo>
                    <a:pt x="2166" y="4612"/>
                  </a:lnTo>
                  <a:lnTo>
                    <a:pt x="2166" y="4604"/>
                  </a:lnTo>
                  <a:lnTo>
                    <a:pt x="2162" y="4598"/>
                  </a:lnTo>
                  <a:lnTo>
                    <a:pt x="2158" y="4592"/>
                  </a:lnTo>
                  <a:lnTo>
                    <a:pt x="2150" y="4582"/>
                  </a:lnTo>
                  <a:lnTo>
                    <a:pt x="2146" y="4582"/>
                  </a:lnTo>
                  <a:lnTo>
                    <a:pt x="2146" y="4584"/>
                  </a:lnTo>
                  <a:lnTo>
                    <a:pt x="2142" y="4586"/>
                  </a:lnTo>
                  <a:lnTo>
                    <a:pt x="2138" y="4586"/>
                  </a:lnTo>
                  <a:lnTo>
                    <a:pt x="2134" y="4584"/>
                  </a:lnTo>
                  <a:lnTo>
                    <a:pt x="2130" y="4582"/>
                  </a:lnTo>
                  <a:lnTo>
                    <a:pt x="2128" y="4580"/>
                  </a:lnTo>
                  <a:lnTo>
                    <a:pt x="2122" y="4582"/>
                  </a:lnTo>
                  <a:lnTo>
                    <a:pt x="2114" y="4584"/>
                  </a:lnTo>
                  <a:lnTo>
                    <a:pt x="2108" y="4584"/>
                  </a:lnTo>
                  <a:lnTo>
                    <a:pt x="2098" y="4584"/>
                  </a:lnTo>
                  <a:lnTo>
                    <a:pt x="2088" y="4580"/>
                  </a:lnTo>
                  <a:lnTo>
                    <a:pt x="2086" y="4578"/>
                  </a:lnTo>
                  <a:lnTo>
                    <a:pt x="2084" y="4576"/>
                  </a:lnTo>
                  <a:lnTo>
                    <a:pt x="2082" y="4572"/>
                  </a:lnTo>
                  <a:lnTo>
                    <a:pt x="2078" y="4568"/>
                  </a:lnTo>
                  <a:lnTo>
                    <a:pt x="2070" y="4566"/>
                  </a:lnTo>
                  <a:lnTo>
                    <a:pt x="2062" y="4564"/>
                  </a:lnTo>
                  <a:lnTo>
                    <a:pt x="2058" y="4566"/>
                  </a:lnTo>
                  <a:lnTo>
                    <a:pt x="2056" y="4570"/>
                  </a:lnTo>
                  <a:lnTo>
                    <a:pt x="2056" y="4576"/>
                  </a:lnTo>
                  <a:lnTo>
                    <a:pt x="2058" y="4584"/>
                  </a:lnTo>
                  <a:lnTo>
                    <a:pt x="2060" y="4594"/>
                  </a:lnTo>
                  <a:lnTo>
                    <a:pt x="2070" y="4612"/>
                  </a:lnTo>
                  <a:lnTo>
                    <a:pt x="2080" y="4626"/>
                  </a:lnTo>
                  <a:lnTo>
                    <a:pt x="2086" y="4634"/>
                  </a:lnTo>
                  <a:lnTo>
                    <a:pt x="2094" y="4640"/>
                  </a:lnTo>
                  <a:lnTo>
                    <a:pt x="2102" y="4650"/>
                  </a:lnTo>
                  <a:lnTo>
                    <a:pt x="2104" y="4654"/>
                  </a:lnTo>
                  <a:lnTo>
                    <a:pt x="2108" y="4658"/>
                  </a:lnTo>
                  <a:lnTo>
                    <a:pt x="2114" y="4658"/>
                  </a:lnTo>
                  <a:lnTo>
                    <a:pt x="2116" y="4658"/>
                  </a:lnTo>
                  <a:lnTo>
                    <a:pt x="2120" y="4660"/>
                  </a:lnTo>
                  <a:lnTo>
                    <a:pt x="2124" y="4664"/>
                  </a:lnTo>
                  <a:lnTo>
                    <a:pt x="2130" y="4672"/>
                  </a:lnTo>
                  <a:lnTo>
                    <a:pt x="2138" y="4686"/>
                  </a:lnTo>
                  <a:lnTo>
                    <a:pt x="2138" y="4690"/>
                  </a:lnTo>
                  <a:lnTo>
                    <a:pt x="2138" y="4692"/>
                  </a:lnTo>
                  <a:lnTo>
                    <a:pt x="2146" y="4698"/>
                  </a:lnTo>
                  <a:lnTo>
                    <a:pt x="2152" y="4702"/>
                  </a:lnTo>
                  <a:lnTo>
                    <a:pt x="2154" y="4706"/>
                  </a:lnTo>
                  <a:lnTo>
                    <a:pt x="2154" y="4716"/>
                  </a:lnTo>
                  <a:lnTo>
                    <a:pt x="2156" y="4720"/>
                  </a:lnTo>
                  <a:lnTo>
                    <a:pt x="2158" y="4724"/>
                  </a:lnTo>
                  <a:lnTo>
                    <a:pt x="2162" y="4730"/>
                  </a:lnTo>
                  <a:lnTo>
                    <a:pt x="2172" y="4736"/>
                  </a:lnTo>
                  <a:lnTo>
                    <a:pt x="2182" y="4742"/>
                  </a:lnTo>
                  <a:lnTo>
                    <a:pt x="2192" y="4748"/>
                  </a:lnTo>
                  <a:lnTo>
                    <a:pt x="2198" y="4756"/>
                  </a:lnTo>
                  <a:lnTo>
                    <a:pt x="2200" y="4760"/>
                  </a:lnTo>
                  <a:lnTo>
                    <a:pt x="2200" y="4762"/>
                  </a:lnTo>
                  <a:lnTo>
                    <a:pt x="2198" y="4766"/>
                  </a:lnTo>
                  <a:lnTo>
                    <a:pt x="2198" y="4772"/>
                  </a:lnTo>
                  <a:lnTo>
                    <a:pt x="2206" y="4794"/>
                  </a:lnTo>
                  <a:lnTo>
                    <a:pt x="2214" y="4820"/>
                  </a:lnTo>
                  <a:lnTo>
                    <a:pt x="2218" y="4828"/>
                  </a:lnTo>
                  <a:lnTo>
                    <a:pt x="2226" y="4834"/>
                  </a:lnTo>
                  <a:lnTo>
                    <a:pt x="2234" y="4838"/>
                  </a:lnTo>
                  <a:lnTo>
                    <a:pt x="2236" y="4844"/>
                  </a:lnTo>
                  <a:lnTo>
                    <a:pt x="2240" y="4854"/>
                  </a:lnTo>
                  <a:lnTo>
                    <a:pt x="2254" y="4870"/>
                  </a:lnTo>
                  <a:lnTo>
                    <a:pt x="2260" y="4876"/>
                  </a:lnTo>
                  <a:lnTo>
                    <a:pt x="2262" y="4882"/>
                  </a:lnTo>
                  <a:lnTo>
                    <a:pt x="2264" y="4886"/>
                  </a:lnTo>
                  <a:lnTo>
                    <a:pt x="2264" y="4890"/>
                  </a:lnTo>
                  <a:lnTo>
                    <a:pt x="2262" y="4898"/>
                  </a:lnTo>
                  <a:lnTo>
                    <a:pt x="2264" y="4900"/>
                  </a:lnTo>
                  <a:lnTo>
                    <a:pt x="2266" y="4904"/>
                  </a:lnTo>
                  <a:lnTo>
                    <a:pt x="2274" y="4912"/>
                  </a:lnTo>
                  <a:lnTo>
                    <a:pt x="2278" y="4922"/>
                  </a:lnTo>
                  <a:lnTo>
                    <a:pt x="2282" y="4934"/>
                  </a:lnTo>
                  <a:lnTo>
                    <a:pt x="2284" y="4946"/>
                  </a:lnTo>
                  <a:lnTo>
                    <a:pt x="2290" y="4960"/>
                  </a:lnTo>
                  <a:lnTo>
                    <a:pt x="2300" y="4976"/>
                  </a:lnTo>
                  <a:lnTo>
                    <a:pt x="2312" y="4992"/>
                  </a:lnTo>
                  <a:lnTo>
                    <a:pt x="2326" y="5008"/>
                  </a:lnTo>
                  <a:lnTo>
                    <a:pt x="2336" y="5018"/>
                  </a:lnTo>
                  <a:lnTo>
                    <a:pt x="2342" y="5028"/>
                  </a:lnTo>
                  <a:lnTo>
                    <a:pt x="2350" y="5038"/>
                  </a:lnTo>
                  <a:lnTo>
                    <a:pt x="2364" y="5054"/>
                  </a:lnTo>
                  <a:lnTo>
                    <a:pt x="2380" y="5072"/>
                  </a:lnTo>
                  <a:lnTo>
                    <a:pt x="2394" y="5084"/>
                  </a:lnTo>
                  <a:lnTo>
                    <a:pt x="2404" y="5094"/>
                  </a:lnTo>
                  <a:lnTo>
                    <a:pt x="2416" y="5108"/>
                  </a:lnTo>
                  <a:lnTo>
                    <a:pt x="2426" y="5122"/>
                  </a:lnTo>
                  <a:lnTo>
                    <a:pt x="2434" y="5132"/>
                  </a:lnTo>
                  <a:lnTo>
                    <a:pt x="2436" y="5134"/>
                  </a:lnTo>
                  <a:lnTo>
                    <a:pt x="2438" y="5134"/>
                  </a:lnTo>
                  <a:lnTo>
                    <a:pt x="2434" y="5120"/>
                  </a:lnTo>
                  <a:lnTo>
                    <a:pt x="2434" y="5112"/>
                  </a:lnTo>
                  <a:lnTo>
                    <a:pt x="2434" y="5110"/>
                  </a:lnTo>
                  <a:lnTo>
                    <a:pt x="2438" y="5112"/>
                  </a:lnTo>
                  <a:lnTo>
                    <a:pt x="2444" y="5114"/>
                  </a:lnTo>
                  <a:lnTo>
                    <a:pt x="2450" y="5118"/>
                  </a:lnTo>
                  <a:lnTo>
                    <a:pt x="2454" y="5120"/>
                  </a:lnTo>
                  <a:lnTo>
                    <a:pt x="2458" y="5118"/>
                  </a:lnTo>
                  <a:lnTo>
                    <a:pt x="2460" y="5114"/>
                  </a:lnTo>
                  <a:lnTo>
                    <a:pt x="2462" y="5108"/>
                  </a:lnTo>
                  <a:lnTo>
                    <a:pt x="2464" y="5108"/>
                  </a:lnTo>
                  <a:lnTo>
                    <a:pt x="2470" y="5116"/>
                  </a:lnTo>
                  <a:lnTo>
                    <a:pt x="2476" y="5126"/>
                  </a:lnTo>
                  <a:lnTo>
                    <a:pt x="2480" y="5128"/>
                  </a:lnTo>
                  <a:lnTo>
                    <a:pt x="2484" y="5128"/>
                  </a:lnTo>
                  <a:close/>
                  <a:moveTo>
                    <a:pt x="2344" y="4774"/>
                  </a:moveTo>
                  <a:lnTo>
                    <a:pt x="2344" y="4774"/>
                  </a:lnTo>
                  <a:lnTo>
                    <a:pt x="2340" y="4772"/>
                  </a:lnTo>
                  <a:lnTo>
                    <a:pt x="2338" y="4772"/>
                  </a:lnTo>
                  <a:lnTo>
                    <a:pt x="2338" y="4774"/>
                  </a:lnTo>
                  <a:lnTo>
                    <a:pt x="2338" y="4776"/>
                  </a:lnTo>
                  <a:lnTo>
                    <a:pt x="2340" y="4784"/>
                  </a:lnTo>
                  <a:lnTo>
                    <a:pt x="2344" y="4792"/>
                  </a:lnTo>
                  <a:lnTo>
                    <a:pt x="2346" y="4792"/>
                  </a:lnTo>
                  <a:lnTo>
                    <a:pt x="2348" y="4788"/>
                  </a:lnTo>
                  <a:lnTo>
                    <a:pt x="2348" y="4780"/>
                  </a:lnTo>
                  <a:lnTo>
                    <a:pt x="2346" y="4776"/>
                  </a:lnTo>
                  <a:lnTo>
                    <a:pt x="2344" y="4774"/>
                  </a:lnTo>
                  <a:close/>
                  <a:moveTo>
                    <a:pt x="2374" y="4792"/>
                  </a:moveTo>
                  <a:lnTo>
                    <a:pt x="2374" y="4792"/>
                  </a:lnTo>
                  <a:lnTo>
                    <a:pt x="2372" y="4786"/>
                  </a:lnTo>
                  <a:lnTo>
                    <a:pt x="2366" y="4784"/>
                  </a:lnTo>
                  <a:lnTo>
                    <a:pt x="2360" y="4782"/>
                  </a:lnTo>
                  <a:lnTo>
                    <a:pt x="2358" y="4782"/>
                  </a:lnTo>
                  <a:lnTo>
                    <a:pt x="2358" y="4784"/>
                  </a:lnTo>
                  <a:lnTo>
                    <a:pt x="2358" y="4788"/>
                  </a:lnTo>
                  <a:lnTo>
                    <a:pt x="2364" y="4790"/>
                  </a:lnTo>
                  <a:lnTo>
                    <a:pt x="2372" y="4794"/>
                  </a:lnTo>
                  <a:lnTo>
                    <a:pt x="2374" y="4794"/>
                  </a:lnTo>
                  <a:lnTo>
                    <a:pt x="2374" y="4792"/>
                  </a:lnTo>
                  <a:close/>
                  <a:moveTo>
                    <a:pt x="2316" y="4736"/>
                  </a:moveTo>
                  <a:lnTo>
                    <a:pt x="2316" y="4736"/>
                  </a:lnTo>
                  <a:lnTo>
                    <a:pt x="2312" y="4736"/>
                  </a:lnTo>
                  <a:lnTo>
                    <a:pt x="2310" y="4736"/>
                  </a:lnTo>
                  <a:lnTo>
                    <a:pt x="2306" y="4740"/>
                  </a:lnTo>
                  <a:lnTo>
                    <a:pt x="2306" y="4746"/>
                  </a:lnTo>
                  <a:lnTo>
                    <a:pt x="2308" y="4750"/>
                  </a:lnTo>
                  <a:lnTo>
                    <a:pt x="2310" y="4752"/>
                  </a:lnTo>
                  <a:lnTo>
                    <a:pt x="2312" y="4752"/>
                  </a:lnTo>
                  <a:lnTo>
                    <a:pt x="2314" y="4752"/>
                  </a:lnTo>
                  <a:lnTo>
                    <a:pt x="2318" y="4746"/>
                  </a:lnTo>
                  <a:lnTo>
                    <a:pt x="2318" y="4740"/>
                  </a:lnTo>
                  <a:lnTo>
                    <a:pt x="2318" y="4736"/>
                  </a:lnTo>
                  <a:lnTo>
                    <a:pt x="2316" y="4736"/>
                  </a:lnTo>
                  <a:close/>
                  <a:moveTo>
                    <a:pt x="36" y="5458"/>
                  </a:moveTo>
                  <a:lnTo>
                    <a:pt x="36" y="5458"/>
                  </a:lnTo>
                  <a:lnTo>
                    <a:pt x="32" y="5458"/>
                  </a:lnTo>
                  <a:lnTo>
                    <a:pt x="30" y="5460"/>
                  </a:lnTo>
                  <a:lnTo>
                    <a:pt x="32" y="5464"/>
                  </a:lnTo>
                  <a:lnTo>
                    <a:pt x="36" y="5470"/>
                  </a:lnTo>
                  <a:lnTo>
                    <a:pt x="38" y="5472"/>
                  </a:lnTo>
                  <a:lnTo>
                    <a:pt x="40" y="5472"/>
                  </a:lnTo>
                  <a:lnTo>
                    <a:pt x="40" y="5468"/>
                  </a:lnTo>
                  <a:lnTo>
                    <a:pt x="40" y="5462"/>
                  </a:lnTo>
                  <a:lnTo>
                    <a:pt x="36" y="5458"/>
                  </a:lnTo>
                  <a:close/>
                  <a:moveTo>
                    <a:pt x="2554" y="4992"/>
                  </a:moveTo>
                  <a:lnTo>
                    <a:pt x="2554" y="4992"/>
                  </a:lnTo>
                  <a:lnTo>
                    <a:pt x="2558" y="4998"/>
                  </a:lnTo>
                  <a:lnTo>
                    <a:pt x="2560" y="4998"/>
                  </a:lnTo>
                  <a:lnTo>
                    <a:pt x="2562" y="4996"/>
                  </a:lnTo>
                  <a:lnTo>
                    <a:pt x="2564" y="4994"/>
                  </a:lnTo>
                  <a:lnTo>
                    <a:pt x="2566" y="4994"/>
                  </a:lnTo>
                  <a:lnTo>
                    <a:pt x="2570" y="4994"/>
                  </a:lnTo>
                  <a:lnTo>
                    <a:pt x="2574" y="4994"/>
                  </a:lnTo>
                  <a:lnTo>
                    <a:pt x="2578" y="4988"/>
                  </a:lnTo>
                  <a:lnTo>
                    <a:pt x="2582" y="4980"/>
                  </a:lnTo>
                  <a:lnTo>
                    <a:pt x="2582" y="4976"/>
                  </a:lnTo>
                  <a:lnTo>
                    <a:pt x="2580" y="4974"/>
                  </a:lnTo>
                  <a:lnTo>
                    <a:pt x="2576" y="4968"/>
                  </a:lnTo>
                  <a:lnTo>
                    <a:pt x="2568" y="4964"/>
                  </a:lnTo>
                  <a:lnTo>
                    <a:pt x="2562" y="4962"/>
                  </a:lnTo>
                  <a:lnTo>
                    <a:pt x="2558" y="4964"/>
                  </a:lnTo>
                  <a:lnTo>
                    <a:pt x="2556" y="4968"/>
                  </a:lnTo>
                  <a:lnTo>
                    <a:pt x="2554" y="4972"/>
                  </a:lnTo>
                  <a:lnTo>
                    <a:pt x="2552" y="4982"/>
                  </a:lnTo>
                  <a:lnTo>
                    <a:pt x="2552" y="4988"/>
                  </a:lnTo>
                  <a:lnTo>
                    <a:pt x="2554" y="4992"/>
                  </a:lnTo>
                  <a:close/>
                  <a:moveTo>
                    <a:pt x="8" y="5430"/>
                  </a:moveTo>
                  <a:lnTo>
                    <a:pt x="8" y="5430"/>
                  </a:lnTo>
                  <a:lnTo>
                    <a:pt x="6" y="5434"/>
                  </a:lnTo>
                  <a:lnTo>
                    <a:pt x="6" y="5436"/>
                  </a:lnTo>
                  <a:lnTo>
                    <a:pt x="6" y="5440"/>
                  </a:lnTo>
                  <a:lnTo>
                    <a:pt x="10" y="5444"/>
                  </a:lnTo>
                  <a:lnTo>
                    <a:pt x="14" y="5442"/>
                  </a:lnTo>
                  <a:lnTo>
                    <a:pt x="14" y="5438"/>
                  </a:lnTo>
                  <a:lnTo>
                    <a:pt x="14" y="5434"/>
                  </a:lnTo>
                  <a:lnTo>
                    <a:pt x="12" y="5430"/>
                  </a:lnTo>
                  <a:lnTo>
                    <a:pt x="10" y="5430"/>
                  </a:lnTo>
                  <a:lnTo>
                    <a:pt x="8" y="5430"/>
                  </a:lnTo>
                  <a:close/>
                  <a:moveTo>
                    <a:pt x="3222" y="4178"/>
                  </a:moveTo>
                  <a:lnTo>
                    <a:pt x="3222" y="4178"/>
                  </a:lnTo>
                  <a:lnTo>
                    <a:pt x="3224" y="4178"/>
                  </a:lnTo>
                  <a:lnTo>
                    <a:pt x="3228" y="4176"/>
                  </a:lnTo>
                  <a:lnTo>
                    <a:pt x="3232" y="4172"/>
                  </a:lnTo>
                  <a:lnTo>
                    <a:pt x="3234" y="4166"/>
                  </a:lnTo>
                  <a:lnTo>
                    <a:pt x="3232" y="4162"/>
                  </a:lnTo>
                  <a:lnTo>
                    <a:pt x="3232" y="4160"/>
                  </a:lnTo>
                  <a:lnTo>
                    <a:pt x="3230" y="4160"/>
                  </a:lnTo>
                  <a:lnTo>
                    <a:pt x="3228" y="4156"/>
                  </a:lnTo>
                  <a:lnTo>
                    <a:pt x="3226" y="4152"/>
                  </a:lnTo>
                  <a:lnTo>
                    <a:pt x="3224" y="4150"/>
                  </a:lnTo>
                  <a:lnTo>
                    <a:pt x="3222" y="4154"/>
                  </a:lnTo>
                  <a:lnTo>
                    <a:pt x="3222" y="4160"/>
                  </a:lnTo>
                  <a:lnTo>
                    <a:pt x="3222" y="4168"/>
                  </a:lnTo>
                  <a:lnTo>
                    <a:pt x="3220" y="4172"/>
                  </a:lnTo>
                  <a:lnTo>
                    <a:pt x="3218" y="4174"/>
                  </a:lnTo>
                  <a:lnTo>
                    <a:pt x="3222" y="4178"/>
                  </a:lnTo>
                  <a:close/>
                  <a:moveTo>
                    <a:pt x="3526" y="3176"/>
                  </a:moveTo>
                  <a:lnTo>
                    <a:pt x="3526" y="3176"/>
                  </a:lnTo>
                  <a:lnTo>
                    <a:pt x="3522" y="3176"/>
                  </a:lnTo>
                  <a:lnTo>
                    <a:pt x="3520" y="3174"/>
                  </a:lnTo>
                  <a:lnTo>
                    <a:pt x="3522" y="3168"/>
                  </a:lnTo>
                  <a:lnTo>
                    <a:pt x="3526" y="3162"/>
                  </a:lnTo>
                  <a:lnTo>
                    <a:pt x="3526" y="3158"/>
                  </a:lnTo>
                  <a:lnTo>
                    <a:pt x="3526" y="3154"/>
                  </a:lnTo>
                  <a:lnTo>
                    <a:pt x="3522" y="3152"/>
                  </a:lnTo>
                  <a:lnTo>
                    <a:pt x="3518" y="3152"/>
                  </a:lnTo>
                  <a:lnTo>
                    <a:pt x="3510" y="3156"/>
                  </a:lnTo>
                  <a:lnTo>
                    <a:pt x="3506" y="3156"/>
                  </a:lnTo>
                  <a:lnTo>
                    <a:pt x="3504" y="3156"/>
                  </a:lnTo>
                  <a:lnTo>
                    <a:pt x="3500" y="3154"/>
                  </a:lnTo>
                  <a:lnTo>
                    <a:pt x="3500" y="3148"/>
                  </a:lnTo>
                  <a:lnTo>
                    <a:pt x="3498" y="3146"/>
                  </a:lnTo>
                  <a:lnTo>
                    <a:pt x="3496" y="3142"/>
                  </a:lnTo>
                  <a:lnTo>
                    <a:pt x="3490" y="3140"/>
                  </a:lnTo>
                  <a:lnTo>
                    <a:pt x="3486" y="3140"/>
                  </a:lnTo>
                  <a:lnTo>
                    <a:pt x="3482" y="3140"/>
                  </a:lnTo>
                  <a:lnTo>
                    <a:pt x="3478" y="3144"/>
                  </a:lnTo>
                  <a:lnTo>
                    <a:pt x="3476" y="3148"/>
                  </a:lnTo>
                  <a:lnTo>
                    <a:pt x="3474" y="3154"/>
                  </a:lnTo>
                  <a:lnTo>
                    <a:pt x="3470" y="3154"/>
                  </a:lnTo>
                  <a:lnTo>
                    <a:pt x="3466" y="3154"/>
                  </a:lnTo>
                  <a:lnTo>
                    <a:pt x="3464" y="3160"/>
                  </a:lnTo>
                  <a:lnTo>
                    <a:pt x="3462" y="3164"/>
                  </a:lnTo>
                  <a:lnTo>
                    <a:pt x="3460" y="3164"/>
                  </a:lnTo>
                  <a:lnTo>
                    <a:pt x="3456" y="3160"/>
                  </a:lnTo>
                  <a:lnTo>
                    <a:pt x="3454" y="3158"/>
                  </a:lnTo>
                  <a:lnTo>
                    <a:pt x="3452" y="3164"/>
                  </a:lnTo>
                  <a:lnTo>
                    <a:pt x="3452" y="3168"/>
                  </a:lnTo>
                  <a:lnTo>
                    <a:pt x="3448" y="3170"/>
                  </a:lnTo>
                  <a:lnTo>
                    <a:pt x="3444" y="3168"/>
                  </a:lnTo>
                  <a:lnTo>
                    <a:pt x="3440" y="3168"/>
                  </a:lnTo>
                  <a:lnTo>
                    <a:pt x="3442" y="3174"/>
                  </a:lnTo>
                  <a:lnTo>
                    <a:pt x="3444" y="3182"/>
                  </a:lnTo>
                  <a:lnTo>
                    <a:pt x="3444" y="3186"/>
                  </a:lnTo>
                  <a:lnTo>
                    <a:pt x="3444" y="3190"/>
                  </a:lnTo>
                  <a:lnTo>
                    <a:pt x="3446" y="3196"/>
                  </a:lnTo>
                  <a:lnTo>
                    <a:pt x="3448" y="3200"/>
                  </a:lnTo>
                  <a:lnTo>
                    <a:pt x="3450" y="3204"/>
                  </a:lnTo>
                  <a:lnTo>
                    <a:pt x="3450" y="3210"/>
                  </a:lnTo>
                  <a:lnTo>
                    <a:pt x="3456" y="3204"/>
                  </a:lnTo>
                  <a:lnTo>
                    <a:pt x="3460" y="3202"/>
                  </a:lnTo>
                  <a:lnTo>
                    <a:pt x="3464" y="3200"/>
                  </a:lnTo>
                  <a:lnTo>
                    <a:pt x="3464" y="3202"/>
                  </a:lnTo>
                  <a:lnTo>
                    <a:pt x="3464" y="3204"/>
                  </a:lnTo>
                  <a:lnTo>
                    <a:pt x="3466" y="3208"/>
                  </a:lnTo>
                  <a:lnTo>
                    <a:pt x="3468" y="3208"/>
                  </a:lnTo>
                  <a:lnTo>
                    <a:pt x="3472" y="3206"/>
                  </a:lnTo>
                  <a:lnTo>
                    <a:pt x="3474" y="3204"/>
                  </a:lnTo>
                  <a:lnTo>
                    <a:pt x="3474" y="3200"/>
                  </a:lnTo>
                  <a:lnTo>
                    <a:pt x="3472" y="3198"/>
                  </a:lnTo>
                  <a:lnTo>
                    <a:pt x="3468" y="3194"/>
                  </a:lnTo>
                  <a:lnTo>
                    <a:pt x="3466" y="3192"/>
                  </a:lnTo>
                  <a:lnTo>
                    <a:pt x="3464" y="3188"/>
                  </a:lnTo>
                  <a:lnTo>
                    <a:pt x="3466" y="3182"/>
                  </a:lnTo>
                  <a:lnTo>
                    <a:pt x="3466" y="3180"/>
                  </a:lnTo>
                  <a:lnTo>
                    <a:pt x="3468" y="3180"/>
                  </a:lnTo>
                  <a:lnTo>
                    <a:pt x="3470" y="3182"/>
                  </a:lnTo>
                  <a:lnTo>
                    <a:pt x="3474" y="3186"/>
                  </a:lnTo>
                  <a:lnTo>
                    <a:pt x="3480" y="3196"/>
                  </a:lnTo>
                  <a:lnTo>
                    <a:pt x="3482" y="3208"/>
                  </a:lnTo>
                  <a:lnTo>
                    <a:pt x="3480" y="3218"/>
                  </a:lnTo>
                  <a:lnTo>
                    <a:pt x="3474" y="3228"/>
                  </a:lnTo>
                  <a:lnTo>
                    <a:pt x="3468" y="3236"/>
                  </a:lnTo>
                  <a:lnTo>
                    <a:pt x="3466" y="3242"/>
                  </a:lnTo>
                  <a:lnTo>
                    <a:pt x="3470" y="3258"/>
                  </a:lnTo>
                  <a:lnTo>
                    <a:pt x="3470" y="3266"/>
                  </a:lnTo>
                  <a:lnTo>
                    <a:pt x="3468" y="3270"/>
                  </a:lnTo>
                  <a:lnTo>
                    <a:pt x="3466" y="3274"/>
                  </a:lnTo>
                  <a:lnTo>
                    <a:pt x="3466" y="3276"/>
                  </a:lnTo>
                  <a:lnTo>
                    <a:pt x="3476" y="3280"/>
                  </a:lnTo>
                  <a:lnTo>
                    <a:pt x="3482" y="3282"/>
                  </a:lnTo>
                  <a:lnTo>
                    <a:pt x="3486" y="3286"/>
                  </a:lnTo>
                  <a:lnTo>
                    <a:pt x="3486" y="3290"/>
                  </a:lnTo>
                  <a:lnTo>
                    <a:pt x="3486" y="3292"/>
                  </a:lnTo>
                  <a:lnTo>
                    <a:pt x="3488" y="3292"/>
                  </a:lnTo>
                  <a:lnTo>
                    <a:pt x="3496" y="3288"/>
                  </a:lnTo>
                  <a:lnTo>
                    <a:pt x="3500" y="3284"/>
                  </a:lnTo>
                  <a:lnTo>
                    <a:pt x="3502" y="3280"/>
                  </a:lnTo>
                  <a:lnTo>
                    <a:pt x="3502" y="3278"/>
                  </a:lnTo>
                  <a:lnTo>
                    <a:pt x="3502" y="3276"/>
                  </a:lnTo>
                  <a:lnTo>
                    <a:pt x="3500" y="3272"/>
                  </a:lnTo>
                  <a:lnTo>
                    <a:pt x="3502" y="3270"/>
                  </a:lnTo>
                  <a:lnTo>
                    <a:pt x="3506" y="3268"/>
                  </a:lnTo>
                  <a:lnTo>
                    <a:pt x="3508" y="3270"/>
                  </a:lnTo>
                  <a:lnTo>
                    <a:pt x="3510" y="3274"/>
                  </a:lnTo>
                  <a:lnTo>
                    <a:pt x="3514" y="3272"/>
                  </a:lnTo>
                  <a:lnTo>
                    <a:pt x="3516" y="3268"/>
                  </a:lnTo>
                  <a:lnTo>
                    <a:pt x="3518" y="3260"/>
                  </a:lnTo>
                  <a:lnTo>
                    <a:pt x="3522" y="3236"/>
                  </a:lnTo>
                  <a:lnTo>
                    <a:pt x="3528" y="3212"/>
                  </a:lnTo>
                  <a:lnTo>
                    <a:pt x="3532" y="3202"/>
                  </a:lnTo>
                  <a:lnTo>
                    <a:pt x="3534" y="3200"/>
                  </a:lnTo>
                  <a:lnTo>
                    <a:pt x="3538" y="3198"/>
                  </a:lnTo>
                  <a:lnTo>
                    <a:pt x="3540" y="3196"/>
                  </a:lnTo>
                  <a:lnTo>
                    <a:pt x="3542" y="3194"/>
                  </a:lnTo>
                  <a:lnTo>
                    <a:pt x="3540" y="3186"/>
                  </a:lnTo>
                  <a:lnTo>
                    <a:pt x="3534" y="3180"/>
                  </a:lnTo>
                  <a:lnTo>
                    <a:pt x="3530" y="3178"/>
                  </a:lnTo>
                  <a:lnTo>
                    <a:pt x="3526" y="3176"/>
                  </a:lnTo>
                  <a:close/>
                  <a:moveTo>
                    <a:pt x="3432" y="3438"/>
                  </a:moveTo>
                  <a:lnTo>
                    <a:pt x="3432" y="3438"/>
                  </a:lnTo>
                  <a:lnTo>
                    <a:pt x="3432" y="3442"/>
                  </a:lnTo>
                  <a:lnTo>
                    <a:pt x="3434" y="3442"/>
                  </a:lnTo>
                  <a:lnTo>
                    <a:pt x="3440" y="3436"/>
                  </a:lnTo>
                  <a:lnTo>
                    <a:pt x="3446" y="3428"/>
                  </a:lnTo>
                  <a:lnTo>
                    <a:pt x="3448" y="3424"/>
                  </a:lnTo>
                  <a:lnTo>
                    <a:pt x="3448" y="3422"/>
                  </a:lnTo>
                  <a:lnTo>
                    <a:pt x="3444" y="3422"/>
                  </a:lnTo>
                  <a:lnTo>
                    <a:pt x="3438" y="3424"/>
                  </a:lnTo>
                  <a:lnTo>
                    <a:pt x="3434" y="3430"/>
                  </a:lnTo>
                  <a:lnTo>
                    <a:pt x="3432" y="3434"/>
                  </a:lnTo>
                  <a:lnTo>
                    <a:pt x="3432" y="3438"/>
                  </a:lnTo>
                  <a:close/>
                  <a:moveTo>
                    <a:pt x="3434" y="3100"/>
                  </a:moveTo>
                  <a:lnTo>
                    <a:pt x="3434" y="3100"/>
                  </a:lnTo>
                  <a:lnTo>
                    <a:pt x="3432" y="3102"/>
                  </a:lnTo>
                  <a:lnTo>
                    <a:pt x="3430" y="3106"/>
                  </a:lnTo>
                  <a:lnTo>
                    <a:pt x="3430" y="3110"/>
                  </a:lnTo>
                  <a:lnTo>
                    <a:pt x="3428" y="3116"/>
                  </a:lnTo>
                  <a:lnTo>
                    <a:pt x="3426" y="3126"/>
                  </a:lnTo>
                  <a:lnTo>
                    <a:pt x="3426" y="3130"/>
                  </a:lnTo>
                  <a:lnTo>
                    <a:pt x="3428" y="3128"/>
                  </a:lnTo>
                  <a:lnTo>
                    <a:pt x="3430" y="3124"/>
                  </a:lnTo>
                  <a:lnTo>
                    <a:pt x="3432" y="3120"/>
                  </a:lnTo>
                  <a:lnTo>
                    <a:pt x="3434" y="3114"/>
                  </a:lnTo>
                  <a:lnTo>
                    <a:pt x="3436" y="3110"/>
                  </a:lnTo>
                  <a:lnTo>
                    <a:pt x="3438" y="3104"/>
                  </a:lnTo>
                  <a:lnTo>
                    <a:pt x="3438" y="3100"/>
                  </a:lnTo>
                  <a:lnTo>
                    <a:pt x="3436" y="3100"/>
                  </a:lnTo>
                  <a:lnTo>
                    <a:pt x="3434" y="3100"/>
                  </a:lnTo>
                  <a:close/>
                  <a:moveTo>
                    <a:pt x="4106" y="2564"/>
                  </a:moveTo>
                  <a:lnTo>
                    <a:pt x="4106" y="2564"/>
                  </a:lnTo>
                  <a:lnTo>
                    <a:pt x="4098" y="2576"/>
                  </a:lnTo>
                  <a:lnTo>
                    <a:pt x="4088" y="2586"/>
                  </a:lnTo>
                  <a:lnTo>
                    <a:pt x="4084" y="2594"/>
                  </a:lnTo>
                  <a:lnTo>
                    <a:pt x="4082" y="2598"/>
                  </a:lnTo>
                  <a:lnTo>
                    <a:pt x="4084" y="2604"/>
                  </a:lnTo>
                  <a:lnTo>
                    <a:pt x="4086" y="2604"/>
                  </a:lnTo>
                  <a:lnTo>
                    <a:pt x="4088" y="2602"/>
                  </a:lnTo>
                  <a:lnTo>
                    <a:pt x="4094" y="2592"/>
                  </a:lnTo>
                  <a:lnTo>
                    <a:pt x="4098" y="2586"/>
                  </a:lnTo>
                  <a:lnTo>
                    <a:pt x="4104" y="2580"/>
                  </a:lnTo>
                  <a:lnTo>
                    <a:pt x="4112" y="2574"/>
                  </a:lnTo>
                  <a:lnTo>
                    <a:pt x="4122" y="2570"/>
                  </a:lnTo>
                  <a:lnTo>
                    <a:pt x="4126" y="2568"/>
                  </a:lnTo>
                  <a:lnTo>
                    <a:pt x="4126" y="2566"/>
                  </a:lnTo>
                  <a:lnTo>
                    <a:pt x="4120" y="2562"/>
                  </a:lnTo>
                  <a:lnTo>
                    <a:pt x="4112" y="2562"/>
                  </a:lnTo>
                  <a:lnTo>
                    <a:pt x="4108" y="2562"/>
                  </a:lnTo>
                  <a:lnTo>
                    <a:pt x="4106" y="2564"/>
                  </a:lnTo>
                  <a:close/>
                  <a:moveTo>
                    <a:pt x="3472" y="4884"/>
                  </a:moveTo>
                  <a:lnTo>
                    <a:pt x="3472" y="4884"/>
                  </a:lnTo>
                  <a:lnTo>
                    <a:pt x="3474" y="4884"/>
                  </a:lnTo>
                  <a:lnTo>
                    <a:pt x="3476" y="4884"/>
                  </a:lnTo>
                  <a:lnTo>
                    <a:pt x="3484" y="4882"/>
                  </a:lnTo>
                  <a:lnTo>
                    <a:pt x="3488" y="4880"/>
                  </a:lnTo>
                  <a:lnTo>
                    <a:pt x="3490" y="4878"/>
                  </a:lnTo>
                  <a:lnTo>
                    <a:pt x="3488" y="4878"/>
                  </a:lnTo>
                  <a:lnTo>
                    <a:pt x="3478" y="4878"/>
                  </a:lnTo>
                  <a:lnTo>
                    <a:pt x="3472" y="4880"/>
                  </a:lnTo>
                  <a:lnTo>
                    <a:pt x="3472" y="4882"/>
                  </a:lnTo>
                  <a:lnTo>
                    <a:pt x="3472" y="4884"/>
                  </a:lnTo>
                  <a:close/>
                  <a:moveTo>
                    <a:pt x="3468" y="3214"/>
                  </a:moveTo>
                  <a:lnTo>
                    <a:pt x="3468" y="3214"/>
                  </a:lnTo>
                  <a:lnTo>
                    <a:pt x="3468" y="3212"/>
                  </a:lnTo>
                  <a:lnTo>
                    <a:pt x="3466" y="3212"/>
                  </a:lnTo>
                  <a:lnTo>
                    <a:pt x="3462" y="3212"/>
                  </a:lnTo>
                  <a:lnTo>
                    <a:pt x="3460" y="3218"/>
                  </a:lnTo>
                  <a:lnTo>
                    <a:pt x="3460" y="3224"/>
                  </a:lnTo>
                  <a:lnTo>
                    <a:pt x="3460" y="3226"/>
                  </a:lnTo>
                  <a:lnTo>
                    <a:pt x="3462" y="3226"/>
                  </a:lnTo>
                  <a:lnTo>
                    <a:pt x="3464" y="3224"/>
                  </a:lnTo>
                  <a:lnTo>
                    <a:pt x="3468" y="3220"/>
                  </a:lnTo>
                  <a:lnTo>
                    <a:pt x="3468" y="3214"/>
                  </a:lnTo>
                  <a:close/>
                  <a:moveTo>
                    <a:pt x="3482" y="3322"/>
                  </a:moveTo>
                  <a:lnTo>
                    <a:pt x="3482" y="3322"/>
                  </a:lnTo>
                  <a:lnTo>
                    <a:pt x="3478" y="3322"/>
                  </a:lnTo>
                  <a:lnTo>
                    <a:pt x="3476" y="3326"/>
                  </a:lnTo>
                  <a:lnTo>
                    <a:pt x="3478" y="3330"/>
                  </a:lnTo>
                  <a:lnTo>
                    <a:pt x="3482" y="3332"/>
                  </a:lnTo>
                  <a:lnTo>
                    <a:pt x="3486" y="3332"/>
                  </a:lnTo>
                  <a:lnTo>
                    <a:pt x="3486" y="3328"/>
                  </a:lnTo>
                  <a:lnTo>
                    <a:pt x="3484" y="3324"/>
                  </a:lnTo>
                  <a:lnTo>
                    <a:pt x="3482" y="3322"/>
                  </a:lnTo>
                  <a:close/>
                  <a:moveTo>
                    <a:pt x="3652" y="3124"/>
                  </a:moveTo>
                  <a:lnTo>
                    <a:pt x="3652" y="3124"/>
                  </a:lnTo>
                  <a:lnTo>
                    <a:pt x="3654" y="3126"/>
                  </a:lnTo>
                  <a:lnTo>
                    <a:pt x="3656" y="3124"/>
                  </a:lnTo>
                  <a:lnTo>
                    <a:pt x="3658" y="3118"/>
                  </a:lnTo>
                  <a:lnTo>
                    <a:pt x="3662" y="3112"/>
                  </a:lnTo>
                  <a:lnTo>
                    <a:pt x="3662" y="3106"/>
                  </a:lnTo>
                  <a:lnTo>
                    <a:pt x="3662" y="3104"/>
                  </a:lnTo>
                  <a:lnTo>
                    <a:pt x="3660" y="3104"/>
                  </a:lnTo>
                  <a:lnTo>
                    <a:pt x="3656" y="3110"/>
                  </a:lnTo>
                  <a:lnTo>
                    <a:pt x="3652" y="3116"/>
                  </a:lnTo>
                  <a:lnTo>
                    <a:pt x="3652" y="3120"/>
                  </a:lnTo>
                  <a:lnTo>
                    <a:pt x="3652" y="3124"/>
                  </a:lnTo>
                  <a:close/>
                  <a:moveTo>
                    <a:pt x="3482" y="4890"/>
                  </a:moveTo>
                  <a:lnTo>
                    <a:pt x="3482" y="4890"/>
                  </a:lnTo>
                  <a:lnTo>
                    <a:pt x="3486" y="4896"/>
                  </a:lnTo>
                  <a:lnTo>
                    <a:pt x="3492" y="4904"/>
                  </a:lnTo>
                  <a:lnTo>
                    <a:pt x="3494" y="4904"/>
                  </a:lnTo>
                  <a:lnTo>
                    <a:pt x="3498" y="4898"/>
                  </a:lnTo>
                  <a:lnTo>
                    <a:pt x="3498" y="4890"/>
                  </a:lnTo>
                  <a:lnTo>
                    <a:pt x="3498" y="4888"/>
                  </a:lnTo>
                  <a:lnTo>
                    <a:pt x="3496" y="4886"/>
                  </a:lnTo>
                  <a:lnTo>
                    <a:pt x="3492" y="4884"/>
                  </a:lnTo>
                  <a:lnTo>
                    <a:pt x="3486" y="4884"/>
                  </a:lnTo>
                  <a:lnTo>
                    <a:pt x="3482" y="4886"/>
                  </a:lnTo>
                  <a:lnTo>
                    <a:pt x="3482" y="4888"/>
                  </a:lnTo>
                  <a:lnTo>
                    <a:pt x="3482" y="4890"/>
                  </a:lnTo>
                  <a:close/>
                  <a:moveTo>
                    <a:pt x="3640" y="3122"/>
                  </a:moveTo>
                  <a:lnTo>
                    <a:pt x="3640" y="3122"/>
                  </a:lnTo>
                  <a:lnTo>
                    <a:pt x="3634" y="3120"/>
                  </a:lnTo>
                  <a:lnTo>
                    <a:pt x="3628" y="3116"/>
                  </a:lnTo>
                  <a:lnTo>
                    <a:pt x="3620" y="3116"/>
                  </a:lnTo>
                  <a:lnTo>
                    <a:pt x="3612" y="3120"/>
                  </a:lnTo>
                  <a:lnTo>
                    <a:pt x="3608" y="3122"/>
                  </a:lnTo>
                  <a:lnTo>
                    <a:pt x="3604" y="3126"/>
                  </a:lnTo>
                  <a:lnTo>
                    <a:pt x="3602" y="3132"/>
                  </a:lnTo>
                  <a:lnTo>
                    <a:pt x="3600" y="3136"/>
                  </a:lnTo>
                  <a:lnTo>
                    <a:pt x="3598" y="3138"/>
                  </a:lnTo>
                  <a:lnTo>
                    <a:pt x="3596" y="3136"/>
                  </a:lnTo>
                  <a:lnTo>
                    <a:pt x="3592" y="3136"/>
                  </a:lnTo>
                  <a:lnTo>
                    <a:pt x="3590" y="3136"/>
                  </a:lnTo>
                  <a:lnTo>
                    <a:pt x="3586" y="3138"/>
                  </a:lnTo>
                  <a:lnTo>
                    <a:pt x="3582" y="3140"/>
                  </a:lnTo>
                  <a:lnTo>
                    <a:pt x="3580" y="3136"/>
                  </a:lnTo>
                  <a:lnTo>
                    <a:pt x="3580" y="3130"/>
                  </a:lnTo>
                  <a:lnTo>
                    <a:pt x="3578" y="3128"/>
                  </a:lnTo>
                  <a:lnTo>
                    <a:pt x="3576" y="3128"/>
                  </a:lnTo>
                  <a:lnTo>
                    <a:pt x="3574" y="3132"/>
                  </a:lnTo>
                  <a:lnTo>
                    <a:pt x="3568" y="3144"/>
                  </a:lnTo>
                  <a:lnTo>
                    <a:pt x="3564" y="3150"/>
                  </a:lnTo>
                  <a:lnTo>
                    <a:pt x="3560" y="3156"/>
                  </a:lnTo>
                  <a:lnTo>
                    <a:pt x="3550" y="3164"/>
                  </a:lnTo>
                  <a:lnTo>
                    <a:pt x="3544" y="3168"/>
                  </a:lnTo>
                  <a:lnTo>
                    <a:pt x="3548" y="3168"/>
                  </a:lnTo>
                  <a:lnTo>
                    <a:pt x="3554" y="3168"/>
                  </a:lnTo>
                  <a:lnTo>
                    <a:pt x="3556" y="3170"/>
                  </a:lnTo>
                  <a:lnTo>
                    <a:pt x="3558" y="3172"/>
                  </a:lnTo>
                  <a:lnTo>
                    <a:pt x="3558" y="3174"/>
                  </a:lnTo>
                  <a:lnTo>
                    <a:pt x="3558" y="3182"/>
                  </a:lnTo>
                  <a:lnTo>
                    <a:pt x="3558" y="3186"/>
                  </a:lnTo>
                  <a:lnTo>
                    <a:pt x="3562" y="3190"/>
                  </a:lnTo>
                  <a:lnTo>
                    <a:pt x="3564" y="3192"/>
                  </a:lnTo>
                  <a:lnTo>
                    <a:pt x="3564" y="3196"/>
                  </a:lnTo>
                  <a:lnTo>
                    <a:pt x="3564" y="3198"/>
                  </a:lnTo>
                  <a:lnTo>
                    <a:pt x="3562" y="3200"/>
                  </a:lnTo>
                  <a:lnTo>
                    <a:pt x="3564" y="3200"/>
                  </a:lnTo>
                  <a:lnTo>
                    <a:pt x="3574" y="3202"/>
                  </a:lnTo>
                  <a:lnTo>
                    <a:pt x="3578" y="3202"/>
                  </a:lnTo>
                  <a:lnTo>
                    <a:pt x="3580" y="3198"/>
                  </a:lnTo>
                  <a:lnTo>
                    <a:pt x="3584" y="3186"/>
                  </a:lnTo>
                  <a:lnTo>
                    <a:pt x="3588" y="3178"/>
                  </a:lnTo>
                  <a:lnTo>
                    <a:pt x="3590" y="3172"/>
                  </a:lnTo>
                  <a:lnTo>
                    <a:pt x="3594" y="3166"/>
                  </a:lnTo>
                  <a:lnTo>
                    <a:pt x="3602" y="3164"/>
                  </a:lnTo>
                  <a:lnTo>
                    <a:pt x="3608" y="3162"/>
                  </a:lnTo>
                  <a:lnTo>
                    <a:pt x="3614" y="3164"/>
                  </a:lnTo>
                  <a:lnTo>
                    <a:pt x="3620" y="3170"/>
                  </a:lnTo>
                  <a:lnTo>
                    <a:pt x="3624" y="3172"/>
                  </a:lnTo>
                  <a:lnTo>
                    <a:pt x="3626" y="3172"/>
                  </a:lnTo>
                  <a:lnTo>
                    <a:pt x="3628" y="3170"/>
                  </a:lnTo>
                  <a:lnTo>
                    <a:pt x="3630" y="3166"/>
                  </a:lnTo>
                  <a:lnTo>
                    <a:pt x="3632" y="3160"/>
                  </a:lnTo>
                  <a:lnTo>
                    <a:pt x="3636" y="3156"/>
                  </a:lnTo>
                  <a:lnTo>
                    <a:pt x="3642" y="3150"/>
                  </a:lnTo>
                  <a:lnTo>
                    <a:pt x="3646" y="3148"/>
                  </a:lnTo>
                  <a:lnTo>
                    <a:pt x="3648" y="3144"/>
                  </a:lnTo>
                  <a:lnTo>
                    <a:pt x="3646" y="3140"/>
                  </a:lnTo>
                  <a:lnTo>
                    <a:pt x="3644" y="3132"/>
                  </a:lnTo>
                  <a:lnTo>
                    <a:pt x="3644" y="3128"/>
                  </a:lnTo>
                  <a:lnTo>
                    <a:pt x="3644" y="3126"/>
                  </a:lnTo>
                  <a:lnTo>
                    <a:pt x="3640" y="3122"/>
                  </a:lnTo>
                  <a:close/>
                  <a:moveTo>
                    <a:pt x="3450" y="4936"/>
                  </a:moveTo>
                  <a:lnTo>
                    <a:pt x="3450" y="4936"/>
                  </a:lnTo>
                  <a:lnTo>
                    <a:pt x="3456" y="4938"/>
                  </a:lnTo>
                  <a:lnTo>
                    <a:pt x="3462" y="4940"/>
                  </a:lnTo>
                  <a:lnTo>
                    <a:pt x="3468" y="4940"/>
                  </a:lnTo>
                  <a:lnTo>
                    <a:pt x="3470" y="4938"/>
                  </a:lnTo>
                  <a:lnTo>
                    <a:pt x="3472" y="4934"/>
                  </a:lnTo>
                  <a:lnTo>
                    <a:pt x="3474" y="4926"/>
                  </a:lnTo>
                  <a:lnTo>
                    <a:pt x="3472" y="4922"/>
                  </a:lnTo>
                  <a:lnTo>
                    <a:pt x="3466" y="4922"/>
                  </a:lnTo>
                  <a:lnTo>
                    <a:pt x="3458" y="4924"/>
                  </a:lnTo>
                  <a:lnTo>
                    <a:pt x="3448" y="4930"/>
                  </a:lnTo>
                  <a:lnTo>
                    <a:pt x="3448" y="4932"/>
                  </a:lnTo>
                  <a:lnTo>
                    <a:pt x="3450" y="4936"/>
                  </a:lnTo>
                  <a:close/>
                  <a:moveTo>
                    <a:pt x="3012" y="5270"/>
                  </a:moveTo>
                  <a:lnTo>
                    <a:pt x="3012" y="5270"/>
                  </a:lnTo>
                  <a:lnTo>
                    <a:pt x="3008" y="5266"/>
                  </a:lnTo>
                  <a:lnTo>
                    <a:pt x="3006" y="5264"/>
                  </a:lnTo>
                  <a:lnTo>
                    <a:pt x="3008" y="5262"/>
                  </a:lnTo>
                  <a:lnTo>
                    <a:pt x="3012" y="5264"/>
                  </a:lnTo>
                  <a:lnTo>
                    <a:pt x="3020" y="5266"/>
                  </a:lnTo>
                  <a:lnTo>
                    <a:pt x="3022" y="5266"/>
                  </a:lnTo>
                  <a:lnTo>
                    <a:pt x="3022" y="5264"/>
                  </a:lnTo>
                  <a:lnTo>
                    <a:pt x="3022" y="5258"/>
                  </a:lnTo>
                  <a:lnTo>
                    <a:pt x="3020" y="5250"/>
                  </a:lnTo>
                  <a:lnTo>
                    <a:pt x="3014" y="5244"/>
                  </a:lnTo>
                  <a:lnTo>
                    <a:pt x="3010" y="5242"/>
                  </a:lnTo>
                  <a:lnTo>
                    <a:pt x="3008" y="5244"/>
                  </a:lnTo>
                  <a:lnTo>
                    <a:pt x="3006" y="5246"/>
                  </a:lnTo>
                  <a:lnTo>
                    <a:pt x="3004" y="5246"/>
                  </a:lnTo>
                  <a:lnTo>
                    <a:pt x="3000" y="5242"/>
                  </a:lnTo>
                  <a:lnTo>
                    <a:pt x="2998" y="5240"/>
                  </a:lnTo>
                  <a:lnTo>
                    <a:pt x="2994" y="5240"/>
                  </a:lnTo>
                  <a:lnTo>
                    <a:pt x="2992" y="5242"/>
                  </a:lnTo>
                  <a:lnTo>
                    <a:pt x="2988" y="5244"/>
                  </a:lnTo>
                  <a:lnTo>
                    <a:pt x="2986" y="5244"/>
                  </a:lnTo>
                  <a:lnTo>
                    <a:pt x="2982" y="5240"/>
                  </a:lnTo>
                  <a:lnTo>
                    <a:pt x="2978" y="5236"/>
                  </a:lnTo>
                  <a:lnTo>
                    <a:pt x="2974" y="5234"/>
                  </a:lnTo>
                  <a:lnTo>
                    <a:pt x="2970" y="5234"/>
                  </a:lnTo>
                  <a:lnTo>
                    <a:pt x="2966" y="5236"/>
                  </a:lnTo>
                  <a:lnTo>
                    <a:pt x="2964" y="5238"/>
                  </a:lnTo>
                  <a:lnTo>
                    <a:pt x="2964" y="5240"/>
                  </a:lnTo>
                  <a:lnTo>
                    <a:pt x="2966" y="5244"/>
                  </a:lnTo>
                  <a:lnTo>
                    <a:pt x="2970" y="5250"/>
                  </a:lnTo>
                  <a:lnTo>
                    <a:pt x="2974" y="5252"/>
                  </a:lnTo>
                  <a:lnTo>
                    <a:pt x="2978" y="5252"/>
                  </a:lnTo>
                  <a:lnTo>
                    <a:pt x="2984" y="5256"/>
                  </a:lnTo>
                  <a:lnTo>
                    <a:pt x="2986" y="5260"/>
                  </a:lnTo>
                  <a:lnTo>
                    <a:pt x="2984" y="5260"/>
                  </a:lnTo>
                  <a:lnTo>
                    <a:pt x="2982" y="5260"/>
                  </a:lnTo>
                  <a:lnTo>
                    <a:pt x="2976" y="5262"/>
                  </a:lnTo>
                  <a:lnTo>
                    <a:pt x="2972" y="5264"/>
                  </a:lnTo>
                  <a:lnTo>
                    <a:pt x="2970" y="5264"/>
                  </a:lnTo>
                  <a:lnTo>
                    <a:pt x="2966" y="5260"/>
                  </a:lnTo>
                  <a:lnTo>
                    <a:pt x="2960" y="5252"/>
                  </a:lnTo>
                  <a:lnTo>
                    <a:pt x="2956" y="5252"/>
                  </a:lnTo>
                  <a:lnTo>
                    <a:pt x="2954" y="5252"/>
                  </a:lnTo>
                  <a:lnTo>
                    <a:pt x="2948" y="5250"/>
                  </a:lnTo>
                  <a:lnTo>
                    <a:pt x="2944" y="5248"/>
                  </a:lnTo>
                  <a:lnTo>
                    <a:pt x="2940" y="5246"/>
                  </a:lnTo>
                  <a:lnTo>
                    <a:pt x="2938" y="5248"/>
                  </a:lnTo>
                  <a:lnTo>
                    <a:pt x="2936" y="5250"/>
                  </a:lnTo>
                  <a:lnTo>
                    <a:pt x="2932" y="5254"/>
                  </a:lnTo>
                  <a:lnTo>
                    <a:pt x="2928" y="5256"/>
                  </a:lnTo>
                  <a:lnTo>
                    <a:pt x="2926" y="5258"/>
                  </a:lnTo>
                  <a:lnTo>
                    <a:pt x="2926" y="5266"/>
                  </a:lnTo>
                  <a:lnTo>
                    <a:pt x="2926" y="5270"/>
                  </a:lnTo>
                  <a:lnTo>
                    <a:pt x="2926" y="5276"/>
                  </a:lnTo>
                  <a:lnTo>
                    <a:pt x="2926" y="5278"/>
                  </a:lnTo>
                  <a:lnTo>
                    <a:pt x="2928" y="5280"/>
                  </a:lnTo>
                  <a:lnTo>
                    <a:pt x="2938" y="5282"/>
                  </a:lnTo>
                  <a:lnTo>
                    <a:pt x="2948" y="5282"/>
                  </a:lnTo>
                  <a:lnTo>
                    <a:pt x="2960" y="5278"/>
                  </a:lnTo>
                  <a:lnTo>
                    <a:pt x="2970" y="5274"/>
                  </a:lnTo>
                  <a:lnTo>
                    <a:pt x="2978" y="5272"/>
                  </a:lnTo>
                  <a:lnTo>
                    <a:pt x="2984" y="5272"/>
                  </a:lnTo>
                  <a:lnTo>
                    <a:pt x="2986" y="5268"/>
                  </a:lnTo>
                  <a:lnTo>
                    <a:pt x="2988" y="5268"/>
                  </a:lnTo>
                  <a:lnTo>
                    <a:pt x="2990" y="5270"/>
                  </a:lnTo>
                  <a:lnTo>
                    <a:pt x="2992" y="5272"/>
                  </a:lnTo>
                  <a:lnTo>
                    <a:pt x="2994" y="5270"/>
                  </a:lnTo>
                  <a:lnTo>
                    <a:pt x="2998" y="5270"/>
                  </a:lnTo>
                  <a:lnTo>
                    <a:pt x="3004" y="5270"/>
                  </a:lnTo>
                  <a:lnTo>
                    <a:pt x="3014" y="5272"/>
                  </a:lnTo>
                  <a:lnTo>
                    <a:pt x="3016" y="5272"/>
                  </a:lnTo>
                  <a:lnTo>
                    <a:pt x="3012" y="5270"/>
                  </a:lnTo>
                  <a:close/>
                  <a:moveTo>
                    <a:pt x="3240" y="4810"/>
                  </a:moveTo>
                  <a:lnTo>
                    <a:pt x="3240" y="4810"/>
                  </a:lnTo>
                  <a:lnTo>
                    <a:pt x="3258" y="4782"/>
                  </a:lnTo>
                  <a:lnTo>
                    <a:pt x="3262" y="4776"/>
                  </a:lnTo>
                  <a:lnTo>
                    <a:pt x="3264" y="4770"/>
                  </a:lnTo>
                  <a:lnTo>
                    <a:pt x="3264" y="4764"/>
                  </a:lnTo>
                  <a:lnTo>
                    <a:pt x="3262" y="4760"/>
                  </a:lnTo>
                  <a:lnTo>
                    <a:pt x="3258" y="4756"/>
                  </a:lnTo>
                  <a:lnTo>
                    <a:pt x="3254" y="4756"/>
                  </a:lnTo>
                  <a:lnTo>
                    <a:pt x="3250" y="4758"/>
                  </a:lnTo>
                  <a:lnTo>
                    <a:pt x="3246" y="4764"/>
                  </a:lnTo>
                  <a:lnTo>
                    <a:pt x="3236" y="4776"/>
                  </a:lnTo>
                  <a:lnTo>
                    <a:pt x="3228" y="4792"/>
                  </a:lnTo>
                  <a:lnTo>
                    <a:pt x="3222" y="4796"/>
                  </a:lnTo>
                  <a:lnTo>
                    <a:pt x="3216" y="4798"/>
                  </a:lnTo>
                  <a:lnTo>
                    <a:pt x="3208" y="4798"/>
                  </a:lnTo>
                  <a:lnTo>
                    <a:pt x="3198" y="4798"/>
                  </a:lnTo>
                  <a:lnTo>
                    <a:pt x="3182" y="4794"/>
                  </a:lnTo>
                  <a:lnTo>
                    <a:pt x="3176" y="4794"/>
                  </a:lnTo>
                  <a:lnTo>
                    <a:pt x="3174" y="4796"/>
                  </a:lnTo>
                  <a:lnTo>
                    <a:pt x="3170" y="4798"/>
                  </a:lnTo>
                  <a:lnTo>
                    <a:pt x="3168" y="4798"/>
                  </a:lnTo>
                  <a:lnTo>
                    <a:pt x="3158" y="4794"/>
                  </a:lnTo>
                  <a:lnTo>
                    <a:pt x="3146" y="4792"/>
                  </a:lnTo>
                  <a:lnTo>
                    <a:pt x="3138" y="4790"/>
                  </a:lnTo>
                  <a:lnTo>
                    <a:pt x="3130" y="4790"/>
                  </a:lnTo>
                  <a:lnTo>
                    <a:pt x="3122" y="4790"/>
                  </a:lnTo>
                  <a:lnTo>
                    <a:pt x="3118" y="4788"/>
                  </a:lnTo>
                  <a:lnTo>
                    <a:pt x="3116" y="4786"/>
                  </a:lnTo>
                  <a:lnTo>
                    <a:pt x="3114" y="4784"/>
                  </a:lnTo>
                  <a:lnTo>
                    <a:pt x="3114" y="4780"/>
                  </a:lnTo>
                  <a:lnTo>
                    <a:pt x="3114" y="4778"/>
                  </a:lnTo>
                  <a:lnTo>
                    <a:pt x="3112" y="4778"/>
                  </a:lnTo>
                  <a:lnTo>
                    <a:pt x="3104" y="4778"/>
                  </a:lnTo>
                  <a:lnTo>
                    <a:pt x="3098" y="4776"/>
                  </a:lnTo>
                  <a:lnTo>
                    <a:pt x="3092" y="4776"/>
                  </a:lnTo>
                  <a:lnTo>
                    <a:pt x="3090" y="4778"/>
                  </a:lnTo>
                  <a:lnTo>
                    <a:pt x="3088" y="4780"/>
                  </a:lnTo>
                  <a:lnTo>
                    <a:pt x="3084" y="4788"/>
                  </a:lnTo>
                  <a:lnTo>
                    <a:pt x="3080" y="4796"/>
                  </a:lnTo>
                  <a:lnTo>
                    <a:pt x="3078" y="4800"/>
                  </a:lnTo>
                  <a:lnTo>
                    <a:pt x="3074" y="4800"/>
                  </a:lnTo>
                  <a:lnTo>
                    <a:pt x="3072" y="4800"/>
                  </a:lnTo>
                  <a:lnTo>
                    <a:pt x="3068" y="4796"/>
                  </a:lnTo>
                  <a:lnTo>
                    <a:pt x="3066" y="4792"/>
                  </a:lnTo>
                  <a:lnTo>
                    <a:pt x="3064" y="4792"/>
                  </a:lnTo>
                  <a:lnTo>
                    <a:pt x="3060" y="4798"/>
                  </a:lnTo>
                  <a:lnTo>
                    <a:pt x="3056" y="4810"/>
                  </a:lnTo>
                  <a:lnTo>
                    <a:pt x="3052" y="4820"/>
                  </a:lnTo>
                  <a:lnTo>
                    <a:pt x="3048" y="4824"/>
                  </a:lnTo>
                  <a:lnTo>
                    <a:pt x="3048" y="4828"/>
                  </a:lnTo>
                  <a:lnTo>
                    <a:pt x="3048" y="4834"/>
                  </a:lnTo>
                  <a:lnTo>
                    <a:pt x="3048" y="4838"/>
                  </a:lnTo>
                  <a:lnTo>
                    <a:pt x="3046" y="4840"/>
                  </a:lnTo>
                  <a:lnTo>
                    <a:pt x="3044" y="4842"/>
                  </a:lnTo>
                  <a:lnTo>
                    <a:pt x="3040" y="4844"/>
                  </a:lnTo>
                  <a:lnTo>
                    <a:pt x="3040" y="4848"/>
                  </a:lnTo>
                  <a:lnTo>
                    <a:pt x="3042" y="4854"/>
                  </a:lnTo>
                  <a:lnTo>
                    <a:pt x="3044" y="4864"/>
                  </a:lnTo>
                  <a:lnTo>
                    <a:pt x="3040" y="4876"/>
                  </a:lnTo>
                  <a:lnTo>
                    <a:pt x="3034" y="4886"/>
                  </a:lnTo>
                  <a:lnTo>
                    <a:pt x="3030" y="4900"/>
                  </a:lnTo>
                  <a:lnTo>
                    <a:pt x="3030" y="4908"/>
                  </a:lnTo>
                  <a:lnTo>
                    <a:pt x="3030" y="4918"/>
                  </a:lnTo>
                  <a:lnTo>
                    <a:pt x="3030" y="4932"/>
                  </a:lnTo>
                  <a:lnTo>
                    <a:pt x="3028" y="4934"/>
                  </a:lnTo>
                  <a:lnTo>
                    <a:pt x="3026" y="4936"/>
                  </a:lnTo>
                  <a:lnTo>
                    <a:pt x="3024" y="4936"/>
                  </a:lnTo>
                  <a:lnTo>
                    <a:pt x="3024" y="4938"/>
                  </a:lnTo>
                  <a:lnTo>
                    <a:pt x="3022" y="4944"/>
                  </a:lnTo>
                  <a:lnTo>
                    <a:pt x="3020" y="4952"/>
                  </a:lnTo>
                  <a:lnTo>
                    <a:pt x="3020" y="4960"/>
                  </a:lnTo>
                  <a:lnTo>
                    <a:pt x="3016" y="4964"/>
                  </a:lnTo>
                  <a:lnTo>
                    <a:pt x="3014" y="4968"/>
                  </a:lnTo>
                  <a:lnTo>
                    <a:pt x="3010" y="4968"/>
                  </a:lnTo>
                  <a:lnTo>
                    <a:pt x="3006" y="4970"/>
                  </a:lnTo>
                  <a:lnTo>
                    <a:pt x="3006" y="4972"/>
                  </a:lnTo>
                  <a:lnTo>
                    <a:pt x="3008" y="4976"/>
                  </a:lnTo>
                  <a:lnTo>
                    <a:pt x="3010" y="4984"/>
                  </a:lnTo>
                  <a:lnTo>
                    <a:pt x="3008" y="4986"/>
                  </a:lnTo>
                  <a:lnTo>
                    <a:pt x="3006" y="4990"/>
                  </a:lnTo>
                  <a:lnTo>
                    <a:pt x="3008" y="5002"/>
                  </a:lnTo>
                  <a:lnTo>
                    <a:pt x="3012" y="5008"/>
                  </a:lnTo>
                  <a:lnTo>
                    <a:pt x="3014" y="5010"/>
                  </a:lnTo>
                  <a:lnTo>
                    <a:pt x="3018" y="5010"/>
                  </a:lnTo>
                  <a:lnTo>
                    <a:pt x="3020" y="5010"/>
                  </a:lnTo>
                  <a:lnTo>
                    <a:pt x="3024" y="5010"/>
                  </a:lnTo>
                  <a:lnTo>
                    <a:pt x="3028" y="5010"/>
                  </a:lnTo>
                  <a:lnTo>
                    <a:pt x="3032" y="5014"/>
                  </a:lnTo>
                  <a:lnTo>
                    <a:pt x="3036" y="5022"/>
                  </a:lnTo>
                  <a:lnTo>
                    <a:pt x="3040" y="5034"/>
                  </a:lnTo>
                  <a:lnTo>
                    <a:pt x="3040" y="5046"/>
                  </a:lnTo>
                  <a:lnTo>
                    <a:pt x="3038" y="5058"/>
                  </a:lnTo>
                  <a:lnTo>
                    <a:pt x="3036" y="5070"/>
                  </a:lnTo>
                  <a:lnTo>
                    <a:pt x="3032" y="5082"/>
                  </a:lnTo>
                  <a:lnTo>
                    <a:pt x="3030" y="5092"/>
                  </a:lnTo>
                  <a:lnTo>
                    <a:pt x="3030" y="5102"/>
                  </a:lnTo>
                  <a:lnTo>
                    <a:pt x="3034" y="5112"/>
                  </a:lnTo>
                  <a:lnTo>
                    <a:pt x="3038" y="5116"/>
                  </a:lnTo>
                  <a:lnTo>
                    <a:pt x="3042" y="5118"/>
                  </a:lnTo>
                  <a:lnTo>
                    <a:pt x="3046" y="5118"/>
                  </a:lnTo>
                  <a:lnTo>
                    <a:pt x="3050" y="5116"/>
                  </a:lnTo>
                  <a:lnTo>
                    <a:pt x="3058" y="5114"/>
                  </a:lnTo>
                  <a:lnTo>
                    <a:pt x="3068" y="5112"/>
                  </a:lnTo>
                  <a:lnTo>
                    <a:pt x="3072" y="5112"/>
                  </a:lnTo>
                  <a:lnTo>
                    <a:pt x="3072" y="5110"/>
                  </a:lnTo>
                  <a:lnTo>
                    <a:pt x="3070" y="5100"/>
                  </a:lnTo>
                  <a:lnTo>
                    <a:pt x="3068" y="5088"/>
                  </a:lnTo>
                  <a:lnTo>
                    <a:pt x="3068" y="5082"/>
                  </a:lnTo>
                  <a:lnTo>
                    <a:pt x="3070" y="5076"/>
                  </a:lnTo>
                  <a:lnTo>
                    <a:pt x="3072" y="5070"/>
                  </a:lnTo>
                  <a:lnTo>
                    <a:pt x="3074" y="5064"/>
                  </a:lnTo>
                  <a:lnTo>
                    <a:pt x="3072" y="5050"/>
                  </a:lnTo>
                  <a:lnTo>
                    <a:pt x="3072" y="5034"/>
                  </a:lnTo>
                  <a:lnTo>
                    <a:pt x="3072" y="5014"/>
                  </a:lnTo>
                  <a:lnTo>
                    <a:pt x="3074" y="5004"/>
                  </a:lnTo>
                  <a:lnTo>
                    <a:pt x="3072" y="4998"/>
                  </a:lnTo>
                  <a:lnTo>
                    <a:pt x="3068" y="4990"/>
                  </a:lnTo>
                  <a:lnTo>
                    <a:pt x="3068" y="4988"/>
                  </a:lnTo>
                  <a:lnTo>
                    <a:pt x="3068" y="4984"/>
                  </a:lnTo>
                  <a:lnTo>
                    <a:pt x="3076" y="4974"/>
                  </a:lnTo>
                  <a:lnTo>
                    <a:pt x="3084" y="4970"/>
                  </a:lnTo>
                  <a:lnTo>
                    <a:pt x="3090" y="4968"/>
                  </a:lnTo>
                  <a:lnTo>
                    <a:pt x="3094" y="4968"/>
                  </a:lnTo>
                  <a:lnTo>
                    <a:pt x="3098" y="4972"/>
                  </a:lnTo>
                  <a:lnTo>
                    <a:pt x="3100" y="4976"/>
                  </a:lnTo>
                  <a:lnTo>
                    <a:pt x="3100" y="4982"/>
                  </a:lnTo>
                  <a:lnTo>
                    <a:pt x="3098" y="4990"/>
                  </a:lnTo>
                  <a:lnTo>
                    <a:pt x="3094" y="4996"/>
                  </a:lnTo>
                  <a:lnTo>
                    <a:pt x="3092" y="5002"/>
                  </a:lnTo>
                  <a:lnTo>
                    <a:pt x="3090" y="5008"/>
                  </a:lnTo>
                  <a:lnTo>
                    <a:pt x="3092" y="5012"/>
                  </a:lnTo>
                  <a:lnTo>
                    <a:pt x="3094" y="5016"/>
                  </a:lnTo>
                  <a:lnTo>
                    <a:pt x="3102" y="5024"/>
                  </a:lnTo>
                  <a:lnTo>
                    <a:pt x="3112" y="5034"/>
                  </a:lnTo>
                  <a:lnTo>
                    <a:pt x="3116" y="5040"/>
                  </a:lnTo>
                  <a:lnTo>
                    <a:pt x="3116" y="5046"/>
                  </a:lnTo>
                  <a:lnTo>
                    <a:pt x="3114" y="5062"/>
                  </a:lnTo>
                  <a:lnTo>
                    <a:pt x="3114" y="5068"/>
                  </a:lnTo>
                  <a:lnTo>
                    <a:pt x="3116" y="5074"/>
                  </a:lnTo>
                  <a:lnTo>
                    <a:pt x="3120" y="5076"/>
                  </a:lnTo>
                  <a:lnTo>
                    <a:pt x="3130" y="5078"/>
                  </a:lnTo>
                  <a:lnTo>
                    <a:pt x="3136" y="5076"/>
                  </a:lnTo>
                  <a:lnTo>
                    <a:pt x="3138" y="5076"/>
                  </a:lnTo>
                  <a:lnTo>
                    <a:pt x="3140" y="5072"/>
                  </a:lnTo>
                  <a:lnTo>
                    <a:pt x="3140" y="5070"/>
                  </a:lnTo>
                  <a:lnTo>
                    <a:pt x="3140" y="5062"/>
                  </a:lnTo>
                  <a:lnTo>
                    <a:pt x="3142" y="5060"/>
                  </a:lnTo>
                  <a:lnTo>
                    <a:pt x="3148" y="5056"/>
                  </a:lnTo>
                  <a:lnTo>
                    <a:pt x="3152" y="5056"/>
                  </a:lnTo>
                  <a:lnTo>
                    <a:pt x="3156" y="5054"/>
                  </a:lnTo>
                  <a:lnTo>
                    <a:pt x="3164" y="5056"/>
                  </a:lnTo>
                  <a:lnTo>
                    <a:pt x="3166" y="5056"/>
                  </a:lnTo>
                  <a:lnTo>
                    <a:pt x="3168" y="5056"/>
                  </a:lnTo>
                  <a:lnTo>
                    <a:pt x="3172" y="5048"/>
                  </a:lnTo>
                  <a:lnTo>
                    <a:pt x="3172" y="5042"/>
                  </a:lnTo>
                  <a:lnTo>
                    <a:pt x="3170" y="5036"/>
                  </a:lnTo>
                  <a:lnTo>
                    <a:pt x="3164" y="5032"/>
                  </a:lnTo>
                  <a:lnTo>
                    <a:pt x="3158" y="5028"/>
                  </a:lnTo>
                  <a:lnTo>
                    <a:pt x="3152" y="5026"/>
                  </a:lnTo>
                  <a:lnTo>
                    <a:pt x="3148" y="5022"/>
                  </a:lnTo>
                  <a:lnTo>
                    <a:pt x="3146" y="5016"/>
                  </a:lnTo>
                  <a:lnTo>
                    <a:pt x="3148" y="5012"/>
                  </a:lnTo>
                  <a:lnTo>
                    <a:pt x="3152" y="5006"/>
                  </a:lnTo>
                  <a:lnTo>
                    <a:pt x="3152" y="4998"/>
                  </a:lnTo>
                  <a:lnTo>
                    <a:pt x="3150" y="4990"/>
                  </a:lnTo>
                  <a:lnTo>
                    <a:pt x="3148" y="4980"/>
                  </a:lnTo>
                  <a:lnTo>
                    <a:pt x="3136" y="4962"/>
                  </a:lnTo>
                  <a:lnTo>
                    <a:pt x="3122" y="4946"/>
                  </a:lnTo>
                  <a:lnTo>
                    <a:pt x="3118" y="4940"/>
                  </a:lnTo>
                  <a:lnTo>
                    <a:pt x="3118" y="4934"/>
                  </a:lnTo>
                  <a:lnTo>
                    <a:pt x="3122" y="4930"/>
                  </a:lnTo>
                  <a:lnTo>
                    <a:pt x="3128" y="4926"/>
                  </a:lnTo>
                  <a:lnTo>
                    <a:pt x="3146" y="4916"/>
                  </a:lnTo>
                  <a:lnTo>
                    <a:pt x="3154" y="4908"/>
                  </a:lnTo>
                  <a:lnTo>
                    <a:pt x="3162" y="4898"/>
                  </a:lnTo>
                  <a:lnTo>
                    <a:pt x="3168" y="4888"/>
                  </a:lnTo>
                  <a:lnTo>
                    <a:pt x="3172" y="4884"/>
                  </a:lnTo>
                  <a:lnTo>
                    <a:pt x="3176" y="4884"/>
                  </a:lnTo>
                  <a:lnTo>
                    <a:pt x="3180" y="4886"/>
                  </a:lnTo>
                  <a:lnTo>
                    <a:pt x="3186" y="4890"/>
                  </a:lnTo>
                  <a:lnTo>
                    <a:pt x="3190" y="4890"/>
                  </a:lnTo>
                  <a:lnTo>
                    <a:pt x="3192" y="4888"/>
                  </a:lnTo>
                  <a:lnTo>
                    <a:pt x="3196" y="4880"/>
                  </a:lnTo>
                  <a:lnTo>
                    <a:pt x="3196" y="4876"/>
                  </a:lnTo>
                  <a:lnTo>
                    <a:pt x="3194" y="4874"/>
                  </a:lnTo>
                  <a:lnTo>
                    <a:pt x="3192" y="4872"/>
                  </a:lnTo>
                  <a:lnTo>
                    <a:pt x="3188" y="4870"/>
                  </a:lnTo>
                  <a:lnTo>
                    <a:pt x="3170" y="4870"/>
                  </a:lnTo>
                  <a:lnTo>
                    <a:pt x="3160" y="4872"/>
                  </a:lnTo>
                  <a:lnTo>
                    <a:pt x="3152" y="4874"/>
                  </a:lnTo>
                  <a:lnTo>
                    <a:pt x="3144" y="4880"/>
                  </a:lnTo>
                  <a:lnTo>
                    <a:pt x="3136" y="4884"/>
                  </a:lnTo>
                  <a:lnTo>
                    <a:pt x="3130" y="4884"/>
                  </a:lnTo>
                  <a:lnTo>
                    <a:pt x="3124" y="4884"/>
                  </a:lnTo>
                  <a:lnTo>
                    <a:pt x="3116" y="4882"/>
                  </a:lnTo>
                  <a:lnTo>
                    <a:pt x="3112" y="4886"/>
                  </a:lnTo>
                  <a:lnTo>
                    <a:pt x="3108" y="4890"/>
                  </a:lnTo>
                  <a:lnTo>
                    <a:pt x="3106" y="4894"/>
                  </a:lnTo>
                  <a:lnTo>
                    <a:pt x="3104" y="4900"/>
                  </a:lnTo>
                  <a:lnTo>
                    <a:pt x="3100" y="4904"/>
                  </a:lnTo>
                  <a:lnTo>
                    <a:pt x="3096" y="4908"/>
                  </a:lnTo>
                  <a:lnTo>
                    <a:pt x="3088" y="4908"/>
                  </a:lnTo>
                  <a:lnTo>
                    <a:pt x="3082" y="4906"/>
                  </a:lnTo>
                  <a:lnTo>
                    <a:pt x="3078" y="4904"/>
                  </a:lnTo>
                  <a:lnTo>
                    <a:pt x="3078" y="4902"/>
                  </a:lnTo>
                  <a:lnTo>
                    <a:pt x="3078" y="4898"/>
                  </a:lnTo>
                  <a:lnTo>
                    <a:pt x="3076" y="4892"/>
                  </a:lnTo>
                  <a:lnTo>
                    <a:pt x="3074" y="4888"/>
                  </a:lnTo>
                  <a:lnTo>
                    <a:pt x="3068" y="4882"/>
                  </a:lnTo>
                  <a:lnTo>
                    <a:pt x="3064" y="4880"/>
                  </a:lnTo>
                  <a:lnTo>
                    <a:pt x="3062" y="4876"/>
                  </a:lnTo>
                  <a:lnTo>
                    <a:pt x="3058" y="4866"/>
                  </a:lnTo>
                  <a:lnTo>
                    <a:pt x="3058" y="4852"/>
                  </a:lnTo>
                  <a:lnTo>
                    <a:pt x="3060" y="4840"/>
                  </a:lnTo>
                  <a:lnTo>
                    <a:pt x="3066" y="4828"/>
                  </a:lnTo>
                  <a:lnTo>
                    <a:pt x="3072" y="4818"/>
                  </a:lnTo>
                  <a:lnTo>
                    <a:pt x="3074" y="4816"/>
                  </a:lnTo>
                  <a:lnTo>
                    <a:pt x="3078" y="4814"/>
                  </a:lnTo>
                  <a:lnTo>
                    <a:pt x="3082" y="4814"/>
                  </a:lnTo>
                  <a:lnTo>
                    <a:pt x="3086" y="4816"/>
                  </a:lnTo>
                  <a:lnTo>
                    <a:pt x="3092" y="4818"/>
                  </a:lnTo>
                  <a:lnTo>
                    <a:pt x="3096" y="4820"/>
                  </a:lnTo>
                  <a:lnTo>
                    <a:pt x="3106" y="4818"/>
                  </a:lnTo>
                  <a:lnTo>
                    <a:pt x="3116" y="4818"/>
                  </a:lnTo>
                  <a:lnTo>
                    <a:pt x="3122" y="4818"/>
                  </a:lnTo>
                  <a:lnTo>
                    <a:pt x="3126" y="4818"/>
                  </a:lnTo>
                  <a:lnTo>
                    <a:pt x="3132" y="4820"/>
                  </a:lnTo>
                  <a:lnTo>
                    <a:pt x="3140" y="4820"/>
                  </a:lnTo>
                  <a:lnTo>
                    <a:pt x="3156" y="4818"/>
                  </a:lnTo>
                  <a:lnTo>
                    <a:pt x="3172" y="4816"/>
                  </a:lnTo>
                  <a:lnTo>
                    <a:pt x="3178" y="4818"/>
                  </a:lnTo>
                  <a:lnTo>
                    <a:pt x="3182" y="4820"/>
                  </a:lnTo>
                  <a:lnTo>
                    <a:pt x="3186" y="4822"/>
                  </a:lnTo>
                  <a:lnTo>
                    <a:pt x="3192" y="4824"/>
                  </a:lnTo>
                  <a:lnTo>
                    <a:pt x="3200" y="4826"/>
                  </a:lnTo>
                  <a:lnTo>
                    <a:pt x="3208" y="4826"/>
                  </a:lnTo>
                  <a:lnTo>
                    <a:pt x="3218" y="4824"/>
                  </a:lnTo>
                  <a:lnTo>
                    <a:pt x="3226" y="4822"/>
                  </a:lnTo>
                  <a:lnTo>
                    <a:pt x="3234" y="4816"/>
                  </a:lnTo>
                  <a:lnTo>
                    <a:pt x="3240" y="4810"/>
                  </a:lnTo>
                  <a:close/>
                  <a:moveTo>
                    <a:pt x="2954" y="5244"/>
                  </a:moveTo>
                  <a:lnTo>
                    <a:pt x="2954" y="5244"/>
                  </a:lnTo>
                  <a:lnTo>
                    <a:pt x="2954" y="5248"/>
                  </a:lnTo>
                  <a:lnTo>
                    <a:pt x="2956" y="5246"/>
                  </a:lnTo>
                  <a:lnTo>
                    <a:pt x="2960" y="5240"/>
                  </a:lnTo>
                  <a:lnTo>
                    <a:pt x="2962" y="5238"/>
                  </a:lnTo>
                  <a:lnTo>
                    <a:pt x="2960" y="5236"/>
                  </a:lnTo>
                  <a:lnTo>
                    <a:pt x="2958" y="5236"/>
                  </a:lnTo>
                  <a:lnTo>
                    <a:pt x="2954" y="5240"/>
                  </a:lnTo>
                  <a:lnTo>
                    <a:pt x="2954" y="5244"/>
                  </a:lnTo>
                  <a:close/>
                  <a:moveTo>
                    <a:pt x="3346" y="4878"/>
                  </a:moveTo>
                  <a:lnTo>
                    <a:pt x="3346" y="4878"/>
                  </a:lnTo>
                  <a:lnTo>
                    <a:pt x="3350" y="4878"/>
                  </a:lnTo>
                  <a:lnTo>
                    <a:pt x="3352" y="4876"/>
                  </a:lnTo>
                  <a:lnTo>
                    <a:pt x="3350" y="4874"/>
                  </a:lnTo>
                  <a:lnTo>
                    <a:pt x="3348" y="4872"/>
                  </a:lnTo>
                  <a:lnTo>
                    <a:pt x="3346" y="4872"/>
                  </a:lnTo>
                  <a:lnTo>
                    <a:pt x="3344" y="4874"/>
                  </a:lnTo>
                  <a:lnTo>
                    <a:pt x="3344" y="4876"/>
                  </a:lnTo>
                  <a:lnTo>
                    <a:pt x="3346" y="4878"/>
                  </a:lnTo>
                  <a:close/>
                  <a:moveTo>
                    <a:pt x="3352" y="4858"/>
                  </a:moveTo>
                  <a:lnTo>
                    <a:pt x="3352" y="4858"/>
                  </a:lnTo>
                  <a:lnTo>
                    <a:pt x="3350" y="4862"/>
                  </a:lnTo>
                  <a:lnTo>
                    <a:pt x="3354" y="4868"/>
                  </a:lnTo>
                  <a:lnTo>
                    <a:pt x="3358" y="4874"/>
                  </a:lnTo>
                  <a:lnTo>
                    <a:pt x="3360" y="4876"/>
                  </a:lnTo>
                  <a:lnTo>
                    <a:pt x="3364" y="4874"/>
                  </a:lnTo>
                  <a:lnTo>
                    <a:pt x="3364" y="4866"/>
                  </a:lnTo>
                  <a:lnTo>
                    <a:pt x="3362" y="4858"/>
                  </a:lnTo>
                  <a:lnTo>
                    <a:pt x="3360" y="4854"/>
                  </a:lnTo>
                  <a:lnTo>
                    <a:pt x="3356" y="4854"/>
                  </a:lnTo>
                  <a:lnTo>
                    <a:pt x="3352" y="4858"/>
                  </a:lnTo>
                  <a:close/>
                  <a:moveTo>
                    <a:pt x="3452" y="4980"/>
                  </a:moveTo>
                  <a:lnTo>
                    <a:pt x="3452" y="4980"/>
                  </a:lnTo>
                  <a:lnTo>
                    <a:pt x="3440" y="4974"/>
                  </a:lnTo>
                  <a:lnTo>
                    <a:pt x="3438" y="4974"/>
                  </a:lnTo>
                  <a:lnTo>
                    <a:pt x="3436" y="4976"/>
                  </a:lnTo>
                  <a:lnTo>
                    <a:pt x="3428" y="4978"/>
                  </a:lnTo>
                  <a:lnTo>
                    <a:pt x="3422" y="4980"/>
                  </a:lnTo>
                  <a:lnTo>
                    <a:pt x="3414" y="4978"/>
                  </a:lnTo>
                  <a:lnTo>
                    <a:pt x="3404" y="4978"/>
                  </a:lnTo>
                  <a:lnTo>
                    <a:pt x="3396" y="4978"/>
                  </a:lnTo>
                  <a:lnTo>
                    <a:pt x="3390" y="4980"/>
                  </a:lnTo>
                  <a:lnTo>
                    <a:pt x="3384" y="4982"/>
                  </a:lnTo>
                  <a:lnTo>
                    <a:pt x="3378" y="4986"/>
                  </a:lnTo>
                  <a:lnTo>
                    <a:pt x="3376" y="4990"/>
                  </a:lnTo>
                  <a:lnTo>
                    <a:pt x="3374" y="4996"/>
                  </a:lnTo>
                  <a:lnTo>
                    <a:pt x="3374" y="5002"/>
                  </a:lnTo>
                  <a:lnTo>
                    <a:pt x="3376" y="5010"/>
                  </a:lnTo>
                  <a:lnTo>
                    <a:pt x="3378" y="5006"/>
                  </a:lnTo>
                  <a:lnTo>
                    <a:pt x="3380" y="4998"/>
                  </a:lnTo>
                  <a:lnTo>
                    <a:pt x="3382" y="4994"/>
                  </a:lnTo>
                  <a:lnTo>
                    <a:pt x="3384" y="4992"/>
                  </a:lnTo>
                  <a:lnTo>
                    <a:pt x="3386" y="4992"/>
                  </a:lnTo>
                  <a:lnTo>
                    <a:pt x="3388" y="4994"/>
                  </a:lnTo>
                  <a:lnTo>
                    <a:pt x="3392" y="5000"/>
                  </a:lnTo>
                  <a:lnTo>
                    <a:pt x="3396" y="5002"/>
                  </a:lnTo>
                  <a:lnTo>
                    <a:pt x="3400" y="5004"/>
                  </a:lnTo>
                  <a:lnTo>
                    <a:pt x="3404" y="5004"/>
                  </a:lnTo>
                  <a:lnTo>
                    <a:pt x="3408" y="5000"/>
                  </a:lnTo>
                  <a:lnTo>
                    <a:pt x="3414" y="4998"/>
                  </a:lnTo>
                  <a:lnTo>
                    <a:pt x="3418" y="4998"/>
                  </a:lnTo>
                  <a:lnTo>
                    <a:pt x="3428" y="5002"/>
                  </a:lnTo>
                  <a:lnTo>
                    <a:pt x="3436" y="5006"/>
                  </a:lnTo>
                  <a:lnTo>
                    <a:pt x="3438" y="5008"/>
                  </a:lnTo>
                  <a:lnTo>
                    <a:pt x="3440" y="5006"/>
                  </a:lnTo>
                  <a:lnTo>
                    <a:pt x="3442" y="5002"/>
                  </a:lnTo>
                  <a:lnTo>
                    <a:pt x="3446" y="5002"/>
                  </a:lnTo>
                  <a:lnTo>
                    <a:pt x="3456" y="5006"/>
                  </a:lnTo>
                  <a:lnTo>
                    <a:pt x="3468" y="5014"/>
                  </a:lnTo>
                  <a:lnTo>
                    <a:pt x="3482" y="5022"/>
                  </a:lnTo>
                  <a:lnTo>
                    <a:pt x="3488" y="5026"/>
                  </a:lnTo>
                  <a:lnTo>
                    <a:pt x="3492" y="5028"/>
                  </a:lnTo>
                  <a:lnTo>
                    <a:pt x="3494" y="5026"/>
                  </a:lnTo>
                  <a:lnTo>
                    <a:pt x="3496" y="5024"/>
                  </a:lnTo>
                  <a:lnTo>
                    <a:pt x="3494" y="5012"/>
                  </a:lnTo>
                  <a:lnTo>
                    <a:pt x="3484" y="4994"/>
                  </a:lnTo>
                  <a:lnTo>
                    <a:pt x="3478" y="4988"/>
                  </a:lnTo>
                  <a:lnTo>
                    <a:pt x="3476" y="4984"/>
                  </a:lnTo>
                  <a:lnTo>
                    <a:pt x="3472" y="4982"/>
                  </a:lnTo>
                  <a:lnTo>
                    <a:pt x="3470" y="4984"/>
                  </a:lnTo>
                  <a:lnTo>
                    <a:pt x="3464" y="4984"/>
                  </a:lnTo>
                  <a:lnTo>
                    <a:pt x="3458" y="4984"/>
                  </a:lnTo>
                  <a:lnTo>
                    <a:pt x="3452" y="4980"/>
                  </a:lnTo>
                  <a:close/>
                  <a:moveTo>
                    <a:pt x="3092" y="4546"/>
                  </a:moveTo>
                  <a:lnTo>
                    <a:pt x="3092" y="4546"/>
                  </a:lnTo>
                  <a:lnTo>
                    <a:pt x="3090" y="4552"/>
                  </a:lnTo>
                  <a:lnTo>
                    <a:pt x="3092" y="4552"/>
                  </a:lnTo>
                  <a:lnTo>
                    <a:pt x="3094" y="4552"/>
                  </a:lnTo>
                  <a:lnTo>
                    <a:pt x="3098" y="4552"/>
                  </a:lnTo>
                  <a:lnTo>
                    <a:pt x="3104" y="4552"/>
                  </a:lnTo>
                  <a:lnTo>
                    <a:pt x="3108" y="4554"/>
                  </a:lnTo>
                  <a:lnTo>
                    <a:pt x="3112" y="4552"/>
                  </a:lnTo>
                  <a:lnTo>
                    <a:pt x="3112" y="4548"/>
                  </a:lnTo>
                  <a:lnTo>
                    <a:pt x="3110" y="4548"/>
                  </a:lnTo>
                  <a:lnTo>
                    <a:pt x="3106" y="4546"/>
                  </a:lnTo>
                  <a:lnTo>
                    <a:pt x="3102" y="4542"/>
                  </a:lnTo>
                  <a:lnTo>
                    <a:pt x="3100" y="4540"/>
                  </a:lnTo>
                  <a:lnTo>
                    <a:pt x="3098" y="4540"/>
                  </a:lnTo>
                  <a:lnTo>
                    <a:pt x="3096" y="4542"/>
                  </a:lnTo>
                  <a:lnTo>
                    <a:pt x="3092" y="4546"/>
                  </a:lnTo>
                  <a:close/>
                  <a:moveTo>
                    <a:pt x="3058" y="4324"/>
                  </a:moveTo>
                  <a:lnTo>
                    <a:pt x="3058" y="4324"/>
                  </a:lnTo>
                  <a:lnTo>
                    <a:pt x="3056" y="4322"/>
                  </a:lnTo>
                  <a:lnTo>
                    <a:pt x="3052" y="4322"/>
                  </a:lnTo>
                  <a:lnTo>
                    <a:pt x="3048" y="4326"/>
                  </a:lnTo>
                  <a:lnTo>
                    <a:pt x="3048" y="4330"/>
                  </a:lnTo>
                  <a:lnTo>
                    <a:pt x="3050" y="4330"/>
                  </a:lnTo>
                  <a:lnTo>
                    <a:pt x="3058" y="4324"/>
                  </a:lnTo>
                  <a:close/>
                  <a:moveTo>
                    <a:pt x="3358" y="4790"/>
                  </a:moveTo>
                  <a:lnTo>
                    <a:pt x="3358" y="4790"/>
                  </a:lnTo>
                  <a:lnTo>
                    <a:pt x="3360" y="4800"/>
                  </a:lnTo>
                  <a:lnTo>
                    <a:pt x="3358" y="4806"/>
                  </a:lnTo>
                  <a:lnTo>
                    <a:pt x="3358" y="4812"/>
                  </a:lnTo>
                  <a:lnTo>
                    <a:pt x="3358" y="4816"/>
                  </a:lnTo>
                  <a:lnTo>
                    <a:pt x="3362" y="4820"/>
                  </a:lnTo>
                  <a:lnTo>
                    <a:pt x="3364" y="4826"/>
                  </a:lnTo>
                  <a:lnTo>
                    <a:pt x="3364" y="4830"/>
                  </a:lnTo>
                  <a:lnTo>
                    <a:pt x="3364" y="4838"/>
                  </a:lnTo>
                  <a:lnTo>
                    <a:pt x="3364" y="4846"/>
                  </a:lnTo>
                  <a:lnTo>
                    <a:pt x="3364" y="4850"/>
                  </a:lnTo>
                  <a:lnTo>
                    <a:pt x="3368" y="4856"/>
                  </a:lnTo>
                  <a:lnTo>
                    <a:pt x="3382" y="4876"/>
                  </a:lnTo>
                  <a:lnTo>
                    <a:pt x="3388" y="4882"/>
                  </a:lnTo>
                  <a:lnTo>
                    <a:pt x="3390" y="4884"/>
                  </a:lnTo>
                  <a:lnTo>
                    <a:pt x="3394" y="4884"/>
                  </a:lnTo>
                  <a:lnTo>
                    <a:pt x="3394" y="4882"/>
                  </a:lnTo>
                  <a:lnTo>
                    <a:pt x="3394" y="4880"/>
                  </a:lnTo>
                  <a:lnTo>
                    <a:pt x="3390" y="4876"/>
                  </a:lnTo>
                  <a:lnTo>
                    <a:pt x="3384" y="4868"/>
                  </a:lnTo>
                  <a:lnTo>
                    <a:pt x="3380" y="4860"/>
                  </a:lnTo>
                  <a:lnTo>
                    <a:pt x="3376" y="4848"/>
                  </a:lnTo>
                  <a:lnTo>
                    <a:pt x="3374" y="4836"/>
                  </a:lnTo>
                  <a:lnTo>
                    <a:pt x="3374" y="4826"/>
                  </a:lnTo>
                  <a:lnTo>
                    <a:pt x="3376" y="4820"/>
                  </a:lnTo>
                  <a:lnTo>
                    <a:pt x="3380" y="4818"/>
                  </a:lnTo>
                  <a:lnTo>
                    <a:pt x="3382" y="4818"/>
                  </a:lnTo>
                  <a:lnTo>
                    <a:pt x="3390" y="4820"/>
                  </a:lnTo>
                  <a:lnTo>
                    <a:pt x="3402" y="4824"/>
                  </a:lnTo>
                  <a:lnTo>
                    <a:pt x="3406" y="4826"/>
                  </a:lnTo>
                  <a:lnTo>
                    <a:pt x="3410" y="4826"/>
                  </a:lnTo>
                  <a:lnTo>
                    <a:pt x="3410" y="4822"/>
                  </a:lnTo>
                  <a:lnTo>
                    <a:pt x="3406" y="4816"/>
                  </a:lnTo>
                  <a:lnTo>
                    <a:pt x="3400" y="4812"/>
                  </a:lnTo>
                  <a:lnTo>
                    <a:pt x="3394" y="4810"/>
                  </a:lnTo>
                  <a:lnTo>
                    <a:pt x="3390" y="4806"/>
                  </a:lnTo>
                  <a:lnTo>
                    <a:pt x="3386" y="4804"/>
                  </a:lnTo>
                  <a:lnTo>
                    <a:pt x="3386" y="4802"/>
                  </a:lnTo>
                  <a:lnTo>
                    <a:pt x="3388" y="4800"/>
                  </a:lnTo>
                  <a:lnTo>
                    <a:pt x="3394" y="4796"/>
                  </a:lnTo>
                  <a:lnTo>
                    <a:pt x="3400" y="4792"/>
                  </a:lnTo>
                  <a:lnTo>
                    <a:pt x="3404" y="4788"/>
                  </a:lnTo>
                  <a:lnTo>
                    <a:pt x="3406" y="4784"/>
                  </a:lnTo>
                  <a:lnTo>
                    <a:pt x="3408" y="4774"/>
                  </a:lnTo>
                  <a:lnTo>
                    <a:pt x="3406" y="4770"/>
                  </a:lnTo>
                  <a:lnTo>
                    <a:pt x="3404" y="4766"/>
                  </a:lnTo>
                  <a:lnTo>
                    <a:pt x="3400" y="4766"/>
                  </a:lnTo>
                  <a:lnTo>
                    <a:pt x="3396" y="4766"/>
                  </a:lnTo>
                  <a:lnTo>
                    <a:pt x="3390" y="4770"/>
                  </a:lnTo>
                  <a:lnTo>
                    <a:pt x="3386" y="4774"/>
                  </a:lnTo>
                  <a:lnTo>
                    <a:pt x="3378" y="4788"/>
                  </a:lnTo>
                  <a:lnTo>
                    <a:pt x="3372" y="4800"/>
                  </a:lnTo>
                  <a:lnTo>
                    <a:pt x="3370" y="4800"/>
                  </a:lnTo>
                  <a:lnTo>
                    <a:pt x="3368" y="4798"/>
                  </a:lnTo>
                  <a:lnTo>
                    <a:pt x="3366" y="4792"/>
                  </a:lnTo>
                  <a:lnTo>
                    <a:pt x="3368" y="4788"/>
                  </a:lnTo>
                  <a:lnTo>
                    <a:pt x="3372" y="4782"/>
                  </a:lnTo>
                  <a:lnTo>
                    <a:pt x="3378" y="4772"/>
                  </a:lnTo>
                  <a:lnTo>
                    <a:pt x="3378" y="4766"/>
                  </a:lnTo>
                  <a:lnTo>
                    <a:pt x="3378" y="4762"/>
                  </a:lnTo>
                  <a:lnTo>
                    <a:pt x="3376" y="4754"/>
                  </a:lnTo>
                  <a:lnTo>
                    <a:pt x="3374" y="4750"/>
                  </a:lnTo>
                  <a:lnTo>
                    <a:pt x="3374" y="4748"/>
                  </a:lnTo>
                  <a:lnTo>
                    <a:pt x="3374" y="4744"/>
                  </a:lnTo>
                  <a:lnTo>
                    <a:pt x="3378" y="4734"/>
                  </a:lnTo>
                  <a:lnTo>
                    <a:pt x="3378" y="4732"/>
                  </a:lnTo>
                  <a:lnTo>
                    <a:pt x="3376" y="4732"/>
                  </a:lnTo>
                  <a:lnTo>
                    <a:pt x="3370" y="4736"/>
                  </a:lnTo>
                  <a:lnTo>
                    <a:pt x="3366" y="4740"/>
                  </a:lnTo>
                  <a:lnTo>
                    <a:pt x="3362" y="4746"/>
                  </a:lnTo>
                  <a:lnTo>
                    <a:pt x="3356" y="4760"/>
                  </a:lnTo>
                  <a:lnTo>
                    <a:pt x="3356" y="4776"/>
                  </a:lnTo>
                  <a:lnTo>
                    <a:pt x="3356" y="4784"/>
                  </a:lnTo>
                  <a:lnTo>
                    <a:pt x="3358" y="4790"/>
                  </a:lnTo>
                  <a:close/>
                  <a:moveTo>
                    <a:pt x="3086" y="4178"/>
                  </a:moveTo>
                  <a:lnTo>
                    <a:pt x="3086" y="4178"/>
                  </a:lnTo>
                  <a:lnTo>
                    <a:pt x="3076" y="4178"/>
                  </a:lnTo>
                  <a:lnTo>
                    <a:pt x="3070" y="4180"/>
                  </a:lnTo>
                  <a:lnTo>
                    <a:pt x="3068" y="4184"/>
                  </a:lnTo>
                  <a:lnTo>
                    <a:pt x="3072" y="4186"/>
                  </a:lnTo>
                  <a:lnTo>
                    <a:pt x="3076" y="4188"/>
                  </a:lnTo>
                  <a:lnTo>
                    <a:pt x="3076" y="4190"/>
                  </a:lnTo>
                  <a:lnTo>
                    <a:pt x="3078" y="4194"/>
                  </a:lnTo>
                  <a:lnTo>
                    <a:pt x="3080" y="4196"/>
                  </a:lnTo>
                  <a:lnTo>
                    <a:pt x="3084" y="4202"/>
                  </a:lnTo>
                  <a:lnTo>
                    <a:pt x="3088" y="4212"/>
                  </a:lnTo>
                  <a:lnTo>
                    <a:pt x="3092" y="4224"/>
                  </a:lnTo>
                  <a:lnTo>
                    <a:pt x="3098" y="4238"/>
                  </a:lnTo>
                  <a:lnTo>
                    <a:pt x="3102" y="4244"/>
                  </a:lnTo>
                  <a:lnTo>
                    <a:pt x="3104" y="4244"/>
                  </a:lnTo>
                  <a:lnTo>
                    <a:pt x="3106" y="4244"/>
                  </a:lnTo>
                  <a:lnTo>
                    <a:pt x="3112" y="4240"/>
                  </a:lnTo>
                  <a:lnTo>
                    <a:pt x="3116" y="4232"/>
                  </a:lnTo>
                  <a:lnTo>
                    <a:pt x="3118" y="4224"/>
                  </a:lnTo>
                  <a:lnTo>
                    <a:pt x="3118" y="4220"/>
                  </a:lnTo>
                  <a:lnTo>
                    <a:pt x="3116" y="4216"/>
                  </a:lnTo>
                  <a:lnTo>
                    <a:pt x="3116" y="4208"/>
                  </a:lnTo>
                  <a:lnTo>
                    <a:pt x="3118" y="4204"/>
                  </a:lnTo>
                  <a:lnTo>
                    <a:pt x="3116" y="4198"/>
                  </a:lnTo>
                  <a:lnTo>
                    <a:pt x="3114" y="4194"/>
                  </a:lnTo>
                  <a:lnTo>
                    <a:pt x="3110" y="4190"/>
                  </a:lnTo>
                  <a:lnTo>
                    <a:pt x="3100" y="4184"/>
                  </a:lnTo>
                  <a:lnTo>
                    <a:pt x="3086" y="4178"/>
                  </a:lnTo>
                  <a:close/>
                  <a:moveTo>
                    <a:pt x="3138" y="4192"/>
                  </a:moveTo>
                  <a:lnTo>
                    <a:pt x="3138" y="4192"/>
                  </a:lnTo>
                  <a:lnTo>
                    <a:pt x="3140" y="4190"/>
                  </a:lnTo>
                  <a:lnTo>
                    <a:pt x="3142" y="4186"/>
                  </a:lnTo>
                  <a:lnTo>
                    <a:pt x="3140" y="4180"/>
                  </a:lnTo>
                  <a:lnTo>
                    <a:pt x="3138" y="4178"/>
                  </a:lnTo>
                  <a:lnTo>
                    <a:pt x="3134" y="4178"/>
                  </a:lnTo>
                  <a:lnTo>
                    <a:pt x="3132" y="4178"/>
                  </a:lnTo>
                  <a:lnTo>
                    <a:pt x="3130" y="4178"/>
                  </a:lnTo>
                  <a:lnTo>
                    <a:pt x="3130" y="4184"/>
                  </a:lnTo>
                  <a:lnTo>
                    <a:pt x="3130" y="4188"/>
                  </a:lnTo>
                  <a:lnTo>
                    <a:pt x="3132" y="4192"/>
                  </a:lnTo>
                  <a:lnTo>
                    <a:pt x="3134" y="4194"/>
                  </a:lnTo>
                  <a:lnTo>
                    <a:pt x="3138" y="4192"/>
                  </a:lnTo>
                  <a:close/>
                  <a:moveTo>
                    <a:pt x="3386" y="4736"/>
                  </a:moveTo>
                  <a:lnTo>
                    <a:pt x="3386" y="4736"/>
                  </a:lnTo>
                  <a:lnTo>
                    <a:pt x="3388" y="4742"/>
                  </a:lnTo>
                  <a:lnTo>
                    <a:pt x="3392" y="4742"/>
                  </a:lnTo>
                  <a:lnTo>
                    <a:pt x="3396" y="4740"/>
                  </a:lnTo>
                  <a:lnTo>
                    <a:pt x="3398" y="4736"/>
                  </a:lnTo>
                  <a:lnTo>
                    <a:pt x="3402" y="4732"/>
                  </a:lnTo>
                  <a:lnTo>
                    <a:pt x="3404" y="4726"/>
                  </a:lnTo>
                  <a:lnTo>
                    <a:pt x="3404" y="4720"/>
                  </a:lnTo>
                  <a:lnTo>
                    <a:pt x="3404" y="4714"/>
                  </a:lnTo>
                  <a:lnTo>
                    <a:pt x="3400" y="4712"/>
                  </a:lnTo>
                  <a:lnTo>
                    <a:pt x="3398" y="4712"/>
                  </a:lnTo>
                  <a:lnTo>
                    <a:pt x="3394" y="4714"/>
                  </a:lnTo>
                  <a:lnTo>
                    <a:pt x="3392" y="4718"/>
                  </a:lnTo>
                  <a:lnTo>
                    <a:pt x="3388" y="4726"/>
                  </a:lnTo>
                  <a:lnTo>
                    <a:pt x="3386" y="4736"/>
                  </a:lnTo>
                  <a:close/>
                  <a:moveTo>
                    <a:pt x="3378" y="4912"/>
                  </a:moveTo>
                  <a:lnTo>
                    <a:pt x="3378" y="4912"/>
                  </a:lnTo>
                  <a:lnTo>
                    <a:pt x="3374" y="4908"/>
                  </a:lnTo>
                  <a:lnTo>
                    <a:pt x="3370" y="4906"/>
                  </a:lnTo>
                  <a:lnTo>
                    <a:pt x="3364" y="4904"/>
                  </a:lnTo>
                  <a:lnTo>
                    <a:pt x="3362" y="4904"/>
                  </a:lnTo>
                  <a:lnTo>
                    <a:pt x="3358" y="4906"/>
                  </a:lnTo>
                  <a:lnTo>
                    <a:pt x="3356" y="4908"/>
                  </a:lnTo>
                  <a:lnTo>
                    <a:pt x="3354" y="4912"/>
                  </a:lnTo>
                  <a:lnTo>
                    <a:pt x="3354" y="4916"/>
                  </a:lnTo>
                  <a:lnTo>
                    <a:pt x="3354" y="4922"/>
                  </a:lnTo>
                  <a:lnTo>
                    <a:pt x="3358" y="4924"/>
                  </a:lnTo>
                  <a:lnTo>
                    <a:pt x="3366" y="4922"/>
                  </a:lnTo>
                  <a:lnTo>
                    <a:pt x="3382" y="4922"/>
                  </a:lnTo>
                  <a:lnTo>
                    <a:pt x="3384" y="4922"/>
                  </a:lnTo>
                  <a:lnTo>
                    <a:pt x="3384" y="4920"/>
                  </a:lnTo>
                  <a:lnTo>
                    <a:pt x="3378" y="4912"/>
                  </a:lnTo>
                  <a:close/>
                  <a:moveTo>
                    <a:pt x="3378" y="5236"/>
                  </a:moveTo>
                  <a:lnTo>
                    <a:pt x="3378" y="5236"/>
                  </a:lnTo>
                  <a:lnTo>
                    <a:pt x="3374" y="5234"/>
                  </a:lnTo>
                  <a:lnTo>
                    <a:pt x="3370" y="5234"/>
                  </a:lnTo>
                  <a:lnTo>
                    <a:pt x="3368" y="5236"/>
                  </a:lnTo>
                  <a:lnTo>
                    <a:pt x="3372" y="5240"/>
                  </a:lnTo>
                  <a:lnTo>
                    <a:pt x="3376" y="5242"/>
                  </a:lnTo>
                  <a:lnTo>
                    <a:pt x="3380" y="5240"/>
                  </a:lnTo>
                  <a:lnTo>
                    <a:pt x="3380" y="5238"/>
                  </a:lnTo>
                  <a:lnTo>
                    <a:pt x="3378" y="5236"/>
                  </a:lnTo>
                  <a:close/>
                  <a:moveTo>
                    <a:pt x="3444" y="5230"/>
                  </a:moveTo>
                  <a:lnTo>
                    <a:pt x="3444" y="5230"/>
                  </a:lnTo>
                  <a:lnTo>
                    <a:pt x="3448" y="5232"/>
                  </a:lnTo>
                  <a:lnTo>
                    <a:pt x="3450" y="5230"/>
                  </a:lnTo>
                  <a:lnTo>
                    <a:pt x="3452" y="5228"/>
                  </a:lnTo>
                  <a:lnTo>
                    <a:pt x="3452" y="5224"/>
                  </a:lnTo>
                  <a:lnTo>
                    <a:pt x="3448" y="5220"/>
                  </a:lnTo>
                  <a:lnTo>
                    <a:pt x="3442" y="5218"/>
                  </a:lnTo>
                  <a:lnTo>
                    <a:pt x="3440" y="5220"/>
                  </a:lnTo>
                  <a:lnTo>
                    <a:pt x="3442" y="5224"/>
                  </a:lnTo>
                  <a:lnTo>
                    <a:pt x="3444" y="5230"/>
                  </a:lnTo>
                  <a:close/>
                  <a:moveTo>
                    <a:pt x="3364" y="4876"/>
                  </a:moveTo>
                  <a:lnTo>
                    <a:pt x="3364" y="4876"/>
                  </a:lnTo>
                  <a:lnTo>
                    <a:pt x="3364" y="4878"/>
                  </a:lnTo>
                  <a:lnTo>
                    <a:pt x="3366" y="4880"/>
                  </a:lnTo>
                  <a:lnTo>
                    <a:pt x="3370" y="4882"/>
                  </a:lnTo>
                  <a:lnTo>
                    <a:pt x="3372" y="4880"/>
                  </a:lnTo>
                  <a:lnTo>
                    <a:pt x="3374" y="4876"/>
                  </a:lnTo>
                  <a:lnTo>
                    <a:pt x="3372" y="4874"/>
                  </a:lnTo>
                  <a:lnTo>
                    <a:pt x="3368" y="4874"/>
                  </a:lnTo>
                  <a:lnTo>
                    <a:pt x="3364" y="4876"/>
                  </a:lnTo>
                  <a:close/>
                  <a:moveTo>
                    <a:pt x="3374" y="5022"/>
                  </a:moveTo>
                  <a:lnTo>
                    <a:pt x="3374" y="5022"/>
                  </a:lnTo>
                  <a:lnTo>
                    <a:pt x="3378" y="5024"/>
                  </a:lnTo>
                  <a:lnTo>
                    <a:pt x="3384" y="5022"/>
                  </a:lnTo>
                  <a:lnTo>
                    <a:pt x="3388" y="5018"/>
                  </a:lnTo>
                  <a:lnTo>
                    <a:pt x="3390" y="5012"/>
                  </a:lnTo>
                  <a:lnTo>
                    <a:pt x="3390" y="5010"/>
                  </a:lnTo>
                  <a:lnTo>
                    <a:pt x="3388" y="5010"/>
                  </a:lnTo>
                  <a:lnTo>
                    <a:pt x="3382" y="5012"/>
                  </a:lnTo>
                  <a:lnTo>
                    <a:pt x="3376" y="5018"/>
                  </a:lnTo>
                  <a:lnTo>
                    <a:pt x="3374" y="5020"/>
                  </a:lnTo>
                  <a:lnTo>
                    <a:pt x="3374" y="5022"/>
                  </a:lnTo>
                  <a:close/>
                  <a:moveTo>
                    <a:pt x="3412" y="3200"/>
                  </a:moveTo>
                  <a:lnTo>
                    <a:pt x="3412" y="3200"/>
                  </a:lnTo>
                  <a:lnTo>
                    <a:pt x="3408" y="3200"/>
                  </a:lnTo>
                  <a:lnTo>
                    <a:pt x="3406" y="3202"/>
                  </a:lnTo>
                  <a:lnTo>
                    <a:pt x="3404" y="3206"/>
                  </a:lnTo>
                  <a:lnTo>
                    <a:pt x="3406" y="3208"/>
                  </a:lnTo>
                  <a:lnTo>
                    <a:pt x="3408" y="3208"/>
                  </a:lnTo>
                  <a:lnTo>
                    <a:pt x="3414" y="3206"/>
                  </a:lnTo>
                  <a:lnTo>
                    <a:pt x="3416" y="3204"/>
                  </a:lnTo>
                  <a:lnTo>
                    <a:pt x="3416" y="3202"/>
                  </a:lnTo>
                  <a:lnTo>
                    <a:pt x="3412" y="3200"/>
                  </a:lnTo>
                  <a:close/>
                  <a:moveTo>
                    <a:pt x="3402" y="3084"/>
                  </a:moveTo>
                  <a:lnTo>
                    <a:pt x="3402" y="3084"/>
                  </a:lnTo>
                  <a:lnTo>
                    <a:pt x="3400" y="3088"/>
                  </a:lnTo>
                  <a:lnTo>
                    <a:pt x="3398" y="3092"/>
                  </a:lnTo>
                  <a:lnTo>
                    <a:pt x="3400" y="3096"/>
                  </a:lnTo>
                  <a:lnTo>
                    <a:pt x="3402" y="3098"/>
                  </a:lnTo>
                  <a:lnTo>
                    <a:pt x="3404" y="3096"/>
                  </a:lnTo>
                  <a:lnTo>
                    <a:pt x="3406" y="3092"/>
                  </a:lnTo>
                  <a:lnTo>
                    <a:pt x="3406" y="3088"/>
                  </a:lnTo>
                  <a:lnTo>
                    <a:pt x="3406" y="3084"/>
                  </a:lnTo>
                  <a:lnTo>
                    <a:pt x="3404" y="3084"/>
                  </a:lnTo>
                  <a:lnTo>
                    <a:pt x="3402" y="3084"/>
                  </a:lnTo>
                  <a:close/>
                  <a:moveTo>
                    <a:pt x="3416" y="3464"/>
                  </a:moveTo>
                  <a:lnTo>
                    <a:pt x="3416" y="3464"/>
                  </a:lnTo>
                  <a:lnTo>
                    <a:pt x="3420" y="3466"/>
                  </a:lnTo>
                  <a:lnTo>
                    <a:pt x="3422" y="3464"/>
                  </a:lnTo>
                  <a:lnTo>
                    <a:pt x="3422" y="3460"/>
                  </a:lnTo>
                  <a:lnTo>
                    <a:pt x="3420" y="3454"/>
                  </a:lnTo>
                  <a:lnTo>
                    <a:pt x="3418" y="3452"/>
                  </a:lnTo>
                  <a:lnTo>
                    <a:pt x="3416" y="3454"/>
                  </a:lnTo>
                  <a:lnTo>
                    <a:pt x="3414" y="3458"/>
                  </a:lnTo>
                  <a:lnTo>
                    <a:pt x="3416" y="3464"/>
                  </a:lnTo>
                  <a:close/>
                  <a:moveTo>
                    <a:pt x="2806" y="3776"/>
                  </a:moveTo>
                  <a:lnTo>
                    <a:pt x="2806" y="3776"/>
                  </a:lnTo>
                  <a:lnTo>
                    <a:pt x="2810" y="3778"/>
                  </a:lnTo>
                  <a:lnTo>
                    <a:pt x="2814" y="3778"/>
                  </a:lnTo>
                  <a:lnTo>
                    <a:pt x="2816" y="3776"/>
                  </a:lnTo>
                  <a:lnTo>
                    <a:pt x="2818" y="3774"/>
                  </a:lnTo>
                  <a:lnTo>
                    <a:pt x="2820" y="3768"/>
                  </a:lnTo>
                  <a:lnTo>
                    <a:pt x="2818" y="3762"/>
                  </a:lnTo>
                  <a:lnTo>
                    <a:pt x="2820" y="3758"/>
                  </a:lnTo>
                  <a:lnTo>
                    <a:pt x="2820" y="3754"/>
                  </a:lnTo>
                  <a:lnTo>
                    <a:pt x="2820" y="3752"/>
                  </a:lnTo>
                  <a:lnTo>
                    <a:pt x="2818" y="3752"/>
                  </a:lnTo>
                  <a:lnTo>
                    <a:pt x="2814" y="3752"/>
                  </a:lnTo>
                  <a:lnTo>
                    <a:pt x="2812" y="3752"/>
                  </a:lnTo>
                  <a:lnTo>
                    <a:pt x="2814" y="3752"/>
                  </a:lnTo>
                  <a:lnTo>
                    <a:pt x="2814" y="3750"/>
                  </a:lnTo>
                  <a:lnTo>
                    <a:pt x="2812" y="3748"/>
                  </a:lnTo>
                  <a:lnTo>
                    <a:pt x="2810" y="3750"/>
                  </a:lnTo>
                  <a:lnTo>
                    <a:pt x="2808" y="3752"/>
                  </a:lnTo>
                  <a:lnTo>
                    <a:pt x="2808" y="3756"/>
                  </a:lnTo>
                  <a:lnTo>
                    <a:pt x="2806" y="3758"/>
                  </a:lnTo>
                  <a:lnTo>
                    <a:pt x="2802" y="3760"/>
                  </a:lnTo>
                  <a:lnTo>
                    <a:pt x="2802" y="3766"/>
                  </a:lnTo>
                  <a:lnTo>
                    <a:pt x="2802" y="3774"/>
                  </a:lnTo>
                  <a:lnTo>
                    <a:pt x="2800" y="3774"/>
                  </a:lnTo>
                  <a:lnTo>
                    <a:pt x="2802" y="3774"/>
                  </a:lnTo>
                  <a:lnTo>
                    <a:pt x="2804" y="3774"/>
                  </a:lnTo>
                  <a:lnTo>
                    <a:pt x="2806" y="3776"/>
                  </a:lnTo>
                  <a:close/>
                  <a:moveTo>
                    <a:pt x="3380" y="3090"/>
                  </a:moveTo>
                  <a:lnTo>
                    <a:pt x="3380" y="3090"/>
                  </a:lnTo>
                  <a:lnTo>
                    <a:pt x="3378" y="3088"/>
                  </a:lnTo>
                  <a:lnTo>
                    <a:pt x="3376" y="3086"/>
                  </a:lnTo>
                  <a:lnTo>
                    <a:pt x="3372" y="3088"/>
                  </a:lnTo>
                  <a:lnTo>
                    <a:pt x="3370" y="3090"/>
                  </a:lnTo>
                  <a:lnTo>
                    <a:pt x="3370" y="3092"/>
                  </a:lnTo>
                  <a:lnTo>
                    <a:pt x="3376" y="3096"/>
                  </a:lnTo>
                  <a:lnTo>
                    <a:pt x="3378" y="3096"/>
                  </a:lnTo>
                  <a:lnTo>
                    <a:pt x="3380" y="3096"/>
                  </a:lnTo>
                  <a:lnTo>
                    <a:pt x="3380" y="3090"/>
                  </a:lnTo>
                  <a:close/>
                  <a:moveTo>
                    <a:pt x="3918" y="2740"/>
                  </a:moveTo>
                  <a:lnTo>
                    <a:pt x="3918" y="2740"/>
                  </a:lnTo>
                  <a:lnTo>
                    <a:pt x="3918" y="2736"/>
                  </a:lnTo>
                  <a:lnTo>
                    <a:pt x="3918" y="2734"/>
                  </a:lnTo>
                  <a:lnTo>
                    <a:pt x="3914" y="2732"/>
                  </a:lnTo>
                  <a:lnTo>
                    <a:pt x="3908" y="2730"/>
                  </a:lnTo>
                  <a:lnTo>
                    <a:pt x="3902" y="2728"/>
                  </a:lnTo>
                  <a:lnTo>
                    <a:pt x="3900" y="2726"/>
                  </a:lnTo>
                  <a:lnTo>
                    <a:pt x="3898" y="2728"/>
                  </a:lnTo>
                  <a:lnTo>
                    <a:pt x="3894" y="2736"/>
                  </a:lnTo>
                  <a:lnTo>
                    <a:pt x="3894" y="2740"/>
                  </a:lnTo>
                  <a:lnTo>
                    <a:pt x="3894" y="2744"/>
                  </a:lnTo>
                  <a:lnTo>
                    <a:pt x="3898" y="2746"/>
                  </a:lnTo>
                  <a:lnTo>
                    <a:pt x="3902" y="2744"/>
                  </a:lnTo>
                  <a:lnTo>
                    <a:pt x="3906" y="2744"/>
                  </a:lnTo>
                  <a:lnTo>
                    <a:pt x="3910" y="2746"/>
                  </a:lnTo>
                  <a:lnTo>
                    <a:pt x="3910" y="2748"/>
                  </a:lnTo>
                  <a:lnTo>
                    <a:pt x="3912" y="2752"/>
                  </a:lnTo>
                  <a:lnTo>
                    <a:pt x="3908" y="2760"/>
                  </a:lnTo>
                  <a:lnTo>
                    <a:pt x="3906" y="2762"/>
                  </a:lnTo>
                  <a:lnTo>
                    <a:pt x="3904" y="2760"/>
                  </a:lnTo>
                  <a:lnTo>
                    <a:pt x="3900" y="2758"/>
                  </a:lnTo>
                  <a:lnTo>
                    <a:pt x="3898" y="2760"/>
                  </a:lnTo>
                  <a:lnTo>
                    <a:pt x="3894" y="2762"/>
                  </a:lnTo>
                  <a:lnTo>
                    <a:pt x="3890" y="2764"/>
                  </a:lnTo>
                  <a:lnTo>
                    <a:pt x="3888" y="2762"/>
                  </a:lnTo>
                  <a:lnTo>
                    <a:pt x="3888" y="2756"/>
                  </a:lnTo>
                  <a:lnTo>
                    <a:pt x="3886" y="2746"/>
                  </a:lnTo>
                  <a:lnTo>
                    <a:pt x="3884" y="2742"/>
                  </a:lnTo>
                  <a:lnTo>
                    <a:pt x="3880" y="2740"/>
                  </a:lnTo>
                  <a:lnTo>
                    <a:pt x="3878" y="2742"/>
                  </a:lnTo>
                  <a:lnTo>
                    <a:pt x="3876" y="2744"/>
                  </a:lnTo>
                  <a:lnTo>
                    <a:pt x="3874" y="2750"/>
                  </a:lnTo>
                  <a:lnTo>
                    <a:pt x="3874" y="2758"/>
                  </a:lnTo>
                  <a:lnTo>
                    <a:pt x="3872" y="2764"/>
                  </a:lnTo>
                  <a:lnTo>
                    <a:pt x="3870" y="2768"/>
                  </a:lnTo>
                  <a:lnTo>
                    <a:pt x="3866" y="2768"/>
                  </a:lnTo>
                  <a:lnTo>
                    <a:pt x="3862" y="2770"/>
                  </a:lnTo>
                  <a:lnTo>
                    <a:pt x="3858" y="2770"/>
                  </a:lnTo>
                  <a:lnTo>
                    <a:pt x="3856" y="2772"/>
                  </a:lnTo>
                  <a:lnTo>
                    <a:pt x="3856" y="2776"/>
                  </a:lnTo>
                  <a:lnTo>
                    <a:pt x="3856" y="2786"/>
                  </a:lnTo>
                  <a:lnTo>
                    <a:pt x="3858" y="2796"/>
                  </a:lnTo>
                  <a:lnTo>
                    <a:pt x="3860" y="2802"/>
                  </a:lnTo>
                  <a:lnTo>
                    <a:pt x="3858" y="2806"/>
                  </a:lnTo>
                  <a:lnTo>
                    <a:pt x="3856" y="2808"/>
                  </a:lnTo>
                  <a:lnTo>
                    <a:pt x="3852" y="2810"/>
                  </a:lnTo>
                  <a:lnTo>
                    <a:pt x="3850" y="2812"/>
                  </a:lnTo>
                  <a:lnTo>
                    <a:pt x="3850" y="2814"/>
                  </a:lnTo>
                  <a:lnTo>
                    <a:pt x="3850" y="2816"/>
                  </a:lnTo>
                  <a:lnTo>
                    <a:pt x="3852" y="2818"/>
                  </a:lnTo>
                  <a:lnTo>
                    <a:pt x="3854" y="2818"/>
                  </a:lnTo>
                  <a:lnTo>
                    <a:pt x="3858" y="2820"/>
                  </a:lnTo>
                  <a:lnTo>
                    <a:pt x="3860" y="2824"/>
                  </a:lnTo>
                  <a:lnTo>
                    <a:pt x="3860" y="2832"/>
                  </a:lnTo>
                  <a:lnTo>
                    <a:pt x="3858" y="2846"/>
                  </a:lnTo>
                  <a:lnTo>
                    <a:pt x="3854" y="2866"/>
                  </a:lnTo>
                  <a:lnTo>
                    <a:pt x="3850" y="2884"/>
                  </a:lnTo>
                  <a:lnTo>
                    <a:pt x="3844" y="2896"/>
                  </a:lnTo>
                  <a:lnTo>
                    <a:pt x="3840" y="2904"/>
                  </a:lnTo>
                  <a:lnTo>
                    <a:pt x="3834" y="2912"/>
                  </a:lnTo>
                  <a:lnTo>
                    <a:pt x="3822" y="2926"/>
                  </a:lnTo>
                  <a:lnTo>
                    <a:pt x="3808" y="2942"/>
                  </a:lnTo>
                  <a:lnTo>
                    <a:pt x="3802" y="2952"/>
                  </a:lnTo>
                  <a:lnTo>
                    <a:pt x="3794" y="2960"/>
                  </a:lnTo>
                  <a:lnTo>
                    <a:pt x="3788" y="2964"/>
                  </a:lnTo>
                  <a:lnTo>
                    <a:pt x="3782" y="2968"/>
                  </a:lnTo>
                  <a:lnTo>
                    <a:pt x="3768" y="2974"/>
                  </a:lnTo>
                  <a:lnTo>
                    <a:pt x="3760" y="2978"/>
                  </a:lnTo>
                  <a:lnTo>
                    <a:pt x="3752" y="2984"/>
                  </a:lnTo>
                  <a:lnTo>
                    <a:pt x="3742" y="2990"/>
                  </a:lnTo>
                  <a:lnTo>
                    <a:pt x="3742" y="2988"/>
                  </a:lnTo>
                  <a:lnTo>
                    <a:pt x="3742" y="2986"/>
                  </a:lnTo>
                  <a:lnTo>
                    <a:pt x="3744" y="2978"/>
                  </a:lnTo>
                  <a:lnTo>
                    <a:pt x="3744" y="2974"/>
                  </a:lnTo>
                  <a:lnTo>
                    <a:pt x="3740" y="2970"/>
                  </a:lnTo>
                  <a:lnTo>
                    <a:pt x="3740" y="2968"/>
                  </a:lnTo>
                  <a:lnTo>
                    <a:pt x="3740" y="2966"/>
                  </a:lnTo>
                  <a:lnTo>
                    <a:pt x="3748" y="2960"/>
                  </a:lnTo>
                  <a:lnTo>
                    <a:pt x="3754" y="2952"/>
                  </a:lnTo>
                  <a:lnTo>
                    <a:pt x="3756" y="2948"/>
                  </a:lnTo>
                  <a:lnTo>
                    <a:pt x="3754" y="2944"/>
                  </a:lnTo>
                  <a:lnTo>
                    <a:pt x="3752" y="2944"/>
                  </a:lnTo>
                  <a:lnTo>
                    <a:pt x="3748" y="2944"/>
                  </a:lnTo>
                  <a:lnTo>
                    <a:pt x="3738" y="2948"/>
                  </a:lnTo>
                  <a:lnTo>
                    <a:pt x="3734" y="2952"/>
                  </a:lnTo>
                  <a:lnTo>
                    <a:pt x="3730" y="2956"/>
                  </a:lnTo>
                  <a:lnTo>
                    <a:pt x="3728" y="2962"/>
                  </a:lnTo>
                  <a:lnTo>
                    <a:pt x="3730" y="2966"/>
                  </a:lnTo>
                  <a:lnTo>
                    <a:pt x="3730" y="2976"/>
                  </a:lnTo>
                  <a:lnTo>
                    <a:pt x="3728" y="2986"/>
                  </a:lnTo>
                  <a:lnTo>
                    <a:pt x="3722" y="2996"/>
                  </a:lnTo>
                  <a:lnTo>
                    <a:pt x="3716" y="3006"/>
                  </a:lnTo>
                  <a:lnTo>
                    <a:pt x="3704" y="3022"/>
                  </a:lnTo>
                  <a:lnTo>
                    <a:pt x="3700" y="3026"/>
                  </a:lnTo>
                  <a:lnTo>
                    <a:pt x="3698" y="3030"/>
                  </a:lnTo>
                  <a:lnTo>
                    <a:pt x="3700" y="3036"/>
                  </a:lnTo>
                  <a:lnTo>
                    <a:pt x="3700" y="3044"/>
                  </a:lnTo>
                  <a:lnTo>
                    <a:pt x="3698" y="3046"/>
                  </a:lnTo>
                  <a:lnTo>
                    <a:pt x="3694" y="3050"/>
                  </a:lnTo>
                  <a:lnTo>
                    <a:pt x="3690" y="3052"/>
                  </a:lnTo>
                  <a:lnTo>
                    <a:pt x="3682" y="3054"/>
                  </a:lnTo>
                  <a:lnTo>
                    <a:pt x="3676" y="3054"/>
                  </a:lnTo>
                  <a:lnTo>
                    <a:pt x="3672" y="3052"/>
                  </a:lnTo>
                  <a:lnTo>
                    <a:pt x="3672" y="3048"/>
                  </a:lnTo>
                  <a:lnTo>
                    <a:pt x="3674" y="3044"/>
                  </a:lnTo>
                  <a:lnTo>
                    <a:pt x="3672" y="3042"/>
                  </a:lnTo>
                  <a:lnTo>
                    <a:pt x="3668" y="3040"/>
                  </a:lnTo>
                  <a:lnTo>
                    <a:pt x="3662" y="3042"/>
                  </a:lnTo>
                  <a:lnTo>
                    <a:pt x="3652" y="3044"/>
                  </a:lnTo>
                  <a:lnTo>
                    <a:pt x="3626" y="3052"/>
                  </a:lnTo>
                  <a:lnTo>
                    <a:pt x="3614" y="3056"/>
                  </a:lnTo>
                  <a:lnTo>
                    <a:pt x="3602" y="3058"/>
                  </a:lnTo>
                  <a:lnTo>
                    <a:pt x="3594" y="3058"/>
                  </a:lnTo>
                  <a:lnTo>
                    <a:pt x="3592" y="3056"/>
                  </a:lnTo>
                  <a:lnTo>
                    <a:pt x="3590" y="3054"/>
                  </a:lnTo>
                  <a:lnTo>
                    <a:pt x="3588" y="3050"/>
                  </a:lnTo>
                  <a:lnTo>
                    <a:pt x="3584" y="3050"/>
                  </a:lnTo>
                  <a:lnTo>
                    <a:pt x="3580" y="3050"/>
                  </a:lnTo>
                  <a:lnTo>
                    <a:pt x="3574" y="3052"/>
                  </a:lnTo>
                  <a:lnTo>
                    <a:pt x="3562" y="3062"/>
                  </a:lnTo>
                  <a:lnTo>
                    <a:pt x="3548" y="3080"/>
                  </a:lnTo>
                  <a:lnTo>
                    <a:pt x="3542" y="3088"/>
                  </a:lnTo>
                  <a:lnTo>
                    <a:pt x="3536" y="3092"/>
                  </a:lnTo>
                  <a:lnTo>
                    <a:pt x="3530" y="3096"/>
                  </a:lnTo>
                  <a:lnTo>
                    <a:pt x="3524" y="3098"/>
                  </a:lnTo>
                  <a:lnTo>
                    <a:pt x="3518" y="3106"/>
                  </a:lnTo>
                  <a:lnTo>
                    <a:pt x="3514" y="3112"/>
                  </a:lnTo>
                  <a:lnTo>
                    <a:pt x="3510" y="3114"/>
                  </a:lnTo>
                  <a:lnTo>
                    <a:pt x="3502" y="3114"/>
                  </a:lnTo>
                  <a:lnTo>
                    <a:pt x="3500" y="3116"/>
                  </a:lnTo>
                  <a:lnTo>
                    <a:pt x="3498" y="3116"/>
                  </a:lnTo>
                  <a:lnTo>
                    <a:pt x="3496" y="3120"/>
                  </a:lnTo>
                  <a:lnTo>
                    <a:pt x="3496" y="3126"/>
                  </a:lnTo>
                  <a:lnTo>
                    <a:pt x="3496" y="3132"/>
                  </a:lnTo>
                  <a:lnTo>
                    <a:pt x="3500" y="3136"/>
                  </a:lnTo>
                  <a:lnTo>
                    <a:pt x="3504" y="3136"/>
                  </a:lnTo>
                  <a:lnTo>
                    <a:pt x="3508" y="3136"/>
                  </a:lnTo>
                  <a:lnTo>
                    <a:pt x="3522" y="3134"/>
                  </a:lnTo>
                  <a:lnTo>
                    <a:pt x="3528" y="3134"/>
                  </a:lnTo>
                  <a:lnTo>
                    <a:pt x="3536" y="3138"/>
                  </a:lnTo>
                  <a:lnTo>
                    <a:pt x="3542" y="3140"/>
                  </a:lnTo>
                  <a:lnTo>
                    <a:pt x="3544" y="3140"/>
                  </a:lnTo>
                  <a:lnTo>
                    <a:pt x="3546" y="3138"/>
                  </a:lnTo>
                  <a:lnTo>
                    <a:pt x="3546" y="3134"/>
                  </a:lnTo>
                  <a:lnTo>
                    <a:pt x="3546" y="3124"/>
                  </a:lnTo>
                  <a:lnTo>
                    <a:pt x="3548" y="3120"/>
                  </a:lnTo>
                  <a:lnTo>
                    <a:pt x="3550" y="3118"/>
                  </a:lnTo>
                  <a:lnTo>
                    <a:pt x="3556" y="3116"/>
                  </a:lnTo>
                  <a:lnTo>
                    <a:pt x="3558" y="3118"/>
                  </a:lnTo>
                  <a:lnTo>
                    <a:pt x="3562" y="3120"/>
                  </a:lnTo>
                  <a:lnTo>
                    <a:pt x="3570" y="3120"/>
                  </a:lnTo>
                  <a:lnTo>
                    <a:pt x="3596" y="3116"/>
                  </a:lnTo>
                  <a:lnTo>
                    <a:pt x="3620" y="3108"/>
                  </a:lnTo>
                  <a:lnTo>
                    <a:pt x="3626" y="3104"/>
                  </a:lnTo>
                  <a:lnTo>
                    <a:pt x="3630" y="3102"/>
                  </a:lnTo>
                  <a:lnTo>
                    <a:pt x="3632" y="3098"/>
                  </a:lnTo>
                  <a:lnTo>
                    <a:pt x="3632" y="3096"/>
                  </a:lnTo>
                  <a:lnTo>
                    <a:pt x="3636" y="3096"/>
                  </a:lnTo>
                  <a:lnTo>
                    <a:pt x="3648" y="3098"/>
                  </a:lnTo>
                  <a:lnTo>
                    <a:pt x="3656" y="3100"/>
                  </a:lnTo>
                  <a:lnTo>
                    <a:pt x="3662" y="3100"/>
                  </a:lnTo>
                  <a:lnTo>
                    <a:pt x="3670" y="3098"/>
                  </a:lnTo>
                  <a:lnTo>
                    <a:pt x="3674" y="3098"/>
                  </a:lnTo>
                  <a:lnTo>
                    <a:pt x="3676" y="3102"/>
                  </a:lnTo>
                  <a:lnTo>
                    <a:pt x="3678" y="3106"/>
                  </a:lnTo>
                  <a:lnTo>
                    <a:pt x="3676" y="3110"/>
                  </a:lnTo>
                  <a:lnTo>
                    <a:pt x="3672" y="3114"/>
                  </a:lnTo>
                  <a:lnTo>
                    <a:pt x="3666" y="3118"/>
                  </a:lnTo>
                  <a:lnTo>
                    <a:pt x="3666" y="3120"/>
                  </a:lnTo>
                  <a:lnTo>
                    <a:pt x="3666" y="3124"/>
                  </a:lnTo>
                  <a:lnTo>
                    <a:pt x="3666" y="3130"/>
                  </a:lnTo>
                  <a:lnTo>
                    <a:pt x="3664" y="3136"/>
                  </a:lnTo>
                  <a:lnTo>
                    <a:pt x="3664" y="3142"/>
                  </a:lnTo>
                  <a:lnTo>
                    <a:pt x="3664" y="3144"/>
                  </a:lnTo>
                  <a:lnTo>
                    <a:pt x="3668" y="3146"/>
                  </a:lnTo>
                  <a:lnTo>
                    <a:pt x="3674" y="3150"/>
                  </a:lnTo>
                  <a:lnTo>
                    <a:pt x="3674" y="3152"/>
                  </a:lnTo>
                  <a:lnTo>
                    <a:pt x="3676" y="3156"/>
                  </a:lnTo>
                  <a:lnTo>
                    <a:pt x="3684" y="3162"/>
                  </a:lnTo>
                  <a:lnTo>
                    <a:pt x="3684" y="3164"/>
                  </a:lnTo>
                  <a:lnTo>
                    <a:pt x="3688" y="3166"/>
                  </a:lnTo>
                  <a:lnTo>
                    <a:pt x="3692" y="3164"/>
                  </a:lnTo>
                  <a:lnTo>
                    <a:pt x="3696" y="3160"/>
                  </a:lnTo>
                  <a:lnTo>
                    <a:pt x="3700" y="3156"/>
                  </a:lnTo>
                  <a:lnTo>
                    <a:pt x="3716" y="3130"/>
                  </a:lnTo>
                  <a:lnTo>
                    <a:pt x="3720" y="3124"/>
                  </a:lnTo>
                  <a:lnTo>
                    <a:pt x="3724" y="3122"/>
                  </a:lnTo>
                  <a:lnTo>
                    <a:pt x="3734" y="3118"/>
                  </a:lnTo>
                  <a:lnTo>
                    <a:pt x="3738" y="3116"/>
                  </a:lnTo>
                  <a:lnTo>
                    <a:pt x="3738" y="3114"/>
                  </a:lnTo>
                  <a:lnTo>
                    <a:pt x="3736" y="3112"/>
                  </a:lnTo>
                  <a:lnTo>
                    <a:pt x="3730" y="3108"/>
                  </a:lnTo>
                  <a:lnTo>
                    <a:pt x="3724" y="3104"/>
                  </a:lnTo>
                  <a:lnTo>
                    <a:pt x="3722" y="3098"/>
                  </a:lnTo>
                  <a:lnTo>
                    <a:pt x="3722" y="3090"/>
                  </a:lnTo>
                  <a:lnTo>
                    <a:pt x="3724" y="3086"/>
                  </a:lnTo>
                  <a:lnTo>
                    <a:pt x="3728" y="3082"/>
                  </a:lnTo>
                  <a:lnTo>
                    <a:pt x="3732" y="3080"/>
                  </a:lnTo>
                  <a:lnTo>
                    <a:pt x="3734" y="3082"/>
                  </a:lnTo>
                  <a:lnTo>
                    <a:pt x="3734" y="3086"/>
                  </a:lnTo>
                  <a:lnTo>
                    <a:pt x="3736" y="3092"/>
                  </a:lnTo>
                  <a:lnTo>
                    <a:pt x="3738" y="3094"/>
                  </a:lnTo>
                  <a:lnTo>
                    <a:pt x="3742" y="3096"/>
                  </a:lnTo>
                  <a:lnTo>
                    <a:pt x="3746" y="3096"/>
                  </a:lnTo>
                  <a:lnTo>
                    <a:pt x="3750" y="3096"/>
                  </a:lnTo>
                  <a:lnTo>
                    <a:pt x="3746" y="3100"/>
                  </a:lnTo>
                  <a:lnTo>
                    <a:pt x="3742" y="3104"/>
                  </a:lnTo>
                  <a:lnTo>
                    <a:pt x="3750" y="3104"/>
                  </a:lnTo>
                  <a:lnTo>
                    <a:pt x="3762" y="3102"/>
                  </a:lnTo>
                  <a:lnTo>
                    <a:pt x="3774" y="3102"/>
                  </a:lnTo>
                  <a:lnTo>
                    <a:pt x="3782" y="3104"/>
                  </a:lnTo>
                  <a:lnTo>
                    <a:pt x="3786" y="3104"/>
                  </a:lnTo>
                  <a:lnTo>
                    <a:pt x="3788" y="3100"/>
                  </a:lnTo>
                  <a:lnTo>
                    <a:pt x="3792" y="3092"/>
                  </a:lnTo>
                  <a:lnTo>
                    <a:pt x="3800" y="3082"/>
                  </a:lnTo>
                  <a:lnTo>
                    <a:pt x="3806" y="3076"/>
                  </a:lnTo>
                  <a:lnTo>
                    <a:pt x="3810" y="3076"/>
                  </a:lnTo>
                  <a:lnTo>
                    <a:pt x="3810" y="3078"/>
                  </a:lnTo>
                  <a:lnTo>
                    <a:pt x="3812" y="3082"/>
                  </a:lnTo>
                  <a:lnTo>
                    <a:pt x="3810" y="3090"/>
                  </a:lnTo>
                  <a:lnTo>
                    <a:pt x="3810" y="3096"/>
                  </a:lnTo>
                  <a:lnTo>
                    <a:pt x="3810" y="3102"/>
                  </a:lnTo>
                  <a:lnTo>
                    <a:pt x="3812" y="3104"/>
                  </a:lnTo>
                  <a:lnTo>
                    <a:pt x="3814" y="3104"/>
                  </a:lnTo>
                  <a:lnTo>
                    <a:pt x="3820" y="3098"/>
                  </a:lnTo>
                  <a:lnTo>
                    <a:pt x="3824" y="3086"/>
                  </a:lnTo>
                  <a:lnTo>
                    <a:pt x="3826" y="3076"/>
                  </a:lnTo>
                  <a:lnTo>
                    <a:pt x="3828" y="3068"/>
                  </a:lnTo>
                  <a:lnTo>
                    <a:pt x="3830" y="3066"/>
                  </a:lnTo>
                  <a:lnTo>
                    <a:pt x="3834" y="3066"/>
                  </a:lnTo>
                  <a:lnTo>
                    <a:pt x="3842" y="3070"/>
                  </a:lnTo>
                  <a:lnTo>
                    <a:pt x="3848" y="3074"/>
                  </a:lnTo>
                  <a:lnTo>
                    <a:pt x="3848" y="3072"/>
                  </a:lnTo>
                  <a:lnTo>
                    <a:pt x="3848" y="3064"/>
                  </a:lnTo>
                  <a:lnTo>
                    <a:pt x="3848" y="3060"/>
                  </a:lnTo>
                  <a:lnTo>
                    <a:pt x="3850" y="3054"/>
                  </a:lnTo>
                  <a:lnTo>
                    <a:pt x="3852" y="3050"/>
                  </a:lnTo>
                  <a:lnTo>
                    <a:pt x="3856" y="3048"/>
                  </a:lnTo>
                  <a:lnTo>
                    <a:pt x="3862" y="3046"/>
                  </a:lnTo>
                  <a:lnTo>
                    <a:pt x="3864" y="3048"/>
                  </a:lnTo>
                  <a:lnTo>
                    <a:pt x="3864" y="3050"/>
                  </a:lnTo>
                  <a:lnTo>
                    <a:pt x="3864" y="3052"/>
                  </a:lnTo>
                  <a:lnTo>
                    <a:pt x="3862" y="3056"/>
                  </a:lnTo>
                  <a:lnTo>
                    <a:pt x="3858" y="3066"/>
                  </a:lnTo>
                  <a:lnTo>
                    <a:pt x="3854" y="3080"/>
                  </a:lnTo>
                  <a:lnTo>
                    <a:pt x="3854" y="3090"/>
                  </a:lnTo>
                  <a:lnTo>
                    <a:pt x="3856" y="3090"/>
                  </a:lnTo>
                  <a:lnTo>
                    <a:pt x="3860" y="3086"/>
                  </a:lnTo>
                  <a:lnTo>
                    <a:pt x="3864" y="3080"/>
                  </a:lnTo>
                  <a:lnTo>
                    <a:pt x="3866" y="3078"/>
                  </a:lnTo>
                  <a:lnTo>
                    <a:pt x="3872" y="3076"/>
                  </a:lnTo>
                  <a:lnTo>
                    <a:pt x="3874" y="3076"/>
                  </a:lnTo>
                  <a:lnTo>
                    <a:pt x="3876" y="3072"/>
                  </a:lnTo>
                  <a:lnTo>
                    <a:pt x="3878" y="3060"/>
                  </a:lnTo>
                  <a:lnTo>
                    <a:pt x="3880" y="3052"/>
                  </a:lnTo>
                  <a:lnTo>
                    <a:pt x="3886" y="3048"/>
                  </a:lnTo>
                  <a:lnTo>
                    <a:pt x="3890" y="3048"/>
                  </a:lnTo>
                  <a:lnTo>
                    <a:pt x="3894" y="3048"/>
                  </a:lnTo>
                  <a:lnTo>
                    <a:pt x="3898" y="3048"/>
                  </a:lnTo>
                  <a:lnTo>
                    <a:pt x="3900" y="3046"/>
                  </a:lnTo>
                  <a:lnTo>
                    <a:pt x="3898" y="3042"/>
                  </a:lnTo>
                  <a:lnTo>
                    <a:pt x="3892" y="3034"/>
                  </a:lnTo>
                  <a:lnTo>
                    <a:pt x="3888" y="3028"/>
                  </a:lnTo>
                  <a:lnTo>
                    <a:pt x="3886" y="3022"/>
                  </a:lnTo>
                  <a:lnTo>
                    <a:pt x="3884" y="3010"/>
                  </a:lnTo>
                  <a:lnTo>
                    <a:pt x="3886" y="3000"/>
                  </a:lnTo>
                  <a:lnTo>
                    <a:pt x="3892" y="2988"/>
                  </a:lnTo>
                  <a:lnTo>
                    <a:pt x="3896" y="2978"/>
                  </a:lnTo>
                  <a:lnTo>
                    <a:pt x="3902" y="2966"/>
                  </a:lnTo>
                  <a:lnTo>
                    <a:pt x="3902" y="2952"/>
                  </a:lnTo>
                  <a:lnTo>
                    <a:pt x="3900" y="2938"/>
                  </a:lnTo>
                  <a:lnTo>
                    <a:pt x="3898" y="2928"/>
                  </a:lnTo>
                  <a:lnTo>
                    <a:pt x="3898" y="2920"/>
                  </a:lnTo>
                  <a:lnTo>
                    <a:pt x="3898" y="2912"/>
                  </a:lnTo>
                  <a:lnTo>
                    <a:pt x="3900" y="2906"/>
                  </a:lnTo>
                  <a:lnTo>
                    <a:pt x="3904" y="2902"/>
                  </a:lnTo>
                  <a:lnTo>
                    <a:pt x="3908" y="2900"/>
                  </a:lnTo>
                  <a:lnTo>
                    <a:pt x="3912" y="2900"/>
                  </a:lnTo>
                  <a:lnTo>
                    <a:pt x="3918" y="2902"/>
                  </a:lnTo>
                  <a:lnTo>
                    <a:pt x="3922" y="2906"/>
                  </a:lnTo>
                  <a:lnTo>
                    <a:pt x="3924" y="2906"/>
                  </a:lnTo>
                  <a:lnTo>
                    <a:pt x="3924" y="2898"/>
                  </a:lnTo>
                  <a:lnTo>
                    <a:pt x="3924" y="2884"/>
                  </a:lnTo>
                  <a:lnTo>
                    <a:pt x="3926" y="2876"/>
                  </a:lnTo>
                  <a:lnTo>
                    <a:pt x="3930" y="2868"/>
                  </a:lnTo>
                  <a:lnTo>
                    <a:pt x="3936" y="2860"/>
                  </a:lnTo>
                  <a:lnTo>
                    <a:pt x="3940" y="2850"/>
                  </a:lnTo>
                  <a:lnTo>
                    <a:pt x="3942" y="2840"/>
                  </a:lnTo>
                  <a:lnTo>
                    <a:pt x="3944" y="2830"/>
                  </a:lnTo>
                  <a:lnTo>
                    <a:pt x="3942" y="2820"/>
                  </a:lnTo>
                  <a:lnTo>
                    <a:pt x="3940" y="2810"/>
                  </a:lnTo>
                  <a:lnTo>
                    <a:pt x="3936" y="2802"/>
                  </a:lnTo>
                  <a:lnTo>
                    <a:pt x="3932" y="2794"/>
                  </a:lnTo>
                  <a:lnTo>
                    <a:pt x="3926" y="2788"/>
                  </a:lnTo>
                  <a:lnTo>
                    <a:pt x="3922" y="2780"/>
                  </a:lnTo>
                  <a:lnTo>
                    <a:pt x="3918" y="2766"/>
                  </a:lnTo>
                  <a:lnTo>
                    <a:pt x="3918" y="2752"/>
                  </a:lnTo>
                  <a:lnTo>
                    <a:pt x="3918" y="2740"/>
                  </a:lnTo>
                  <a:close/>
                  <a:moveTo>
                    <a:pt x="3276" y="3612"/>
                  </a:moveTo>
                  <a:lnTo>
                    <a:pt x="3276" y="3612"/>
                  </a:lnTo>
                  <a:lnTo>
                    <a:pt x="3274" y="3610"/>
                  </a:lnTo>
                  <a:lnTo>
                    <a:pt x="3270" y="3612"/>
                  </a:lnTo>
                  <a:lnTo>
                    <a:pt x="3268" y="3614"/>
                  </a:lnTo>
                  <a:lnTo>
                    <a:pt x="3268" y="3618"/>
                  </a:lnTo>
                  <a:lnTo>
                    <a:pt x="3272" y="3618"/>
                  </a:lnTo>
                  <a:lnTo>
                    <a:pt x="3274" y="3618"/>
                  </a:lnTo>
                  <a:lnTo>
                    <a:pt x="3276" y="3614"/>
                  </a:lnTo>
                  <a:lnTo>
                    <a:pt x="3276" y="3612"/>
                  </a:lnTo>
                  <a:close/>
                  <a:moveTo>
                    <a:pt x="3322" y="3130"/>
                  </a:moveTo>
                  <a:lnTo>
                    <a:pt x="3322" y="3130"/>
                  </a:lnTo>
                  <a:lnTo>
                    <a:pt x="3324" y="3128"/>
                  </a:lnTo>
                  <a:lnTo>
                    <a:pt x="3322" y="3126"/>
                  </a:lnTo>
                  <a:lnTo>
                    <a:pt x="3318" y="3126"/>
                  </a:lnTo>
                  <a:lnTo>
                    <a:pt x="3316" y="3128"/>
                  </a:lnTo>
                  <a:lnTo>
                    <a:pt x="3318" y="3130"/>
                  </a:lnTo>
                  <a:lnTo>
                    <a:pt x="3320" y="3130"/>
                  </a:lnTo>
                  <a:lnTo>
                    <a:pt x="3322" y="3130"/>
                  </a:lnTo>
                  <a:close/>
                  <a:moveTo>
                    <a:pt x="3302" y="3176"/>
                  </a:moveTo>
                  <a:lnTo>
                    <a:pt x="3302" y="3176"/>
                  </a:lnTo>
                  <a:lnTo>
                    <a:pt x="3304" y="3178"/>
                  </a:lnTo>
                  <a:lnTo>
                    <a:pt x="3310" y="3178"/>
                  </a:lnTo>
                  <a:lnTo>
                    <a:pt x="3320" y="3176"/>
                  </a:lnTo>
                  <a:lnTo>
                    <a:pt x="3330" y="3170"/>
                  </a:lnTo>
                  <a:lnTo>
                    <a:pt x="3334" y="3166"/>
                  </a:lnTo>
                  <a:lnTo>
                    <a:pt x="3334" y="3162"/>
                  </a:lnTo>
                  <a:lnTo>
                    <a:pt x="3332" y="3158"/>
                  </a:lnTo>
                  <a:lnTo>
                    <a:pt x="3326" y="3158"/>
                  </a:lnTo>
                  <a:lnTo>
                    <a:pt x="3322" y="3158"/>
                  </a:lnTo>
                  <a:lnTo>
                    <a:pt x="3314" y="3160"/>
                  </a:lnTo>
                  <a:lnTo>
                    <a:pt x="3310" y="3164"/>
                  </a:lnTo>
                  <a:lnTo>
                    <a:pt x="3304" y="3166"/>
                  </a:lnTo>
                  <a:lnTo>
                    <a:pt x="3302" y="3172"/>
                  </a:lnTo>
                  <a:lnTo>
                    <a:pt x="3302" y="3176"/>
                  </a:lnTo>
                  <a:close/>
                  <a:moveTo>
                    <a:pt x="3372" y="3542"/>
                  </a:moveTo>
                  <a:lnTo>
                    <a:pt x="3372" y="3542"/>
                  </a:lnTo>
                  <a:lnTo>
                    <a:pt x="3374" y="3538"/>
                  </a:lnTo>
                  <a:lnTo>
                    <a:pt x="3376" y="3534"/>
                  </a:lnTo>
                  <a:lnTo>
                    <a:pt x="3386" y="3520"/>
                  </a:lnTo>
                  <a:lnTo>
                    <a:pt x="3392" y="3512"/>
                  </a:lnTo>
                  <a:lnTo>
                    <a:pt x="3394" y="3508"/>
                  </a:lnTo>
                  <a:lnTo>
                    <a:pt x="3390" y="3508"/>
                  </a:lnTo>
                  <a:lnTo>
                    <a:pt x="3384" y="3512"/>
                  </a:lnTo>
                  <a:lnTo>
                    <a:pt x="3374" y="3522"/>
                  </a:lnTo>
                  <a:lnTo>
                    <a:pt x="3370" y="3528"/>
                  </a:lnTo>
                  <a:lnTo>
                    <a:pt x="3366" y="3538"/>
                  </a:lnTo>
                  <a:lnTo>
                    <a:pt x="3366" y="3544"/>
                  </a:lnTo>
                  <a:lnTo>
                    <a:pt x="3368" y="3546"/>
                  </a:lnTo>
                  <a:lnTo>
                    <a:pt x="3372" y="3544"/>
                  </a:lnTo>
                  <a:lnTo>
                    <a:pt x="3372" y="3542"/>
                  </a:lnTo>
                  <a:close/>
                  <a:moveTo>
                    <a:pt x="3932" y="2136"/>
                  </a:moveTo>
                  <a:lnTo>
                    <a:pt x="3932" y="2136"/>
                  </a:lnTo>
                  <a:lnTo>
                    <a:pt x="3930" y="2138"/>
                  </a:lnTo>
                  <a:lnTo>
                    <a:pt x="3932" y="2138"/>
                  </a:lnTo>
                  <a:lnTo>
                    <a:pt x="3936" y="2142"/>
                  </a:lnTo>
                  <a:lnTo>
                    <a:pt x="3942" y="2150"/>
                  </a:lnTo>
                  <a:lnTo>
                    <a:pt x="3950" y="2162"/>
                  </a:lnTo>
                  <a:lnTo>
                    <a:pt x="3952" y="2168"/>
                  </a:lnTo>
                  <a:lnTo>
                    <a:pt x="3952" y="2174"/>
                  </a:lnTo>
                  <a:lnTo>
                    <a:pt x="3948" y="2186"/>
                  </a:lnTo>
                  <a:lnTo>
                    <a:pt x="3944" y="2198"/>
                  </a:lnTo>
                  <a:lnTo>
                    <a:pt x="3944" y="2206"/>
                  </a:lnTo>
                  <a:lnTo>
                    <a:pt x="3946" y="2214"/>
                  </a:lnTo>
                  <a:lnTo>
                    <a:pt x="3948" y="2224"/>
                  </a:lnTo>
                  <a:lnTo>
                    <a:pt x="3948" y="2236"/>
                  </a:lnTo>
                  <a:lnTo>
                    <a:pt x="3948" y="2266"/>
                  </a:lnTo>
                  <a:lnTo>
                    <a:pt x="3944" y="2294"/>
                  </a:lnTo>
                  <a:lnTo>
                    <a:pt x="3940" y="2304"/>
                  </a:lnTo>
                  <a:lnTo>
                    <a:pt x="3938" y="2312"/>
                  </a:lnTo>
                  <a:lnTo>
                    <a:pt x="3936" y="2316"/>
                  </a:lnTo>
                  <a:lnTo>
                    <a:pt x="3938" y="2320"/>
                  </a:lnTo>
                  <a:lnTo>
                    <a:pt x="3944" y="2330"/>
                  </a:lnTo>
                  <a:lnTo>
                    <a:pt x="3946" y="2336"/>
                  </a:lnTo>
                  <a:lnTo>
                    <a:pt x="3948" y="2344"/>
                  </a:lnTo>
                  <a:lnTo>
                    <a:pt x="3946" y="2356"/>
                  </a:lnTo>
                  <a:lnTo>
                    <a:pt x="3942" y="2370"/>
                  </a:lnTo>
                  <a:lnTo>
                    <a:pt x="3940" y="2378"/>
                  </a:lnTo>
                  <a:lnTo>
                    <a:pt x="3940" y="2386"/>
                  </a:lnTo>
                  <a:lnTo>
                    <a:pt x="3942" y="2400"/>
                  </a:lnTo>
                  <a:lnTo>
                    <a:pt x="3944" y="2412"/>
                  </a:lnTo>
                  <a:lnTo>
                    <a:pt x="3944" y="2418"/>
                  </a:lnTo>
                  <a:lnTo>
                    <a:pt x="3940" y="2424"/>
                  </a:lnTo>
                  <a:lnTo>
                    <a:pt x="3936" y="2436"/>
                  </a:lnTo>
                  <a:lnTo>
                    <a:pt x="3934" y="2444"/>
                  </a:lnTo>
                  <a:lnTo>
                    <a:pt x="3936" y="2454"/>
                  </a:lnTo>
                  <a:lnTo>
                    <a:pt x="3938" y="2468"/>
                  </a:lnTo>
                  <a:lnTo>
                    <a:pt x="3942" y="2478"/>
                  </a:lnTo>
                  <a:lnTo>
                    <a:pt x="3944" y="2478"/>
                  </a:lnTo>
                  <a:lnTo>
                    <a:pt x="3946" y="2478"/>
                  </a:lnTo>
                  <a:lnTo>
                    <a:pt x="3950" y="2470"/>
                  </a:lnTo>
                  <a:lnTo>
                    <a:pt x="3954" y="2456"/>
                  </a:lnTo>
                  <a:lnTo>
                    <a:pt x="3958" y="2442"/>
                  </a:lnTo>
                  <a:lnTo>
                    <a:pt x="3962" y="2434"/>
                  </a:lnTo>
                  <a:lnTo>
                    <a:pt x="3966" y="2432"/>
                  </a:lnTo>
                  <a:lnTo>
                    <a:pt x="3968" y="2432"/>
                  </a:lnTo>
                  <a:lnTo>
                    <a:pt x="3972" y="2434"/>
                  </a:lnTo>
                  <a:lnTo>
                    <a:pt x="3976" y="2438"/>
                  </a:lnTo>
                  <a:lnTo>
                    <a:pt x="3980" y="2440"/>
                  </a:lnTo>
                  <a:lnTo>
                    <a:pt x="3984" y="2438"/>
                  </a:lnTo>
                  <a:lnTo>
                    <a:pt x="3990" y="2440"/>
                  </a:lnTo>
                  <a:lnTo>
                    <a:pt x="3994" y="2442"/>
                  </a:lnTo>
                  <a:lnTo>
                    <a:pt x="3996" y="2446"/>
                  </a:lnTo>
                  <a:lnTo>
                    <a:pt x="3998" y="2456"/>
                  </a:lnTo>
                  <a:lnTo>
                    <a:pt x="4000" y="2464"/>
                  </a:lnTo>
                  <a:lnTo>
                    <a:pt x="4000" y="2466"/>
                  </a:lnTo>
                  <a:lnTo>
                    <a:pt x="4002" y="2466"/>
                  </a:lnTo>
                  <a:lnTo>
                    <a:pt x="4006" y="2454"/>
                  </a:lnTo>
                  <a:lnTo>
                    <a:pt x="4006" y="2448"/>
                  </a:lnTo>
                  <a:lnTo>
                    <a:pt x="4004" y="2444"/>
                  </a:lnTo>
                  <a:lnTo>
                    <a:pt x="4002" y="2434"/>
                  </a:lnTo>
                  <a:lnTo>
                    <a:pt x="4002" y="2426"/>
                  </a:lnTo>
                  <a:lnTo>
                    <a:pt x="3998" y="2426"/>
                  </a:lnTo>
                  <a:lnTo>
                    <a:pt x="3992" y="2426"/>
                  </a:lnTo>
                  <a:lnTo>
                    <a:pt x="3990" y="2422"/>
                  </a:lnTo>
                  <a:lnTo>
                    <a:pt x="3986" y="2420"/>
                  </a:lnTo>
                  <a:lnTo>
                    <a:pt x="3984" y="2410"/>
                  </a:lnTo>
                  <a:lnTo>
                    <a:pt x="3980" y="2400"/>
                  </a:lnTo>
                  <a:lnTo>
                    <a:pt x="3976" y="2394"/>
                  </a:lnTo>
                  <a:lnTo>
                    <a:pt x="3972" y="2390"/>
                  </a:lnTo>
                  <a:lnTo>
                    <a:pt x="3966" y="2382"/>
                  </a:lnTo>
                  <a:lnTo>
                    <a:pt x="3964" y="2372"/>
                  </a:lnTo>
                  <a:lnTo>
                    <a:pt x="3964" y="2362"/>
                  </a:lnTo>
                  <a:lnTo>
                    <a:pt x="3964" y="2350"/>
                  </a:lnTo>
                  <a:lnTo>
                    <a:pt x="3970" y="2328"/>
                  </a:lnTo>
                  <a:lnTo>
                    <a:pt x="3978" y="2314"/>
                  </a:lnTo>
                  <a:lnTo>
                    <a:pt x="3980" y="2308"/>
                  </a:lnTo>
                  <a:lnTo>
                    <a:pt x="3982" y="2304"/>
                  </a:lnTo>
                  <a:lnTo>
                    <a:pt x="3982" y="2294"/>
                  </a:lnTo>
                  <a:lnTo>
                    <a:pt x="3984" y="2290"/>
                  </a:lnTo>
                  <a:lnTo>
                    <a:pt x="3984" y="2288"/>
                  </a:lnTo>
                  <a:lnTo>
                    <a:pt x="3988" y="2284"/>
                  </a:lnTo>
                  <a:lnTo>
                    <a:pt x="3994" y="2282"/>
                  </a:lnTo>
                  <a:lnTo>
                    <a:pt x="4004" y="2280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6" y="2294"/>
                  </a:lnTo>
                  <a:lnTo>
                    <a:pt x="4048" y="2314"/>
                  </a:lnTo>
                  <a:lnTo>
                    <a:pt x="4052" y="2316"/>
                  </a:lnTo>
                  <a:lnTo>
                    <a:pt x="4052" y="2312"/>
                  </a:lnTo>
                  <a:lnTo>
                    <a:pt x="4048" y="2302"/>
                  </a:lnTo>
                  <a:lnTo>
                    <a:pt x="4040" y="2294"/>
                  </a:lnTo>
                  <a:lnTo>
                    <a:pt x="4034" y="2282"/>
                  </a:lnTo>
                  <a:lnTo>
                    <a:pt x="4032" y="2276"/>
                  </a:lnTo>
                  <a:lnTo>
                    <a:pt x="4030" y="2268"/>
                  </a:lnTo>
                  <a:lnTo>
                    <a:pt x="4026" y="2252"/>
                  </a:lnTo>
                  <a:lnTo>
                    <a:pt x="4020" y="2234"/>
                  </a:lnTo>
                  <a:lnTo>
                    <a:pt x="4012" y="2214"/>
                  </a:lnTo>
                  <a:lnTo>
                    <a:pt x="4010" y="2206"/>
                  </a:lnTo>
                  <a:lnTo>
                    <a:pt x="4010" y="2196"/>
                  </a:lnTo>
                  <a:lnTo>
                    <a:pt x="4008" y="2180"/>
                  </a:lnTo>
                  <a:lnTo>
                    <a:pt x="4004" y="2168"/>
                  </a:lnTo>
                  <a:lnTo>
                    <a:pt x="4002" y="2158"/>
                  </a:lnTo>
                  <a:lnTo>
                    <a:pt x="3998" y="2148"/>
                  </a:lnTo>
                  <a:lnTo>
                    <a:pt x="3998" y="2144"/>
                  </a:lnTo>
                  <a:lnTo>
                    <a:pt x="3994" y="2146"/>
                  </a:lnTo>
                  <a:lnTo>
                    <a:pt x="3992" y="2146"/>
                  </a:lnTo>
                  <a:lnTo>
                    <a:pt x="3992" y="2138"/>
                  </a:lnTo>
                  <a:lnTo>
                    <a:pt x="3994" y="2128"/>
                  </a:lnTo>
                  <a:lnTo>
                    <a:pt x="3992" y="2128"/>
                  </a:lnTo>
                  <a:lnTo>
                    <a:pt x="3990" y="2128"/>
                  </a:lnTo>
                  <a:lnTo>
                    <a:pt x="3988" y="2124"/>
                  </a:lnTo>
                  <a:lnTo>
                    <a:pt x="3988" y="2116"/>
                  </a:lnTo>
                  <a:lnTo>
                    <a:pt x="3988" y="2108"/>
                  </a:lnTo>
                  <a:lnTo>
                    <a:pt x="3992" y="2096"/>
                  </a:lnTo>
                  <a:lnTo>
                    <a:pt x="3994" y="2090"/>
                  </a:lnTo>
                  <a:lnTo>
                    <a:pt x="3996" y="2082"/>
                  </a:lnTo>
                  <a:lnTo>
                    <a:pt x="3996" y="2072"/>
                  </a:lnTo>
                  <a:lnTo>
                    <a:pt x="3994" y="2058"/>
                  </a:lnTo>
                  <a:lnTo>
                    <a:pt x="3990" y="2042"/>
                  </a:lnTo>
                  <a:lnTo>
                    <a:pt x="3988" y="2036"/>
                  </a:lnTo>
                  <a:lnTo>
                    <a:pt x="3986" y="2034"/>
                  </a:lnTo>
                  <a:lnTo>
                    <a:pt x="3988" y="2032"/>
                  </a:lnTo>
                  <a:lnTo>
                    <a:pt x="3988" y="2028"/>
                  </a:lnTo>
                  <a:lnTo>
                    <a:pt x="3986" y="2026"/>
                  </a:lnTo>
                  <a:lnTo>
                    <a:pt x="3984" y="2026"/>
                  </a:lnTo>
                  <a:lnTo>
                    <a:pt x="3982" y="2022"/>
                  </a:lnTo>
                  <a:lnTo>
                    <a:pt x="3982" y="2014"/>
                  </a:lnTo>
                  <a:lnTo>
                    <a:pt x="3978" y="2010"/>
                  </a:lnTo>
                  <a:lnTo>
                    <a:pt x="3978" y="2006"/>
                  </a:lnTo>
                  <a:lnTo>
                    <a:pt x="3980" y="2000"/>
                  </a:lnTo>
                  <a:lnTo>
                    <a:pt x="3984" y="1994"/>
                  </a:lnTo>
                  <a:lnTo>
                    <a:pt x="3982" y="1988"/>
                  </a:lnTo>
                  <a:lnTo>
                    <a:pt x="3978" y="1984"/>
                  </a:lnTo>
                  <a:lnTo>
                    <a:pt x="3974" y="1976"/>
                  </a:lnTo>
                  <a:lnTo>
                    <a:pt x="3970" y="1972"/>
                  </a:lnTo>
                  <a:lnTo>
                    <a:pt x="3970" y="1974"/>
                  </a:lnTo>
                  <a:lnTo>
                    <a:pt x="3966" y="1978"/>
                  </a:lnTo>
                  <a:lnTo>
                    <a:pt x="3962" y="1980"/>
                  </a:lnTo>
                  <a:lnTo>
                    <a:pt x="3958" y="1982"/>
                  </a:lnTo>
                  <a:lnTo>
                    <a:pt x="3954" y="1982"/>
                  </a:lnTo>
                  <a:lnTo>
                    <a:pt x="3954" y="1984"/>
                  </a:lnTo>
                  <a:lnTo>
                    <a:pt x="3960" y="1990"/>
                  </a:lnTo>
                  <a:lnTo>
                    <a:pt x="3966" y="1998"/>
                  </a:lnTo>
                  <a:lnTo>
                    <a:pt x="3968" y="2004"/>
                  </a:lnTo>
                  <a:lnTo>
                    <a:pt x="3970" y="2008"/>
                  </a:lnTo>
                  <a:lnTo>
                    <a:pt x="3966" y="2016"/>
                  </a:lnTo>
                  <a:lnTo>
                    <a:pt x="3964" y="2018"/>
                  </a:lnTo>
                  <a:lnTo>
                    <a:pt x="3962" y="2018"/>
                  </a:lnTo>
                  <a:lnTo>
                    <a:pt x="3960" y="2020"/>
                  </a:lnTo>
                  <a:lnTo>
                    <a:pt x="3960" y="2024"/>
                  </a:lnTo>
                  <a:lnTo>
                    <a:pt x="3962" y="2024"/>
                  </a:lnTo>
                  <a:lnTo>
                    <a:pt x="3964" y="2026"/>
                  </a:lnTo>
                  <a:lnTo>
                    <a:pt x="3966" y="2028"/>
                  </a:lnTo>
                  <a:lnTo>
                    <a:pt x="3966" y="2030"/>
                  </a:lnTo>
                  <a:lnTo>
                    <a:pt x="3962" y="2034"/>
                  </a:lnTo>
                  <a:lnTo>
                    <a:pt x="3958" y="2038"/>
                  </a:lnTo>
                  <a:lnTo>
                    <a:pt x="3954" y="2038"/>
                  </a:lnTo>
                  <a:lnTo>
                    <a:pt x="3954" y="2036"/>
                  </a:lnTo>
                  <a:lnTo>
                    <a:pt x="3952" y="2034"/>
                  </a:lnTo>
                  <a:lnTo>
                    <a:pt x="3952" y="2030"/>
                  </a:lnTo>
                  <a:lnTo>
                    <a:pt x="3950" y="2028"/>
                  </a:lnTo>
                  <a:lnTo>
                    <a:pt x="3946" y="2030"/>
                  </a:lnTo>
                  <a:lnTo>
                    <a:pt x="3940" y="2032"/>
                  </a:lnTo>
                  <a:lnTo>
                    <a:pt x="3936" y="2034"/>
                  </a:lnTo>
                  <a:lnTo>
                    <a:pt x="3932" y="2036"/>
                  </a:lnTo>
                  <a:lnTo>
                    <a:pt x="3934" y="2044"/>
                  </a:lnTo>
                  <a:lnTo>
                    <a:pt x="3936" y="2054"/>
                  </a:lnTo>
                  <a:lnTo>
                    <a:pt x="3938" y="2066"/>
                  </a:lnTo>
                  <a:lnTo>
                    <a:pt x="3936" y="2078"/>
                  </a:lnTo>
                  <a:lnTo>
                    <a:pt x="3930" y="2090"/>
                  </a:lnTo>
                  <a:lnTo>
                    <a:pt x="3928" y="2098"/>
                  </a:lnTo>
                  <a:lnTo>
                    <a:pt x="3928" y="2104"/>
                  </a:lnTo>
                  <a:lnTo>
                    <a:pt x="3930" y="2108"/>
                  </a:lnTo>
                  <a:lnTo>
                    <a:pt x="3928" y="2118"/>
                  </a:lnTo>
                  <a:lnTo>
                    <a:pt x="3926" y="2124"/>
                  </a:lnTo>
                  <a:lnTo>
                    <a:pt x="3928" y="2128"/>
                  </a:lnTo>
                  <a:lnTo>
                    <a:pt x="3930" y="2132"/>
                  </a:lnTo>
                  <a:lnTo>
                    <a:pt x="3934" y="2134"/>
                  </a:lnTo>
                  <a:lnTo>
                    <a:pt x="3934" y="2136"/>
                  </a:lnTo>
                  <a:lnTo>
                    <a:pt x="3932" y="2136"/>
                  </a:lnTo>
                  <a:close/>
                  <a:moveTo>
                    <a:pt x="4070" y="2610"/>
                  </a:moveTo>
                  <a:lnTo>
                    <a:pt x="4070" y="2610"/>
                  </a:lnTo>
                  <a:lnTo>
                    <a:pt x="4068" y="2602"/>
                  </a:lnTo>
                  <a:lnTo>
                    <a:pt x="4068" y="2594"/>
                  </a:lnTo>
                  <a:lnTo>
                    <a:pt x="4070" y="2586"/>
                  </a:lnTo>
                  <a:lnTo>
                    <a:pt x="4072" y="2580"/>
                  </a:lnTo>
                  <a:lnTo>
                    <a:pt x="4078" y="2572"/>
                  </a:lnTo>
                  <a:lnTo>
                    <a:pt x="4078" y="2570"/>
                  </a:lnTo>
                  <a:lnTo>
                    <a:pt x="4076" y="2568"/>
                  </a:lnTo>
                  <a:lnTo>
                    <a:pt x="4072" y="2570"/>
                  </a:lnTo>
                  <a:lnTo>
                    <a:pt x="4068" y="2572"/>
                  </a:lnTo>
                  <a:lnTo>
                    <a:pt x="4062" y="2582"/>
                  </a:lnTo>
                  <a:lnTo>
                    <a:pt x="4054" y="2590"/>
                  </a:lnTo>
                  <a:lnTo>
                    <a:pt x="4050" y="2592"/>
                  </a:lnTo>
                  <a:lnTo>
                    <a:pt x="4044" y="2592"/>
                  </a:lnTo>
                  <a:lnTo>
                    <a:pt x="4040" y="2592"/>
                  </a:lnTo>
                  <a:lnTo>
                    <a:pt x="4038" y="2590"/>
                  </a:lnTo>
                  <a:lnTo>
                    <a:pt x="4036" y="2586"/>
                  </a:lnTo>
                  <a:lnTo>
                    <a:pt x="4034" y="2582"/>
                  </a:lnTo>
                  <a:lnTo>
                    <a:pt x="4032" y="2580"/>
                  </a:lnTo>
                  <a:lnTo>
                    <a:pt x="4028" y="2578"/>
                  </a:lnTo>
                  <a:lnTo>
                    <a:pt x="4022" y="2578"/>
                  </a:lnTo>
                  <a:lnTo>
                    <a:pt x="4012" y="2576"/>
                  </a:lnTo>
                  <a:lnTo>
                    <a:pt x="4004" y="2570"/>
                  </a:lnTo>
                  <a:lnTo>
                    <a:pt x="3994" y="2562"/>
                  </a:lnTo>
                  <a:lnTo>
                    <a:pt x="3984" y="2554"/>
                  </a:lnTo>
                  <a:lnTo>
                    <a:pt x="3966" y="2534"/>
                  </a:lnTo>
                  <a:lnTo>
                    <a:pt x="3952" y="2516"/>
                  </a:lnTo>
                  <a:lnTo>
                    <a:pt x="3946" y="2510"/>
                  </a:lnTo>
                  <a:lnTo>
                    <a:pt x="3940" y="2506"/>
                  </a:lnTo>
                  <a:lnTo>
                    <a:pt x="3934" y="2504"/>
                  </a:lnTo>
                  <a:lnTo>
                    <a:pt x="3930" y="2504"/>
                  </a:lnTo>
                  <a:lnTo>
                    <a:pt x="3926" y="2508"/>
                  </a:lnTo>
                  <a:lnTo>
                    <a:pt x="3924" y="2512"/>
                  </a:lnTo>
                  <a:lnTo>
                    <a:pt x="3924" y="2520"/>
                  </a:lnTo>
                  <a:lnTo>
                    <a:pt x="3928" y="2530"/>
                  </a:lnTo>
                  <a:lnTo>
                    <a:pt x="3932" y="2540"/>
                  </a:lnTo>
                  <a:lnTo>
                    <a:pt x="3932" y="2546"/>
                  </a:lnTo>
                  <a:lnTo>
                    <a:pt x="3932" y="2552"/>
                  </a:lnTo>
                  <a:lnTo>
                    <a:pt x="3930" y="2556"/>
                  </a:lnTo>
                  <a:lnTo>
                    <a:pt x="3928" y="2564"/>
                  </a:lnTo>
                  <a:lnTo>
                    <a:pt x="3926" y="2568"/>
                  </a:lnTo>
                  <a:lnTo>
                    <a:pt x="3928" y="2574"/>
                  </a:lnTo>
                  <a:lnTo>
                    <a:pt x="3928" y="2580"/>
                  </a:lnTo>
                  <a:lnTo>
                    <a:pt x="3928" y="2584"/>
                  </a:lnTo>
                  <a:lnTo>
                    <a:pt x="3922" y="2594"/>
                  </a:lnTo>
                  <a:lnTo>
                    <a:pt x="3918" y="2602"/>
                  </a:lnTo>
                  <a:lnTo>
                    <a:pt x="3916" y="2606"/>
                  </a:lnTo>
                  <a:lnTo>
                    <a:pt x="3916" y="2610"/>
                  </a:lnTo>
                  <a:lnTo>
                    <a:pt x="3918" y="2620"/>
                  </a:lnTo>
                  <a:lnTo>
                    <a:pt x="3918" y="2630"/>
                  </a:lnTo>
                  <a:lnTo>
                    <a:pt x="3914" y="2634"/>
                  </a:lnTo>
                  <a:lnTo>
                    <a:pt x="3912" y="2636"/>
                  </a:lnTo>
                  <a:lnTo>
                    <a:pt x="3906" y="2636"/>
                  </a:lnTo>
                  <a:lnTo>
                    <a:pt x="3900" y="2632"/>
                  </a:lnTo>
                  <a:lnTo>
                    <a:pt x="3886" y="2626"/>
                  </a:lnTo>
                  <a:lnTo>
                    <a:pt x="3876" y="2624"/>
                  </a:lnTo>
                  <a:lnTo>
                    <a:pt x="3874" y="2624"/>
                  </a:lnTo>
                  <a:lnTo>
                    <a:pt x="3872" y="2628"/>
                  </a:lnTo>
                  <a:lnTo>
                    <a:pt x="3874" y="2630"/>
                  </a:lnTo>
                  <a:lnTo>
                    <a:pt x="3878" y="2636"/>
                  </a:lnTo>
                  <a:lnTo>
                    <a:pt x="3880" y="2640"/>
                  </a:lnTo>
                  <a:lnTo>
                    <a:pt x="3880" y="2642"/>
                  </a:lnTo>
                  <a:lnTo>
                    <a:pt x="3878" y="2648"/>
                  </a:lnTo>
                  <a:lnTo>
                    <a:pt x="3872" y="2656"/>
                  </a:lnTo>
                  <a:lnTo>
                    <a:pt x="3866" y="2662"/>
                  </a:lnTo>
                  <a:lnTo>
                    <a:pt x="3858" y="2670"/>
                  </a:lnTo>
                  <a:lnTo>
                    <a:pt x="3854" y="2676"/>
                  </a:lnTo>
                  <a:lnTo>
                    <a:pt x="3852" y="2680"/>
                  </a:lnTo>
                  <a:lnTo>
                    <a:pt x="3852" y="2682"/>
                  </a:lnTo>
                  <a:lnTo>
                    <a:pt x="3854" y="2686"/>
                  </a:lnTo>
                  <a:lnTo>
                    <a:pt x="3856" y="2690"/>
                  </a:lnTo>
                  <a:lnTo>
                    <a:pt x="3862" y="2694"/>
                  </a:lnTo>
                  <a:lnTo>
                    <a:pt x="3866" y="2700"/>
                  </a:lnTo>
                  <a:lnTo>
                    <a:pt x="3866" y="2706"/>
                  </a:lnTo>
                  <a:lnTo>
                    <a:pt x="3864" y="2710"/>
                  </a:lnTo>
                  <a:lnTo>
                    <a:pt x="3860" y="2722"/>
                  </a:lnTo>
                  <a:lnTo>
                    <a:pt x="3862" y="2726"/>
                  </a:lnTo>
                  <a:lnTo>
                    <a:pt x="3864" y="2732"/>
                  </a:lnTo>
                  <a:lnTo>
                    <a:pt x="3866" y="2734"/>
                  </a:lnTo>
                  <a:lnTo>
                    <a:pt x="3870" y="2736"/>
                  </a:lnTo>
                  <a:lnTo>
                    <a:pt x="3874" y="2732"/>
                  </a:lnTo>
                  <a:lnTo>
                    <a:pt x="3880" y="2720"/>
                  </a:lnTo>
                  <a:lnTo>
                    <a:pt x="3884" y="2712"/>
                  </a:lnTo>
                  <a:lnTo>
                    <a:pt x="3888" y="2710"/>
                  </a:lnTo>
                  <a:lnTo>
                    <a:pt x="3890" y="2712"/>
                  </a:lnTo>
                  <a:lnTo>
                    <a:pt x="3896" y="2714"/>
                  </a:lnTo>
                  <a:lnTo>
                    <a:pt x="3900" y="2714"/>
                  </a:lnTo>
                  <a:lnTo>
                    <a:pt x="3908" y="2712"/>
                  </a:lnTo>
                  <a:lnTo>
                    <a:pt x="3912" y="2710"/>
                  </a:lnTo>
                  <a:lnTo>
                    <a:pt x="3910" y="2706"/>
                  </a:lnTo>
                  <a:lnTo>
                    <a:pt x="3894" y="2698"/>
                  </a:lnTo>
                  <a:lnTo>
                    <a:pt x="3886" y="2692"/>
                  </a:lnTo>
                  <a:lnTo>
                    <a:pt x="3878" y="2686"/>
                  </a:lnTo>
                  <a:lnTo>
                    <a:pt x="3874" y="2680"/>
                  </a:lnTo>
                  <a:lnTo>
                    <a:pt x="3874" y="2676"/>
                  </a:lnTo>
                  <a:lnTo>
                    <a:pt x="3876" y="2672"/>
                  </a:lnTo>
                  <a:lnTo>
                    <a:pt x="3882" y="2666"/>
                  </a:lnTo>
                  <a:lnTo>
                    <a:pt x="3886" y="2666"/>
                  </a:lnTo>
                  <a:lnTo>
                    <a:pt x="3888" y="2668"/>
                  </a:lnTo>
                  <a:lnTo>
                    <a:pt x="3892" y="2670"/>
                  </a:lnTo>
                  <a:lnTo>
                    <a:pt x="3896" y="2674"/>
                  </a:lnTo>
                  <a:lnTo>
                    <a:pt x="3900" y="2676"/>
                  </a:lnTo>
                  <a:lnTo>
                    <a:pt x="3906" y="2676"/>
                  </a:lnTo>
                  <a:lnTo>
                    <a:pt x="3912" y="2674"/>
                  </a:lnTo>
                  <a:lnTo>
                    <a:pt x="3918" y="2670"/>
                  </a:lnTo>
                  <a:lnTo>
                    <a:pt x="3924" y="2668"/>
                  </a:lnTo>
                  <a:lnTo>
                    <a:pt x="3930" y="2666"/>
                  </a:lnTo>
                  <a:lnTo>
                    <a:pt x="3936" y="2668"/>
                  </a:lnTo>
                  <a:lnTo>
                    <a:pt x="3954" y="2678"/>
                  </a:lnTo>
                  <a:lnTo>
                    <a:pt x="3984" y="2698"/>
                  </a:lnTo>
                  <a:lnTo>
                    <a:pt x="3992" y="2700"/>
                  </a:lnTo>
                  <a:lnTo>
                    <a:pt x="3996" y="2698"/>
                  </a:lnTo>
                  <a:lnTo>
                    <a:pt x="4000" y="2692"/>
                  </a:lnTo>
                  <a:lnTo>
                    <a:pt x="4002" y="2684"/>
                  </a:lnTo>
                  <a:lnTo>
                    <a:pt x="4008" y="2664"/>
                  </a:lnTo>
                  <a:lnTo>
                    <a:pt x="4012" y="2656"/>
                  </a:lnTo>
                  <a:lnTo>
                    <a:pt x="4018" y="2652"/>
                  </a:lnTo>
                  <a:lnTo>
                    <a:pt x="4030" y="2648"/>
                  </a:lnTo>
                  <a:lnTo>
                    <a:pt x="4042" y="2646"/>
                  </a:lnTo>
                  <a:lnTo>
                    <a:pt x="4054" y="2644"/>
                  </a:lnTo>
                  <a:lnTo>
                    <a:pt x="4068" y="2640"/>
                  </a:lnTo>
                  <a:lnTo>
                    <a:pt x="4090" y="2630"/>
                  </a:lnTo>
                  <a:lnTo>
                    <a:pt x="4096" y="2626"/>
                  </a:lnTo>
                  <a:lnTo>
                    <a:pt x="4096" y="2624"/>
                  </a:lnTo>
                  <a:lnTo>
                    <a:pt x="4094" y="2622"/>
                  </a:lnTo>
                  <a:lnTo>
                    <a:pt x="4092" y="2620"/>
                  </a:lnTo>
                  <a:lnTo>
                    <a:pt x="4090" y="2620"/>
                  </a:lnTo>
                  <a:lnTo>
                    <a:pt x="4084" y="2622"/>
                  </a:lnTo>
                  <a:lnTo>
                    <a:pt x="4082" y="2622"/>
                  </a:lnTo>
                  <a:lnTo>
                    <a:pt x="4078" y="2622"/>
                  </a:lnTo>
                  <a:lnTo>
                    <a:pt x="4074" y="2618"/>
                  </a:lnTo>
                  <a:lnTo>
                    <a:pt x="4070" y="2610"/>
                  </a:lnTo>
                  <a:close/>
                  <a:moveTo>
                    <a:pt x="3802" y="2924"/>
                  </a:moveTo>
                  <a:lnTo>
                    <a:pt x="3802" y="2924"/>
                  </a:lnTo>
                  <a:lnTo>
                    <a:pt x="3806" y="2916"/>
                  </a:lnTo>
                  <a:lnTo>
                    <a:pt x="3806" y="2908"/>
                  </a:lnTo>
                  <a:lnTo>
                    <a:pt x="3804" y="2906"/>
                  </a:lnTo>
                  <a:lnTo>
                    <a:pt x="3802" y="2904"/>
                  </a:lnTo>
                  <a:lnTo>
                    <a:pt x="3800" y="2906"/>
                  </a:lnTo>
                  <a:lnTo>
                    <a:pt x="3796" y="2910"/>
                  </a:lnTo>
                  <a:lnTo>
                    <a:pt x="3792" y="2914"/>
                  </a:lnTo>
                  <a:lnTo>
                    <a:pt x="3792" y="2918"/>
                  </a:lnTo>
                  <a:lnTo>
                    <a:pt x="3792" y="2922"/>
                  </a:lnTo>
                  <a:lnTo>
                    <a:pt x="3792" y="2924"/>
                  </a:lnTo>
                  <a:lnTo>
                    <a:pt x="3794" y="2926"/>
                  </a:lnTo>
                  <a:lnTo>
                    <a:pt x="3798" y="2928"/>
                  </a:lnTo>
                  <a:lnTo>
                    <a:pt x="3800" y="2926"/>
                  </a:lnTo>
                  <a:lnTo>
                    <a:pt x="3802" y="2924"/>
                  </a:lnTo>
                  <a:close/>
                  <a:moveTo>
                    <a:pt x="3594" y="3018"/>
                  </a:moveTo>
                  <a:lnTo>
                    <a:pt x="3594" y="3018"/>
                  </a:lnTo>
                  <a:lnTo>
                    <a:pt x="3596" y="3016"/>
                  </a:lnTo>
                  <a:lnTo>
                    <a:pt x="3596" y="3014"/>
                  </a:lnTo>
                  <a:lnTo>
                    <a:pt x="3594" y="3010"/>
                  </a:lnTo>
                  <a:lnTo>
                    <a:pt x="3592" y="3010"/>
                  </a:lnTo>
                  <a:lnTo>
                    <a:pt x="3590" y="3012"/>
                  </a:lnTo>
                  <a:lnTo>
                    <a:pt x="3588" y="3014"/>
                  </a:lnTo>
                  <a:lnTo>
                    <a:pt x="3590" y="3018"/>
                  </a:lnTo>
                  <a:lnTo>
                    <a:pt x="3594" y="3018"/>
                  </a:lnTo>
                  <a:close/>
                  <a:moveTo>
                    <a:pt x="3048" y="4040"/>
                  </a:moveTo>
                  <a:lnTo>
                    <a:pt x="3048" y="4040"/>
                  </a:lnTo>
                  <a:lnTo>
                    <a:pt x="3046" y="4042"/>
                  </a:lnTo>
                  <a:lnTo>
                    <a:pt x="3044" y="4044"/>
                  </a:lnTo>
                  <a:lnTo>
                    <a:pt x="3042" y="4050"/>
                  </a:lnTo>
                  <a:lnTo>
                    <a:pt x="3044" y="4056"/>
                  </a:lnTo>
                  <a:lnTo>
                    <a:pt x="3046" y="4062"/>
                  </a:lnTo>
                  <a:lnTo>
                    <a:pt x="3048" y="4064"/>
                  </a:lnTo>
                  <a:lnTo>
                    <a:pt x="3050" y="4068"/>
                  </a:lnTo>
                  <a:lnTo>
                    <a:pt x="3052" y="4098"/>
                  </a:lnTo>
                  <a:lnTo>
                    <a:pt x="3054" y="4116"/>
                  </a:lnTo>
                  <a:lnTo>
                    <a:pt x="3056" y="4120"/>
                  </a:lnTo>
                  <a:lnTo>
                    <a:pt x="3058" y="4120"/>
                  </a:lnTo>
                  <a:lnTo>
                    <a:pt x="3062" y="4120"/>
                  </a:lnTo>
                  <a:lnTo>
                    <a:pt x="3064" y="4122"/>
                  </a:lnTo>
                  <a:lnTo>
                    <a:pt x="3066" y="4126"/>
                  </a:lnTo>
                  <a:lnTo>
                    <a:pt x="3070" y="4134"/>
                  </a:lnTo>
                  <a:lnTo>
                    <a:pt x="3074" y="4138"/>
                  </a:lnTo>
                  <a:lnTo>
                    <a:pt x="3076" y="4134"/>
                  </a:lnTo>
                  <a:lnTo>
                    <a:pt x="3076" y="4128"/>
                  </a:lnTo>
                  <a:lnTo>
                    <a:pt x="3078" y="4120"/>
                  </a:lnTo>
                  <a:lnTo>
                    <a:pt x="3078" y="4118"/>
                  </a:lnTo>
                  <a:lnTo>
                    <a:pt x="3082" y="4118"/>
                  </a:lnTo>
                  <a:lnTo>
                    <a:pt x="3086" y="4122"/>
                  </a:lnTo>
                  <a:lnTo>
                    <a:pt x="3090" y="4126"/>
                  </a:lnTo>
                  <a:lnTo>
                    <a:pt x="3092" y="4130"/>
                  </a:lnTo>
                  <a:lnTo>
                    <a:pt x="3090" y="4134"/>
                  </a:lnTo>
                  <a:lnTo>
                    <a:pt x="3086" y="4140"/>
                  </a:lnTo>
                  <a:lnTo>
                    <a:pt x="3080" y="4146"/>
                  </a:lnTo>
                  <a:lnTo>
                    <a:pt x="3076" y="4156"/>
                  </a:lnTo>
                  <a:lnTo>
                    <a:pt x="3078" y="4164"/>
                  </a:lnTo>
                  <a:lnTo>
                    <a:pt x="3078" y="4166"/>
                  </a:lnTo>
                  <a:lnTo>
                    <a:pt x="3082" y="4166"/>
                  </a:lnTo>
                  <a:lnTo>
                    <a:pt x="3084" y="4164"/>
                  </a:lnTo>
                  <a:lnTo>
                    <a:pt x="3088" y="4166"/>
                  </a:lnTo>
                  <a:lnTo>
                    <a:pt x="3092" y="4170"/>
                  </a:lnTo>
                  <a:lnTo>
                    <a:pt x="3096" y="4174"/>
                  </a:lnTo>
                  <a:lnTo>
                    <a:pt x="3100" y="4176"/>
                  </a:lnTo>
                  <a:lnTo>
                    <a:pt x="3104" y="4178"/>
                  </a:lnTo>
                  <a:lnTo>
                    <a:pt x="3112" y="4176"/>
                  </a:lnTo>
                  <a:lnTo>
                    <a:pt x="3112" y="4174"/>
                  </a:lnTo>
                  <a:lnTo>
                    <a:pt x="3112" y="4168"/>
                  </a:lnTo>
                  <a:lnTo>
                    <a:pt x="3112" y="4166"/>
                  </a:lnTo>
                  <a:lnTo>
                    <a:pt x="3116" y="4164"/>
                  </a:lnTo>
                  <a:lnTo>
                    <a:pt x="3120" y="4160"/>
                  </a:lnTo>
                  <a:lnTo>
                    <a:pt x="3124" y="4160"/>
                  </a:lnTo>
                  <a:lnTo>
                    <a:pt x="3138" y="4172"/>
                  </a:lnTo>
                  <a:lnTo>
                    <a:pt x="3144" y="4176"/>
                  </a:lnTo>
                  <a:lnTo>
                    <a:pt x="3148" y="4180"/>
                  </a:lnTo>
                  <a:lnTo>
                    <a:pt x="3152" y="4188"/>
                  </a:lnTo>
                  <a:lnTo>
                    <a:pt x="3154" y="4196"/>
                  </a:lnTo>
                  <a:lnTo>
                    <a:pt x="3156" y="4198"/>
                  </a:lnTo>
                  <a:lnTo>
                    <a:pt x="3158" y="4198"/>
                  </a:lnTo>
                  <a:lnTo>
                    <a:pt x="3162" y="4198"/>
                  </a:lnTo>
                  <a:lnTo>
                    <a:pt x="3162" y="4196"/>
                  </a:lnTo>
                  <a:lnTo>
                    <a:pt x="3162" y="4188"/>
                  </a:lnTo>
                  <a:lnTo>
                    <a:pt x="3154" y="4170"/>
                  </a:lnTo>
                  <a:lnTo>
                    <a:pt x="3154" y="4166"/>
                  </a:lnTo>
                  <a:lnTo>
                    <a:pt x="3154" y="4164"/>
                  </a:lnTo>
                  <a:lnTo>
                    <a:pt x="3160" y="4164"/>
                  </a:lnTo>
                  <a:lnTo>
                    <a:pt x="3164" y="4168"/>
                  </a:lnTo>
                  <a:lnTo>
                    <a:pt x="3168" y="4174"/>
                  </a:lnTo>
                  <a:lnTo>
                    <a:pt x="3172" y="4180"/>
                  </a:lnTo>
                  <a:lnTo>
                    <a:pt x="3176" y="4182"/>
                  </a:lnTo>
                  <a:lnTo>
                    <a:pt x="3180" y="4186"/>
                  </a:lnTo>
                  <a:lnTo>
                    <a:pt x="3184" y="4192"/>
                  </a:lnTo>
                  <a:lnTo>
                    <a:pt x="3186" y="4198"/>
                  </a:lnTo>
                  <a:lnTo>
                    <a:pt x="3186" y="4202"/>
                  </a:lnTo>
                  <a:lnTo>
                    <a:pt x="3188" y="4206"/>
                  </a:lnTo>
                  <a:lnTo>
                    <a:pt x="3196" y="4210"/>
                  </a:lnTo>
                  <a:lnTo>
                    <a:pt x="3206" y="4216"/>
                  </a:lnTo>
                  <a:lnTo>
                    <a:pt x="3210" y="4218"/>
                  </a:lnTo>
                  <a:lnTo>
                    <a:pt x="3212" y="4222"/>
                  </a:lnTo>
                  <a:lnTo>
                    <a:pt x="3212" y="4228"/>
                  </a:lnTo>
                  <a:lnTo>
                    <a:pt x="3216" y="4232"/>
                  </a:lnTo>
                  <a:lnTo>
                    <a:pt x="3218" y="4230"/>
                  </a:lnTo>
                  <a:lnTo>
                    <a:pt x="3220" y="4224"/>
                  </a:lnTo>
                  <a:lnTo>
                    <a:pt x="3222" y="4216"/>
                  </a:lnTo>
                  <a:lnTo>
                    <a:pt x="3222" y="4208"/>
                  </a:lnTo>
                  <a:lnTo>
                    <a:pt x="3220" y="4204"/>
                  </a:lnTo>
                  <a:lnTo>
                    <a:pt x="3218" y="4202"/>
                  </a:lnTo>
                  <a:lnTo>
                    <a:pt x="3210" y="4200"/>
                  </a:lnTo>
                  <a:lnTo>
                    <a:pt x="3206" y="4200"/>
                  </a:lnTo>
                  <a:lnTo>
                    <a:pt x="3206" y="4196"/>
                  </a:lnTo>
                  <a:lnTo>
                    <a:pt x="3206" y="4194"/>
                  </a:lnTo>
                  <a:lnTo>
                    <a:pt x="3206" y="4192"/>
                  </a:lnTo>
                  <a:lnTo>
                    <a:pt x="3204" y="4186"/>
                  </a:lnTo>
                  <a:lnTo>
                    <a:pt x="3198" y="4182"/>
                  </a:lnTo>
                  <a:lnTo>
                    <a:pt x="3196" y="4178"/>
                  </a:lnTo>
                  <a:lnTo>
                    <a:pt x="3194" y="4174"/>
                  </a:lnTo>
                  <a:lnTo>
                    <a:pt x="3196" y="4174"/>
                  </a:lnTo>
                  <a:lnTo>
                    <a:pt x="3198" y="4174"/>
                  </a:lnTo>
                  <a:lnTo>
                    <a:pt x="3206" y="4174"/>
                  </a:lnTo>
                  <a:lnTo>
                    <a:pt x="3210" y="4172"/>
                  </a:lnTo>
                  <a:lnTo>
                    <a:pt x="3212" y="4172"/>
                  </a:lnTo>
                  <a:lnTo>
                    <a:pt x="3214" y="4168"/>
                  </a:lnTo>
                  <a:lnTo>
                    <a:pt x="3210" y="4164"/>
                  </a:lnTo>
                  <a:lnTo>
                    <a:pt x="3194" y="4156"/>
                  </a:lnTo>
                  <a:lnTo>
                    <a:pt x="3190" y="4154"/>
                  </a:lnTo>
                  <a:lnTo>
                    <a:pt x="3186" y="4156"/>
                  </a:lnTo>
                  <a:lnTo>
                    <a:pt x="3186" y="4158"/>
                  </a:lnTo>
                  <a:lnTo>
                    <a:pt x="3184" y="4162"/>
                  </a:lnTo>
                  <a:lnTo>
                    <a:pt x="3184" y="4170"/>
                  </a:lnTo>
                  <a:lnTo>
                    <a:pt x="3182" y="4172"/>
                  </a:lnTo>
                  <a:lnTo>
                    <a:pt x="3180" y="4170"/>
                  </a:lnTo>
                  <a:lnTo>
                    <a:pt x="3178" y="4168"/>
                  </a:lnTo>
                  <a:lnTo>
                    <a:pt x="3176" y="4164"/>
                  </a:lnTo>
                  <a:lnTo>
                    <a:pt x="3176" y="4158"/>
                  </a:lnTo>
                  <a:lnTo>
                    <a:pt x="3176" y="4154"/>
                  </a:lnTo>
                  <a:lnTo>
                    <a:pt x="3174" y="4150"/>
                  </a:lnTo>
                  <a:lnTo>
                    <a:pt x="3170" y="4146"/>
                  </a:lnTo>
                  <a:lnTo>
                    <a:pt x="3164" y="4142"/>
                  </a:lnTo>
                  <a:lnTo>
                    <a:pt x="3158" y="4140"/>
                  </a:lnTo>
                  <a:lnTo>
                    <a:pt x="3154" y="4140"/>
                  </a:lnTo>
                  <a:lnTo>
                    <a:pt x="3152" y="4140"/>
                  </a:lnTo>
                  <a:lnTo>
                    <a:pt x="3150" y="4142"/>
                  </a:lnTo>
                  <a:lnTo>
                    <a:pt x="3148" y="4146"/>
                  </a:lnTo>
                  <a:lnTo>
                    <a:pt x="3144" y="4146"/>
                  </a:lnTo>
                  <a:lnTo>
                    <a:pt x="3142" y="4146"/>
                  </a:lnTo>
                  <a:lnTo>
                    <a:pt x="3140" y="4148"/>
                  </a:lnTo>
                  <a:lnTo>
                    <a:pt x="3140" y="4152"/>
                  </a:lnTo>
                  <a:lnTo>
                    <a:pt x="3140" y="4158"/>
                  </a:lnTo>
                  <a:lnTo>
                    <a:pt x="3138" y="4158"/>
                  </a:lnTo>
                  <a:lnTo>
                    <a:pt x="3136" y="4158"/>
                  </a:lnTo>
                  <a:lnTo>
                    <a:pt x="3130" y="4156"/>
                  </a:lnTo>
                  <a:lnTo>
                    <a:pt x="3126" y="4152"/>
                  </a:lnTo>
                  <a:lnTo>
                    <a:pt x="3122" y="4142"/>
                  </a:lnTo>
                  <a:lnTo>
                    <a:pt x="3120" y="4132"/>
                  </a:lnTo>
                  <a:lnTo>
                    <a:pt x="3120" y="4124"/>
                  </a:lnTo>
                  <a:lnTo>
                    <a:pt x="3120" y="4120"/>
                  </a:lnTo>
                  <a:lnTo>
                    <a:pt x="3120" y="4116"/>
                  </a:lnTo>
                  <a:lnTo>
                    <a:pt x="3116" y="4104"/>
                  </a:lnTo>
                  <a:lnTo>
                    <a:pt x="3112" y="4092"/>
                  </a:lnTo>
                  <a:lnTo>
                    <a:pt x="3112" y="4086"/>
                  </a:lnTo>
                  <a:lnTo>
                    <a:pt x="3116" y="4082"/>
                  </a:lnTo>
                  <a:lnTo>
                    <a:pt x="3120" y="4072"/>
                  </a:lnTo>
                  <a:lnTo>
                    <a:pt x="3120" y="4066"/>
                  </a:lnTo>
                  <a:lnTo>
                    <a:pt x="3120" y="4062"/>
                  </a:lnTo>
                  <a:lnTo>
                    <a:pt x="3124" y="4054"/>
                  </a:lnTo>
                  <a:lnTo>
                    <a:pt x="3128" y="4052"/>
                  </a:lnTo>
                  <a:lnTo>
                    <a:pt x="3130" y="4050"/>
                  </a:lnTo>
                  <a:lnTo>
                    <a:pt x="3132" y="4052"/>
                  </a:lnTo>
                  <a:lnTo>
                    <a:pt x="3134" y="4052"/>
                  </a:lnTo>
                  <a:lnTo>
                    <a:pt x="3136" y="4056"/>
                  </a:lnTo>
                  <a:lnTo>
                    <a:pt x="3138" y="4056"/>
                  </a:lnTo>
                  <a:lnTo>
                    <a:pt x="3144" y="4046"/>
                  </a:lnTo>
                  <a:lnTo>
                    <a:pt x="3148" y="4034"/>
                  </a:lnTo>
                  <a:lnTo>
                    <a:pt x="3154" y="4008"/>
                  </a:lnTo>
                  <a:lnTo>
                    <a:pt x="3154" y="4006"/>
                  </a:lnTo>
                  <a:lnTo>
                    <a:pt x="3152" y="4002"/>
                  </a:lnTo>
                  <a:lnTo>
                    <a:pt x="3146" y="3992"/>
                  </a:lnTo>
                  <a:lnTo>
                    <a:pt x="3144" y="3986"/>
                  </a:lnTo>
                  <a:lnTo>
                    <a:pt x="3142" y="3978"/>
                  </a:lnTo>
                  <a:lnTo>
                    <a:pt x="3142" y="3970"/>
                  </a:lnTo>
                  <a:lnTo>
                    <a:pt x="3144" y="3960"/>
                  </a:lnTo>
                  <a:lnTo>
                    <a:pt x="3148" y="3944"/>
                  </a:lnTo>
                  <a:lnTo>
                    <a:pt x="3146" y="3936"/>
                  </a:lnTo>
                  <a:lnTo>
                    <a:pt x="3146" y="3934"/>
                  </a:lnTo>
                  <a:lnTo>
                    <a:pt x="3142" y="3934"/>
                  </a:lnTo>
                  <a:lnTo>
                    <a:pt x="3140" y="3936"/>
                  </a:lnTo>
                  <a:lnTo>
                    <a:pt x="3136" y="3942"/>
                  </a:lnTo>
                  <a:lnTo>
                    <a:pt x="3132" y="3946"/>
                  </a:lnTo>
                  <a:lnTo>
                    <a:pt x="3126" y="3944"/>
                  </a:lnTo>
                  <a:lnTo>
                    <a:pt x="3122" y="3942"/>
                  </a:lnTo>
                  <a:lnTo>
                    <a:pt x="3114" y="3938"/>
                  </a:lnTo>
                  <a:lnTo>
                    <a:pt x="3100" y="3930"/>
                  </a:lnTo>
                  <a:lnTo>
                    <a:pt x="3094" y="3926"/>
                  </a:lnTo>
                  <a:lnTo>
                    <a:pt x="3086" y="3928"/>
                  </a:lnTo>
                  <a:lnTo>
                    <a:pt x="3076" y="3932"/>
                  </a:lnTo>
                  <a:lnTo>
                    <a:pt x="3076" y="3936"/>
                  </a:lnTo>
                  <a:lnTo>
                    <a:pt x="3074" y="3938"/>
                  </a:lnTo>
                  <a:lnTo>
                    <a:pt x="3074" y="3946"/>
                  </a:lnTo>
                  <a:lnTo>
                    <a:pt x="3074" y="3952"/>
                  </a:lnTo>
                  <a:lnTo>
                    <a:pt x="3072" y="3958"/>
                  </a:lnTo>
                  <a:lnTo>
                    <a:pt x="3068" y="3966"/>
                  </a:lnTo>
                  <a:lnTo>
                    <a:pt x="3068" y="3972"/>
                  </a:lnTo>
                  <a:lnTo>
                    <a:pt x="3068" y="3986"/>
                  </a:lnTo>
                  <a:lnTo>
                    <a:pt x="3070" y="4000"/>
                  </a:lnTo>
                  <a:lnTo>
                    <a:pt x="3068" y="4010"/>
                  </a:lnTo>
                  <a:lnTo>
                    <a:pt x="3066" y="4018"/>
                  </a:lnTo>
                  <a:lnTo>
                    <a:pt x="3064" y="4026"/>
                  </a:lnTo>
                  <a:lnTo>
                    <a:pt x="3062" y="4032"/>
                  </a:lnTo>
                  <a:lnTo>
                    <a:pt x="3064" y="4038"/>
                  </a:lnTo>
                  <a:lnTo>
                    <a:pt x="3066" y="4040"/>
                  </a:lnTo>
                  <a:lnTo>
                    <a:pt x="3068" y="4046"/>
                  </a:lnTo>
                  <a:lnTo>
                    <a:pt x="3070" y="4050"/>
                  </a:lnTo>
                  <a:lnTo>
                    <a:pt x="3068" y="4054"/>
                  </a:lnTo>
                  <a:lnTo>
                    <a:pt x="3066" y="4058"/>
                  </a:lnTo>
                  <a:lnTo>
                    <a:pt x="3062" y="4060"/>
                  </a:lnTo>
                  <a:lnTo>
                    <a:pt x="3060" y="4056"/>
                  </a:lnTo>
                  <a:lnTo>
                    <a:pt x="3058" y="4054"/>
                  </a:lnTo>
                  <a:lnTo>
                    <a:pt x="3052" y="4044"/>
                  </a:lnTo>
                  <a:lnTo>
                    <a:pt x="3050" y="4042"/>
                  </a:lnTo>
                  <a:lnTo>
                    <a:pt x="3048" y="4040"/>
                  </a:lnTo>
                  <a:close/>
                  <a:moveTo>
                    <a:pt x="3012" y="4336"/>
                  </a:moveTo>
                  <a:lnTo>
                    <a:pt x="3012" y="4336"/>
                  </a:lnTo>
                  <a:lnTo>
                    <a:pt x="2996" y="4362"/>
                  </a:lnTo>
                  <a:lnTo>
                    <a:pt x="2978" y="4384"/>
                  </a:lnTo>
                  <a:lnTo>
                    <a:pt x="2960" y="4400"/>
                  </a:lnTo>
                  <a:lnTo>
                    <a:pt x="2950" y="4412"/>
                  </a:lnTo>
                  <a:lnTo>
                    <a:pt x="2948" y="4420"/>
                  </a:lnTo>
                  <a:lnTo>
                    <a:pt x="2944" y="4428"/>
                  </a:lnTo>
                  <a:lnTo>
                    <a:pt x="2944" y="4432"/>
                  </a:lnTo>
                  <a:lnTo>
                    <a:pt x="2946" y="4434"/>
                  </a:lnTo>
                  <a:lnTo>
                    <a:pt x="2950" y="4432"/>
                  </a:lnTo>
                  <a:lnTo>
                    <a:pt x="2954" y="4426"/>
                  </a:lnTo>
                  <a:lnTo>
                    <a:pt x="2960" y="4422"/>
                  </a:lnTo>
                  <a:lnTo>
                    <a:pt x="2968" y="4410"/>
                  </a:lnTo>
                  <a:lnTo>
                    <a:pt x="2994" y="4388"/>
                  </a:lnTo>
                  <a:lnTo>
                    <a:pt x="3002" y="4380"/>
                  </a:lnTo>
                  <a:lnTo>
                    <a:pt x="3006" y="4372"/>
                  </a:lnTo>
                  <a:lnTo>
                    <a:pt x="3008" y="4368"/>
                  </a:lnTo>
                  <a:lnTo>
                    <a:pt x="3008" y="4364"/>
                  </a:lnTo>
                  <a:lnTo>
                    <a:pt x="3010" y="4358"/>
                  </a:lnTo>
                  <a:lnTo>
                    <a:pt x="3012" y="4356"/>
                  </a:lnTo>
                  <a:lnTo>
                    <a:pt x="3016" y="4354"/>
                  </a:lnTo>
                  <a:lnTo>
                    <a:pt x="3022" y="4352"/>
                  </a:lnTo>
                  <a:lnTo>
                    <a:pt x="3024" y="4350"/>
                  </a:lnTo>
                  <a:lnTo>
                    <a:pt x="3028" y="4344"/>
                  </a:lnTo>
                  <a:lnTo>
                    <a:pt x="3030" y="4338"/>
                  </a:lnTo>
                  <a:lnTo>
                    <a:pt x="3030" y="4336"/>
                  </a:lnTo>
                  <a:lnTo>
                    <a:pt x="3034" y="4336"/>
                  </a:lnTo>
                  <a:lnTo>
                    <a:pt x="3038" y="4334"/>
                  </a:lnTo>
                  <a:lnTo>
                    <a:pt x="3042" y="4330"/>
                  </a:lnTo>
                  <a:lnTo>
                    <a:pt x="3044" y="4324"/>
                  </a:lnTo>
                  <a:lnTo>
                    <a:pt x="3042" y="4316"/>
                  </a:lnTo>
                  <a:lnTo>
                    <a:pt x="3040" y="4312"/>
                  </a:lnTo>
                  <a:lnTo>
                    <a:pt x="3040" y="4306"/>
                  </a:lnTo>
                  <a:lnTo>
                    <a:pt x="3040" y="4296"/>
                  </a:lnTo>
                  <a:lnTo>
                    <a:pt x="3040" y="4288"/>
                  </a:lnTo>
                  <a:lnTo>
                    <a:pt x="3038" y="4286"/>
                  </a:lnTo>
                  <a:lnTo>
                    <a:pt x="3036" y="4284"/>
                  </a:lnTo>
                  <a:lnTo>
                    <a:pt x="3034" y="4284"/>
                  </a:lnTo>
                  <a:lnTo>
                    <a:pt x="3032" y="4286"/>
                  </a:lnTo>
                  <a:lnTo>
                    <a:pt x="3032" y="4294"/>
                  </a:lnTo>
                  <a:lnTo>
                    <a:pt x="3030" y="4302"/>
                  </a:lnTo>
                  <a:lnTo>
                    <a:pt x="3028" y="4304"/>
                  </a:lnTo>
                  <a:lnTo>
                    <a:pt x="3026" y="4306"/>
                  </a:lnTo>
                  <a:lnTo>
                    <a:pt x="3024" y="4306"/>
                  </a:lnTo>
                  <a:lnTo>
                    <a:pt x="3024" y="4308"/>
                  </a:lnTo>
                  <a:lnTo>
                    <a:pt x="3026" y="4312"/>
                  </a:lnTo>
                  <a:lnTo>
                    <a:pt x="3028" y="4318"/>
                  </a:lnTo>
                  <a:lnTo>
                    <a:pt x="3028" y="4322"/>
                  </a:lnTo>
                  <a:lnTo>
                    <a:pt x="3026" y="4326"/>
                  </a:lnTo>
                  <a:lnTo>
                    <a:pt x="3022" y="4330"/>
                  </a:lnTo>
                  <a:lnTo>
                    <a:pt x="3020" y="4328"/>
                  </a:lnTo>
                  <a:lnTo>
                    <a:pt x="3018" y="4328"/>
                  </a:lnTo>
                  <a:lnTo>
                    <a:pt x="3012" y="4336"/>
                  </a:lnTo>
                  <a:close/>
                  <a:moveTo>
                    <a:pt x="3126" y="3596"/>
                  </a:moveTo>
                  <a:lnTo>
                    <a:pt x="3126" y="3596"/>
                  </a:lnTo>
                  <a:lnTo>
                    <a:pt x="3122" y="3592"/>
                  </a:lnTo>
                  <a:lnTo>
                    <a:pt x="3118" y="3590"/>
                  </a:lnTo>
                  <a:lnTo>
                    <a:pt x="3116" y="3590"/>
                  </a:lnTo>
                  <a:lnTo>
                    <a:pt x="3114" y="3590"/>
                  </a:lnTo>
                  <a:lnTo>
                    <a:pt x="3110" y="3594"/>
                  </a:lnTo>
                  <a:lnTo>
                    <a:pt x="3104" y="3598"/>
                  </a:lnTo>
                  <a:lnTo>
                    <a:pt x="3098" y="3600"/>
                  </a:lnTo>
                  <a:lnTo>
                    <a:pt x="3092" y="3608"/>
                  </a:lnTo>
                  <a:lnTo>
                    <a:pt x="3072" y="3644"/>
                  </a:lnTo>
                  <a:lnTo>
                    <a:pt x="3062" y="3662"/>
                  </a:lnTo>
                  <a:lnTo>
                    <a:pt x="3060" y="3678"/>
                  </a:lnTo>
                  <a:lnTo>
                    <a:pt x="3060" y="3694"/>
                  </a:lnTo>
                  <a:lnTo>
                    <a:pt x="3062" y="3712"/>
                  </a:lnTo>
                  <a:lnTo>
                    <a:pt x="3066" y="3726"/>
                  </a:lnTo>
                  <a:lnTo>
                    <a:pt x="3070" y="3730"/>
                  </a:lnTo>
                  <a:lnTo>
                    <a:pt x="3074" y="3734"/>
                  </a:lnTo>
                  <a:lnTo>
                    <a:pt x="3078" y="3742"/>
                  </a:lnTo>
                  <a:lnTo>
                    <a:pt x="3082" y="3752"/>
                  </a:lnTo>
                  <a:lnTo>
                    <a:pt x="3086" y="3762"/>
                  </a:lnTo>
                  <a:lnTo>
                    <a:pt x="3088" y="3764"/>
                  </a:lnTo>
                  <a:lnTo>
                    <a:pt x="3090" y="3762"/>
                  </a:lnTo>
                  <a:lnTo>
                    <a:pt x="3090" y="3756"/>
                  </a:lnTo>
                  <a:lnTo>
                    <a:pt x="3090" y="3748"/>
                  </a:lnTo>
                  <a:lnTo>
                    <a:pt x="3092" y="3738"/>
                  </a:lnTo>
                  <a:lnTo>
                    <a:pt x="3094" y="3730"/>
                  </a:lnTo>
                  <a:lnTo>
                    <a:pt x="3096" y="3726"/>
                  </a:lnTo>
                  <a:lnTo>
                    <a:pt x="3098" y="3722"/>
                  </a:lnTo>
                  <a:lnTo>
                    <a:pt x="3102" y="3718"/>
                  </a:lnTo>
                  <a:lnTo>
                    <a:pt x="3106" y="3712"/>
                  </a:lnTo>
                  <a:lnTo>
                    <a:pt x="3110" y="3702"/>
                  </a:lnTo>
                  <a:lnTo>
                    <a:pt x="3114" y="3690"/>
                  </a:lnTo>
                  <a:lnTo>
                    <a:pt x="3120" y="3662"/>
                  </a:lnTo>
                  <a:lnTo>
                    <a:pt x="3126" y="3644"/>
                  </a:lnTo>
                  <a:lnTo>
                    <a:pt x="3130" y="3632"/>
                  </a:lnTo>
                  <a:lnTo>
                    <a:pt x="3130" y="3628"/>
                  </a:lnTo>
                  <a:lnTo>
                    <a:pt x="3128" y="3622"/>
                  </a:lnTo>
                  <a:lnTo>
                    <a:pt x="3128" y="3618"/>
                  </a:lnTo>
                  <a:lnTo>
                    <a:pt x="3128" y="3614"/>
                  </a:lnTo>
                  <a:lnTo>
                    <a:pt x="3130" y="3610"/>
                  </a:lnTo>
                  <a:lnTo>
                    <a:pt x="3132" y="3608"/>
                  </a:lnTo>
                  <a:lnTo>
                    <a:pt x="3132" y="3604"/>
                  </a:lnTo>
                  <a:lnTo>
                    <a:pt x="3130" y="3600"/>
                  </a:lnTo>
                  <a:lnTo>
                    <a:pt x="3126" y="3596"/>
                  </a:lnTo>
                  <a:close/>
                  <a:moveTo>
                    <a:pt x="4186" y="2510"/>
                  </a:moveTo>
                  <a:lnTo>
                    <a:pt x="4186" y="2510"/>
                  </a:lnTo>
                  <a:lnTo>
                    <a:pt x="4182" y="2506"/>
                  </a:lnTo>
                  <a:lnTo>
                    <a:pt x="4182" y="2510"/>
                  </a:lnTo>
                  <a:lnTo>
                    <a:pt x="4180" y="2516"/>
                  </a:lnTo>
                  <a:lnTo>
                    <a:pt x="4180" y="2518"/>
                  </a:lnTo>
                  <a:lnTo>
                    <a:pt x="4176" y="2522"/>
                  </a:lnTo>
                  <a:lnTo>
                    <a:pt x="4166" y="2526"/>
                  </a:lnTo>
                  <a:lnTo>
                    <a:pt x="4156" y="2534"/>
                  </a:lnTo>
                  <a:lnTo>
                    <a:pt x="4148" y="2544"/>
                  </a:lnTo>
                  <a:lnTo>
                    <a:pt x="4140" y="2558"/>
                  </a:lnTo>
                  <a:lnTo>
                    <a:pt x="4140" y="2560"/>
                  </a:lnTo>
                  <a:lnTo>
                    <a:pt x="4140" y="2562"/>
                  </a:lnTo>
                  <a:lnTo>
                    <a:pt x="4142" y="2564"/>
                  </a:lnTo>
                  <a:lnTo>
                    <a:pt x="4144" y="2562"/>
                  </a:lnTo>
                  <a:lnTo>
                    <a:pt x="4152" y="2556"/>
                  </a:lnTo>
                  <a:lnTo>
                    <a:pt x="4162" y="2546"/>
                  </a:lnTo>
                  <a:lnTo>
                    <a:pt x="4170" y="2536"/>
                  </a:lnTo>
                  <a:lnTo>
                    <a:pt x="4176" y="2532"/>
                  </a:lnTo>
                  <a:lnTo>
                    <a:pt x="4182" y="2528"/>
                  </a:lnTo>
                  <a:lnTo>
                    <a:pt x="4192" y="2522"/>
                  </a:lnTo>
                  <a:lnTo>
                    <a:pt x="4196" y="2518"/>
                  </a:lnTo>
                  <a:lnTo>
                    <a:pt x="4202" y="2516"/>
                  </a:lnTo>
                  <a:lnTo>
                    <a:pt x="4212" y="2512"/>
                  </a:lnTo>
                  <a:lnTo>
                    <a:pt x="4216" y="2510"/>
                  </a:lnTo>
                  <a:lnTo>
                    <a:pt x="4218" y="2508"/>
                  </a:lnTo>
                  <a:lnTo>
                    <a:pt x="4218" y="2506"/>
                  </a:lnTo>
                  <a:lnTo>
                    <a:pt x="4216" y="2502"/>
                  </a:lnTo>
                  <a:lnTo>
                    <a:pt x="4214" y="2500"/>
                  </a:lnTo>
                  <a:lnTo>
                    <a:pt x="4210" y="2500"/>
                  </a:lnTo>
                  <a:lnTo>
                    <a:pt x="4204" y="2504"/>
                  </a:lnTo>
                  <a:lnTo>
                    <a:pt x="4194" y="2510"/>
                  </a:lnTo>
                  <a:lnTo>
                    <a:pt x="4190" y="2510"/>
                  </a:lnTo>
                  <a:lnTo>
                    <a:pt x="4186" y="2510"/>
                  </a:lnTo>
                  <a:close/>
                  <a:moveTo>
                    <a:pt x="3264" y="4226"/>
                  </a:moveTo>
                  <a:lnTo>
                    <a:pt x="3264" y="4226"/>
                  </a:lnTo>
                  <a:lnTo>
                    <a:pt x="3258" y="4226"/>
                  </a:lnTo>
                  <a:lnTo>
                    <a:pt x="3250" y="4226"/>
                  </a:lnTo>
                  <a:lnTo>
                    <a:pt x="3242" y="4228"/>
                  </a:lnTo>
                  <a:lnTo>
                    <a:pt x="3234" y="4226"/>
                  </a:lnTo>
                  <a:lnTo>
                    <a:pt x="3230" y="4226"/>
                  </a:lnTo>
                  <a:lnTo>
                    <a:pt x="3228" y="4228"/>
                  </a:lnTo>
                  <a:lnTo>
                    <a:pt x="3228" y="4234"/>
                  </a:lnTo>
                  <a:lnTo>
                    <a:pt x="3234" y="4244"/>
                  </a:lnTo>
                  <a:lnTo>
                    <a:pt x="3242" y="4252"/>
                  </a:lnTo>
                  <a:lnTo>
                    <a:pt x="3246" y="4258"/>
                  </a:lnTo>
                  <a:lnTo>
                    <a:pt x="3248" y="4260"/>
                  </a:lnTo>
                  <a:lnTo>
                    <a:pt x="3250" y="4262"/>
                  </a:lnTo>
                  <a:lnTo>
                    <a:pt x="3254" y="4264"/>
                  </a:lnTo>
                  <a:lnTo>
                    <a:pt x="3258" y="4266"/>
                  </a:lnTo>
                  <a:lnTo>
                    <a:pt x="3258" y="4268"/>
                  </a:lnTo>
                  <a:lnTo>
                    <a:pt x="3256" y="4272"/>
                  </a:lnTo>
                  <a:lnTo>
                    <a:pt x="3254" y="4276"/>
                  </a:lnTo>
                  <a:lnTo>
                    <a:pt x="3252" y="4276"/>
                  </a:lnTo>
                  <a:lnTo>
                    <a:pt x="3252" y="4278"/>
                  </a:lnTo>
                  <a:lnTo>
                    <a:pt x="3256" y="4282"/>
                  </a:lnTo>
                  <a:lnTo>
                    <a:pt x="3260" y="4288"/>
                  </a:lnTo>
                  <a:lnTo>
                    <a:pt x="3264" y="4296"/>
                  </a:lnTo>
                  <a:lnTo>
                    <a:pt x="3266" y="4298"/>
                  </a:lnTo>
                  <a:lnTo>
                    <a:pt x="3268" y="4300"/>
                  </a:lnTo>
                  <a:lnTo>
                    <a:pt x="3272" y="4298"/>
                  </a:lnTo>
                  <a:lnTo>
                    <a:pt x="3276" y="4298"/>
                  </a:lnTo>
                  <a:lnTo>
                    <a:pt x="3280" y="4298"/>
                  </a:lnTo>
                  <a:lnTo>
                    <a:pt x="3282" y="4300"/>
                  </a:lnTo>
                  <a:lnTo>
                    <a:pt x="3286" y="4302"/>
                  </a:lnTo>
                  <a:lnTo>
                    <a:pt x="3288" y="4300"/>
                  </a:lnTo>
                  <a:lnTo>
                    <a:pt x="3286" y="4296"/>
                  </a:lnTo>
                  <a:lnTo>
                    <a:pt x="3282" y="4292"/>
                  </a:lnTo>
                  <a:lnTo>
                    <a:pt x="3282" y="4290"/>
                  </a:lnTo>
                  <a:lnTo>
                    <a:pt x="3282" y="4288"/>
                  </a:lnTo>
                  <a:lnTo>
                    <a:pt x="3282" y="4284"/>
                  </a:lnTo>
                  <a:lnTo>
                    <a:pt x="3278" y="4280"/>
                  </a:lnTo>
                  <a:lnTo>
                    <a:pt x="3276" y="4276"/>
                  </a:lnTo>
                  <a:lnTo>
                    <a:pt x="3276" y="4272"/>
                  </a:lnTo>
                  <a:lnTo>
                    <a:pt x="3276" y="4260"/>
                  </a:lnTo>
                  <a:lnTo>
                    <a:pt x="3276" y="4248"/>
                  </a:lnTo>
                  <a:lnTo>
                    <a:pt x="3276" y="4242"/>
                  </a:lnTo>
                  <a:lnTo>
                    <a:pt x="3274" y="4240"/>
                  </a:lnTo>
                  <a:lnTo>
                    <a:pt x="3270" y="4236"/>
                  </a:lnTo>
                  <a:lnTo>
                    <a:pt x="3270" y="4234"/>
                  </a:lnTo>
                  <a:lnTo>
                    <a:pt x="3268" y="4230"/>
                  </a:lnTo>
                  <a:lnTo>
                    <a:pt x="3264" y="4226"/>
                  </a:lnTo>
                  <a:close/>
                  <a:moveTo>
                    <a:pt x="2906" y="4970"/>
                  </a:moveTo>
                  <a:lnTo>
                    <a:pt x="2906" y="4970"/>
                  </a:lnTo>
                  <a:lnTo>
                    <a:pt x="2908" y="4964"/>
                  </a:lnTo>
                  <a:lnTo>
                    <a:pt x="2910" y="4962"/>
                  </a:lnTo>
                  <a:lnTo>
                    <a:pt x="2914" y="4960"/>
                  </a:lnTo>
                  <a:lnTo>
                    <a:pt x="2918" y="4958"/>
                  </a:lnTo>
                  <a:lnTo>
                    <a:pt x="2918" y="4956"/>
                  </a:lnTo>
                  <a:lnTo>
                    <a:pt x="2918" y="4950"/>
                  </a:lnTo>
                  <a:lnTo>
                    <a:pt x="2916" y="4942"/>
                  </a:lnTo>
                  <a:lnTo>
                    <a:pt x="2914" y="4932"/>
                  </a:lnTo>
                  <a:lnTo>
                    <a:pt x="2914" y="4924"/>
                  </a:lnTo>
                  <a:lnTo>
                    <a:pt x="2916" y="4918"/>
                  </a:lnTo>
                  <a:lnTo>
                    <a:pt x="2920" y="4912"/>
                  </a:lnTo>
                  <a:lnTo>
                    <a:pt x="2930" y="4902"/>
                  </a:lnTo>
                  <a:lnTo>
                    <a:pt x="2934" y="4898"/>
                  </a:lnTo>
                  <a:lnTo>
                    <a:pt x="2938" y="4892"/>
                  </a:lnTo>
                  <a:lnTo>
                    <a:pt x="2940" y="4888"/>
                  </a:lnTo>
                  <a:lnTo>
                    <a:pt x="2944" y="4886"/>
                  </a:lnTo>
                  <a:lnTo>
                    <a:pt x="2952" y="4882"/>
                  </a:lnTo>
                  <a:lnTo>
                    <a:pt x="2954" y="4882"/>
                  </a:lnTo>
                  <a:lnTo>
                    <a:pt x="2958" y="4878"/>
                  </a:lnTo>
                  <a:lnTo>
                    <a:pt x="2958" y="4872"/>
                  </a:lnTo>
                  <a:lnTo>
                    <a:pt x="2958" y="4862"/>
                  </a:lnTo>
                  <a:lnTo>
                    <a:pt x="2956" y="4840"/>
                  </a:lnTo>
                  <a:lnTo>
                    <a:pt x="2958" y="4822"/>
                  </a:lnTo>
                  <a:lnTo>
                    <a:pt x="2962" y="4808"/>
                  </a:lnTo>
                  <a:lnTo>
                    <a:pt x="2964" y="4804"/>
                  </a:lnTo>
                  <a:lnTo>
                    <a:pt x="2968" y="4800"/>
                  </a:lnTo>
                  <a:lnTo>
                    <a:pt x="2972" y="4796"/>
                  </a:lnTo>
                  <a:lnTo>
                    <a:pt x="2974" y="4792"/>
                  </a:lnTo>
                  <a:lnTo>
                    <a:pt x="2978" y="4792"/>
                  </a:lnTo>
                  <a:lnTo>
                    <a:pt x="2982" y="4796"/>
                  </a:lnTo>
                  <a:lnTo>
                    <a:pt x="2988" y="4800"/>
                  </a:lnTo>
                  <a:lnTo>
                    <a:pt x="2992" y="4802"/>
                  </a:lnTo>
                  <a:lnTo>
                    <a:pt x="3002" y="4802"/>
                  </a:lnTo>
                  <a:lnTo>
                    <a:pt x="3010" y="4800"/>
                  </a:lnTo>
                  <a:lnTo>
                    <a:pt x="3012" y="4798"/>
                  </a:lnTo>
                  <a:lnTo>
                    <a:pt x="3014" y="4796"/>
                  </a:lnTo>
                  <a:lnTo>
                    <a:pt x="3012" y="4792"/>
                  </a:lnTo>
                  <a:lnTo>
                    <a:pt x="3006" y="4786"/>
                  </a:lnTo>
                  <a:lnTo>
                    <a:pt x="2988" y="4770"/>
                  </a:lnTo>
                  <a:lnTo>
                    <a:pt x="2980" y="4760"/>
                  </a:lnTo>
                  <a:lnTo>
                    <a:pt x="2972" y="4752"/>
                  </a:lnTo>
                  <a:lnTo>
                    <a:pt x="2970" y="4744"/>
                  </a:lnTo>
                  <a:lnTo>
                    <a:pt x="2970" y="4742"/>
                  </a:lnTo>
                  <a:lnTo>
                    <a:pt x="2970" y="4738"/>
                  </a:lnTo>
                  <a:lnTo>
                    <a:pt x="2974" y="4734"/>
                  </a:lnTo>
                  <a:lnTo>
                    <a:pt x="2976" y="4730"/>
                  </a:lnTo>
                  <a:lnTo>
                    <a:pt x="2974" y="4726"/>
                  </a:lnTo>
                  <a:lnTo>
                    <a:pt x="2972" y="4722"/>
                  </a:lnTo>
                  <a:lnTo>
                    <a:pt x="2966" y="4714"/>
                  </a:lnTo>
                  <a:lnTo>
                    <a:pt x="2964" y="4708"/>
                  </a:lnTo>
                  <a:lnTo>
                    <a:pt x="2962" y="4702"/>
                  </a:lnTo>
                  <a:lnTo>
                    <a:pt x="2960" y="4696"/>
                  </a:lnTo>
                  <a:lnTo>
                    <a:pt x="2958" y="4692"/>
                  </a:lnTo>
                  <a:lnTo>
                    <a:pt x="2954" y="4690"/>
                  </a:lnTo>
                  <a:lnTo>
                    <a:pt x="2950" y="4686"/>
                  </a:lnTo>
                  <a:lnTo>
                    <a:pt x="2948" y="4684"/>
                  </a:lnTo>
                  <a:lnTo>
                    <a:pt x="2950" y="4678"/>
                  </a:lnTo>
                  <a:lnTo>
                    <a:pt x="2950" y="4672"/>
                  </a:lnTo>
                  <a:lnTo>
                    <a:pt x="2952" y="4668"/>
                  </a:lnTo>
                  <a:lnTo>
                    <a:pt x="2956" y="4666"/>
                  </a:lnTo>
                  <a:lnTo>
                    <a:pt x="2958" y="4666"/>
                  </a:lnTo>
                  <a:lnTo>
                    <a:pt x="2964" y="4666"/>
                  </a:lnTo>
                  <a:lnTo>
                    <a:pt x="2966" y="4666"/>
                  </a:lnTo>
                  <a:lnTo>
                    <a:pt x="2966" y="4662"/>
                  </a:lnTo>
                  <a:lnTo>
                    <a:pt x="2964" y="4658"/>
                  </a:lnTo>
                  <a:lnTo>
                    <a:pt x="2956" y="4648"/>
                  </a:lnTo>
                  <a:lnTo>
                    <a:pt x="2954" y="4644"/>
                  </a:lnTo>
                  <a:lnTo>
                    <a:pt x="2954" y="4642"/>
                  </a:lnTo>
                  <a:lnTo>
                    <a:pt x="2954" y="4640"/>
                  </a:lnTo>
                  <a:lnTo>
                    <a:pt x="2956" y="4638"/>
                  </a:lnTo>
                  <a:lnTo>
                    <a:pt x="2958" y="4638"/>
                  </a:lnTo>
                  <a:lnTo>
                    <a:pt x="2960" y="4636"/>
                  </a:lnTo>
                  <a:lnTo>
                    <a:pt x="2958" y="4630"/>
                  </a:lnTo>
                  <a:lnTo>
                    <a:pt x="2958" y="4628"/>
                  </a:lnTo>
                  <a:lnTo>
                    <a:pt x="2966" y="4632"/>
                  </a:lnTo>
                  <a:lnTo>
                    <a:pt x="2972" y="4636"/>
                  </a:lnTo>
                  <a:lnTo>
                    <a:pt x="2976" y="4636"/>
                  </a:lnTo>
                  <a:lnTo>
                    <a:pt x="2980" y="4632"/>
                  </a:lnTo>
                  <a:lnTo>
                    <a:pt x="2986" y="4632"/>
                  </a:lnTo>
                  <a:lnTo>
                    <a:pt x="2992" y="4630"/>
                  </a:lnTo>
                  <a:lnTo>
                    <a:pt x="2998" y="4628"/>
                  </a:lnTo>
                  <a:lnTo>
                    <a:pt x="2998" y="4626"/>
                  </a:lnTo>
                  <a:lnTo>
                    <a:pt x="2998" y="4624"/>
                  </a:lnTo>
                  <a:lnTo>
                    <a:pt x="2990" y="4618"/>
                  </a:lnTo>
                  <a:lnTo>
                    <a:pt x="2982" y="4610"/>
                  </a:lnTo>
                  <a:lnTo>
                    <a:pt x="2980" y="4606"/>
                  </a:lnTo>
                  <a:lnTo>
                    <a:pt x="2982" y="4602"/>
                  </a:lnTo>
                  <a:lnTo>
                    <a:pt x="2986" y="4598"/>
                  </a:lnTo>
                  <a:lnTo>
                    <a:pt x="2988" y="4598"/>
                  </a:lnTo>
                  <a:lnTo>
                    <a:pt x="2990" y="4598"/>
                  </a:lnTo>
                  <a:lnTo>
                    <a:pt x="2994" y="4600"/>
                  </a:lnTo>
                  <a:lnTo>
                    <a:pt x="3002" y="4600"/>
                  </a:lnTo>
                  <a:lnTo>
                    <a:pt x="3014" y="4596"/>
                  </a:lnTo>
                  <a:lnTo>
                    <a:pt x="3020" y="4592"/>
                  </a:lnTo>
                  <a:lnTo>
                    <a:pt x="3024" y="4586"/>
                  </a:lnTo>
                  <a:lnTo>
                    <a:pt x="3024" y="4580"/>
                  </a:lnTo>
                  <a:lnTo>
                    <a:pt x="3022" y="4578"/>
                  </a:lnTo>
                  <a:lnTo>
                    <a:pt x="3022" y="4576"/>
                  </a:lnTo>
                  <a:lnTo>
                    <a:pt x="3018" y="4576"/>
                  </a:lnTo>
                  <a:lnTo>
                    <a:pt x="3014" y="4578"/>
                  </a:lnTo>
                  <a:lnTo>
                    <a:pt x="3012" y="4578"/>
                  </a:lnTo>
                  <a:lnTo>
                    <a:pt x="3010" y="4576"/>
                  </a:lnTo>
                  <a:lnTo>
                    <a:pt x="3006" y="4572"/>
                  </a:lnTo>
                  <a:lnTo>
                    <a:pt x="3004" y="4572"/>
                  </a:lnTo>
                  <a:lnTo>
                    <a:pt x="3000" y="4570"/>
                  </a:lnTo>
                  <a:lnTo>
                    <a:pt x="2998" y="4566"/>
                  </a:lnTo>
                  <a:lnTo>
                    <a:pt x="2994" y="4562"/>
                  </a:lnTo>
                  <a:lnTo>
                    <a:pt x="2988" y="4560"/>
                  </a:lnTo>
                  <a:lnTo>
                    <a:pt x="2984" y="4560"/>
                  </a:lnTo>
                  <a:lnTo>
                    <a:pt x="2982" y="4560"/>
                  </a:lnTo>
                  <a:lnTo>
                    <a:pt x="2976" y="4564"/>
                  </a:lnTo>
                  <a:lnTo>
                    <a:pt x="2974" y="4564"/>
                  </a:lnTo>
                  <a:lnTo>
                    <a:pt x="2972" y="4562"/>
                  </a:lnTo>
                  <a:lnTo>
                    <a:pt x="2972" y="4560"/>
                  </a:lnTo>
                  <a:lnTo>
                    <a:pt x="2974" y="4558"/>
                  </a:lnTo>
                  <a:lnTo>
                    <a:pt x="2976" y="4556"/>
                  </a:lnTo>
                  <a:lnTo>
                    <a:pt x="2976" y="4550"/>
                  </a:lnTo>
                  <a:lnTo>
                    <a:pt x="2974" y="4548"/>
                  </a:lnTo>
                  <a:lnTo>
                    <a:pt x="2972" y="4548"/>
                  </a:lnTo>
                  <a:lnTo>
                    <a:pt x="2968" y="4548"/>
                  </a:lnTo>
                  <a:lnTo>
                    <a:pt x="2964" y="4550"/>
                  </a:lnTo>
                  <a:lnTo>
                    <a:pt x="2962" y="4550"/>
                  </a:lnTo>
                  <a:lnTo>
                    <a:pt x="2960" y="4548"/>
                  </a:lnTo>
                  <a:lnTo>
                    <a:pt x="2960" y="4542"/>
                  </a:lnTo>
                  <a:lnTo>
                    <a:pt x="2960" y="4536"/>
                  </a:lnTo>
                  <a:lnTo>
                    <a:pt x="2962" y="4530"/>
                  </a:lnTo>
                  <a:lnTo>
                    <a:pt x="2958" y="4522"/>
                  </a:lnTo>
                  <a:lnTo>
                    <a:pt x="2954" y="4518"/>
                  </a:lnTo>
                  <a:lnTo>
                    <a:pt x="2952" y="4520"/>
                  </a:lnTo>
                  <a:lnTo>
                    <a:pt x="2948" y="4520"/>
                  </a:lnTo>
                  <a:lnTo>
                    <a:pt x="2946" y="4518"/>
                  </a:lnTo>
                  <a:lnTo>
                    <a:pt x="2944" y="4510"/>
                  </a:lnTo>
                  <a:lnTo>
                    <a:pt x="2942" y="4504"/>
                  </a:lnTo>
                  <a:lnTo>
                    <a:pt x="2940" y="4502"/>
                  </a:lnTo>
                  <a:lnTo>
                    <a:pt x="2938" y="4502"/>
                  </a:lnTo>
                  <a:lnTo>
                    <a:pt x="2936" y="4504"/>
                  </a:lnTo>
                  <a:lnTo>
                    <a:pt x="2934" y="4508"/>
                  </a:lnTo>
                  <a:lnTo>
                    <a:pt x="2932" y="4514"/>
                  </a:lnTo>
                  <a:lnTo>
                    <a:pt x="2928" y="4520"/>
                  </a:lnTo>
                  <a:lnTo>
                    <a:pt x="2926" y="4522"/>
                  </a:lnTo>
                  <a:lnTo>
                    <a:pt x="2924" y="4520"/>
                  </a:lnTo>
                  <a:lnTo>
                    <a:pt x="2926" y="4512"/>
                  </a:lnTo>
                  <a:lnTo>
                    <a:pt x="2928" y="4504"/>
                  </a:lnTo>
                  <a:lnTo>
                    <a:pt x="2926" y="4500"/>
                  </a:lnTo>
                  <a:lnTo>
                    <a:pt x="2924" y="4500"/>
                  </a:lnTo>
                  <a:lnTo>
                    <a:pt x="2920" y="4502"/>
                  </a:lnTo>
                  <a:lnTo>
                    <a:pt x="2918" y="4506"/>
                  </a:lnTo>
                  <a:lnTo>
                    <a:pt x="2916" y="4514"/>
                  </a:lnTo>
                  <a:lnTo>
                    <a:pt x="2910" y="4528"/>
                  </a:lnTo>
                  <a:lnTo>
                    <a:pt x="2904" y="4538"/>
                  </a:lnTo>
                  <a:lnTo>
                    <a:pt x="2900" y="4542"/>
                  </a:lnTo>
                  <a:lnTo>
                    <a:pt x="2896" y="4544"/>
                  </a:lnTo>
                  <a:lnTo>
                    <a:pt x="2896" y="4548"/>
                  </a:lnTo>
                  <a:lnTo>
                    <a:pt x="2894" y="4556"/>
                  </a:lnTo>
                  <a:lnTo>
                    <a:pt x="2892" y="4558"/>
                  </a:lnTo>
                  <a:lnTo>
                    <a:pt x="2890" y="4560"/>
                  </a:lnTo>
                  <a:lnTo>
                    <a:pt x="2890" y="4562"/>
                  </a:lnTo>
                  <a:lnTo>
                    <a:pt x="2888" y="4570"/>
                  </a:lnTo>
                  <a:lnTo>
                    <a:pt x="2884" y="4572"/>
                  </a:lnTo>
                  <a:lnTo>
                    <a:pt x="2882" y="4574"/>
                  </a:lnTo>
                  <a:lnTo>
                    <a:pt x="2880" y="4572"/>
                  </a:lnTo>
                  <a:lnTo>
                    <a:pt x="2876" y="4570"/>
                  </a:lnTo>
                  <a:lnTo>
                    <a:pt x="2874" y="4572"/>
                  </a:lnTo>
                  <a:lnTo>
                    <a:pt x="2868" y="4580"/>
                  </a:lnTo>
                  <a:lnTo>
                    <a:pt x="2868" y="4582"/>
                  </a:lnTo>
                  <a:lnTo>
                    <a:pt x="2868" y="4584"/>
                  </a:lnTo>
                  <a:lnTo>
                    <a:pt x="2872" y="4586"/>
                  </a:lnTo>
                  <a:lnTo>
                    <a:pt x="2876" y="4592"/>
                  </a:lnTo>
                  <a:lnTo>
                    <a:pt x="2874" y="4594"/>
                  </a:lnTo>
                  <a:lnTo>
                    <a:pt x="2872" y="4598"/>
                  </a:lnTo>
                  <a:lnTo>
                    <a:pt x="2868" y="4602"/>
                  </a:lnTo>
                  <a:lnTo>
                    <a:pt x="2864" y="4600"/>
                  </a:lnTo>
                  <a:lnTo>
                    <a:pt x="2862" y="4600"/>
                  </a:lnTo>
                  <a:lnTo>
                    <a:pt x="2858" y="4604"/>
                  </a:lnTo>
                  <a:lnTo>
                    <a:pt x="2854" y="4608"/>
                  </a:lnTo>
                  <a:lnTo>
                    <a:pt x="2854" y="4604"/>
                  </a:lnTo>
                  <a:lnTo>
                    <a:pt x="2856" y="4598"/>
                  </a:lnTo>
                  <a:lnTo>
                    <a:pt x="2856" y="4596"/>
                  </a:lnTo>
                  <a:lnTo>
                    <a:pt x="2854" y="4596"/>
                  </a:lnTo>
                  <a:lnTo>
                    <a:pt x="2850" y="4598"/>
                  </a:lnTo>
                  <a:lnTo>
                    <a:pt x="2844" y="4602"/>
                  </a:lnTo>
                  <a:lnTo>
                    <a:pt x="2836" y="4610"/>
                  </a:lnTo>
                  <a:lnTo>
                    <a:pt x="2828" y="4616"/>
                  </a:lnTo>
                  <a:lnTo>
                    <a:pt x="2822" y="4618"/>
                  </a:lnTo>
                  <a:lnTo>
                    <a:pt x="2816" y="4618"/>
                  </a:lnTo>
                  <a:lnTo>
                    <a:pt x="2814" y="4618"/>
                  </a:lnTo>
                  <a:lnTo>
                    <a:pt x="2812" y="4618"/>
                  </a:lnTo>
                  <a:lnTo>
                    <a:pt x="2812" y="4630"/>
                  </a:lnTo>
                  <a:lnTo>
                    <a:pt x="2810" y="4634"/>
                  </a:lnTo>
                  <a:lnTo>
                    <a:pt x="2806" y="4640"/>
                  </a:lnTo>
                  <a:lnTo>
                    <a:pt x="2798" y="4652"/>
                  </a:lnTo>
                  <a:lnTo>
                    <a:pt x="2786" y="4666"/>
                  </a:lnTo>
                  <a:lnTo>
                    <a:pt x="2780" y="4674"/>
                  </a:lnTo>
                  <a:lnTo>
                    <a:pt x="2778" y="4684"/>
                  </a:lnTo>
                  <a:lnTo>
                    <a:pt x="2774" y="4688"/>
                  </a:lnTo>
                  <a:lnTo>
                    <a:pt x="2766" y="4692"/>
                  </a:lnTo>
                  <a:lnTo>
                    <a:pt x="2746" y="4696"/>
                  </a:lnTo>
                  <a:lnTo>
                    <a:pt x="2724" y="4700"/>
                  </a:lnTo>
                  <a:lnTo>
                    <a:pt x="2716" y="4704"/>
                  </a:lnTo>
                  <a:lnTo>
                    <a:pt x="2712" y="4706"/>
                  </a:lnTo>
                  <a:lnTo>
                    <a:pt x="2710" y="4710"/>
                  </a:lnTo>
                  <a:lnTo>
                    <a:pt x="2708" y="4716"/>
                  </a:lnTo>
                  <a:lnTo>
                    <a:pt x="2710" y="4724"/>
                  </a:lnTo>
                  <a:lnTo>
                    <a:pt x="2708" y="4728"/>
                  </a:lnTo>
                  <a:lnTo>
                    <a:pt x="2704" y="4726"/>
                  </a:lnTo>
                  <a:lnTo>
                    <a:pt x="2702" y="4724"/>
                  </a:lnTo>
                  <a:lnTo>
                    <a:pt x="2700" y="4724"/>
                  </a:lnTo>
                  <a:lnTo>
                    <a:pt x="2698" y="4728"/>
                  </a:lnTo>
                  <a:lnTo>
                    <a:pt x="2698" y="4734"/>
                  </a:lnTo>
                  <a:lnTo>
                    <a:pt x="2700" y="4738"/>
                  </a:lnTo>
                  <a:lnTo>
                    <a:pt x="2702" y="4738"/>
                  </a:lnTo>
                  <a:lnTo>
                    <a:pt x="2702" y="4740"/>
                  </a:lnTo>
                  <a:lnTo>
                    <a:pt x="2700" y="4742"/>
                  </a:lnTo>
                  <a:lnTo>
                    <a:pt x="2698" y="4750"/>
                  </a:lnTo>
                  <a:lnTo>
                    <a:pt x="2696" y="4756"/>
                  </a:lnTo>
                  <a:lnTo>
                    <a:pt x="2692" y="4760"/>
                  </a:lnTo>
                  <a:lnTo>
                    <a:pt x="2692" y="4764"/>
                  </a:lnTo>
                  <a:lnTo>
                    <a:pt x="2696" y="4768"/>
                  </a:lnTo>
                  <a:lnTo>
                    <a:pt x="2698" y="4772"/>
                  </a:lnTo>
                  <a:lnTo>
                    <a:pt x="2698" y="4774"/>
                  </a:lnTo>
                  <a:lnTo>
                    <a:pt x="2690" y="4768"/>
                  </a:lnTo>
                  <a:lnTo>
                    <a:pt x="2684" y="4766"/>
                  </a:lnTo>
                  <a:lnTo>
                    <a:pt x="2678" y="4766"/>
                  </a:lnTo>
                  <a:lnTo>
                    <a:pt x="2672" y="4764"/>
                  </a:lnTo>
                  <a:lnTo>
                    <a:pt x="2672" y="4762"/>
                  </a:lnTo>
                  <a:lnTo>
                    <a:pt x="2672" y="4760"/>
                  </a:lnTo>
                  <a:lnTo>
                    <a:pt x="2674" y="4756"/>
                  </a:lnTo>
                  <a:lnTo>
                    <a:pt x="2672" y="4756"/>
                  </a:lnTo>
                  <a:lnTo>
                    <a:pt x="2670" y="4756"/>
                  </a:lnTo>
                  <a:lnTo>
                    <a:pt x="2666" y="4754"/>
                  </a:lnTo>
                  <a:lnTo>
                    <a:pt x="2664" y="4752"/>
                  </a:lnTo>
                  <a:lnTo>
                    <a:pt x="2664" y="4754"/>
                  </a:lnTo>
                  <a:lnTo>
                    <a:pt x="2662" y="4756"/>
                  </a:lnTo>
                  <a:lnTo>
                    <a:pt x="2656" y="4758"/>
                  </a:lnTo>
                  <a:lnTo>
                    <a:pt x="2650" y="4758"/>
                  </a:lnTo>
                  <a:lnTo>
                    <a:pt x="2644" y="4756"/>
                  </a:lnTo>
                  <a:lnTo>
                    <a:pt x="2640" y="4750"/>
                  </a:lnTo>
                  <a:lnTo>
                    <a:pt x="2638" y="4742"/>
                  </a:lnTo>
                  <a:lnTo>
                    <a:pt x="2632" y="4744"/>
                  </a:lnTo>
                  <a:lnTo>
                    <a:pt x="2628" y="4746"/>
                  </a:lnTo>
                  <a:lnTo>
                    <a:pt x="2622" y="4750"/>
                  </a:lnTo>
                  <a:lnTo>
                    <a:pt x="2620" y="4758"/>
                  </a:lnTo>
                  <a:lnTo>
                    <a:pt x="2618" y="4764"/>
                  </a:lnTo>
                  <a:lnTo>
                    <a:pt x="2614" y="4772"/>
                  </a:lnTo>
                  <a:lnTo>
                    <a:pt x="2610" y="4780"/>
                  </a:lnTo>
                  <a:lnTo>
                    <a:pt x="2606" y="4802"/>
                  </a:lnTo>
                  <a:lnTo>
                    <a:pt x="2606" y="4812"/>
                  </a:lnTo>
                  <a:lnTo>
                    <a:pt x="2608" y="4820"/>
                  </a:lnTo>
                  <a:lnTo>
                    <a:pt x="2610" y="4826"/>
                  </a:lnTo>
                  <a:lnTo>
                    <a:pt x="2616" y="4830"/>
                  </a:lnTo>
                  <a:lnTo>
                    <a:pt x="2620" y="4834"/>
                  </a:lnTo>
                  <a:lnTo>
                    <a:pt x="2620" y="4836"/>
                  </a:lnTo>
                  <a:lnTo>
                    <a:pt x="2616" y="4844"/>
                  </a:lnTo>
                  <a:lnTo>
                    <a:pt x="2614" y="4848"/>
                  </a:lnTo>
                  <a:lnTo>
                    <a:pt x="2614" y="4854"/>
                  </a:lnTo>
                  <a:lnTo>
                    <a:pt x="2614" y="4858"/>
                  </a:lnTo>
                  <a:lnTo>
                    <a:pt x="2618" y="4864"/>
                  </a:lnTo>
                  <a:lnTo>
                    <a:pt x="2622" y="4870"/>
                  </a:lnTo>
                  <a:lnTo>
                    <a:pt x="2624" y="4874"/>
                  </a:lnTo>
                  <a:lnTo>
                    <a:pt x="2624" y="4876"/>
                  </a:lnTo>
                  <a:lnTo>
                    <a:pt x="2622" y="4878"/>
                  </a:lnTo>
                  <a:lnTo>
                    <a:pt x="2620" y="4880"/>
                  </a:lnTo>
                  <a:lnTo>
                    <a:pt x="2626" y="4882"/>
                  </a:lnTo>
                  <a:lnTo>
                    <a:pt x="2630" y="4886"/>
                  </a:lnTo>
                  <a:lnTo>
                    <a:pt x="2632" y="4888"/>
                  </a:lnTo>
                  <a:lnTo>
                    <a:pt x="2632" y="4890"/>
                  </a:lnTo>
                  <a:lnTo>
                    <a:pt x="2630" y="4892"/>
                  </a:lnTo>
                  <a:lnTo>
                    <a:pt x="2628" y="4898"/>
                  </a:lnTo>
                  <a:lnTo>
                    <a:pt x="2626" y="4900"/>
                  </a:lnTo>
                  <a:lnTo>
                    <a:pt x="2628" y="4902"/>
                  </a:lnTo>
                  <a:lnTo>
                    <a:pt x="2632" y="4904"/>
                  </a:lnTo>
                  <a:lnTo>
                    <a:pt x="2634" y="4904"/>
                  </a:lnTo>
                  <a:lnTo>
                    <a:pt x="2640" y="4900"/>
                  </a:lnTo>
                  <a:lnTo>
                    <a:pt x="2646" y="4898"/>
                  </a:lnTo>
                  <a:lnTo>
                    <a:pt x="2650" y="4898"/>
                  </a:lnTo>
                  <a:lnTo>
                    <a:pt x="2652" y="4902"/>
                  </a:lnTo>
                  <a:lnTo>
                    <a:pt x="2652" y="4908"/>
                  </a:lnTo>
                  <a:lnTo>
                    <a:pt x="2652" y="4910"/>
                  </a:lnTo>
                  <a:lnTo>
                    <a:pt x="2650" y="4918"/>
                  </a:lnTo>
                  <a:lnTo>
                    <a:pt x="2648" y="4926"/>
                  </a:lnTo>
                  <a:lnTo>
                    <a:pt x="2648" y="4934"/>
                  </a:lnTo>
                  <a:lnTo>
                    <a:pt x="2652" y="4942"/>
                  </a:lnTo>
                  <a:lnTo>
                    <a:pt x="2658" y="4960"/>
                  </a:lnTo>
                  <a:lnTo>
                    <a:pt x="2660" y="4972"/>
                  </a:lnTo>
                  <a:lnTo>
                    <a:pt x="2660" y="4980"/>
                  </a:lnTo>
                  <a:lnTo>
                    <a:pt x="2660" y="4984"/>
                  </a:lnTo>
                  <a:lnTo>
                    <a:pt x="2660" y="4986"/>
                  </a:lnTo>
                  <a:lnTo>
                    <a:pt x="2666" y="4986"/>
                  </a:lnTo>
                  <a:lnTo>
                    <a:pt x="2678" y="4988"/>
                  </a:lnTo>
                  <a:lnTo>
                    <a:pt x="2684" y="4992"/>
                  </a:lnTo>
                  <a:lnTo>
                    <a:pt x="2692" y="4992"/>
                  </a:lnTo>
                  <a:lnTo>
                    <a:pt x="2698" y="4986"/>
                  </a:lnTo>
                  <a:lnTo>
                    <a:pt x="2702" y="4982"/>
                  </a:lnTo>
                  <a:lnTo>
                    <a:pt x="2706" y="4982"/>
                  </a:lnTo>
                  <a:lnTo>
                    <a:pt x="2712" y="4982"/>
                  </a:lnTo>
                  <a:lnTo>
                    <a:pt x="2716" y="4984"/>
                  </a:lnTo>
                  <a:lnTo>
                    <a:pt x="2720" y="4986"/>
                  </a:lnTo>
                  <a:lnTo>
                    <a:pt x="2722" y="4992"/>
                  </a:lnTo>
                  <a:lnTo>
                    <a:pt x="2724" y="4996"/>
                  </a:lnTo>
                  <a:lnTo>
                    <a:pt x="2724" y="5002"/>
                  </a:lnTo>
                  <a:lnTo>
                    <a:pt x="2724" y="5010"/>
                  </a:lnTo>
                  <a:lnTo>
                    <a:pt x="2726" y="5012"/>
                  </a:lnTo>
                  <a:lnTo>
                    <a:pt x="2728" y="5012"/>
                  </a:lnTo>
                  <a:lnTo>
                    <a:pt x="2734" y="5010"/>
                  </a:lnTo>
                  <a:lnTo>
                    <a:pt x="2740" y="5004"/>
                  </a:lnTo>
                  <a:lnTo>
                    <a:pt x="2742" y="5002"/>
                  </a:lnTo>
                  <a:lnTo>
                    <a:pt x="2746" y="5002"/>
                  </a:lnTo>
                  <a:lnTo>
                    <a:pt x="2754" y="5004"/>
                  </a:lnTo>
                  <a:lnTo>
                    <a:pt x="2756" y="5004"/>
                  </a:lnTo>
                  <a:lnTo>
                    <a:pt x="2760" y="5004"/>
                  </a:lnTo>
                  <a:lnTo>
                    <a:pt x="2764" y="5002"/>
                  </a:lnTo>
                  <a:lnTo>
                    <a:pt x="2768" y="4998"/>
                  </a:lnTo>
                  <a:lnTo>
                    <a:pt x="2770" y="4992"/>
                  </a:lnTo>
                  <a:lnTo>
                    <a:pt x="2774" y="4990"/>
                  </a:lnTo>
                  <a:lnTo>
                    <a:pt x="2776" y="4990"/>
                  </a:lnTo>
                  <a:lnTo>
                    <a:pt x="2778" y="4992"/>
                  </a:lnTo>
                  <a:lnTo>
                    <a:pt x="2784" y="4996"/>
                  </a:lnTo>
                  <a:lnTo>
                    <a:pt x="2788" y="4998"/>
                  </a:lnTo>
                  <a:lnTo>
                    <a:pt x="2792" y="4998"/>
                  </a:lnTo>
                  <a:lnTo>
                    <a:pt x="2794" y="4998"/>
                  </a:lnTo>
                  <a:lnTo>
                    <a:pt x="2796" y="5000"/>
                  </a:lnTo>
                  <a:lnTo>
                    <a:pt x="2796" y="5004"/>
                  </a:lnTo>
                  <a:lnTo>
                    <a:pt x="2796" y="5006"/>
                  </a:lnTo>
                  <a:lnTo>
                    <a:pt x="2798" y="5008"/>
                  </a:lnTo>
                  <a:lnTo>
                    <a:pt x="2800" y="5008"/>
                  </a:lnTo>
                  <a:lnTo>
                    <a:pt x="2806" y="5006"/>
                  </a:lnTo>
                  <a:lnTo>
                    <a:pt x="2814" y="5004"/>
                  </a:lnTo>
                  <a:lnTo>
                    <a:pt x="2820" y="5004"/>
                  </a:lnTo>
                  <a:lnTo>
                    <a:pt x="2826" y="5008"/>
                  </a:lnTo>
                  <a:lnTo>
                    <a:pt x="2830" y="5012"/>
                  </a:lnTo>
                  <a:lnTo>
                    <a:pt x="2834" y="5016"/>
                  </a:lnTo>
                  <a:lnTo>
                    <a:pt x="2836" y="5022"/>
                  </a:lnTo>
                  <a:lnTo>
                    <a:pt x="2836" y="5030"/>
                  </a:lnTo>
                  <a:lnTo>
                    <a:pt x="2836" y="5036"/>
                  </a:lnTo>
                  <a:lnTo>
                    <a:pt x="2836" y="5040"/>
                  </a:lnTo>
                  <a:lnTo>
                    <a:pt x="2840" y="5042"/>
                  </a:lnTo>
                  <a:lnTo>
                    <a:pt x="2846" y="5040"/>
                  </a:lnTo>
                  <a:lnTo>
                    <a:pt x="2852" y="5036"/>
                  </a:lnTo>
                  <a:lnTo>
                    <a:pt x="2868" y="5026"/>
                  </a:lnTo>
                  <a:lnTo>
                    <a:pt x="2876" y="5024"/>
                  </a:lnTo>
                  <a:lnTo>
                    <a:pt x="2882" y="5022"/>
                  </a:lnTo>
                  <a:lnTo>
                    <a:pt x="2886" y="5020"/>
                  </a:lnTo>
                  <a:lnTo>
                    <a:pt x="2890" y="5018"/>
                  </a:lnTo>
                  <a:lnTo>
                    <a:pt x="2894" y="5008"/>
                  </a:lnTo>
                  <a:lnTo>
                    <a:pt x="2896" y="4996"/>
                  </a:lnTo>
                  <a:lnTo>
                    <a:pt x="2898" y="4986"/>
                  </a:lnTo>
                  <a:lnTo>
                    <a:pt x="2898" y="4982"/>
                  </a:lnTo>
                  <a:lnTo>
                    <a:pt x="2902" y="4980"/>
                  </a:lnTo>
                  <a:lnTo>
                    <a:pt x="2904" y="4978"/>
                  </a:lnTo>
                  <a:lnTo>
                    <a:pt x="2906" y="4970"/>
                  </a:lnTo>
                  <a:close/>
                  <a:moveTo>
                    <a:pt x="2606" y="3938"/>
                  </a:moveTo>
                  <a:lnTo>
                    <a:pt x="2606" y="3938"/>
                  </a:lnTo>
                  <a:lnTo>
                    <a:pt x="2616" y="3942"/>
                  </a:lnTo>
                  <a:lnTo>
                    <a:pt x="2622" y="3944"/>
                  </a:lnTo>
                  <a:lnTo>
                    <a:pt x="2624" y="3944"/>
                  </a:lnTo>
                  <a:lnTo>
                    <a:pt x="2626" y="3944"/>
                  </a:lnTo>
                  <a:lnTo>
                    <a:pt x="2630" y="3948"/>
                  </a:lnTo>
                  <a:lnTo>
                    <a:pt x="2634" y="3950"/>
                  </a:lnTo>
                  <a:lnTo>
                    <a:pt x="2638" y="3948"/>
                  </a:lnTo>
                  <a:lnTo>
                    <a:pt x="2640" y="3942"/>
                  </a:lnTo>
                  <a:lnTo>
                    <a:pt x="2640" y="3940"/>
                  </a:lnTo>
                  <a:lnTo>
                    <a:pt x="2642" y="3940"/>
                  </a:lnTo>
                  <a:lnTo>
                    <a:pt x="2646" y="3940"/>
                  </a:lnTo>
                  <a:lnTo>
                    <a:pt x="2652" y="3938"/>
                  </a:lnTo>
                  <a:lnTo>
                    <a:pt x="2654" y="3938"/>
                  </a:lnTo>
                  <a:lnTo>
                    <a:pt x="2654" y="3934"/>
                  </a:lnTo>
                  <a:lnTo>
                    <a:pt x="2656" y="3930"/>
                  </a:lnTo>
                  <a:lnTo>
                    <a:pt x="2658" y="3928"/>
                  </a:lnTo>
                  <a:lnTo>
                    <a:pt x="2664" y="3926"/>
                  </a:lnTo>
                  <a:lnTo>
                    <a:pt x="2666" y="3924"/>
                  </a:lnTo>
                  <a:lnTo>
                    <a:pt x="2670" y="3922"/>
                  </a:lnTo>
                  <a:lnTo>
                    <a:pt x="2670" y="3918"/>
                  </a:lnTo>
                  <a:lnTo>
                    <a:pt x="2672" y="3912"/>
                  </a:lnTo>
                  <a:lnTo>
                    <a:pt x="2674" y="3902"/>
                  </a:lnTo>
                  <a:lnTo>
                    <a:pt x="2678" y="3892"/>
                  </a:lnTo>
                  <a:lnTo>
                    <a:pt x="2684" y="3884"/>
                  </a:lnTo>
                  <a:lnTo>
                    <a:pt x="2690" y="3878"/>
                  </a:lnTo>
                  <a:lnTo>
                    <a:pt x="2692" y="3874"/>
                  </a:lnTo>
                  <a:lnTo>
                    <a:pt x="2692" y="3868"/>
                  </a:lnTo>
                  <a:lnTo>
                    <a:pt x="2690" y="3862"/>
                  </a:lnTo>
                  <a:lnTo>
                    <a:pt x="2686" y="3858"/>
                  </a:lnTo>
                  <a:lnTo>
                    <a:pt x="2682" y="3856"/>
                  </a:lnTo>
                  <a:lnTo>
                    <a:pt x="2680" y="3854"/>
                  </a:lnTo>
                  <a:lnTo>
                    <a:pt x="2676" y="3852"/>
                  </a:lnTo>
                  <a:lnTo>
                    <a:pt x="2674" y="3854"/>
                  </a:lnTo>
                  <a:lnTo>
                    <a:pt x="2670" y="3856"/>
                  </a:lnTo>
                  <a:lnTo>
                    <a:pt x="2666" y="3856"/>
                  </a:lnTo>
                  <a:lnTo>
                    <a:pt x="2660" y="3856"/>
                  </a:lnTo>
                  <a:lnTo>
                    <a:pt x="2654" y="3858"/>
                  </a:lnTo>
                  <a:lnTo>
                    <a:pt x="2652" y="3860"/>
                  </a:lnTo>
                  <a:lnTo>
                    <a:pt x="2648" y="3860"/>
                  </a:lnTo>
                  <a:lnTo>
                    <a:pt x="2642" y="3858"/>
                  </a:lnTo>
                  <a:lnTo>
                    <a:pt x="2636" y="3858"/>
                  </a:lnTo>
                  <a:lnTo>
                    <a:pt x="2634" y="3858"/>
                  </a:lnTo>
                  <a:lnTo>
                    <a:pt x="2632" y="3862"/>
                  </a:lnTo>
                  <a:lnTo>
                    <a:pt x="2630" y="3864"/>
                  </a:lnTo>
                  <a:lnTo>
                    <a:pt x="2626" y="3864"/>
                  </a:lnTo>
                  <a:lnTo>
                    <a:pt x="2622" y="3862"/>
                  </a:lnTo>
                  <a:lnTo>
                    <a:pt x="2620" y="3864"/>
                  </a:lnTo>
                  <a:lnTo>
                    <a:pt x="2618" y="3866"/>
                  </a:lnTo>
                  <a:lnTo>
                    <a:pt x="2616" y="3870"/>
                  </a:lnTo>
                  <a:lnTo>
                    <a:pt x="2616" y="3872"/>
                  </a:lnTo>
                  <a:lnTo>
                    <a:pt x="2614" y="3874"/>
                  </a:lnTo>
                  <a:lnTo>
                    <a:pt x="2608" y="3882"/>
                  </a:lnTo>
                  <a:lnTo>
                    <a:pt x="2604" y="3886"/>
                  </a:lnTo>
                  <a:lnTo>
                    <a:pt x="2598" y="3890"/>
                  </a:lnTo>
                  <a:lnTo>
                    <a:pt x="2596" y="3896"/>
                  </a:lnTo>
                  <a:lnTo>
                    <a:pt x="2596" y="3908"/>
                  </a:lnTo>
                  <a:lnTo>
                    <a:pt x="2596" y="3920"/>
                  </a:lnTo>
                  <a:lnTo>
                    <a:pt x="2596" y="3926"/>
                  </a:lnTo>
                  <a:lnTo>
                    <a:pt x="2600" y="3932"/>
                  </a:lnTo>
                  <a:lnTo>
                    <a:pt x="2606" y="3938"/>
                  </a:lnTo>
                  <a:close/>
                  <a:moveTo>
                    <a:pt x="3234" y="3626"/>
                  </a:moveTo>
                  <a:lnTo>
                    <a:pt x="3234" y="3626"/>
                  </a:lnTo>
                  <a:lnTo>
                    <a:pt x="3234" y="3624"/>
                  </a:lnTo>
                  <a:lnTo>
                    <a:pt x="3232" y="3624"/>
                  </a:lnTo>
                  <a:lnTo>
                    <a:pt x="3226" y="3626"/>
                  </a:lnTo>
                  <a:lnTo>
                    <a:pt x="3222" y="3632"/>
                  </a:lnTo>
                  <a:lnTo>
                    <a:pt x="3222" y="3634"/>
                  </a:lnTo>
                  <a:lnTo>
                    <a:pt x="3224" y="3636"/>
                  </a:lnTo>
                  <a:lnTo>
                    <a:pt x="3226" y="3636"/>
                  </a:lnTo>
                  <a:lnTo>
                    <a:pt x="3230" y="3634"/>
                  </a:lnTo>
                  <a:lnTo>
                    <a:pt x="3234" y="3626"/>
                  </a:lnTo>
                  <a:close/>
                  <a:moveTo>
                    <a:pt x="3140" y="4236"/>
                  </a:moveTo>
                  <a:lnTo>
                    <a:pt x="3140" y="4236"/>
                  </a:lnTo>
                  <a:lnTo>
                    <a:pt x="3142" y="4224"/>
                  </a:lnTo>
                  <a:lnTo>
                    <a:pt x="3142" y="4222"/>
                  </a:lnTo>
                  <a:lnTo>
                    <a:pt x="3138" y="4224"/>
                  </a:lnTo>
                  <a:lnTo>
                    <a:pt x="3136" y="4226"/>
                  </a:lnTo>
                  <a:lnTo>
                    <a:pt x="3136" y="4230"/>
                  </a:lnTo>
                  <a:lnTo>
                    <a:pt x="3134" y="4236"/>
                  </a:lnTo>
                  <a:lnTo>
                    <a:pt x="3134" y="4240"/>
                  </a:lnTo>
                  <a:lnTo>
                    <a:pt x="3136" y="4242"/>
                  </a:lnTo>
                  <a:lnTo>
                    <a:pt x="3138" y="4242"/>
                  </a:lnTo>
                  <a:lnTo>
                    <a:pt x="3140" y="4236"/>
                  </a:lnTo>
                  <a:close/>
                  <a:moveTo>
                    <a:pt x="3216" y="3638"/>
                  </a:moveTo>
                  <a:lnTo>
                    <a:pt x="3216" y="3638"/>
                  </a:lnTo>
                  <a:lnTo>
                    <a:pt x="3216" y="3634"/>
                  </a:lnTo>
                  <a:lnTo>
                    <a:pt x="3212" y="3632"/>
                  </a:lnTo>
                  <a:lnTo>
                    <a:pt x="3208" y="3632"/>
                  </a:lnTo>
                  <a:lnTo>
                    <a:pt x="3206" y="3636"/>
                  </a:lnTo>
                  <a:lnTo>
                    <a:pt x="3208" y="3638"/>
                  </a:lnTo>
                  <a:lnTo>
                    <a:pt x="3210" y="3640"/>
                  </a:lnTo>
                  <a:lnTo>
                    <a:pt x="3214" y="3640"/>
                  </a:lnTo>
                  <a:lnTo>
                    <a:pt x="3216" y="3638"/>
                  </a:lnTo>
                  <a:close/>
                  <a:moveTo>
                    <a:pt x="3130" y="4102"/>
                  </a:moveTo>
                  <a:lnTo>
                    <a:pt x="3130" y="4102"/>
                  </a:lnTo>
                  <a:lnTo>
                    <a:pt x="3128" y="4106"/>
                  </a:lnTo>
                  <a:lnTo>
                    <a:pt x="3128" y="4108"/>
                  </a:lnTo>
                  <a:lnTo>
                    <a:pt x="3132" y="4120"/>
                  </a:lnTo>
                  <a:lnTo>
                    <a:pt x="3134" y="4124"/>
                  </a:lnTo>
                  <a:lnTo>
                    <a:pt x="3136" y="4124"/>
                  </a:lnTo>
                  <a:lnTo>
                    <a:pt x="3136" y="4120"/>
                  </a:lnTo>
                  <a:lnTo>
                    <a:pt x="3136" y="4116"/>
                  </a:lnTo>
                  <a:lnTo>
                    <a:pt x="3134" y="4104"/>
                  </a:lnTo>
                  <a:lnTo>
                    <a:pt x="3132" y="4102"/>
                  </a:lnTo>
                  <a:lnTo>
                    <a:pt x="3130" y="4102"/>
                  </a:lnTo>
                  <a:close/>
                  <a:moveTo>
                    <a:pt x="3462" y="5402"/>
                  </a:moveTo>
                  <a:lnTo>
                    <a:pt x="3462" y="5402"/>
                  </a:lnTo>
                  <a:lnTo>
                    <a:pt x="3462" y="5410"/>
                  </a:lnTo>
                  <a:lnTo>
                    <a:pt x="3462" y="5414"/>
                  </a:lnTo>
                  <a:lnTo>
                    <a:pt x="3466" y="5416"/>
                  </a:lnTo>
                  <a:lnTo>
                    <a:pt x="3472" y="5418"/>
                  </a:lnTo>
                  <a:lnTo>
                    <a:pt x="3476" y="5418"/>
                  </a:lnTo>
                  <a:lnTo>
                    <a:pt x="3478" y="5416"/>
                  </a:lnTo>
                  <a:lnTo>
                    <a:pt x="3478" y="5412"/>
                  </a:lnTo>
                  <a:lnTo>
                    <a:pt x="3474" y="5404"/>
                  </a:lnTo>
                  <a:lnTo>
                    <a:pt x="3468" y="5398"/>
                  </a:lnTo>
                  <a:lnTo>
                    <a:pt x="3464" y="5394"/>
                  </a:lnTo>
                  <a:lnTo>
                    <a:pt x="3462" y="5396"/>
                  </a:lnTo>
                  <a:lnTo>
                    <a:pt x="3462" y="5402"/>
                  </a:lnTo>
                  <a:close/>
                  <a:moveTo>
                    <a:pt x="4244" y="2492"/>
                  </a:moveTo>
                  <a:lnTo>
                    <a:pt x="4244" y="2492"/>
                  </a:lnTo>
                  <a:lnTo>
                    <a:pt x="4244" y="2496"/>
                  </a:lnTo>
                  <a:lnTo>
                    <a:pt x="4248" y="2496"/>
                  </a:lnTo>
                  <a:lnTo>
                    <a:pt x="4256" y="2492"/>
                  </a:lnTo>
                  <a:lnTo>
                    <a:pt x="4264" y="2486"/>
                  </a:lnTo>
                  <a:lnTo>
                    <a:pt x="4280" y="2470"/>
                  </a:lnTo>
                  <a:lnTo>
                    <a:pt x="4284" y="2464"/>
                  </a:lnTo>
                  <a:lnTo>
                    <a:pt x="4284" y="2460"/>
                  </a:lnTo>
                  <a:lnTo>
                    <a:pt x="4282" y="2460"/>
                  </a:lnTo>
                  <a:lnTo>
                    <a:pt x="4276" y="2460"/>
                  </a:lnTo>
                  <a:lnTo>
                    <a:pt x="4266" y="2466"/>
                  </a:lnTo>
                  <a:lnTo>
                    <a:pt x="4254" y="2476"/>
                  </a:lnTo>
                  <a:lnTo>
                    <a:pt x="4248" y="2484"/>
                  </a:lnTo>
                  <a:lnTo>
                    <a:pt x="4244" y="2492"/>
                  </a:lnTo>
                  <a:close/>
                  <a:moveTo>
                    <a:pt x="4364" y="2396"/>
                  </a:moveTo>
                  <a:lnTo>
                    <a:pt x="4364" y="2396"/>
                  </a:lnTo>
                  <a:lnTo>
                    <a:pt x="4368" y="2398"/>
                  </a:lnTo>
                  <a:lnTo>
                    <a:pt x="4370" y="2396"/>
                  </a:lnTo>
                  <a:lnTo>
                    <a:pt x="4370" y="2394"/>
                  </a:lnTo>
                  <a:lnTo>
                    <a:pt x="4368" y="2392"/>
                  </a:lnTo>
                  <a:lnTo>
                    <a:pt x="4366" y="2390"/>
                  </a:lnTo>
                  <a:lnTo>
                    <a:pt x="4364" y="2392"/>
                  </a:lnTo>
                  <a:lnTo>
                    <a:pt x="4364" y="2394"/>
                  </a:lnTo>
                  <a:lnTo>
                    <a:pt x="4364" y="2396"/>
                  </a:lnTo>
                  <a:close/>
                  <a:moveTo>
                    <a:pt x="4388" y="2374"/>
                  </a:moveTo>
                  <a:lnTo>
                    <a:pt x="4388" y="2374"/>
                  </a:lnTo>
                  <a:lnTo>
                    <a:pt x="4392" y="2376"/>
                  </a:lnTo>
                  <a:lnTo>
                    <a:pt x="4392" y="2374"/>
                  </a:lnTo>
                  <a:lnTo>
                    <a:pt x="4394" y="2370"/>
                  </a:lnTo>
                  <a:lnTo>
                    <a:pt x="4392" y="2368"/>
                  </a:lnTo>
                  <a:lnTo>
                    <a:pt x="4390" y="2366"/>
                  </a:lnTo>
                  <a:lnTo>
                    <a:pt x="4388" y="2368"/>
                  </a:lnTo>
                  <a:lnTo>
                    <a:pt x="4388" y="2372"/>
                  </a:lnTo>
                  <a:lnTo>
                    <a:pt x="4388" y="2374"/>
                  </a:lnTo>
                  <a:close/>
                  <a:moveTo>
                    <a:pt x="264" y="3518"/>
                  </a:moveTo>
                  <a:lnTo>
                    <a:pt x="264" y="3518"/>
                  </a:lnTo>
                  <a:lnTo>
                    <a:pt x="266" y="3518"/>
                  </a:lnTo>
                  <a:lnTo>
                    <a:pt x="264" y="3518"/>
                  </a:lnTo>
                  <a:close/>
                  <a:moveTo>
                    <a:pt x="5798" y="1166"/>
                  </a:moveTo>
                  <a:lnTo>
                    <a:pt x="5798" y="1166"/>
                  </a:lnTo>
                  <a:lnTo>
                    <a:pt x="5790" y="1156"/>
                  </a:lnTo>
                  <a:lnTo>
                    <a:pt x="5782" y="1148"/>
                  </a:lnTo>
                  <a:lnTo>
                    <a:pt x="5772" y="1144"/>
                  </a:lnTo>
                  <a:lnTo>
                    <a:pt x="5760" y="1140"/>
                  </a:lnTo>
                  <a:lnTo>
                    <a:pt x="5732" y="1138"/>
                  </a:lnTo>
                  <a:lnTo>
                    <a:pt x="5698" y="1136"/>
                  </a:lnTo>
                  <a:lnTo>
                    <a:pt x="5692" y="1138"/>
                  </a:lnTo>
                  <a:lnTo>
                    <a:pt x="5688" y="1140"/>
                  </a:lnTo>
                  <a:lnTo>
                    <a:pt x="5686" y="1144"/>
                  </a:lnTo>
                  <a:lnTo>
                    <a:pt x="5686" y="1148"/>
                  </a:lnTo>
                  <a:lnTo>
                    <a:pt x="5690" y="1160"/>
                  </a:lnTo>
                  <a:lnTo>
                    <a:pt x="5696" y="1172"/>
                  </a:lnTo>
                  <a:lnTo>
                    <a:pt x="5702" y="1184"/>
                  </a:lnTo>
                  <a:lnTo>
                    <a:pt x="5704" y="1190"/>
                  </a:lnTo>
                  <a:lnTo>
                    <a:pt x="5704" y="1192"/>
                  </a:lnTo>
                  <a:lnTo>
                    <a:pt x="5700" y="1192"/>
                  </a:lnTo>
                  <a:lnTo>
                    <a:pt x="5684" y="1186"/>
                  </a:lnTo>
                  <a:lnTo>
                    <a:pt x="5676" y="1180"/>
                  </a:lnTo>
                  <a:lnTo>
                    <a:pt x="5670" y="1174"/>
                  </a:lnTo>
                  <a:lnTo>
                    <a:pt x="5666" y="1168"/>
                  </a:lnTo>
                  <a:lnTo>
                    <a:pt x="5664" y="1162"/>
                  </a:lnTo>
                  <a:lnTo>
                    <a:pt x="5664" y="1150"/>
                  </a:lnTo>
                  <a:lnTo>
                    <a:pt x="5666" y="1138"/>
                  </a:lnTo>
                  <a:lnTo>
                    <a:pt x="5666" y="1126"/>
                  </a:lnTo>
                  <a:lnTo>
                    <a:pt x="5664" y="1120"/>
                  </a:lnTo>
                  <a:lnTo>
                    <a:pt x="5660" y="1114"/>
                  </a:lnTo>
                  <a:lnTo>
                    <a:pt x="5654" y="1106"/>
                  </a:lnTo>
                  <a:lnTo>
                    <a:pt x="5646" y="1100"/>
                  </a:lnTo>
                  <a:lnTo>
                    <a:pt x="5634" y="1092"/>
                  </a:lnTo>
                  <a:lnTo>
                    <a:pt x="5618" y="1084"/>
                  </a:lnTo>
                  <a:lnTo>
                    <a:pt x="5580" y="1068"/>
                  </a:lnTo>
                  <a:lnTo>
                    <a:pt x="5546" y="1050"/>
                  </a:lnTo>
                  <a:lnTo>
                    <a:pt x="5478" y="1014"/>
                  </a:lnTo>
                  <a:lnTo>
                    <a:pt x="5478" y="1008"/>
                  </a:lnTo>
                  <a:lnTo>
                    <a:pt x="5448" y="994"/>
                  </a:lnTo>
                  <a:lnTo>
                    <a:pt x="5418" y="982"/>
                  </a:lnTo>
                  <a:lnTo>
                    <a:pt x="5386" y="970"/>
                  </a:lnTo>
                  <a:lnTo>
                    <a:pt x="5356" y="962"/>
                  </a:lnTo>
                  <a:lnTo>
                    <a:pt x="5310" y="952"/>
                  </a:lnTo>
                  <a:lnTo>
                    <a:pt x="5294" y="946"/>
                  </a:lnTo>
                  <a:lnTo>
                    <a:pt x="5270" y="944"/>
                  </a:lnTo>
                  <a:lnTo>
                    <a:pt x="5210" y="940"/>
                  </a:lnTo>
                  <a:lnTo>
                    <a:pt x="5170" y="936"/>
                  </a:lnTo>
                  <a:lnTo>
                    <a:pt x="5144" y="930"/>
                  </a:lnTo>
                  <a:lnTo>
                    <a:pt x="5126" y="924"/>
                  </a:lnTo>
                  <a:lnTo>
                    <a:pt x="5116" y="918"/>
                  </a:lnTo>
                  <a:lnTo>
                    <a:pt x="5108" y="916"/>
                  </a:lnTo>
                  <a:lnTo>
                    <a:pt x="5102" y="918"/>
                  </a:lnTo>
                  <a:lnTo>
                    <a:pt x="5096" y="926"/>
                  </a:lnTo>
                  <a:lnTo>
                    <a:pt x="5086" y="942"/>
                  </a:lnTo>
                  <a:lnTo>
                    <a:pt x="5080" y="950"/>
                  </a:lnTo>
                  <a:lnTo>
                    <a:pt x="5078" y="958"/>
                  </a:lnTo>
                  <a:lnTo>
                    <a:pt x="5078" y="964"/>
                  </a:lnTo>
                  <a:lnTo>
                    <a:pt x="5080" y="968"/>
                  </a:lnTo>
                  <a:lnTo>
                    <a:pt x="5084" y="972"/>
                  </a:lnTo>
                  <a:lnTo>
                    <a:pt x="5088" y="974"/>
                  </a:lnTo>
                  <a:lnTo>
                    <a:pt x="5100" y="978"/>
                  </a:lnTo>
                  <a:lnTo>
                    <a:pt x="5110" y="982"/>
                  </a:lnTo>
                  <a:lnTo>
                    <a:pt x="5114" y="986"/>
                  </a:lnTo>
                  <a:lnTo>
                    <a:pt x="5116" y="988"/>
                  </a:lnTo>
                  <a:lnTo>
                    <a:pt x="5116" y="992"/>
                  </a:lnTo>
                  <a:lnTo>
                    <a:pt x="5114" y="998"/>
                  </a:lnTo>
                  <a:lnTo>
                    <a:pt x="5108" y="1004"/>
                  </a:lnTo>
                  <a:lnTo>
                    <a:pt x="5100" y="1012"/>
                  </a:lnTo>
                  <a:lnTo>
                    <a:pt x="5084" y="1024"/>
                  </a:lnTo>
                  <a:lnTo>
                    <a:pt x="5076" y="1028"/>
                  </a:lnTo>
                  <a:lnTo>
                    <a:pt x="5072" y="1030"/>
                  </a:lnTo>
                  <a:lnTo>
                    <a:pt x="5068" y="1028"/>
                  </a:lnTo>
                  <a:lnTo>
                    <a:pt x="5064" y="1026"/>
                  </a:lnTo>
                  <a:lnTo>
                    <a:pt x="5058" y="1020"/>
                  </a:lnTo>
                  <a:lnTo>
                    <a:pt x="5052" y="1012"/>
                  </a:lnTo>
                  <a:lnTo>
                    <a:pt x="5044" y="1004"/>
                  </a:lnTo>
                  <a:lnTo>
                    <a:pt x="5040" y="1000"/>
                  </a:lnTo>
                  <a:lnTo>
                    <a:pt x="5034" y="996"/>
                  </a:lnTo>
                  <a:lnTo>
                    <a:pt x="5028" y="996"/>
                  </a:lnTo>
                  <a:lnTo>
                    <a:pt x="5020" y="994"/>
                  </a:lnTo>
                  <a:lnTo>
                    <a:pt x="5012" y="994"/>
                  </a:lnTo>
                  <a:lnTo>
                    <a:pt x="5006" y="992"/>
                  </a:lnTo>
                  <a:lnTo>
                    <a:pt x="5004" y="990"/>
                  </a:lnTo>
                  <a:lnTo>
                    <a:pt x="5002" y="988"/>
                  </a:lnTo>
                  <a:lnTo>
                    <a:pt x="5000" y="978"/>
                  </a:lnTo>
                  <a:lnTo>
                    <a:pt x="5000" y="970"/>
                  </a:lnTo>
                  <a:lnTo>
                    <a:pt x="5000" y="962"/>
                  </a:lnTo>
                  <a:lnTo>
                    <a:pt x="4998" y="960"/>
                  </a:lnTo>
                  <a:lnTo>
                    <a:pt x="4994" y="958"/>
                  </a:lnTo>
                  <a:lnTo>
                    <a:pt x="4988" y="956"/>
                  </a:lnTo>
                  <a:lnTo>
                    <a:pt x="4980" y="958"/>
                  </a:lnTo>
                  <a:lnTo>
                    <a:pt x="4958" y="964"/>
                  </a:lnTo>
                  <a:lnTo>
                    <a:pt x="4944" y="968"/>
                  </a:lnTo>
                  <a:lnTo>
                    <a:pt x="4930" y="970"/>
                  </a:lnTo>
                  <a:lnTo>
                    <a:pt x="4920" y="972"/>
                  </a:lnTo>
                  <a:lnTo>
                    <a:pt x="4908" y="972"/>
                  </a:lnTo>
                  <a:lnTo>
                    <a:pt x="4890" y="968"/>
                  </a:lnTo>
                  <a:lnTo>
                    <a:pt x="4870" y="964"/>
                  </a:lnTo>
                  <a:lnTo>
                    <a:pt x="4850" y="958"/>
                  </a:lnTo>
                  <a:lnTo>
                    <a:pt x="4828" y="954"/>
                  </a:lnTo>
                  <a:lnTo>
                    <a:pt x="4814" y="954"/>
                  </a:lnTo>
                  <a:lnTo>
                    <a:pt x="4800" y="954"/>
                  </a:lnTo>
                  <a:lnTo>
                    <a:pt x="4784" y="956"/>
                  </a:lnTo>
                  <a:lnTo>
                    <a:pt x="4766" y="958"/>
                  </a:lnTo>
                  <a:lnTo>
                    <a:pt x="4732" y="966"/>
                  </a:lnTo>
                  <a:lnTo>
                    <a:pt x="4706" y="966"/>
                  </a:lnTo>
                  <a:lnTo>
                    <a:pt x="4686" y="964"/>
                  </a:lnTo>
                  <a:lnTo>
                    <a:pt x="4674" y="960"/>
                  </a:lnTo>
                  <a:lnTo>
                    <a:pt x="4668" y="956"/>
                  </a:lnTo>
                  <a:lnTo>
                    <a:pt x="4666" y="952"/>
                  </a:lnTo>
                  <a:lnTo>
                    <a:pt x="4662" y="944"/>
                  </a:lnTo>
                  <a:lnTo>
                    <a:pt x="4664" y="934"/>
                  </a:lnTo>
                  <a:lnTo>
                    <a:pt x="4668" y="924"/>
                  </a:lnTo>
                  <a:lnTo>
                    <a:pt x="4670" y="918"/>
                  </a:lnTo>
                  <a:lnTo>
                    <a:pt x="4670" y="912"/>
                  </a:lnTo>
                  <a:lnTo>
                    <a:pt x="4668" y="906"/>
                  </a:lnTo>
                  <a:lnTo>
                    <a:pt x="4662" y="898"/>
                  </a:lnTo>
                  <a:lnTo>
                    <a:pt x="4656" y="892"/>
                  </a:lnTo>
                  <a:lnTo>
                    <a:pt x="4648" y="884"/>
                  </a:lnTo>
                  <a:lnTo>
                    <a:pt x="4636" y="878"/>
                  </a:lnTo>
                  <a:lnTo>
                    <a:pt x="4624" y="872"/>
                  </a:lnTo>
                  <a:lnTo>
                    <a:pt x="4608" y="868"/>
                  </a:lnTo>
                  <a:lnTo>
                    <a:pt x="4592" y="862"/>
                  </a:lnTo>
                  <a:lnTo>
                    <a:pt x="4572" y="860"/>
                  </a:lnTo>
                  <a:lnTo>
                    <a:pt x="4552" y="856"/>
                  </a:lnTo>
                  <a:lnTo>
                    <a:pt x="4528" y="856"/>
                  </a:lnTo>
                  <a:lnTo>
                    <a:pt x="4504" y="856"/>
                  </a:lnTo>
                  <a:lnTo>
                    <a:pt x="4476" y="860"/>
                  </a:lnTo>
                  <a:lnTo>
                    <a:pt x="4448" y="864"/>
                  </a:lnTo>
                  <a:lnTo>
                    <a:pt x="4420" y="868"/>
                  </a:lnTo>
                  <a:lnTo>
                    <a:pt x="4396" y="870"/>
                  </a:lnTo>
                  <a:lnTo>
                    <a:pt x="4374" y="868"/>
                  </a:lnTo>
                  <a:lnTo>
                    <a:pt x="4358" y="866"/>
                  </a:lnTo>
                  <a:lnTo>
                    <a:pt x="4342" y="860"/>
                  </a:lnTo>
                  <a:lnTo>
                    <a:pt x="4328" y="854"/>
                  </a:lnTo>
                  <a:lnTo>
                    <a:pt x="4318" y="848"/>
                  </a:lnTo>
                  <a:lnTo>
                    <a:pt x="4308" y="840"/>
                  </a:lnTo>
                  <a:lnTo>
                    <a:pt x="4292" y="822"/>
                  </a:lnTo>
                  <a:lnTo>
                    <a:pt x="4278" y="804"/>
                  </a:lnTo>
                  <a:lnTo>
                    <a:pt x="4264" y="788"/>
                  </a:lnTo>
                  <a:lnTo>
                    <a:pt x="4256" y="782"/>
                  </a:lnTo>
                  <a:lnTo>
                    <a:pt x="4246" y="778"/>
                  </a:lnTo>
                  <a:lnTo>
                    <a:pt x="4228" y="772"/>
                  </a:lnTo>
                  <a:lnTo>
                    <a:pt x="4214" y="768"/>
                  </a:lnTo>
                  <a:lnTo>
                    <a:pt x="4186" y="768"/>
                  </a:lnTo>
                  <a:lnTo>
                    <a:pt x="4154" y="764"/>
                  </a:lnTo>
                  <a:lnTo>
                    <a:pt x="4130" y="762"/>
                  </a:lnTo>
                  <a:lnTo>
                    <a:pt x="4100" y="754"/>
                  </a:lnTo>
                  <a:lnTo>
                    <a:pt x="4068" y="748"/>
                  </a:lnTo>
                  <a:lnTo>
                    <a:pt x="4044" y="744"/>
                  </a:lnTo>
                  <a:lnTo>
                    <a:pt x="4002" y="740"/>
                  </a:lnTo>
                  <a:lnTo>
                    <a:pt x="3964" y="738"/>
                  </a:lnTo>
                  <a:lnTo>
                    <a:pt x="3944" y="734"/>
                  </a:lnTo>
                  <a:lnTo>
                    <a:pt x="3922" y="730"/>
                  </a:lnTo>
                  <a:lnTo>
                    <a:pt x="3902" y="724"/>
                  </a:lnTo>
                  <a:lnTo>
                    <a:pt x="3892" y="724"/>
                  </a:lnTo>
                  <a:lnTo>
                    <a:pt x="3892" y="726"/>
                  </a:lnTo>
                  <a:lnTo>
                    <a:pt x="3890" y="728"/>
                  </a:lnTo>
                  <a:lnTo>
                    <a:pt x="3890" y="734"/>
                  </a:lnTo>
                  <a:lnTo>
                    <a:pt x="3892" y="740"/>
                  </a:lnTo>
                  <a:lnTo>
                    <a:pt x="3890" y="744"/>
                  </a:lnTo>
                  <a:lnTo>
                    <a:pt x="3888" y="746"/>
                  </a:lnTo>
                  <a:lnTo>
                    <a:pt x="3882" y="750"/>
                  </a:lnTo>
                  <a:lnTo>
                    <a:pt x="3876" y="752"/>
                  </a:lnTo>
                  <a:lnTo>
                    <a:pt x="3854" y="754"/>
                  </a:lnTo>
                  <a:lnTo>
                    <a:pt x="3842" y="756"/>
                  </a:lnTo>
                  <a:lnTo>
                    <a:pt x="3834" y="758"/>
                  </a:lnTo>
                  <a:lnTo>
                    <a:pt x="3830" y="764"/>
                  </a:lnTo>
                  <a:lnTo>
                    <a:pt x="3830" y="768"/>
                  </a:lnTo>
                  <a:lnTo>
                    <a:pt x="3832" y="776"/>
                  </a:lnTo>
                  <a:lnTo>
                    <a:pt x="3836" y="782"/>
                  </a:lnTo>
                  <a:lnTo>
                    <a:pt x="3846" y="798"/>
                  </a:lnTo>
                  <a:lnTo>
                    <a:pt x="3856" y="812"/>
                  </a:lnTo>
                  <a:lnTo>
                    <a:pt x="3860" y="818"/>
                  </a:lnTo>
                  <a:lnTo>
                    <a:pt x="3862" y="822"/>
                  </a:lnTo>
                  <a:lnTo>
                    <a:pt x="3860" y="826"/>
                  </a:lnTo>
                  <a:lnTo>
                    <a:pt x="3856" y="828"/>
                  </a:lnTo>
                  <a:lnTo>
                    <a:pt x="3848" y="826"/>
                  </a:lnTo>
                  <a:lnTo>
                    <a:pt x="3836" y="824"/>
                  </a:lnTo>
                  <a:lnTo>
                    <a:pt x="3810" y="818"/>
                  </a:lnTo>
                  <a:lnTo>
                    <a:pt x="3792" y="818"/>
                  </a:lnTo>
                  <a:lnTo>
                    <a:pt x="3778" y="818"/>
                  </a:lnTo>
                  <a:lnTo>
                    <a:pt x="3770" y="820"/>
                  </a:lnTo>
                  <a:lnTo>
                    <a:pt x="3760" y="824"/>
                  </a:lnTo>
                  <a:lnTo>
                    <a:pt x="3750" y="824"/>
                  </a:lnTo>
                  <a:lnTo>
                    <a:pt x="3736" y="824"/>
                  </a:lnTo>
                  <a:lnTo>
                    <a:pt x="3716" y="820"/>
                  </a:lnTo>
                  <a:lnTo>
                    <a:pt x="3704" y="818"/>
                  </a:lnTo>
                  <a:lnTo>
                    <a:pt x="3694" y="818"/>
                  </a:lnTo>
                  <a:lnTo>
                    <a:pt x="3686" y="818"/>
                  </a:lnTo>
                  <a:lnTo>
                    <a:pt x="3676" y="820"/>
                  </a:lnTo>
                  <a:lnTo>
                    <a:pt x="3662" y="826"/>
                  </a:lnTo>
                  <a:lnTo>
                    <a:pt x="3650" y="832"/>
                  </a:lnTo>
                  <a:lnTo>
                    <a:pt x="3638" y="836"/>
                  </a:lnTo>
                  <a:lnTo>
                    <a:pt x="3632" y="838"/>
                  </a:lnTo>
                  <a:lnTo>
                    <a:pt x="3624" y="836"/>
                  </a:lnTo>
                  <a:lnTo>
                    <a:pt x="3616" y="836"/>
                  </a:lnTo>
                  <a:lnTo>
                    <a:pt x="3608" y="832"/>
                  </a:lnTo>
                  <a:lnTo>
                    <a:pt x="3598" y="826"/>
                  </a:lnTo>
                  <a:lnTo>
                    <a:pt x="3586" y="818"/>
                  </a:lnTo>
                  <a:lnTo>
                    <a:pt x="3576" y="812"/>
                  </a:lnTo>
                  <a:lnTo>
                    <a:pt x="3566" y="810"/>
                  </a:lnTo>
                  <a:lnTo>
                    <a:pt x="3558" y="810"/>
                  </a:lnTo>
                  <a:lnTo>
                    <a:pt x="3552" y="814"/>
                  </a:lnTo>
                  <a:lnTo>
                    <a:pt x="3546" y="820"/>
                  </a:lnTo>
                  <a:lnTo>
                    <a:pt x="3540" y="828"/>
                  </a:lnTo>
                  <a:lnTo>
                    <a:pt x="3530" y="848"/>
                  </a:lnTo>
                  <a:lnTo>
                    <a:pt x="3520" y="864"/>
                  </a:lnTo>
                  <a:lnTo>
                    <a:pt x="3514" y="872"/>
                  </a:lnTo>
                  <a:lnTo>
                    <a:pt x="3508" y="876"/>
                  </a:lnTo>
                  <a:lnTo>
                    <a:pt x="3500" y="878"/>
                  </a:lnTo>
                  <a:lnTo>
                    <a:pt x="3492" y="878"/>
                  </a:lnTo>
                  <a:lnTo>
                    <a:pt x="3482" y="872"/>
                  </a:lnTo>
                  <a:lnTo>
                    <a:pt x="3470" y="864"/>
                  </a:lnTo>
                  <a:lnTo>
                    <a:pt x="3428" y="824"/>
                  </a:lnTo>
                  <a:lnTo>
                    <a:pt x="3402" y="796"/>
                  </a:lnTo>
                  <a:lnTo>
                    <a:pt x="3390" y="784"/>
                  </a:lnTo>
                  <a:lnTo>
                    <a:pt x="3380" y="776"/>
                  </a:lnTo>
                  <a:lnTo>
                    <a:pt x="3368" y="768"/>
                  </a:lnTo>
                  <a:lnTo>
                    <a:pt x="3352" y="762"/>
                  </a:lnTo>
                  <a:lnTo>
                    <a:pt x="3346" y="760"/>
                  </a:lnTo>
                  <a:lnTo>
                    <a:pt x="3342" y="760"/>
                  </a:lnTo>
                  <a:lnTo>
                    <a:pt x="3338" y="762"/>
                  </a:lnTo>
                  <a:lnTo>
                    <a:pt x="3338" y="764"/>
                  </a:lnTo>
                  <a:lnTo>
                    <a:pt x="3340" y="772"/>
                  </a:lnTo>
                  <a:lnTo>
                    <a:pt x="3344" y="782"/>
                  </a:lnTo>
                  <a:lnTo>
                    <a:pt x="3348" y="792"/>
                  </a:lnTo>
                  <a:lnTo>
                    <a:pt x="3350" y="798"/>
                  </a:lnTo>
                  <a:lnTo>
                    <a:pt x="3348" y="798"/>
                  </a:lnTo>
                  <a:lnTo>
                    <a:pt x="3346" y="798"/>
                  </a:lnTo>
                  <a:lnTo>
                    <a:pt x="3336" y="790"/>
                  </a:lnTo>
                  <a:lnTo>
                    <a:pt x="3318" y="778"/>
                  </a:lnTo>
                  <a:lnTo>
                    <a:pt x="3296" y="766"/>
                  </a:lnTo>
                  <a:lnTo>
                    <a:pt x="3270" y="754"/>
                  </a:lnTo>
                  <a:lnTo>
                    <a:pt x="3242" y="744"/>
                  </a:lnTo>
                  <a:lnTo>
                    <a:pt x="3208" y="734"/>
                  </a:lnTo>
                  <a:lnTo>
                    <a:pt x="3170" y="728"/>
                  </a:lnTo>
                  <a:lnTo>
                    <a:pt x="3128" y="722"/>
                  </a:lnTo>
                  <a:lnTo>
                    <a:pt x="3082" y="716"/>
                  </a:lnTo>
                  <a:lnTo>
                    <a:pt x="3030" y="712"/>
                  </a:lnTo>
                  <a:lnTo>
                    <a:pt x="3012" y="708"/>
                  </a:lnTo>
                  <a:lnTo>
                    <a:pt x="3000" y="704"/>
                  </a:lnTo>
                  <a:lnTo>
                    <a:pt x="2994" y="702"/>
                  </a:lnTo>
                  <a:lnTo>
                    <a:pt x="2992" y="698"/>
                  </a:lnTo>
                  <a:lnTo>
                    <a:pt x="2992" y="694"/>
                  </a:lnTo>
                  <a:lnTo>
                    <a:pt x="2994" y="690"/>
                  </a:lnTo>
                  <a:lnTo>
                    <a:pt x="3002" y="684"/>
                  </a:lnTo>
                  <a:lnTo>
                    <a:pt x="3008" y="678"/>
                  </a:lnTo>
                  <a:lnTo>
                    <a:pt x="3008" y="676"/>
                  </a:lnTo>
                  <a:lnTo>
                    <a:pt x="3006" y="674"/>
                  </a:lnTo>
                  <a:lnTo>
                    <a:pt x="3002" y="672"/>
                  </a:lnTo>
                  <a:lnTo>
                    <a:pt x="2992" y="670"/>
                  </a:lnTo>
                  <a:lnTo>
                    <a:pt x="2946" y="666"/>
                  </a:lnTo>
                  <a:lnTo>
                    <a:pt x="2904" y="664"/>
                  </a:lnTo>
                  <a:lnTo>
                    <a:pt x="2864" y="664"/>
                  </a:lnTo>
                  <a:lnTo>
                    <a:pt x="2844" y="666"/>
                  </a:lnTo>
                  <a:lnTo>
                    <a:pt x="2822" y="670"/>
                  </a:lnTo>
                  <a:lnTo>
                    <a:pt x="2814" y="670"/>
                  </a:lnTo>
                  <a:lnTo>
                    <a:pt x="2806" y="670"/>
                  </a:lnTo>
                  <a:lnTo>
                    <a:pt x="2800" y="670"/>
                  </a:lnTo>
                  <a:lnTo>
                    <a:pt x="2794" y="668"/>
                  </a:lnTo>
                  <a:lnTo>
                    <a:pt x="2790" y="662"/>
                  </a:lnTo>
                  <a:lnTo>
                    <a:pt x="2786" y="654"/>
                  </a:lnTo>
                  <a:lnTo>
                    <a:pt x="2784" y="648"/>
                  </a:lnTo>
                  <a:lnTo>
                    <a:pt x="2780" y="644"/>
                  </a:lnTo>
                  <a:lnTo>
                    <a:pt x="2778" y="642"/>
                  </a:lnTo>
                  <a:lnTo>
                    <a:pt x="2774" y="642"/>
                  </a:lnTo>
                  <a:lnTo>
                    <a:pt x="2762" y="648"/>
                  </a:lnTo>
                  <a:lnTo>
                    <a:pt x="2748" y="654"/>
                  </a:lnTo>
                  <a:lnTo>
                    <a:pt x="2738" y="654"/>
                  </a:lnTo>
                  <a:lnTo>
                    <a:pt x="2730" y="652"/>
                  </a:lnTo>
                  <a:lnTo>
                    <a:pt x="2722" y="648"/>
                  </a:lnTo>
                  <a:lnTo>
                    <a:pt x="2714" y="644"/>
                  </a:lnTo>
                  <a:lnTo>
                    <a:pt x="2704" y="640"/>
                  </a:lnTo>
                  <a:lnTo>
                    <a:pt x="2692" y="638"/>
                  </a:lnTo>
                  <a:lnTo>
                    <a:pt x="2676" y="640"/>
                  </a:lnTo>
                  <a:lnTo>
                    <a:pt x="2660" y="644"/>
                  </a:lnTo>
                  <a:lnTo>
                    <a:pt x="2652" y="650"/>
                  </a:lnTo>
                  <a:lnTo>
                    <a:pt x="2650" y="658"/>
                  </a:lnTo>
                  <a:lnTo>
                    <a:pt x="2648" y="664"/>
                  </a:lnTo>
                  <a:lnTo>
                    <a:pt x="2642" y="672"/>
                  </a:lnTo>
                  <a:lnTo>
                    <a:pt x="2634" y="680"/>
                  </a:lnTo>
                  <a:lnTo>
                    <a:pt x="2614" y="686"/>
                  </a:lnTo>
                  <a:lnTo>
                    <a:pt x="2586" y="692"/>
                  </a:lnTo>
                  <a:lnTo>
                    <a:pt x="2554" y="696"/>
                  </a:lnTo>
                  <a:lnTo>
                    <a:pt x="2530" y="698"/>
                  </a:lnTo>
                  <a:lnTo>
                    <a:pt x="2516" y="696"/>
                  </a:lnTo>
                  <a:lnTo>
                    <a:pt x="2512" y="694"/>
                  </a:lnTo>
                  <a:lnTo>
                    <a:pt x="2512" y="692"/>
                  </a:lnTo>
                  <a:lnTo>
                    <a:pt x="2512" y="690"/>
                  </a:lnTo>
                  <a:lnTo>
                    <a:pt x="2516" y="686"/>
                  </a:lnTo>
                  <a:lnTo>
                    <a:pt x="2528" y="676"/>
                  </a:lnTo>
                  <a:lnTo>
                    <a:pt x="2550" y="666"/>
                  </a:lnTo>
                  <a:lnTo>
                    <a:pt x="2580" y="652"/>
                  </a:lnTo>
                  <a:lnTo>
                    <a:pt x="2610" y="640"/>
                  </a:lnTo>
                  <a:lnTo>
                    <a:pt x="2632" y="628"/>
                  </a:lnTo>
                  <a:lnTo>
                    <a:pt x="2660" y="610"/>
                  </a:lnTo>
                  <a:lnTo>
                    <a:pt x="2672" y="602"/>
                  </a:lnTo>
                  <a:lnTo>
                    <a:pt x="2688" y="594"/>
                  </a:lnTo>
                  <a:lnTo>
                    <a:pt x="2706" y="586"/>
                  </a:lnTo>
                  <a:lnTo>
                    <a:pt x="2734" y="576"/>
                  </a:lnTo>
                  <a:lnTo>
                    <a:pt x="2762" y="566"/>
                  </a:lnTo>
                  <a:lnTo>
                    <a:pt x="2782" y="554"/>
                  </a:lnTo>
                  <a:lnTo>
                    <a:pt x="2788" y="548"/>
                  </a:lnTo>
                  <a:lnTo>
                    <a:pt x="2794" y="542"/>
                  </a:lnTo>
                  <a:lnTo>
                    <a:pt x="2802" y="528"/>
                  </a:lnTo>
                  <a:lnTo>
                    <a:pt x="2806" y="514"/>
                  </a:lnTo>
                  <a:lnTo>
                    <a:pt x="2806" y="502"/>
                  </a:lnTo>
                  <a:lnTo>
                    <a:pt x="2802" y="490"/>
                  </a:lnTo>
                  <a:lnTo>
                    <a:pt x="2798" y="478"/>
                  </a:lnTo>
                  <a:lnTo>
                    <a:pt x="2792" y="470"/>
                  </a:lnTo>
                  <a:lnTo>
                    <a:pt x="2784" y="464"/>
                  </a:lnTo>
                  <a:lnTo>
                    <a:pt x="2776" y="462"/>
                  </a:lnTo>
                  <a:lnTo>
                    <a:pt x="2768" y="460"/>
                  </a:lnTo>
                  <a:lnTo>
                    <a:pt x="2748" y="454"/>
                  </a:lnTo>
                  <a:lnTo>
                    <a:pt x="2738" y="448"/>
                  </a:lnTo>
                  <a:lnTo>
                    <a:pt x="2724" y="438"/>
                  </a:lnTo>
                  <a:lnTo>
                    <a:pt x="2712" y="430"/>
                  </a:lnTo>
                  <a:lnTo>
                    <a:pt x="2700" y="426"/>
                  </a:lnTo>
                  <a:lnTo>
                    <a:pt x="2686" y="424"/>
                  </a:lnTo>
                  <a:lnTo>
                    <a:pt x="2672" y="424"/>
                  </a:lnTo>
                  <a:lnTo>
                    <a:pt x="2644" y="428"/>
                  </a:lnTo>
                  <a:lnTo>
                    <a:pt x="2628" y="428"/>
                  </a:lnTo>
                  <a:lnTo>
                    <a:pt x="2612" y="426"/>
                  </a:lnTo>
                  <a:lnTo>
                    <a:pt x="2598" y="424"/>
                  </a:lnTo>
                  <a:lnTo>
                    <a:pt x="2590" y="424"/>
                  </a:lnTo>
                  <a:lnTo>
                    <a:pt x="2582" y="426"/>
                  </a:lnTo>
                  <a:lnTo>
                    <a:pt x="2578" y="428"/>
                  </a:lnTo>
                  <a:lnTo>
                    <a:pt x="2574" y="432"/>
                  </a:lnTo>
                  <a:lnTo>
                    <a:pt x="2566" y="436"/>
                  </a:lnTo>
                  <a:lnTo>
                    <a:pt x="2554" y="440"/>
                  </a:lnTo>
                  <a:lnTo>
                    <a:pt x="2538" y="444"/>
                  </a:lnTo>
                  <a:lnTo>
                    <a:pt x="2516" y="444"/>
                  </a:lnTo>
                  <a:lnTo>
                    <a:pt x="2512" y="444"/>
                  </a:lnTo>
                  <a:lnTo>
                    <a:pt x="2512" y="442"/>
                  </a:lnTo>
                  <a:lnTo>
                    <a:pt x="2516" y="436"/>
                  </a:lnTo>
                  <a:lnTo>
                    <a:pt x="2528" y="428"/>
                  </a:lnTo>
                  <a:lnTo>
                    <a:pt x="2538" y="420"/>
                  </a:lnTo>
                  <a:lnTo>
                    <a:pt x="2540" y="416"/>
                  </a:lnTo>
                  <a:lnTo>
                    <a:pt x="2542" y="412"/>
                  </a:lnTo>
                  <a:lnTo>
                    <a:pt x="2540" y="410"/>
                  </a:lnTo>
                  <a:lnTo>
                    <a:pt x="2534" y="406"/>
                  </a:lnTo>
                  <a:lnTo>
                    <a:pt x="2524" y="404"/>
                  </a:lnTo>
                  <a:lnTo>
                    <a:pt x="2508" y="402"/>
                  </a:lnTo>
                  <a:lnTo>
                    <a:pt x="2478" y="400"/>
                  </a:lnTo>
                  <a:lnTo>
                    <a:pt x="2458" y="398"/>
                  </a:lnTo>
                  <a:lnTo>
                    <a:pt x="2448" y="394"/>
                  </a:lnTo>
                  <a:lnTo>
                    <a:pt x="2446" y="394"/>
                  </a:lnTo>
                  <a:lnTo>
                    <a:pt x="2446" y="392"/>
                  </a:lnTo>
                  <a:lnTo>
                    <a:pt x="2450" y="388"/>
                  </a:lnTo>
                  <a:lnTo>
                    <a:pt x="2458" y="386"/>
                  </a:lnTo>
                  <a:lnTo>
                    <a:pt x="2486" y="378"/>
                  </a:lnTo>
                  <a:lnTo>
                    <a:pt x="2492" y="376"/>
                  </a:lnTo>
                  <a:lnTo>
                    <a:pt x="2496" y="374"/>
                  </a:lnTo>
                  <a:lnTo>
                    <a:pt x="2496" y="370"/>
                  </a:lnTo>
                  <a:lnTo>
                    <a:pt x="2496" y="366"/>
                  </a:lnTo>
                  <a:lnTo>
                    <a:pt x="2492" y="364"/>
                  </a:lnTo>
                  <a:lnTo>
                    <a:pt x="2486" y="360"/>
                  </a:lnTo>
                  <a:lnTo>
                    <a:pt x="2470" y="352"/>
                  </a:lnTo>
                  <a:lnTo>
                    <a:pt x="2448" y="348"/>
                  </a:lnTo>
                  <a:lnTo>
                    <a:pt x="2422" y="348"/>
                  </a:lnTo>
                  <a:lnTo>
                    <a:pt x="2408" y="348"/>
                  </a:lnTo>
                  <a:lnTo>
                    <a:pt x="2392" y="352"/>
                  </a:lnTo>
                  <a:lnTo>
                    <a:pt x="2378" y="356"/>
                  </a:lnTo>
                  <a:lnTo>
                    <a:pt x="2362" y="362"/>
                  </a:lnTo>
                  <a:lnTo>
                    <a:pt x="2342" y="370"/>
                  </a:lnTo>
                  <a:lnTo>
                    <a:pt x="2326" y="380"/>
                  </a:lnTo>
                  <a:lnTo>
                    <a:pt x="2314" y="388"/>
                  </a:lnTo>
                  <a:lnTo>
                    <a:pt x="2304" y="396"/>
                  </a:lnTo>
                  <a:lnTo>
                    <a:pt x="2296" y="402"/>
                  </a:lnTo>
                  <a:lnTo>
                    <a:pt x="2292" y="408"/>
                  </a:lnTo>
                  <a:lnTo>
                    <a:pt x="2286" y="420"/>
                  </a:lnTo>
                  <a:lnTo>
                    <a:pt x="2284" y="428"/>
                  </a:lnTo>
                  <a:lnTo>
                    <a:pt x="2280" y="434"/>
                  </a:lnTo>
                  <a:lnTo>
                    <a:pt x="2276" y="436"/>
                  </a:lnTo>
                  <a:lnTo>
                    <a:pt x="2272" y="438"/>
                  </a:lnTo>
                  <a:lnTo>
                    <a:pt x="2256" y="440"/>
                  </a:lnTo>
                  <a:lnTo>
                    <a:pt x="2224" y="442"/>
                  </a:lnTo>
                  <a:lnTo>
                    <a:pt x="2208" y="444"/>
                  </a:lnTo>
                  <a:lnTo>
                    <a:pt x="2206" y="444"/>
                  </a:lnTo>
                  <a:lnTo>
                    <a:pt x="2206" y="446"/>
                  </a:lnTo>
                  <a:lnTo>
                    <a:pt x="2206" y="448"/>
                  </a:lnTo>
                  <a:lnTo>
                    <a:pt x="2210" y="452"/>
                  </a:lnTo>
                  <a:lnTo>
                    <a:pt x="2208" y="456"/>
                  </a:lnTo>
                  <a:lnTo>
                    <a:pt x="2206" y="458"/>
                  </a:lnTo>
                  <a:lnTo>
                    <a:pt x="2192" y="464"/>
                  </a:lnTo>
                  <a:lnTo>
                    <a:pt x="2162" y="472"/>
                  </a:lnTo>
                  <a:lnTo>
                    <a:pt x="2132" y="478"/>
                  </a:lnTo>
                  <a:lnTo>
                    <a:pt x="2118" y="478"/>
                  </a:lnTo>
                  <a:lnTo>
                    <a:pt x="2114" y="476"/>
                  </a:lnTo>
                  <a:lnTo>
                    <a:pt x="2112" y="474"/>
                  </a:lnTo>
                  <a:lnTo>
                    <a:pt x="2112" y="470"/>
                  </a:lnTo>
                  <a:lnTo>
                    <a:pt x="2110" y="468"/>
                  </a:lnTo>
                  <a:lnTo>
                    <a:pt x="2108" y="464"/>
                  </a:lnTo>
                  <a:lnTo>
                    <a:pt x="2106" y="462"/>
                  </a:lnTo>
                  <a:lnTo>
                    <a:pt x="2098" y="462"/>
                  </a:lnTo>
                  <a:lnTo>
                    <a:pt x="2076" y="460"/>
                  </a:lnTo>
                  <a:lnTo>
                    <a:pt x="2034" y="464"/>
                  </a:lnTo>
                  <a:lnTo>
                    <a:pt x="1994" y="472"/>
                  </a:lnTo>
                  <a:lnTo>
                    <a:pt x="1982" y="474"/>
                  </a:lnTo>
                  <a:lnTo>
                    <a:pt x="1974" y="478"/>
                  </a:lnTo>
                  <a:lnTo>
                    <a:pt x="1970" y="482"/>
                  </a:lnTo>
                  <a:lnTo>
                    <a:pt x="1968" y="484"/>
                  </a:lnTo>
                  <a:lnTo>
                    <a:pt x="1970" y="490"/>
                  </a:lnTo>
                  <a:lnTo>
                    <a:pt x="1970" y="494"/>
                  </a:lnTo>
                  <a:lnTo>
                    <a:pt x="1970" y="496"/>
                  </a:lnTo>
                  <a:lnTo>
                    <a:pt x="1968" y="500"/>
                  </a:lnTo>
                  <a:lnTo>
                    <a:pt x="1964" y="502"/>
                  </a:lnTo>
                  <a:lnTo>
                    <a:pt x="1954" y="504"/>
                  </a:lnTo>
                  <a:lnTo>
                    <a:pt x="1942" y="506"/>
                  </a:lnTo>
                  <a:lnTo>
                    <a:pt x="1898" y="512"/>
                  </a:lnTo>
                  <a:lnTo>
                    <a:pt x="1850" y="516"/>
                  </a:lnTo>
                  <a:lnTo>
                    <a:pt x="1818" y="522"/>
                  </a:lnTo>
                  <a:lnTo>
                    <a:pt x="1800" y="526"/>
                  </a:lnTo>
                  <a:lnTo>
                    <a:pt x="1790" y="532"/>
                  </a:lnTo>
                  <a:lnTo>
                    <a:pt x="1784" y="538"/>
                  </a:lnTo>
                  <a:lnTo>
                    <a:pt x="1776" y="542"/>
                  </a:lnTo>
                  <a:lnTo>
                    <a:pt x="1764" y="546"/>
                  </a:lnTo>
                  <a:lnTo>
                    <a:pt x="1742" y="550"/>
                  </a:lnTo>
                  <a:lnTo>
                    <a:pt x="1728" y="550"/>
                  </a:lnTo>
                  <a:lnTo>
                    <a:pt x="1718" y="554"/>
                  </a:lnTo>
                  <a:lnTo>
                    <a:pt x="1708" y="558"/>
                  </a:lnTo>
                  <a:lnTo>
                    <a:pt x="1698" y="562"/>
                  </a:lnTo>
                  <a:lnTo>
                    <a:pt x="1692" y="566"/>
                  </a:lnTo>
                  <a:lnTo>
                    <a:pt x="1686" y="572"/>
                  </a:lnTo>
                  <a:lnTo>
                    <a:pt x="1682" y="578"/>
                  </a:lnTo>
                  <a:lnTo>
                    <a:pt x="1680" y="584"/>
                  </a:lnTo>
                  <a:lnTo>
                    <a:pt x="1678" y="590"/>
                  </a:lnTo>
                  <a:lnTo>
                    <a:pt x="1678" y="596"/>
                  </a:lnTo>
                  <a:lnTo>
                    <a:pt x="1680" y="602"/>
                  </a:lnTo>
                  <a:lnTo>
                    <a:pt x="1682" y="608"/>
                  </a:lnTo>
                  <a:lnTo>
                    <a:pt x="1686" y="612"/>
                  </a:lnTo>
                  <a:lnTo>
                    <a:pt x="1690" y="616"/>
                  </a:lnTo>
                  <a:lnTo>
                    <a:pt x="1696" y="618"/>
                  </a:lnTo>
                  <a:lnTo>
                    <a:pt x="1704" y="620"/>
                  </a:lnTo>
                  <a:lnTo>
                    <a:pt x="1716" y="622"/>
                  </a:lnTo>
                  <a:lnTo>
                    <a:pt x="1724" y="624"/>
                  </a:lnTo>
                  <a:lnTo>
                    <a:pt x="1726" y="628"/>
                  </a:lnTo>
                  <a:lnTo>
                    <a:pt x="1724" y="634"/>
                  </a:lnTo>
                  <a:lnTo>
                    <a:pt x="1716" y="638"/>
                  </a:lnTo>
                  <a:lnTo>
                    <a:pt x="1704" y="644"/>
                  </a:lnTo>
                  <a:lnTo>
                    <a:pt x="1690" y="648"/>
                  </a:lnTo>
                  <a:lnTo>
                    <a:pt x="1672" y="652"/>
                  </a:lnTo>
                  <a:lnTo>
                    <a:pt x="1638" y="658"/>
                  </a:lnTo>
                  <a:lnTo>
                    <a:pt x="1604" y="662"/>
                  </a:lnTo>
                  <a:lnTo>
                    <a:pt x="1542" y="662"/>
                  </a:lnTo>
                  <a:lnTo>
                    <a:pt x="1514" y="662"/>
                  </a:lnTo>
                  <a:lnTo>
                    <a:pt x="1490" y="666"/>
                  </a:lnTo>
                  <a:lnTo>
                    <a:pt x="1480" y="668"/>
                  </a:lnTo>
                  <a:lnTo>
                    <a:pt x="1470" y="672"/>
                  </a:lnTo>
                  <a:lnTo>
                    <a:pt x="1462" y="676"/>
                  </a:lnTo>
                  <a:lnTo>
                    <a:pt x="1458" y="682"/>
                  </a:lnTo>
                  <a:lnTo>
                    <a:pt x="1450" y="692"/>
                  </a:lnTo>
                  <a:lnTo>
                    <a:pt x="1450" y="696"/>
                  </a:lnTo>
                  <a:lnTo>
                    <a:pt x="1452" y="698"/>
                  </a:lnTo>
                  <a:lnTo>
                    <a:pt x="1456" y="702"/>
                  </a:lnTo>
                  <a:lnTo>
                    <a:pt x="1462" y="704"/>
                  </a:lnTo>
                  <a:lnTo>
                    <a:pt x="1470" y="706"/>
                  </a:lnTo>
                  <a:lnTo>
                    <a:pt x="1476" y="710"/>
                  </a:lnTo>
                  <a:lnTo>
                    <a:pt x="1476" y="714"/>
                  </a:lnTo>
                  <a:lnTo>
                    <a:pt x="1476" y="718"/>
                  </a:lnTo>
                  <a:lnTo>
                    <a:pt x="1476" y="724"/>
                  </a:lnTo>
                  <a:lnTo>
                    <a:pt x="1472" y="732"/>
                  </a:lnTo>
                  <a:lnTo>
                    <a:pt x="1468" y="738"/>
                  </a:lnTo>
                  <a:lnTo>
                    <a:pt x="1468" y="744"/>
                  </a:lnTo>
                  <a:lnTo>
                    <a:pt x="1468" y="748"/>
                  </a:lnTo>
                  <a:lnTo>
                    <a:pt x="1472" y="752"/>
                  </a:lnTo>
                  <a:lnTo>
                    <a:pt x="1480" y="756"/>
                  </a:lnTo>
                  <a:lnTo>
                    <a:pt x="1492" y="758"/>
                  </a:lnTo>
                  <a:lnTo>
                    <a:pt x="1506" y="760"/>
                  </a:lnTo>
                  <a:lnTo>
                    <a:pt x="1520" y="764"/>
                  </a:lnTo>
                  <a:lnTo>
                    <a:pt x="1524" y="766"/>
                  </a:lnTo>
                  <a:lnTo>
                    <a:pt x="1528" y="770"/>
                  </a:lnTo>
                  <a:lnTo>
                    <a:pt x="1532" y="774"/>
                  </a:lnTo>
                  <a:lnTo>
                    <a:pt x="1532" y="780"/>
                  </a:lnTo>
                  <a:lnTo>
                    <a:pt x="1534" y="786"/>
                  </a:lnTo>
                  <a:lnTo>
                    <a:pt x="1536" y="790"/>
                  </a:lnTo>
                  <a:lnTo>
                    <a:pt x="1540" y="792"/>
                  </a:lnTo>
                  <a:lnTo>
                    <a:pt x="1546" y="794"/>
                  </a:lnTo>
                  <a:lnTo>
                    <a:pt x="1556" y="796"/>
                  </a:lnTo>
                  <a:lnTo>
                    <a:pt x="1568" y="796"/>
                  </a:lnTo>
                  <a:lnTo>
                    <a:pt x="1580" y="798"/>
                  </a:lnTo>
                  <a:lnTo>
                    <a:pt x="1584" y="800"/>
                  </a:lnTo>
                  <a:lnTo>
                    <a:pt x="1586" y="804"/>
                  </a:lnTo>
                  <a:lnTo>
                    <a:pt x="1588" y="806"/>
                  </a:lnTo>
                  <a:lnTo>
                    <a:pt x="1588" y="812"/>
                  </a:lnTo>
                  <a:lnTo>
                    <a:pt x="1586" y="818"/>
                  </a:lnTo>
                  <a:lnTo>
                    <a:pt x="1582" y="828"/>
                  </a:lnTo>
                  <a:lnTo>
                    <a:pt x="1578" y="836"/>
                  </a:lnTo>
                  <a:lnTo>
                    <a:pt x="1576" y="844"/>
                  </a:lnTo>
                  <a:lnTo>
                    <a:pt x="1576" y="852"/>
                  </a:lnTo>
                  <a:lnTo>
                    <a:pt x="1578" y="858"/>
                  </a:lnTo>
                  <a:lnTo>
                    <a:pt x="1582" y="868"/>
                  </a:lnTo>
                  <a:lnTo>
                    <a:pt x="1590" y="876"/>
                  </a:lnTo>
                  <a:lnTo>
                    <a:pt x="1596" y="882"/>
                  </a:lnTo>
                  <a:lnTo>
                    <a:pt x="1598" y="886"/>
                  </a:lnTo>
                  <a:lnTo>
                    <a:pt x="1598" y="890"/>
                  </a:lnTo>
                  <a:lnTo>
                    <a:pt x="1598" y="896"/>
                  </a:lnTo>
                  <a:lnTo>
                    <a:pt x="1596" y="900"/>
                  </a:lnTo>
                  <a:lnTo>
                    <a:pt x="1590" y="906"/>
                  </a:lnTo>
                  <a:lnTo>
                    <a:pt x="1584" y="912"/>
                  </a:lnTo>
                  <a:lnTo>
                    <a:pt x="1570" y="922"/>
                  </a:lnTo>
                  <a:lnTo>
                    <a:pt x="1566" y="924"/>
                  </a:lnTo>
                  <a:lnTo>
                    <a:pt x="1564" y="922"/>
                  </a:lnTo>
                  <a:lnTo>
                    <a:pt x="1566" y="912"/>
                  </a:lnTo>
                  <a:lnTo>
                    <a:pt x="1568" y="898"/>
                  </a:lnTo>
                  <a:lnTo>
                    <a:pt x="1572" y="884"/>
                  </a:lnTo>
                  <a:lnTo>
                    <a:pt x="1572" y="878"/>
                  </a:lnTo>
                  <a:lnTo>
                    <a:pt x="1572" y="872"/>
                  </a:lnTo>
                  <a:lnTo>
                    <a:pt x="1570" y="866"/>
                  </a:lnTo>
                  <a:lnTo>
                    <a:pt x="1566" y="864"/>
                  </a:lnTo>
                  <a:lnTo>
                    <a:pt x="1560" y="864"/>
                  </a:lnTo>
                  <a:lnTo>
                    <a:pt x="1552" y="866"/>
                  </a:lnTo>
                  <a:lnTo>
                    <a:pt x="1542" y="868"/>
                  </a:lnTo>
                  <a:lnTo>
                    <a:pt x="1538" y="868"/>
                  </a:lnTo>
                  <a:lnTo>
                    <a:pt x="1536" y="866"/>
                  </a:lnTo>
                  <a:lnTo>
                    <a:pt x="1536" y="864"/>
                  </a:lnTo>
                  <a:lnTo>
                    <a:pt x="1542" y="856"/>
                  </a:lnTo>
                  <a:lnTo>
                    <a:pt x="1550" y="844"/>
                  </a:lnTo>
                  <a:lnTo>
                    <a:pt x="1560" y="832"/>
                  </a:lnTo>
                  <a:lnTo>
                    <a:pt x="1562" y="826"/>
                  </a:lnTo>
                  <a:lnTo>
                    <a:pt x="1564" y="820"/>
                  </a:lnTo>
                  <a:lnTo>
                    <a:pt x="1562" y="816"/>
                  </a:lnTo>
                  <a:lnTo>
                    <a:pt x="1558" y="812"/>
                  </a:lnTo>
                  <a:lnTo>
                    <a:pt x="1552" y="810"/>
                  </a:lnTo>
                  <a:lnTo>
                    <a:pt x="1540" y="810"/>
                  </a:lnTo>
                  <a:lnTo>
                    <a:pt x="1518" y="810"/>
                  </a:lnTo>
                  <a:lnTo>
                    <a:pt x="1504" y="806"/>
                  </a:lnTo>
                  <a:lnTo>
                    <a:pt x="1492" y="798"/>
                  </a:lnTo>
                  <a:lnTo>
                    <a:pt x="1482" y="792"/>
                  </a:lnTo>
                  <a:lnTo>
                    <a:pt x="1472" y="782"/>
                  </a:lnTo>
                  <a:lnTo>
                    <a:pt x="1460" y="774"/>
                  </a:lnTo>
                  <a:lnTo>
                    <a:pt x="1442" y="768"/>
                  </a:lnTo>
                  <a:lnTo>
                    <a:pt x="1416" y="762"/>
                  </a:lnTo>
                  <a:lnTo>
                    <a:pt x="1400" y="760"/>
                  </a:lnTo>
                  <a:lnTo>
                    <a:pt x="1386" y="760"/>
                  </a:lnTo>
                  <a:lnTo>
                    <a:pt x="1374" y="760"/>
                  </a:lnTo>
                  <a:lnTo>
                    <a:pt x="1364" y="762"/>
                  </a:lnTo>
                  <a:lnTo>
                    <a:pt x="1358" y="764"/>
                  </a:lnTo>
                  <a:lnTo>
                    <a:pt x="1352" y="768"/>
                  </a:lnTo>
                  <a:lnTo>
                    <a:pt x="1346" y="776"/>
                  </a:lnTo>
                  <a:lnTo>
                    <a:pt x="1342" y="784"/>
                  </a:lnTo>
                  <a:lnTo>
                    <a:pt x="1340" y="790"/>
                  </a:lnTo>
                  <a:lnTo>
                    <a:pt x="1336" y="794"/>
                  </a:lnTo>
                  <a:lnTo>
                    <a:pt x="1334" y="794"/>
                  </a:lnTo>
                  <a:lnTo>
                    <a:pt x="1330" y="792"/>
                  </a:lnTo>
                  <a:lnTo>
                    <a:pt x="1316" y="788"/>
                  </a:lnTo>
                  <a:lnTo>
                    <a:pt x="1302" y="788"/>
                  </a:lnTo>
                  <a:lnTo>
                    <a:pt x="1292" y="792"/>
                  </a:lnTo>
                  <a:lnTo>
                    <a:pt x="1284" y="796"/>
                  </a:lnTo>
                  <a:lnTo>
                    <a:pt x="1282" y="800"/>
                  </a:lnTo>
                  <a:lnTo>
                    <a:pt x="1282" y="804"/>
                  </a:lnTo>
                  <a:lnTo>
                    <a:pt x="1282" y="808"/>
                  </a:lnTo>
                  <a:lnTo>
                    <a:pt x="1284" y="812"/>
                  </a:lnTo>
                  <a:lnTo>
                    <a:pt x="1288" y="816"/>
                  </a:lnTo>
                  <a:lnTo>
                    <a:pt x="1294" y="820"/>
                  </a:lnTo>
                  <a:lnTo>
                    <a:pt x="1314" y="828"/>
                  </a:lnTo>
                  <a:lnTo>
                    <a:pt x="1332" y="834"/>
                  </a:lnTo>
                  <a:lnTo>
                    <a:pt x="1342" y="840"/>
                  </a:lnTo>
                  <a:lnTo>
                    <a:pt x="1344" y="842"/>
                  </a:lnTo>
                  <a:lnTo>
                    <a:pt x="1344" y="844"/>
                  </a:lnTo>
                  <a:lnTo>
                    <a:pt x="1340" y="846"/>
                  </a:lnTo>
                  <a:lnTo>
                    <a:pt x="1332" y="848"/>
                  </a:lnTo>
                  <a:lnTo>
                    <a:pt x="1318" y="848"/>
                  </a:lnTo>
                  <a:lnTo>
                    <a:pt x="1280" y="844"/>
                  </a:lnTo>
                  <a:lnTo>
                    <a:pt x="1270" y="842"/>
                  </a:lnTo>
                  <a:lnTo>
                    <a:pt x="1264" y="840"/>
                  </a:lnTo>
                  <a:lnTo>
                    <a:pt x="1260" y="836"/>
                  </a:lnTo>
                  <a:lnTo>
                    <a:pt x="1256" y="830"/>
                  </a:lnTo>
                  <a:lnTo>
                    <a:pt x="1256" y="824"/>
                  </a:lnTo>
                  <a:lnTo>
                    <a:pt x="1256" y="818"/>
                  </a:lnTo>
                  <a:lnTo>
                    <a:pt x="1260" y="804"/>
                  </a:lnTo>
                  <a:lnTo>
                    <a:pt x="1264" y="788"/>
                  </a:lnTo>
                  <a:lnTo>
                    <a:pt x="1268" y="772"/>
                  </a:lnTo>
                  <a:lnTo>
                    <a:pt x="1270" y="758"/>
                  </a:lnTo>
                  <a:lnTo>
                    <a:pt x="1268" y="750"/>
                  </a:lnTo>
                  <a:lnTo>
                    <a:pt x="1266" y="744"/>
                  </a:lnTo>
                  <a:lnTo>
                    <a:pt x="1258" y="734"/>
                  </a:lnTo>
                  <a:lnTo>
                    <a:pt x="1250" y="726"/>
                  </a:lnTo>
                  <a:lnTo>
                    <a:pt x="1244" y="722"/>
                  </a:lnTo>
                  <a:lnTo>
                    <a:pt x="1240" y="722"/>
                  </a:lnTo>
                  <a:lnTo>
                    <a:pt x="1236" y="724"/>
                  </a:lnTo>
                  <a:lnTo>
                    <a:pt x="1234" y="730"/>
                  </a:lnTo>
                  <a:lnTo>
                    <a:pt x="1234" y="738"/>
                  </a:lnTo>
                  <a:lnTo>
                    <a:pt x="1238" y="752"/>
                  </a:lnTo>
                  <a:lnTo>
                    <a:pt x="1240" y="762"/>
                  </a:lnTo>
                  <a:lnTo>
                    <a:pt x="1238" y="772"/>
                  </a:lnTo>
                  <a:lnTo>
                    <a:pt x="1236" y="778"/>
                  </a:lnTo>
                  <a:lnTo>
                    <a:pt x="1230" y="784"/>
                  </a:lnTo>
                  <a:lnTo>
                    <a:pt x="1224" y="788"/>
                  </a:lnTo>
                  <a:lnTo>
                    <a:pt x="1216" y="792"/>
                  </a:lnTo>
                  <a:lnTo>
                    <a:pt x="1198" y="798"/>
                  </a:lnTo>
                  <a:lnTo>
                    <a:pt x="1182" y="804"/>
                  </a:lnTo>
                  <a:lnTo>
                    <a:pt x="1176" y="808"/>
                  </a:lnTo>
                  <a:lnTo>
                    <a:pt x="1170" y="812"/>
                  </a:lnTo>
                  <a:lnTo>
                    <a:pt x="1168" y="818"/>
                  </a:lnTo>
                  <a:lnTo>
                    <a:pt x="1168" y="824"/>
                  </a:lnTo>
                  <a:lnTo>
                    <a:pt x="1172" y="832"/>
                  </a:lnTo>
                  <a:lnTo>
                    <a:pt x="1178" y="842"/>
                  </a:lnTo>
                  <a:lnTo>
                    <a:pt x="1200" y="870"/>
                  </a:lnTo>
                  <a:lnTo>
                    <a:pt x="1208" y="878"/>
                  </a:lnTo>
                  <a:lnTo>
                    <a:pt x="1212" y="886"/>
                  </a:lnTo>
                  <a:lnTo>
                    <a:pt x="1212" y="894"/>
                  </a:lnTo>
                  <a:lnTo>
                    <a:pt x="1210" y="902"/>
                  </a:lnTo>
                  <a:lnTo>
                    <a:pt x="1204" y="912"/>
                  </a:lnTo>
                  <a:lnTo>
                    <a:pt x="1194" y="926"/>
                  </a:lnTo>
                  <a:lnTo>
                    <a:pt x="1184" y="940"/>
                  </a:lnTo>
                  <a:lnTo>
                    <a:pt x="1180" y="950"/>
                  </a:lnTo>
                  <a:lnTo>
                    <a:pt x="1180" y="956"/>
                  </a:lnTo>
                  <a:lnTo>
                    <a:pt x="1182" y="962"/>
                  </a:lnTo>
                  <a:lnTo>
                    <a:pt x="1190" y="974"/>
                  </a:lnTo>
                  <a:lnTo>
                    <a:pt x="1192" y="982"/>
                  </a:lnTo>
                  <a:lnTo>
                    <a:pt x="1194" y="992"/>
                  </a:lnTo>
                  <a:lnTo>
                    <a:pt x="1194" y="996"/>
                  </a:lnTo>
                  <a:lnTo>
                    <a:pt x="1196" y="1000"/>
                  </a:lnTo>
                  <a:lnTo>
                    <a:pt x="1200" y="1002"/>
                  </a:lnTo>
                  <a:lnTo>
                    <a:pt x="1204" y="1002"/>
                  </a:lnTo>
                  <a:lnTo>
                    <a:pt x="1218" y="1000"/>
                  </a:lnTo>
                  <a:lnTo>
                    <a:pt x="1234" y="996"/>
                  </a:lnTo>
                  <a:lnTo>
                    <a:pt x="1254" y="992"/>
                  </a:lnTo>
                  <a:lnTo>
                    <a:pt x="1276" y="992"/>
                  </a:lnTo>
                  <a:lnTo>
                    <a:pt x="1288" y="992"/>
                  </a:lnTo>
                  <a:lnTo>
                    <a:pt x="1298" y="994"/>
                  </a:lnTo>
                  <a:lnTo>
                    <a:pt x="1310" y="998"/>
                  </a:lnTo>
                  <a:lnTo>
                    <a:pt x="1322" y="1004"/>
                  </a:lnTo>
                  <a:lnTo>
                    <a:pt x="1340" y="1016"/>
                  </a:lnTo>
                  <a:lnTo>
                    <a:pt x="1352" y="1028"/>
                  </a:lnTo>
                  <a:lnTo>
                    <a:pt x="1358" y="1036"/>
                  </a:lnTo>
                  <a:lnTo>
                    <a:pt x="1360" y="1044"/>
                  </a:lnTo>
                  <a:lnTo>
                    <a:pt x="1360" y="1050"/>
                  </a:lnTo>
                  <a:lnTo>
                    <a:pt x="1356" y="1054"/>
                  </a:lnTo>
                  <a:lnTo>
                    <a:pt x="1350" y="1066"/>
                  </a:lnTo>
                  <a:lnTo>
                    <a:pt x="1342" y="1078"/>
                  </a:lnTo>
                  <a:lnTo>
                    <a:pt x="1334" y="1092"/>
                  </a:lnTo>
                  <a:lnTo>
                    <a:pt x="1332" y="1096"/>
                  </a:lnTo>
                  <a:lnTo>
                    <a:pt x="1330" y="1098"/>
                  </a:lnTo>
                  <a:lnTo>
                    <a:pt x="1330" y="1092"/>
                  </a:lnTo>
                  <a:lnTo>
                    <a:pt x="1332" y="1082"/>
                  </a:lnTo>
                  <a:lnTo>
                    <a:pt x="1334" y="1066"/>
                  </a:lnTo>
                  <a:lnTo>
                    <a:pt x="1334" y="1052"/>
                  </a:lnTo>
                  <a:lnTo>
                    <a:pt x="1330" y="1038"/>
                  </a:lnTo>
                  <a:lnTo>
                    <a:pt x="1322" y="1026"/>
                  </a:lnTo>
                  <a:lnTo>
                    <a:pt x="1318" y="1020"/>
                  </a:lnTo>
                  <a:lnTo>
                    <a:pt x="1312" y="1016"/>
                  </a:lnTo>
                  <a:lnTo>
                    <a:pt x="1304" y="1014"/>
                  </a:lnTo>
                  <a:lnTo>
                    <a:pt x="1298" y="1012"/>
                  </a:lnTo>
                  <a:lnTo>
                    <a:pt x="1288" y="1010"/>
                  </a:lnTo>
                  <a:lnTo>
                    <a:pt x="1278" y="1010"/>
                  </a:lnTo>
                  <a:lnTo>
                    <a:pt x="1266" y="1012"/>
                  </a:lnTo>
                  <a:lnTo>
                    <a:pt x="1254" y="1016"/>
                  </a:lnTo>
                  <a:lnTo>
                    <a:pt x="1242" y="1020"/>
                  </a:lnTo>
                  <a:lnTo>
                    <a:pt x="1234" y="1026"/>
                  </a:lnTo>
                  <a:lnTo>
                    <a:pt x="1228" y="1032"/>
                  </a:lnTo>
                  <a:lnTo>
                    <a:pt x="1224" y="1036"/>
                  </a:lnTo>
                  <a:lnTo>
                    <a:pt x="1222" y="1044"/>
                  </a:lnTo>
                  <a:lnTo>
                    <a:pt x="1222" y="1050"/>
                  </a:lnTo>
                  <a:lnTo>
                    <a:pt x="1226" y="1062"/>
                  </a:lnTo>
                  <a:lnTo>
                    <a:pt x="1230" y="1076"/>
                  </a:lnTo>
                  <a:lnTo>
                    <a:pt x="1234" y="1088"/>
                  </a:lnTo>
                  <a:lnTo>
                    <a:pt x="1234" y="1092"/>
                  </a:lnTo>
                  <a:lnTo>
                    <a:pt x="1232" y="1098"/>
                  </a:lnTo>
                  <a:lnTo>
                    <a:pt x="1228" y="1102"/>
                  </a:lnTo>
                  <a:lnTo>
                    <a:pt x="1222" y="1106"/>
                  </a:lnTo>
                  <a:lnTo>
                    <a:pt x="1210" y="1112"/>
                  </a:lnTo>
                  <a:lnTo>
                    <a:pt x="1202" y="1120"/>
                  </a:lnTo>
                  <a:lnTo>
                    <a:pt x="1198" y="1128"/>
                  </a:lnTo>
                  <a:lnTo>
                    <a:pt x="1196" y="1136"/>
                  </a:lnTo>
                  <a:lnTo>
                    <a:pt x="1194" y="1144"/>
                  </a:lnTo>
                  <a:lnTo>
                    <a:pt x="1188" y="1152"/>
                  </a:lnTo>
                  <a:lnTo>
                    <a:pt x="1180" y="1160"/>
                  </a:lnTo>
                  <a:lnTo>
                    <a:pt x="1166" y="1168"/>
                  </a:lnTo>
                  <a:lnTo>
                    <a:pt x="1152" y="1176"/>
                  </a:lnTo>
                  <a:lnTo>
                    <a:pt x="1144" y="1184"/>
                  </a:lnTo>
                  <a:lnTo>
                    <a:pt x="1136" y="1196"/>
                  </a:lnTo>
                  <a:lnTo>
                    <a:pt x="1130" y="1200"/>
                  </a:lnTo>
                  <a:lnTo>
                    <a:pt x="1118" y="1202"/>
                  </a:lnTo>
                  <a:lnTo>
                    <a:pt x="1100" y="1200"/>
                  </a:lnTo>
                  <a:lnTo>
                    <a:pt x="1070" y="1196"/>
                  </a:lnTo>
                  <a:lnTo>
                    <a:pt x="1044" y="1190"/>
                  </a:lnTo>
                  <a:lnTo>
                    <a:pt x="1036" y="1186"/>
                  </a:lnTo>
                  <a:lnTo>
                    <a:pt x="1040" y="1184"/>
                  </a:lnTo>
                  <a:lnTo>
                    <a:pt x="1052" y="1180"/>
                  </a:lnTo>
                  <a:lnTo>
                    <a:pt x="1072" y="1176"/>
                  </a:lnTo>
                  <a:lnTo>
                    <a:pt x="1094" y="1168"/>
                  </a:lnTo>
                  <a:lnTo>
                    <a:pt x="1104" y="1162"/>
                  </a:lnTo>
                  <a:lnTo>
                    <a:pt x="1114" y="1156"/>
                  </a:lnTo>
                  <a:lnTo>
                    <a:pt x="1122" y="1148"/>
                  </a:lnTo>
                  <a:lnTo>
                    <a:pt x="1128" y="1138"/>
                  </a:lnTo>
                  <a:lnTo>
                    <a:pt x="1138" y="1122"/>
                  </a:lnTo>
                  <a:lnTo>
                    <a:pt x="1146" y="1112"/>
                  </a:lnTo>
                  <a:lnTo>
                    <a:pt x="1154" y="1106"/>
                  </a:lnTo>
                  <a:lnTo>
                    <a:pt x="1160" y="1104"/>
                  </a:lnTo>
                  <a:lnTo>
                    <a:pt x="1166" y="1100"/>
                  </a:lnTo>
                  <a:lnTo>
                    <a:pt x="1170" y="1096"/>
                  </a:lnTo>
                  <a:lnTo>
                    <a:pt x="1174" y="1088"/>
                  </a:lnTo>
                  <a:lnTo>
                    <a:pt x="1176" y="1072"/>
                  </a:lnTo>
                  <a:lnTo>
                    <a:pt x="1176" y="1058"/>
                  </a:lnTo>
                  <a:lnTo>
                    <a:pt x="1174" y="1044"/>
                  </a:lnTo>
                  <a:lnTo>
                    <a:pt x="1166" y="1034"/>
                  </a:lnTo>
                  <a:lnTo>
                    <a:pt x="1160" y="1026"/>
                  </a:lnTo>
                  <a:lnTo>
                    <a:pt x="1152" y="1016"/>
                  </a:lnTo>
                  <a:lnTo>
                    <a:pt x="1146" y="1004"/>
                  </a:lnTo>
                  <a:lnTo>
                    <a:pt x="1142" y="988"/>
                  </a:lnTo>
                  <a:lnTo>
                    <a:pt x="1142" y="968"/>
                  </a:lnTo>
                  <a:lnTo>
                    <a:pt x="1150" y="928"/>
                  </a:lnTo>
                  <a:lnTo>
                    <a:pt x="1152" y="910"/>
                  </a:lnTo>
                  <a:lnTo>
                    <a:pt x="1154" y="896"/>
                  </a:lnTo>
                  <a:lnTo>
                    <a:pt x="1152" y="882"/>
                  </a:lnTo>
                  <a:lnTo>
                    <a:pt x="1148" y="868"/>
                  </a:lnTo>
                  <a:lnTo>
                    <a:pt x="1140" y="856"/>
                  </a:lnTo>
                  <a:lnTo>
                    <a:pt x="1126" y="844"/>
                  </a:lnTo>
                  <a:lnTo>
                    <a:pt x="1116" y="832"/>
                  </a:lnTo>
                  <a:lnTo>
                    <a:pt x="1114" y="828"/>
                  </a:lnTo>
                  <a:lnTo>
                    <a:pt x="1112" y="824"/>
                  </a:lnTo>
                  <a:lnTo>
                    <a:pt x="1114" y="822"/>
                  </a:lnTo>
                  <a:lnTo>
                    <a:pt x="1118" y="818"/>
                  </a:lnTo>
                  <a:lnTo>
                    <a:pt x="1126" y="812"/>
                  </a:lnTo>
                  <a:lnTo>
                    <a:pt x="1136" y="804"/>
                  </a:lnTo>
                  <a:lnTo>
                    <a:pt x="1146" y="796"/>
                  </a:lnTo>
                  <a:lnTo>
                    <a:pt x="1150" y="790"/>
                  </a:lnTo>
                  <a:lnTo>
                    <a:pt x="1154" y="782"/>
                  </a:lnTo>
                  <a:lnTo>
                    <a:pt x="1156" y="774"/>
                  </a:lnTo>
                  <a:lnTo>
                    <a:pt x="1156" y="764"/>
                  </a:lnTo>
                  <a:lnTo>
                    <a:pt x="1156" y="754"/>
                  </a:lnTo>
                  <a:lnTo>
                    <a:pt x="1152" y="744"/>
                  </a:lnTo>
                  <a:lnTo>
                    <a:pt x="1148" y="738"/>
                  </a:lnTo>
                  <a:lnTo>
                    <a:pt x="1142" y="732"/>
                  </a:lnTo>
                  <a:lnTo>
                    <a:pt x="1134" y="728"/>
                  </a:lnTo>
                  <a:lnTo>
                    <a:pt x="1126" y="724"/>
                  </a:lnTo>
                  <a:lnTo>
                    <a:pt x="1106" y="722"/>
                  </a:lnTo>
                  <a:lnTo>
                    <a:pt x="1086" y="722"/>
                  </a:lnTo>
                  <a:lnTo>
                    <a:pt x="1064" y="724"/>
                  </a:lnTo>
                  <a:lnTo>
                    <a:pt x="1044" y="724"/>
                  </a:lnTo>
                  <a:lnTo>
                    <a:pt x="1028" y="722"/>
                  </a:lnTo>
                  <a:lnTo>
                    <a:pt x="1020" y="722"/>
                  </a:lnTo>
                  <a:lnTo>
                    <a:pt x="1012" y="722"/>
                  </a:lnTo>
                  <a:lnTo>
                    <a:pt x="1006" y="726"/>
                  </a:lnTo>
                  <a:lnTo>
                    <a:pt x="1002" y="732"/>
                  </a:lnTo>
                  <a:lnTo>
                    <a:pt x="994" y="748"/>
                  </a:lnTo>
                  <a:lnTo>
                    <a:pt x="988" y="766"/>
                  </a:lnTo>
                  <a:lnTo>
                    <a:pt x="980" y="788"/>
                  </a:lnTo>
                  <a:lnTo>
                    <a:pt x="970" y="808"/>
                  </a:lnTo>
                  <a:lnTo>
                    <a:pt x="964" y="816"/>
                  </a:lnTo>
                  <a:lnTo>
                    <a:pt x="958" y="824"/>
                  </a:lnTo>
                  <a:lnTo>
                    <a:pt x="948" y="832"/>
                  </a:lnTo>
                  <a:lnTo>
                    <a:pt x="938" y="838"/>
                  </a:lnTo>
                  <a:lnTo>
                    <a:pt x="916" y="848"/>
                  </a:lnTo>
                  <a:lnTo>
                    <a:pt x="908" y="854"/>
                  </a:lnTo>
                  <a:lnTo>
                    <a:pt x="906" y="858"/>
                  </a:lnTo>
                  <a:lnTo>
                    <a:pt x="904" y="862"/>
                  </a:lnTo>
                  <a:lnTo>
                    <a:pt x="906" y="866"/>
                  </a:lnTo>
                  <a:lnTo>
                    <a:pt x="912" y="874"/>
                  </a:lnTo>
                  <a:lnTo>
                    <a:pt x="920" y="884"/>
                  </a:lnTo>
                  <a:lnTo>
                    <a:pt x="922" y="888"/>
                  </a:lnTo>
                  <a:lnTo>
                    <a:pt x="926" y="894"/>
                  </a:lnTo>
                  <a:lnTo>
                    <a:pt x="926" y="902"/>
                  </a:lnTo>
                  <a:lnTo>
                    <a:pt x="926" y="910"/>
                  </a:lnTo>
                  <a:lnTo>
                    <a:pt x="922" y="918"/>
                  </a:lnTo>
                  <a:lnTo>
                    <a:pt x="916" y="928"/>
                  </a:lnTo>
                  <a:lnTo>
                    <a:pt x="912" y="938"/>
                  </a:lnTo>
                  <a:lnTo>
                    <a:pt x="910" y="948"/>
                  </a:lnTo>
                  <a:lnTo>
                    <a:pt x="912" y="954"/>
                  </a:lnTo>
                  <a:lnTo>
                    <a:pt x="916" y="962"/>
                  </a:lnTo>
                  <a:lnTo>
                    <a:pt x="924" y="968"/>
                  </a:lnTo>
                  <a:lnTo>
                    <a:pt x="932" y="974"/>
                  </a:lnTo>
                  <a:lnTo>
                    <a:pt x="952" y="986"/>
                  </a:lnTo>
                  <a:lnTo>
                    <a:pt x="974" y="996"/>
                  </a:lnTo>
                  <a:lnTo>
                    <a:pt x="982" y="1002"/>
                  </a:lnTo>
                  <a:lnTo>
                    <a:pt x="990" y="1008"/>
                  </a:lnTo>
                  <a:lnTo>
                    <a:pt x="996" y="1014"/>
                  </a:lnTo>
                  <a:lnTo>
                    <a:pt x="998" y="1022"/>
                  </a:lnTo>
                  <a:lnTo>
                    <a:pt x="998" y="1030"/>
                  </a:lnTo>
                  <a:lnTo>
                    <a:pt x="992" y="1040"/>
                  </a:lnTo>
                  <a:lnTo>
                    <a:pt x="982" y="1054"/>
                  </a:lnTo>
                  <a:lnTo>
                    <a:pt x="978" y="1058"/>
                  </a:lnTo>
                  <a:lnTo>
                    <a:pt x="974" y="1060"/>
                  </a:lnTo>
                  <a:lnTo>
                    <a:pt x="970" y="1060"/>
                  </a:lnTo>
                  <a:lnTo>
                    <a:pt x="966" y="1060"/>
                  </a:lnTo>
                  <a:lnTo>
                    <a:pt x="956" y="1052"/>
                  </a:lnTo>
                  <a:lnTo>
                    <a:pt x="942" y="1040"/>
                  </a:lnTo>
                  <a:lnTo>
                    <a:pt x="918" y="1024"/>
                  </a:lnTo>
                  <a:lnTo>
                    <a:pt x="884" y="1004"/>
                  </a:lnTo>
                  <a:lnTo>
                    <a:pt x="862" y="994"/>
                  </a:lnTo>
                  <a:lnTo>
                    <a:pt x="838" y="984"/>
                  </a:lnTo>
                  <a:lnTo>
                    <a:pt x="810" y="974"/>
                  </a:lnTo>
                  <a:lnTo>
                    <a:pt x="786" y="966"/>
                  </a:lnTo>
                  <a:lnTo>
                    <a:pt x="762" y="960"/>
                  </a:lnTo>
                  <a:lnTo>
                    <a:pt x="742" y="956"/>
                  </a:lnTo>
                  <a:lnTo>
                    <a:pt x="724" y="954"/>
                  </a:lnTo>
                  <a:lnTo>
                    <a:pt x="706" y="952"/>
                  </a:lnTo>
                  <a:lnTo>
                    <a:pt x="692" y="952"/>
                  </a:lnTo>
                  <a:lnTo>
                    <a:pt x="678" y="954"/>
                  </a:lnTo>
                  <a:lnTo>
                    <a:pt x="668" y="956"/>
                  </a:lnTo>
                  <a:lnTo>
                    <a:pt x="660" y="960"/>
                  </a:lnTo>
                  <a:lnTo>
                    <a:pt x="654" y="964"/>
                  </a:lnTo>
                  <a:lnTo>
                    <a:pt x="650" y="968"/>
                  </a:lnTo>
                  <a:lnTo>
                    <a:pt x="650" y="974"/>
                  </a:lnTo>
                  <a:lnTo>
                    <a:pt x="650" y="980"/>
                  </a:lnTo>
                  <a:lnTo>
                    <a:pt x="654" y="986"/>
                  </a:lnTo>
                  <a:lnTo>
                    <a:pt x="660" y="994"/>
                  </a:lnTo>
                  <a:lnTo>
                    <a:pt x="664" y="998"/>
                  </a:lnTo>
                  <a:lnTo>
                    <a:pt x="664" y="1004"/>
                  </a:lnTo>
                  <a:lnTo>
                    <a:pt x="664" y="1010"/>
                  </a:lnTo>
                  <a:lnTo>
                    <a:pt x="662" y="1016"/>
                  </a:lnTo>
                  <a:lnTo>
                    <a:pt x="654" y="1028"/>
                  </a:lnTo>
                  <a:lnTo>
                    <a:pt x="642" y="1038"/>
                  </a:lnTo>
                  <a:lnTo>
                    <a:pt x="628" y="1044"/>
                  </a:lnTo>
                  <a:lnTo>
                    <a:pt x="622" y="1046"/>
                  </a:lnTo>
                  <a:lnTo>
                    <a:pt x="618" y="1046"/>
                  </a:lnTo>
                  <a:lnTo>
                    <a:pt x="612" y="1046"/>
                  </a:lnTo>
                  <a:lnTo>
                    <a:pt x="608" y="1042"/>
                  </a:lnTo>
                  <a:lnTo>
                    <a:pt x="606" y="1038"/>
                  </a:lnTo>
                  <a:lnTo>
                    <a:pt x="606" y="1030"/>
                  </a:lnTo>
                  <a:lnTo>
                    <a:pt x="604" y="1018"/>
                  </a:lnTo>
                  <a:lnTo>
                    <a:pt x="602" y="1010"/>
                  </a:lnTo>
                  <a:lnTo>
                    <a:pt x="596" y="1006"/>
                  </a:lnTo>
                  <a:lnTo>
                    <a:pt x="590" y="1006"/>
                  </a:lnTo>
                  <a:lnTo>
                    <a:pt x="582" y="1010"/>
                  </a:lnTo>
                  <a:lnTo>
                    <a:pt x="570" y="1016"/>
                  </a:lnTo>
                  <a:lnTo>
                    <a:pt x="542" y="1034"/>
                  </a:lnTo>
                  <a:lnTo>
                    <a:pt x="526" y="1042"/>
                  </a:lnTo>
                  <a:lnTo>
                    <a:pt x="520" y="1042"/>
                  </a:lnTo>
                  <a:lnTo>
                    <a:pt x="516" y="1042"/>
                  </a:lnTo>
                  <a:lnTo>
                    <a:pt x="506" y="1040"/>
                  </a:lnTo>
                  <a:lnTo>
                    <a:pt x="498" y="1036"/>
                  </a:lnTo>
                  <a:lnTo>
                    <a:pt x="488" y="1032"/>
                  </a:lnTo>
                  <a:lnTo>
                    <a:pt x="478" y="1032"/>
                  </a:lnTo>
                  <a:lnTo>
                    <a:pt x="470" y="1032"/>
                  </a:lnTo>
                  <a:lnTo>
                    <a:pt x="462" y="1034"/>
                  </a:lnTo>
                  <a:lnTo>
                    <a:pt x="440" y="1046"/>
                  </a:lnTo>
                  <a:lnTo>
                    <a:pt x="420" y="1056"/>
                  </a:lnTo>
                  <a:lnTo>
                    <a:pt x="412" y="1060"/>
                  </a:lnTo>
                  <a:lnTo>
                    <a:pt x="406" y="1060"/>
                  </a:lnTo>
                  <a:lnTo>
                    <a:pt x="400" y="1060"/>
                  </a:lnTo>
                  <a:lnTo>
                    <a:pt x="396" y="1058"/>
                  </a:lnTo>
                  <a:lnTo>
                    <a:pt x="392" y="1054"/>
                  </a:lnTo>
                  <a:lnTo>
                    <a:pt x="390" y="1052"/>
                  </a:lnTo>
                  <a:lnTo>
                    <a:pt x="388" y="1042"/>
                  </a:lnTo>
                  <a:lnTo>
                    <a:pt x="392" y="1030"/>
                  </a:lnTo>
                  <a:lnTo>
                    <a:pt x="396" y="1020"/>
                  </a:lnTo>
                  <a:lnTo>
                    <a:pt x="406" y="1012"/>
                  </a:lnTo>
                  <a:lnTo>
                    <a:pt x="410" y="1006"/>
                  </a:lnTo>
                  <a:lnTo>
                    <a:pt x="412" y="1004"/>
                  </a:lnTo>
                  <a:lnTo>
                    <a:pt x="410" y="1004"/>
                  </a:lnTo>
                  <a:lnTo>
                    <a:pt x="402" y="1004"/>
                  </a:lnTo>
                  <a:lnTo>
                    <a:pt x="388" y="1008"/>
                  </a:lnTo>
                  <a:lnTo>
                    <a:pt x="368" y="1014"/>
                  </a:lnTo>
                  <a:lnTo>
                    <a:pt x="342" y="1024"/>
                  </a:lnTo>
                  <a:lnTo>
                    <a:pt x="312" y="1038"/>
                  </a:lnTo>
                  <a:lnTo>
                    <a:pt x="276" y="1054"/>
                  </a:lnTo>
                  <a:lnTo>
                    <a:pt x="242" y="1070"/>
                  </a:lnTo>
                  <a:lnTo>
                    <a:pt x="216" y="1078"/>
                  </a:lnTo>
                  <a:lnTo>
                    <a:pt x="196" y="1084"/>
                  </a:lnTo>
                  <a:lnTo>
                    <a:pt x="180" y="1086"/>
                  </a:lnTo>
                  <a:lnTo>
                    <a:pt x="168" y="1088"/>
                  </a:lnTo>
                  <a:lnTo>
                    <a:pt x="158" y="1094"/>
                  </a:lnTo>
                  <a:lnTo>
                    <a:pt x="152" y="1106"/>
                  </a:lnTo>
                  <a:lnTo>
                    <a:pt x="144" y="1124"/>
                  </a:lnTo>
                  <a:lnTo>
                    <a:pt x="138" y="1142"/>
                  </a:lnTo>
                  <a:lnTo>
                    <a:pt x="132" y="1152"/>
                  </a:lnTo>
                  <a:lnTo>
                    <a:pt x="126" y="1158"/>
                  </a:lnTo>
                  <a:lnTo>
                    <a:pt x="120" y="1158"/>
                  </a:lnTo>
                  <a:lnTo>
                    <a:pt x="106" y="1156"/>
                  </a:lnTo>
                  <a:lnTo>
                    <a:pt x="98" y="1156"/>
                  </a:lnTo>
                  <a:lnTo>
                    <a:pt x="86" y="1160"/>
                  </a:lnTo>
                  <a:lnTo>
                    <a:pt x="78" y="1164"/>
                  </a:lnTo>
                  <a:lnTo>
                    <a:pt x="54" y="1230"/>
                  </a:lnTo>
                  <a:lnTo>
                    <a:pt x="44" y="1256"/>
                  </a:lnTo>
                  <a:lnTo>
                    <a:pt x="36" y="1274"/>
                  </a:lnTo>
                  <a:lnTo>
                    <a:pt x="28" y="1292"/>
                  </a:lnTo>
                  <a:lnTo>
                    <a:pt x="20" y="1312"/>
                  </a:lnTo>
                  <a:lnTo>
                    <a:pt x="8" y="1346"/>
                  </a:lnTo>
                  <a:lnTo>
                    <a:pt x="0" y="1382"/>
                  </a:lnTo>
                  <a:lnTo>
                    <a:pt x="0" y="1562"/>
                  </a:lnTo>
                  <a:lnTo>
                    <a:pt x="60" y="1706"/>
                  </a:lnTo>
                  <a:lnTo>
                    <a:pt x="180" y="1898"/>
                  </a:lnTo>
                  <a:lnTo>
                    <a:pt x="236" y="2142"/>
                  </a:lnTo>
                  <a:lnTo>
                    <a:pt x="172" y="2176"/>
                  </a:lnTo>
                  <a:lnTo>
                    <a:pt x="166" y="2200"/>
                  </a:lnTo>
                  <a:lnTo>
                    <a:pt x="124" y="2214"/>
                  </a:lnTo>
                  <a:lnTo>
                    <a:pt x="104" y="2206"/>
                  </a:lnTo>
                  <a:lnTo>
                    <a:pt x="92" y="2204"/>
                  </a:lnTo>
                  <a:lnTo>
                    <a:pt x="86" y="2204"/>
                  </a:lnTo>
                  <a:lnTo>
                    <a:pt x="84" y="2208"/>
                  </a:lnTo>
                  <a:lnTo>
                    <a:pt x="70" y="2258"/>
                  </a:lnTo>
                  <a:lnTo>
                    <a:pt x="60" y="2304"/>
                  </a:lnTo>
                  <a:lnTo>
                    <a:pt x="76" y="2364"/>
                  </a:lnTo>
                  <a:lnTo>
                    <a:pt x="114" y="2388"/>
                  </a:lnTo>
                  <a:lnTo>
                    <a:pt x="142" y="2422"/>
                  </a:lnTo>
                  <a:lnTo>
                    <a:pt x="148" y="2454"/>
                  </a:lnTo>
                  <a:lnTo>
                    <a:pt x="130" y="2486"/>
                  </a:lnTo>
                  <a:lnTo>
                    <a:pt x="98" y="2508"/>
                  </a:lnTo>
                  <a:lnTo>
                    <a:pt x="70" y="2552"/>
                  </a:lnTo>
                  <a:lnTo>
                    <a:pt x="80" y="2588"/>
                  </a:lnTo>
                  <a:lnTo>
                    <a:pt x="132" y="2652"/>
                  </a:lnTo>
                  <a:lnTo>
                    <a:pt x="156" y="2704"/>
                  </a:lnTo>
                  <a:lnTo>
                    <a:pt x="182" y="2744"/>
                  </a:lnTo>
                  <a:lnTo>
                    <a:pt x="180" y="2776"/>
                  </a:lnTo>
                  <a:lnTo>
                    <a:pt x="182" y="2792"/>
                  </a:lnTo>
                  <a:lnTo>
                    <a:pt x="186" y="2844"/>
                  </a:lnTo>
                  <a:lnTo>
                    <a:pt x="190" y="2864"/>
                  </a:lnTo>
                  <a:lnTo>
                    <a:pt x="186" y="2882"/>
                  </a:lnTo>
                  <a:lnTo>
                    <a:pt x="188" y="2896"/>
                  </a:lnTo>
                  <a:lnTo>
                    <a:pt x="182" y="2898"/>
                  </a:lnTo>
                  <a:lnTo>
                    <a:pt x="178" y="2898"/>
                  </a:lnTo>
                  <a:lnTo>
                    <a:pt x="176" y="2896"/>
                  </a:lnTo>
                  <a:lnTo>
                    <a:pt x="176" y="2894"/>
                  </a:lnTo>
                  <a:lnTo>
                    <a:pt x="174" y="2888"/>
                  </a:lnTo>
                  <a:lnTo>
                    <a:pt x="172" y="2886"/>
                  </a:lnTo>
                  <a:lnTo>
                    <a:pt x="170" y="2886"/>
                  </a:lnTo>
                  <a:lnTo>
                    <a:pt x="172" y="2886"/>
                  </a:lnTo>
                  <a:lnTo>
                    <a:pt x="174" y="2888"/>
                  </a:lnTo>
                  <a:lnTo>
                    <a:pt x="176" y="2894"/>
                  </a:lnTo>
                  <a:lnTo>
                    <a:pt x="176" y="2896"/>
                  </a:lnTo>
                  <a:lnTo>
                    <a:pt x="178" y="2898"/>
                  </a:lnTo>
                  <a:lnTo>
                    <a:pt x="182" y="2898"/>
                  </a:lnTo>
                  <a:lnTo>
                    <a:pt x="188" y="2896"/>
                  </a:lnTo>
                  <a:lnTo>
                    <a:pt x="174" y="2986"/>
                  </a:lnTo>
                  <a:lnTo>
                    <a:pt x="174" y="3028"/>
                  </a:lnTo>
                  <a:lnTo>
                    <a:pt x="168" y="3124"/>
                  </a:lnTo>
                  <a:lnTo>
                    <a:pt x="174" y="3168"/>
                  </a:lnTo>
                  <a:lnTo>
                    <a:pt x="210" y="3264"/>
                  </a:lnTo>
                  <a:lnTo>
                    <a:pt x="248" y="3338"/>
                  </a:lnTo>
                  <a:lnTo>
                    <a:pt x="248" y="3362"/>
                  </a:lnTo>
                  <a:lnTo>
                    <a:pt x="254" y="3368"/>
                  </a:lnTo>
                  <a:lnTo>
                    <a:pt x="258" y="3372"/>
                  </a:lnTo>
                  <a:lnTo>
                    <a:pt x="262" y="3384"/>
                  </a:lnTo>
                  <a:lnTo>
                    <a:pt x="264" y="3394"/>
                  </a:lnTo>
                  <a:lnTo>
                    <a:pt x="268" y="3400"/>
                  </a:lnTo>
                  <a:lnTo>
                    <a:pt x="272" y="3406"/>
                  </a:lnTo>
                  <a:lnTo>
                    <a:pt x="276" y="3412"/>
                  </a:lnTo>
                  <a:lnTo>
                    <a:pt x="278" y="3416"/>
                  </a:lnTo>
                  <a:lnTo>
                    <a:pt x="278" y="3424"/>
                  </a:lnTo>
                  <a:lnTo>
                    <a:pt x="280" y="3432"/>
                  </a:lnTo>
                  <a:lnTo>
                    <a:pt x="282" y="3438"/>
                  </a:lnTo>
                  <a:lnTo>
                    <a:pt x="286" y="3444"/>
                  </a:lnTo>
                  <a:lnTo>
                    <a:pt x="294" y="3452"/>
                  </a:lnTo>
                  <a:lnTo>
                    <a:pt x="302" y="3456"/>
                  </a:lnTo>
                  <a:lnTo>
                    <a:pt x="320" y="3464"/>
                  </a:lnTo>
                  <a:lnTo>
                    <a:pt x="334" y="3470"/>
                  </a:lnTo>
                  <a:lnTo>
                    <a:pt x="338" y="3474"/>
                  </a:lnTo>
                  <a:lnTo>
                    <a:pt x="338" y="3478"/>
                  </a:lnTo>
                  <a:lnTo>
                    <a:pt x="338" y="3480"/>
                  </a:lnTo>
                  <a:lnTo>
                    <a:pt x="340" y="3484"/>
                  </a:lnTo>
                  <a:lnTo>
                    <a:pt x="350" y="3490"/>
                  </a:lnTo>
                  <a:lnTo>
                    <a:pt x="360" y="3496"/>
                  </a:lnTo>
                  <a:lnTo>
                    <a:pt x="366" y="3500"/>
                  </a:lnTo>
                  <a:lnTo>
                    <a:pt x="374" y="3508"/>
                  </a:lnTo>
                  <a:lnTo>
                    <a:pt x="382" y="3512"/>
                  </a:lnTo>
                  <a:lnTo>
                    <a:pt x="388" y="3514"/>
                  </a:lnTo>
                  <a:lnTo>
                    <a:pt x="394" y="3514"/>
                  </a:lnTo>
                  <a:lnTo>
                    <a:pt x="404" y="3516"/>
                  </a:lnTo>
                  <a:lnTo>
                    <a:pt x="410" y="3516"/>
                  </a:lnTo>
                  <a:lnTo>
                    <a:pt x="414" y="3522"/>
                  </a:lnTo>
                  <a:lnTo>
                    <a:pt x="420" y="3524"/>
                  </a:lnTo>
                  <a:lnTo>
                    <a:pt x="424" y="3526"/>
                  </a:lnTo>
                  <a:lnTo>
                    <a:pt x="428" y="3524"/>
                  </a:lnTo>
                  <a:lnTo>
                    <a:pt x="432" y="3522"/>
                  </a:lnTo>
                  <a:lnTo>
                    <a:pt x="442" y="3514"/>
                  </a:lnTo>
                  <a:lnTo>
                    <a:pt x="446" y="3512"/>
                  </a:lnTo>
                  <a:lnTo>
                    <a:pt x="450" y="3512"/>
                  </a:lnTo>
                  <a:lnTo>
                    <a:pt x="456" y="3510"/>
                  </a:lnTo>
                  <a:lnTo>
                    <a:pt x="458" y="3508"/>
                  </a:lnTo>
                  <a:lnTo>
                    <a:pt x="462" y="3504"/>
                  </a:lnTo>
                  <a:lnTo>
                    <a:pt x="464" y="3502"/>
                  </a:lnTo>
                  <a:lnTo>
                    <a:pt x="468" y="3502"/>
                  </a:lnTo>
                  <a:lnTo>
                    <a:pt x="472" y="3500"/>
                  </a:lnTo>
                  <a:lnTo>
                    <a:pt x="476" y="3498"/>
                  </a:lnTo>
                  <a:lnTo>
                    <a:pt x="480" y="3494"/>
                  </a:lnTo>
                  <a:lnTo>
                    <a:pt x="482" y="3492"/>
                  </a:lnTo>
                  <a:lnTo>
                    <a:pt x="488" y="3490"/>
                  </a:lnTo>
                  <a:lnTo>
                    <a:pt x="492" y="3490"/>
                  </a:lnTo>
                  <a:lnTo>
                    <a:pt x="500" y="3492"/>
                  </a:lnTo>
                  <a:lnTo>
                    <a:pt x="508" y="3496"/>
                  </a:lnTo>
                  <a:lnTo>
                    <a:pt x="514" y="3502"/>
                  </a:lnTo>
                  <a:lnTo>
                    <a:pt x="518" y="3512"/>
                  </a:lnTo>
                  <a:lnTo>
                    <a:pt x="520" y="3522"/>
                  </a:lnTo>
                  <a:lnTo>
                    <a:pt x="524" y="3542"/>
                  </a:lnTo>
                  <a:lnTo>
                    <a:pt x="526" y="3558"/>
                  </a:lnTo>
                  <a:lnTo>
                    <a:pt x="528" y="3562"/>
                  </a:lnTo>
                  <a:lnTo>
                    <a:pt x="532" y="3564"/>
                  </a:lnTo>
                  <a:lnTo>
                    <a:pt x="542" y="3566"/>
                  </a:lnTo>
                  <a:lnTo>
                    <a:pt x="550" y="3568"/>
                  </a:lnTo>
                  <a:lnTo>
                    <a:pt x="554" y="3570"/>
                  </a:lnTo>
                  <a:lnTo>
                    <a:pt x="558" y="3572"/>
                  </a:lnTo>
                  <a:lnTo>
                    <a:pt x="562" y="3576"/>
                  </a:lnTo>
                  <a:lnTo>
                    <a:pt x="566" y="3574"/>
                  </a:lnTo>
                  <a:lnTo>
                    <a:pt x="570" y="3574"/>
                  </a:lnTo>
                  <a:lnTo>
                    <a:pt x="580" y="3574"/>
                  </a:lnTo>
                  <a:lnTo>
                    <a:pt x="586" y="3574"/>
                  </a:lnTo>
                  <a:lnTo>
                    <a:pt x="590" y="3576"/>
                  </a:lnTo>
                  <a:lnTo>
                    <a:pt x="596" y="3580"/>
                  </a:lnTo>
                  <a:lnTo>
                    <a:pt x="600" y="3584"/>
                  </a:lnTo>
                  <a:lnTo>
                    <a:pt x="604" y="3584"/>
                  </a:lnTo>
                  <a:lnTo>
                    <a:pt x="608" y="3582"/>
                  </a:lnTo>
                  <a:lnTo>
                    <a:pt x="614" y="3580"/>
                  </a:lnTo>
                  <a:lnTo>
                    <a:pt x="620" y="3582"/>
                  </a:lnTo>
                  <a:lnTo>
                    <a:pt x="636" y="3584"/>
                  </a:lnTo>
                  <a:lnTo>
                    <a:pt x="650" y="3588"/>
                  </a:lnTo>
                  <a:lnTo>
                    <a:pt x="652" y="3588"/>
                  </a:lnTo>
                  <a:lnTo>
                    <a:pt x="654" y="3586"/>
                  </a:lnTo>
                  <a:lnTo>
                    <a:pt x="654" y="3582"/>
                  </a:lnTo>
                  <a:lnTo>
                    <a:pt x="656" y="3580"/>
                  </a:lnTo>
                  <a:lnTo>
                    <a:pt x="658" y="3582"/>
                  </a:lnTo>
                  <a:lnTo>
                    <a:pt x="662" y="3586"/>
                  </a:lnTo>
                  <a:lnTo>
                    <a:pt x="664" y="3590"/>
                  </a:lnTo>
                  <a:lnTo>
                    <a:pt x="670" y="3592"/>
                  </a:lnTo>
                  <a:lnTo>
                    <a:pt x="678" y="3594"/>
                  </a:lnTo>
                  <a:lnTo>
                    <a:pt x="688" y="3598"/>
                  </a:lnTo>
                  <a:lnTo>
                    <a:pt x="692" y="3600"/>
                  </a:lnTo>
                  <a:lnTo>
                    <a:pt x="696" y="3600"/>
                  </a:lnTo>
                  <a:lnTo>
                    <a:pt x="696" y="3596"/>
                  </a:lnTo>
                  <a:lnTo>
                    <a:pt x="698" y="3592"/>
                  </a:lnTo>
                  <a:lnTo>
                    <a:pt x="700" y="3592"/>
                  </a:lnTo>
                  <a:lnTo>
                    <a:pt x="702" y="3592"/>
                  </a:lnTo>
                  <a:lnTo>
                    <a:pt x="706" y="3598"/>
                  </a:lnTo>
                  <a:lnTo>
                    <a:pt x="710" y="3600"/>
                  </a:lnTo>
                  <a:lnTo>
                    <a:pt x="712" y="3600"/>
                  </a:lnTo>
                  <a:lnTo>
                    <a:pt x="716" y="3598"/>
                  </a:lnTo>
                  <a:lnTo>
                    <a:pt x="724" y="3594"/>
                  </a:lnTo>
                  <a:lnTo>
                    <a:pt x="726" y="3592"/>
                  </a:lnTo>
                  <a:lnTo>
                    <a:pt x="730" y="3594"/>
                  </a:lnTo>
                  <a:lnTo>
                    <a:pt x="732" y="3594"/>
                  </a:lnTo>
                  <a:lnTo>
                    <a:pt x="734" y="3594"/>
                  </a:lnTo>
                  <a:lnTo>
                    <a:pt x="738" y="3590"/>
                  </a:lnTo>
                  <a:lnTo>
                    <a:pt x="740" y="3588"/>
                  </a:lnTo>
                  <a:lnTo>
                    <a:pt x="746" y="3588"/>
                  </a:lnTo>
                  <a:lnTo>
                    <a:pt x="752" y="3588"/>
                  </a:lnTo>
                  <a:lnTo>
                    <a:pt x="762" y="3590"/>
                  </a:lnTo>
                  <a:lnTo>
                    <a:pt x="770" y="3594"/>
                  </a:lnTo>
                  <a:lnTo>
                    <a:pt x="774" y="3594"/>
                  </a:lnTo>
                  <a:lnTo>
                    <a:pt x="776" y="3592"/>
                  </a:lnTo>
                  <a:lnTo>
                    <a:pt x="778" y="3590"/>
                  </a:lnTo>
                  <a:lnTo>
                    <a:pt x="780" y="3588"/>
                  </a:lnTo>
                  <a:lnTo>
                    <a:pt x="782" y="3586"/>
                  </a:lnTo>
                  <a:lnTo>
                    <a:pt x="786" y="3586"/>
                  </a:lnTo>
                  <a:lnTo>
                    <a:pt x="794" y="3586"/>
                  </a:lnTo>
                  <a:lnTo>
                    <a:pt x="810" y="3590"/>
                  </a:lnTo>
                  <a:lnTo>
                    <a:pt x="820" y="3594"/>
                  </a:lnTo>
                  <a:lnTo>
                    <a:pt x="824" y="3594"/>
                  </a:lnTo>
                  <a:lnTo>
                    <a:pt x="828" y="3590"/>
                  </a:lnTo>
                  <a:lnTo>
                    <a:pt x="832" y="3588"/>
                  </a:lnTo>
                  <a:lnTo>
                    <a:pt x="840" y="3586"/>
                  </a:lnTo>
                  <a:lnTo>
                    <a:pt x="866" y="3582"/>
                  </a:lnTo>
                  <a:lnTo>
                    <a:pt x="892" y="3582"/>
                  </a:lnTo>
                  <a:lnTo>
                    <a:pt x="900" y="3584"/>
                  </a:lnTo>
                  <a:lnTo>
                    <a:pt x="904" y="3586"/>
                  </a:lnTo>
                  <a:lnTo>
                    <a:pt x="904" y="3588"/>
                  </a:lnTo>
                  <a:lnTo>
                    <a:pt x="904" y="3598"/>
                  </a:lnTo>
                  <a:lnTo>
                    <a:pt x="904" y="3606"/>
                  </a:lnTo>
                  <a:lnTo>
                    <a:pt x="904" y="3608"/>
                  </a:lnTo>
                  <a:lnTo>
                    <a:pt x="906" y="3610"/>
                  </a:lnTo>
                  <a:lnTo>
                    <a:pt x="916" y="3612"/>
                  </a:lnTo>
                  <a:lnTo>
                    <a:pt x="920" y="3612"/>
                  </a:lnTo>
                  <a:lnTo>
                    <a:pt x="924" y="3614"/>
                  </a:lnTo>
                  <a:lnTo>
                    <a:pt x="926" y="3616"/>
                  </a:lnTo>
                  <a:lnTo>
                    <a:pt x="926" y="3620"/>
                  </a:lnTo>
                  <a:lnTo>
                    <a:pt x="926" y="3626"/>
                  </a:lnTo>
                  <a:lnTo>
                    <a:pt x="926" y="3630"/>
                  </a:lnTo>
                  <a:lnTo>
                    <a:pt x="928" y="3634"/>
                  </a:lnTo>
                  <a:lnTo>
                    <a:pt x="932" y="3638"/>
                  </a:lnTo>
                  <a:lnTo>
                    <a:pt x="932" y="3642"/>
                  </a:lnTo>
                  <a:lnTo>
                    <a:pt x="932" y="3646"/>
                  </a:lnTo>
                  <a:lnTo>
                    <a:pt x="934" y="3652"/>
                  </a:lnTo>
                  <a:lnTo>
                    <a:pt x="938" y="3654"/>
                  </a:lnTo>
                  <a:lnTo>
                    <a:pt x="936" y="3656"/>
                  </a:lnTo>
                  <a:lnTo>
                    <a:pt x="936" y="3658"/>
                  </a:lnTo>
                  <a:lnTo>
                    <a:pt x="940" y="3662"/>
                  </a:lnTo>
                  <a:lnTo>
                    <a:pt x="944" y="3664"/>
                  </a:lnTo>
                  <a:lnTo>
                    <a:pt x="946" y="3664"/>
                  </a:lnTo>
                  <a:lnTo>
                    <a:pt x="950" y="3664"/>
                  </a:lnTo>
                  <a:lnTo>
                    <a:pt x="952" y="3662"/>
                  </a:lnTo>
                  <a:lnTo>
                    <a:pt x="956" y="3664"/>
                  </a:lnTo>
                  <a:lnTo>
                    <a:pt x="958" y="3666"/>
                  </a:lnTo>
                  <a:lnTo>
                    <a:pt x="962" y="3670"/>
                  </a:lnTo>
                  <a:lnTo>
                    <a:pt x="966" y="3674"/>
                  </a:lnTo>
                  <a:lnTo>
                    <a:pt x="972" y="3676"/>
                  </a:lnTo>
                  <a:lnTo>
                    <a:pt x="976" y="3680"/>
                  </a:lnTo>
                  <a:lnTo>
                    <a:pt x="982" y="3690"/>
                  </a:lnTo>
                  <a:lnTo>
                    <a:pt x="986" y="3696"/>
                  </a:lnTo>
                  <a:lnTo>
                    <a:pt x="992" y="3702"/>
                  </a:lnTo>
                  <a:lnTo>
                    <a:pt x="1000" y="3708"/>
                  </a:lnTo>
                  <a:lnTo>
                    <a:pt x="1008" y="3712"/>
                  </a:lnTo>
                  <a:lnTo>
                    <a:pt x="1016" y="3716"/>
                  </a:lnTo>
                  <a:lnTo>
                    <a:pt x="1024" y="3716"/>
                  </a:lnTo>
                  <a:lnTo>
                    <a:pt x="1032" y="3716"/>
                  </a:lnTo>
                  <a:lnTo>
                    <a:pt x="1038" y="3712"/>
                  </a:lnTo>
                  <a:lnTo>
                    <a:pt x="1044" y="3708"/>
                  </a:lnTo>
                  <a:lnTo>
                    <a:pt x="1048" y="3708"/>
                  </a:lnTo>
                  <a:lnTo>
                    <a:pt x="1052" y="3710"/>
                  </a:lnTo>
                  <a:lnTo>
                    <a:pt x="1052" y="3714"/>
                  </a:lnTo>
                  <a:lnTo>
                    <a:pt x="1050" y="3720"/>
                  </a:lnTo>
                  <a:lnTo>
                    <a:pt x="1046" y="3726"/>
                  </a:lnTo>
                  <a:lnTo>
                    <a:pt x="1040" y="3730"/>
                  </a:lnTo>
                  <a:lnTo>
                    <a:pt x="1028" y="3734"/>
                  </a:lnTo>
                  <a:lnTo>
                    <a:pt x="1016" y="3736"/>
                  </a:lnTo>
                  <a:lnTo>
                    <a:pt x="1006" y="3734"/>
                  </a:lnTo>
                  <a:lnTo>
                    <a:pt x="992" y="3732"/>
                  </a:lnTo>
                  <a:lnTo>
                    <a:pt x="992" y="3734"/>
                  </a:lnTo>
                  <a:lnTo>
                    <a:pt x="994" y="3740"/>
                  </a:lnTo>
                  <a:lnTo>
                    <a:pt x="1018" y="3770"/>
                  </a:lnTo>
                  <a:lnTo>
                    <a:pt x="1048" y="3804"/>
                  </a:lnTo>
                  <a:lnTo>
                    <a:pt x="1060" y="3814"/>
                  </a:lnTo>
                  <a:lnTo>
                    <a:pt x="1070" y="3820"/>
                  </a:lnTo>
                  <a:lnTo>
                    <a:pt x="1078" y="3822"/>
                  </a:lnTo>
                  <a:lnTo>
                    <a:pt x="1090" y="3818"/>
                  </a:lnTo>
                  <a:lnTo>
                    <a:pt x="1102" y="3810"/>
                  </a:lnTo>
                  <a:lnTo>
                    <a:pt x="1116" y="3798"/>
                  </a:lnTo>
                  <a:lnTo>
                    <a:pt x="1124" y="3790"/>
                  </a:lnTo>
                  <a:lnTo>
                    <a:pt x="1128" y="3782"/>
                  </a:lnTo>
                  <a:lnTo>
                    <a:pt x="1128" y="3772"/>
                  </a:lnTo>
                  <a:lnTo>
                    <a:pt x="1128" y="3764"/>
                  </a:lnTo>
                  <a:lnTo>
                    <a:pt x="1128" y="3756"/>
                  </a:lnTo>
                  <a:lnTo>
                    <a:pt x="1128" y="3750"/>
                  </a:lnTo>
                  <a:lnTo>
                    <a:pt x="1132" y="3744"/>
                  </a:lnTo>
                  <a:lnTo>
                    <a:pt x="1138" y="3742"/>
                  </a:lnTo>
                  <a:lnTo>
                    <a:pt x="1144" y="3740"/>
                  </a:lnTo>
                  <a:lnTo>
                    <a:pt x="1148" y="3740"/>
                  </a:lnTo>
                  <a:lnTo>
                    <a:pt x="1148" y="3742"/>
                  </a:lnTo>
                  <a:lnTo>
                    <a:pt x="1146" y="3746"/>
                  </a:lnTo>
                  <a:lnTo>
                    <a:pt x="1142" y="3754"/>
                  </a:lnTo>
                  <a:lnTo>
                    <a:pt x="1142" y="3760"/>
                  </a:lnTo>
                  <a:lnTo>
                    <a:pt x="1144" y="3764"/>
                  </a:lnTo>
                  <a:lnTo>
                    <a:pt x="1146" y="3770"/>
                  </a:lnTo>
                  <a:lnTo>
                    <a:pt x="1146" y="3774"/>
                  </a:lnTo>
                  <a:lnTo>
                    <a:pt x="1144" y="3778"/>
                  </a:lnTo>
                  <a:lnTo>
                    <a:pt x="1144" y="3782"/>
                  </a:lnTo>
                  <a:lnTo>
                    <a:pt x="1144" y="3788"/>
                  </a:lnTo>
                  <a:lnTo>
                    <a:pt x="1146" y="3794"/>
                  </a:lnTo>
                  <a:lnTo>
                    <a:pt x="1150" y="3804"/>
                  </a:lnTo>
                  <a:lnTo>
                    <a:pt x="1154" y="3814"/>
                  </a:lnTo>
                  <a:lnTo>
                    <a:pt x="1154" y="3822"/>
                  </a:lnTo>
                  <a:lnTo>
                    <a:pt x="1150" y="3838"/>
                  </a:lnTo>
                  <a:lnTo>
                    <a:pt x="1148" y="3848"/>
                  </a:lnTo>
                  <a:lnTo>
                    <a:pt x="1148" y="3864"/>
                  </a:lnTo>
                  <a:lnTo>
                    <a:pt x="1148" y="3884"/>
                  </a:lnTo>
                  <a:lnTo>
                    <a:pt x="1152" y="3912"/>
                  </a:lnTo>
                  <a:lnTo>
                    <a:pt x="1170" y="4010"/>
                  </a:lnTo>
                  <a:lnTo>
                    <a:pt x="1176" y="4042"/>
                  </a:lnTo>
                  <a:lnTo>
                    <a:pt x="1184" y="4060"/>
                  </a:lnTo>
                  <a:lnTo>
                    <a:pt x="1194" y="4084"/>
                  </a:lnTo>
                  <a:lnTo>
                    <a:pt x="1210" y="4122"/>
                  </a:lnTo>
                  <a:lnTo>
                    <a:pt x="1224" y="4164"/>
                  </a:lnTo>
                  <a:lnTo>
                    <a:pt x="1230" y="4184"/>
                  </a:lnTo>
                  <a:lnTo>
                    <a:pt x="1232" y="4204"/>
                  </a:lnTo>
                  <a:lnTo>
                    <a:pt x="1236" y="4220"/>
                  </a:lnTo>
                  <a:lnTo>
                    <a:pt x="1240" y="4232"/>
                  </a:lnTo>
                  <a:lnTo>
                    <a:pt x="1254" y="4256"/>
                  </a:lnTo>
                  <a:lnTo>
                    <a:pt x="1262" y="4268"/>
                  </a:lnTo>
                  <a:lnTo>
                    <a:pt x="1268" y="4284"/>
                  </a:lnTo>
                  <a:lnTo>
                    <a:pt x="1276" y="4304"/>
                  </a:lnTo>
                  <a:lnTo>
                    <a:pt x="1282" y="4330"/>
                  </a:lnTo>
                  <a:lnTo>
                    <a:pt x="1290" y="4358"/>
                  </a:lnTo>
                  <a:lnTo>
                    <a:pt x="1296" y="4384"/>
                  </a:lnTo>
                  <a:lnTo>
                    <a:pt x="1306" y="4406"/>
                  </a:lnTo>
                  <a:lnTo>
                    <a:pt x="1314" y="4424"/>
                  </a:lnTo>
                  <a:lnTo>
                    <a:pt x="1324" y="4436"/>
                  </a:lnTo>
                  <a:lnTo>
                    <a:pt x="1328" y="4442"/>
                  </a:lnTo>
                  <a:lnTo>
                    <a:pt x="1334" y="4444"/>
                  </a:lnTo>
                  <a:lnTo>
                    <a:pt x="1338" y="4446"/>
                  </a:lnTo>
                  <a:lnTo>
                    <a:pt x="1344" y="4446"/>
                  </a:lnTo>
                  <a:lnTo>
                    <a:pt x="1348" y="4444"/>
                  </a:lnTo>
                  <a:lnTo>
                    <a:pt x="1354" y="4440"/>
                  </a:lnTo>
                  <a:lnTo>
                    <a:pt x="1362" y="4432"/>
                  </a:lnTo>
                  <a:lnTo>
                    <a:pt x="1366" y="4424"/>
                  </a:lnTo>
                  <a:lnTo>
                    <a:pt x="1368" y="4416"/>
                  </a:lnTo>
                  <a:lnTo>
                    <a:pt x="1368" y="4410"/>
                  </a:lnTo>
                  <a:lnTo>
                    <a:pt x="1368" y="4406"/>
                  </a:lnTo>
                  <a:lnTo>
                    <a:pt x="1372" y="4400"/>
                  </a:lnTo>
                  <a:lnTo>
                    <a:pt x="1376" y="4396"/>
                  </a:lnTo>
                  <a:lnTo>
                    <a:pt x="1384" y="4394"/>
                  </a:lnTo>
                  <a:lnTo>
                    <a:pt x="1402" y="4390"/>
                  </a:lnTo>
                  <a:lnTo>
                    <a:pt x="1412" y="4390"/>
                  </a:lnTo>
                  <a:lnTo>
                    <a:pt x="1418" y="4390"/>
                  </a:lnTo>
                  <a:lnTo>
                    <a:pt x="1420" y="4390"/>
                  </a:lnTo>
                  <a:lnTo>
                    <a:pt x="1420" y="4388"/>
                  </a:lnTo>
                  <a:lnTo>
                    <a:pt x="1420" y="4386"/>
                  </a:lnTo>
                  <a:lnTo>
                    <a:pt x="1416" y="4384"/>
                  </a:lnTo>
                  <a:lnTo>
                    <a:pt x="1408" y="4382"/>
                  </a:lnTo>
                  <a:lnTo>
                    <a:pt x="1404" y="4380"/>
                  </a:lnTo>
                  <a:lnTo>
                    <a:pt x="1400" y="4376"/>
                  </a:lnTo>
                  <a:lnTo>
                    <a:pt x="1402" y="4370"/>
                  </a:lnTo>
                  <a:lnTo>
                    <a:pt x="1406" y="4362"/>
                  </a:lnTo>
                  <a:lnTo>
                    <a:pt x="1410" y="4354"/>
                  </a:lnTo>
                  <a:lnTo>
                    <a:pt x="1412" y="4348"/>
                  </a:lnTo>
                  <a:lnTo>
                    <a:pt x="1412" y="4342"/>
                  </a:lnTo>
                  <a:lnTo>
                    <a:pt x="1414" y="4340"/>
                  </a:lnTo>
                  <a:lnTo>
                    <a:pt x="1428" y="4338"/>
                  </a:lnTo>
                  <a:lnTo>
                    <a:pt x="1434" y="4336"/>
                  </a:lnTo>
                  <a:lnTo>
                    <a:pt x="1436" y="4334"/>
                  </a:lnTo>
                  <a:lnTo>
                    <a:pt x="1438" y="4332"/>
                  </a:lnTo>
                  <a:lnTo>
                    <a:pt x="1438" y="4322"/>
                  </a:lnTo>
                  <a:lnTo>
                    <a:pt x="1436" y="4312"/>
                  </a:lnTo>
                  <a:lnTo>
                    <a:pt x="1434" y="4298"/>
                  </a:lnTo>
                  <a:lnTo>
                    <a:pt x="1432" y="4284"/>
                  </a:lnTo>
                  <a:lnTo>
                    <a:pt x="1434" y="4266"/>
                  </a:lnTo>
                  <a:lnTo>
                    <a:pt x="1440" y="4246"/>
                  </a:lnTo>
                  <a:lnTo>
                    <a:pt x="1448" y="4226"/>
                  </a:lnTo>
                  <a:lnTo>
                    <a:pt x="1454" y="4206"/>
                  </a:lnTo>
                  <a:lnTo>
                    <a:pt x="1456" y="4196"/>
                  </a:lnTo>
                  <a:lnTo>
                    <a:pt x="1454" y="4186"/>
                  </a:lnTo>
                  <a:lnTo>
                    <a:pt x="1452" y="4172"/>
                  </a:lnTo>
                  <a:lnTo>
                    <a:pt x="1448" y="4154"/>
                  </a:lnTo>
                  <a:lnTo>
                    <a:pt x="1448" y="4144"/>
                  </a:lnTo>
                  <a:lnTo>
                    <a:pt x="1450" y="4138"/>
                  </a:lnTo>
                  <a:lnTo>
                    <a:pt x="1450" y="4128"/>
                  </a:lnTo>
                  <a:lnTo>
                    <a:pt x="1446" y="4108"/>
                  </a:lnTo>
                  <a:lnTo>
                    <a:pt x="1444" y="4098"/>
                  </a:lnTo>
                  <a:lnTo>
                    <a:pt x="1442" y="4088"/>
                  </a:lnTo>
                  <a:lnTo>
                    <a:pt x="1444" y="4082"/>
                  </a:lnTo>
                  <a:lnTo>
                    <a:pt x="1444" y="4076"/>
                  </a:lnTo>
                  <a:lnTo>
                    <a:pt x="1448" y="4074"/>
                  </a:lnTo>
                  <a:lnTo>
                    <a:pt x="1452" y="4070"/>
                  </a:lnTo>
                  <a:lnTo>
                    <a:pt x="1460" y="4068"/>
                  </a:lnTo>
                  <a:lnTo>
                    <a:pt x="1470" y="4066"/>
                  </a:lnTo>
                  <a:lnTo>
                    <a:pt x="1480" y="4064"/>
                  </a:lnTo>
                  <a:lnTo>
                    <a:pt x="1488" y="4058"/>
                  </a:lnTo>
                  <a:lnTo>
                    <a:pt x="1490" y="4054"/>
                  </a:lnTo>
                  <a:lnTo>
                    <a:pt x="1492" y="4050"/>
                  </a:lnTo>
                  <a:lnTo>
                    <a:pt x="1494" y="4040"/>
                  </a:lnTo>
                  <a:lnTo>
                    <a:pt x="1496" y="4038"/>
                  </a:lnTo>
                  <a:lnTo>
                    <a:pt x="1498" y="4038"/>
                  </a:lnTo>
                  <a:lnTo>
                    <a:pt x="1502" y="4040"/>
                  </a:lnTo>
                  <a:lnTo>
                    <a:pt x="1506" y="4042"/>
                  </a:lnTo>
                  <a:lnTo>
                    <a:pt x="1512" y="4042"/>
                  </a:lnTo>
                  <a:lnTo>
                    <a:pt x="1520" y="4040"/>
                  </a:lnTo>
                  <a:lnTo>
                    <a:pt x="1530" y="4032"/>
                  </a:lnTo>
                  <a:lnTo>
                    <a:pt x="1536" y="4024"/>
                  </a:lnTo>
                  <a:lnTo>
                    <a:pt x="1538" y="4020"/>
                  </a:lnTo>
                  <a:lnTo>
                    <a:pt x="1538" y="4016"/>
                  </a:lnTo>
                  <a:lnTo>
                    <a:pt x="1538" y="4014"/>
                  </a:lnTo>
                  <a:lnTo>
                    <a:pt x="1538" y="4010"/>
                  </a:lnTo>
                  <a:lnTo>
                    <a:pt x="1542" y="4004"/>
                  </a:lnTo>
                  <a:lnTo>
                    <a:pt x="1550" y="3996"/>
                  </a:lnTo>
                  <a:lnTo>
                    <a:pt x="1566" y="3982"/>
                  </a:lnTo>
                  <a:lnTo>
                    <a:pt x="1584" y="3966"/>
                  </a:lnTo>
                  <a:lnTo>
                    <a:pt x="1600" y="3950"/>
                  </a:lnTo>
                  <a:lnTo>
                    <a:pt x="1624" y="3918"/>
                  </a:lnTo>
                  <a:lnTo>
                    <a:pt x="1644" y="3892"/>
                  </a:lnTo>
                  <a:lnTo>
                    <a:pt x="1654" y="3880"/>
                  </a:lnTo>
                  <a:lnTo>
                    <a:pt x="1666" y="3870"/>
                  </a:lnTo>
                  <a:lnTo>
                    <a:pt x="1674" y="3866"/>
                  </a:lnTo>
                  <a:lnTo>
                    <a:pt x="1680" y="3864"/>
                  </a:lnTo>
                  <a:lnTo>
                    <a:pt x="1688" y="3864"/>
                  </a:lnTo>
                  <a:lnTo>
                    <a:pt x="1692" y="3864"/>
                  </a:lnTo>
                  <a:lnTo>
                    <a:pt x="1696" y="3860"/>
                  </a:lnTo>
                  <a:lnTo>
                    <a:pt x="1704" y="3852"/>
                  </a:lnTo>
                  <a:lnTo>
                    <a:pt x="1714" y="3840"/>
                  </a:lnTo>
                  <a:lnTo>
                    <a:pt x="1722" y="3828"/>
                  </a:lnTo>
                  <a:lnTo>
                    <a:pt x="1724" y="3816"/>
                  </a:lnTo>
                  <a:lnTo>
                    <a:pt x="1724" y="3808"/>
                  </a:lnTo>
                  <a:lnTo>
                    <a:pt x="1722" y="3802"/>
                  </a:lnTo>
                  <a:lnTo>
                    <a:pt x="1720" y="3796"/>
                  </a:lnTo>
                  <a:lnTo>
                    <a:pt x="1720" y="3790"/>
                  </a:lnTo>
                  <a:lnTo>
                    <a:pt x="1724" y="3784"/>
                  </a:lnTo>
                  <a:lnTo>
                    <a:pt x="1736" y="3778"/>
                  </a:lnTo>
                  <a:lnTo>
                    <a:pt x="1748" y="3772"/>
                  </a:lnTo>
                  <a:lnTo>
                    <a:pt x="1756" y="3766"/>
                  </a:lnTo>
                  <a:lnTo>
                    <a:pt x="1768" y="3758"/>
                  </a:lnTo>
                  <a:lnTo>
                    <a:pt x="1770" y="3756"/>
                  </a:lnTo>
                  <a:lnTo>
                    <a:pt x="1772" y="3756"/>
                  </a:lnTo>
                  <a:lnTo>
                    <a:pt x="1774" y="3766"/>
                  </a:lnTo>
                  <a:lnTo>
                    <a:pt x="1774" y="3772"/>
                  </a:lnTo>
                  <a:lnTo>
                    <a:pt x="1778" y="3776"/>
                  </a:lnTo>
                  <a:lnTo>
                    <a:pt x="1780" y="3778"/>
                  </a:lnTo>
                  <a:lnTo>
                    <a:pt x="1784" y="3778"/>
                  </a:lnTo>
                  <a:lnTo>
                    <a:pt x="1790" y="3774"/>
                  </a:lnTo>
                  <a:lnTo>
                    <a:pt x="1794" y="3774"/>
                  </a:lnTo>
                  <a:lnTo>
                    <a:pt x="1798" y="3774"/>
                  </a:lnTo>
                  <a:lnTo>
                    <a:pt x="1804" y="3776"/>
                  </a:lnTo>
                  <a:lnTo>
                    <a:pt x="1808" y="3776"/>
                  </a:lnTo>
                  <a:lnTo>
                    <a:pt x="1810" y="3774"/>
                  </a:lnTo>
                  <a:lnTo>
                    <a:pt x="1808" y="3768"/>
                  </a:lnTo>
                  <a:lnTo>
                    <a:pt x="1806" y="3760"/>
                  </a:lnTo>
                  <a:lnTo>
                    <a:pt x="1806" y="3758"/>
                  </a:lnTo>
                  <a:lnTo>
                    <a:pt x="1810" y="3756"/>
                  </a:lnTo>
                  <a:lnTo>
                    <a:pt x="1812" y="3762"/>
                  </a:lnTo>
                  <a:lnTo>
                    <a:pt x="1816" y="3766"/>
                  </a:lnTo>
                  <a:lnTo>
                    <a:pt x="1818" y="3766"/>
                  </a:lnTo>
                  <a:lnTo>
                    <a:pt x="1820" y="3766"/>
                  </a:lnTo>
                  <a:lnTo>
                    <a:pt x="1824" y="3766"/>
                  </a:lnTo>
                  <a:lnTo>
                    <a:pt x="1826" y="3766"/>
                  </a:lnTo>
                  <a:lnTo>
                    <a:pt x="1828" y="3768"/>
                  </a:lnTo>
                  <a:lnTo>
                    <a:pt x="1830" y="3770"/>
                  </a:lnTo>
                  <a:lnTo>
                    <a:pt x="1832" y="3770"/>
                  </a:lnTo>
                  <a:lnTo>
                    <a:pt x="1836" y="3764"/>
                  </a:lnTo>
                  <a:lnTo>
                    <a:pt x="1842" y="3760"/>
                  </a:lnTo>
                  <a:lnTo>
                    <a:pt x="1844" y="3760"/>
                  </a:lnTo>
                  <a:lnTo>
                    <a:pt x="1848" y="3762"/>
                  </a:lnTo>
                  <a:lnTo>
                    <a:pt x="1852" y="3766"/>
                  </a:lnTo>
                  <a:lnTo>
                    <a:pt x="1856" y="3764"/>
                  </a:lnTo>
                  <a:lnTo>
                    <a:pt x="1860" y="3762"/>
                  </a:lnTo>
                  <a:lnTo>
                    <a:pt x="1864" y="3756"/>
                  </a:lnTo>
                  <a:lnTo>
                    <a:pt x="1866" y="3748"/>
                  </a:lnTo>
                  <a:lnTo>
                    <a:pt x="1868" y="3740"/>
                  </a:lnTo>
                  <a:lnTo>
                    <a:pt x="1868" y="3734"/>
                  </a:lnTo>
                  <a:lnTo>
                    <a:pt x="1866" y="3726"/>
                  </a:lnTo>
                  <a:lnTo>
                    <a:pt x="1864" y="3716"/>
                  </a:lnTo>
                  <a:lnTo>
                    <a:pt x="1866" y="3706"/>
                  </a:lnTo>
                  <a:lnTo>
                    <a:pt x="1866" y="3698"/>
                  </a:lnTo>
                  <a:lnTo>
                    <a:pt x="1866" y="3690"/>
                  </a:lnTo>
                  <a:lnTo>
                    <a:pt x="1864" y="3686"/>
                  </a:lnTo>
                  <a:lnTo>
                    <a:pt x="1866" y="3684"/>
                  </a:lnTo>
                  <a:lnTo>
                    <a:pt x="1868" y="3680"/>
                  </a:lnTo>
                  <a:lnTo>
                    <a:pt x="1870" y="3676"/>
                  </a:lnTo>
                  <a:lnTo>
                    <a:pt x="1872" y="3678"/>
                  </a:lnTo>
                  <a:lnTo>
                    <a:pt x="1872" y="3684"/>
                  </a:lnTo>
                  <a:lnTo>
                    <a:pt x="1876" y="3710"/>
                  </a:lnTo>
                  <a:lnTo>
                    <a:pt x="1880" y="3720"/>
                  </a:lnTo>
                  <a:lnTo>
                    <a:pt x="1882" y="3724"/>
                  </a:lnTo>
                  <a:lnTo>
                    <a:pt x="1884" y="3726"/>
                  </a:lnTo>
                  <a:lnTo>
                    <a:pt x="1888" y="3726"/>
                  </a:lnTo>
                  <a:lnTo>
                    <a:pt x="1890" y="3726"/>
                  </a:lnTo>
                  <a:lnTo>
                    <a:pt x="1898" y="3722"/>
                  </a:lnTo>
                  <a:lnTo>
                    <a:pt x="1900" y="3720"/>
                  </a:lnTo>
                  <a:lnTo>
                    <a:pt x="1904" y="3720"/>
                  </a:lnTo>
                  <a:lnTo>
                    <a:pt x="1906" y="3722"/>
                  </a:lnTo>
                  <a:lnTo>
                    <a:pt x="1910" y="3726"/>
                  </a:lnTo>
                  <a:lnTo>
                    <a:pt x="1916" y="3738"/>
                  </a:lnTo>
                  <a:lnTo>
                    <a:pt x="1922" y="3760"/>
                  </a:lnTo>
                  <a:lnTo>
                    <a:pt x="1926" y="3768"/>
                  </a:lnTo>
                  <a:lnTo>
                    <a:pt x="1928" y="3772"/>
                  </a:lnTo>
                  <a:lnTo>
                    <a:pt x="1928" y="3774"/>
                  </a:lnTo>
                  <a:lnTo>
                    <a:pt x="1928" y="3780"/>
                  </a:lnTo>
                  <a:lnTo>
                    <a:pt x="1926" y="3786"/>
                  </a:lnTo>
                  <a:lnTo>
                    <a:pt x="1926" y="3792"/>
                  </a:lnTo>
                  <a:lnTo>
                    <a:pt x="1930" y="3804"/>
                  </a:lnTo>
                  <a:lnTo>
                    <a:pt x="1934" y="3814"/>
                  </a:lnTo>
                  <a:lnTo>
                    <a:pt x="1936" y="3810"/>
                  </a:lnTo>
                  <a:lnTo>
                    <a:pt x="1936" y="3800"/>
                  </a:lnTo>
                  <a:lnTo>
                    <a:pt x="1938" y="3806"/>
                  </a:lnTo>
                  <a:lnTo>
                    <a:pt x="1942" y="3816"/>
                  </a:lnTo>
                  <a:lnTo>
                    <a:pt x="1946" y="3828"/>
                  </a:lnTo>
                  <a:lnTo>
                    <a:pt x="1952" y="3838"/>
                  </a:lnTo>
                  <a:lnTo>
                    <a:pt x="1968" y="3862"/>
                  </a:lnTo>
                  <a:lnTo>
                    <a:pt x="1972" y="3864"/>
                  </a:lnTo>
                  <a:lnTo>
                    <a:pt x="1974" y="3860"/>
                  </a:lnTo>
                  <a:lnTo>
                    <a:pt x="1976" y="3856"/>
                  </a:lnTo>
                  <a:lnTo>
                    <a:pt x="1978" y="3854"/>
                  </a:lnTo>
                  <a:lnTo>
                    <a:pt x="1980" y="3854"/>
                  </a:lnTo>
                  <a:lnTo>
                    <a:pt x="1982" y="3854"/>
                  </a:lnTo>
                  <a:lnTo>
                    <a:pt x="1990" y="3862"/>
                  </a:lnTo>
                  <a:lnTo>
                    <a:pt x="1994" y="3870"/>
                  </a:lnTo>
                  <a:lnTo>
                    <a:pt x="1998" y="3876"/>
                  </a:lnTo>
                  <a:lnTo>
                    <a:pt x="2004" y="3882"/>
                  </a:lnTo>
                  <a:lnTo>
                    <a:pt x="2008" y="3886"/>
                  </a:lnTo>
                  <a:lnTo>
                    <a:pt x="2008" y="3888"/>
                  </a:lnTo>
                  <a:lnTo>
                    <a:pt x="2006" y="3890"/>
                  </a:lnTo>
                  <a:lnTo>
                    <a:pt x="2002" y="3892"/>
                  </a:lnTo>
                  <a:lnTo>
                    <a:pt x="2000" y="3892"/>
                  </a:lnTo>
                  <a:lnTo>
                    <a:pt x="1996" y="3890"/>
                  </a:lnTo>
                  <a:lnTo>
                    <a:pt x="1992" y="3886"/>
                  </a:lnTo>
                  <a:lnTo>
                    <a:pt x="1990" y="3886"/>
                  </a:lnTo>
                  <a:lnTo>
                    <a:pt x="1988" y="3888"/>
                  </a:lnTo>
                  <a:lnTo>
                    <a:pt x="1986" y="3890"/>
                  </a:lnTo>
                  <a:lnTo>
                    <a:pt x="1986" y="3894"/>
                  </a:lnTo>
                  <a:lnTo>
                    <a:pt x="1992" y="3904"/>
                  </a:lnTo>
                  <a:lnTo>
                    <a:pt x="1998" y="3910"/>
                  </a:lnTo>
                  <a:lnTo>
                    <a:pt x="2000" y="3912"/>
                  </a:lnTo>
                  <a:lnTo>
                    <a:pt x="2000" y="3910"/>
                  </a:lnTo>
                  <a:lnTo>
                    <a:pt x="2002" y="3904"/>
                  </a:lnTo>
                  <a:lnTo>
                    <a:pt x="2004" y="3900"/>
                  </a:lnTo>
                  <a:lnTo>
                    <a:pt x="2006" y="3900"/>
                  </a:lnTo>
                  <a:lnTo>
                    <a:pt x="2010" y="3912"/>
                  </a:lnTo>
                  <a:lnTo>
                    <a:pt x="2016" y="3930"/>
                  </a:lnTo>
                  <a:lnTo>
                    <a:pt x="2024" y="3950"/>
                  </a:lnTo>
                  <a:lnTo>
                    <a:pt x="2028" y="3960"/>
                  </a:lnTo>
                  <a:lnTo>
                    <a:pt x="2032" y="3972"/>
                  </a:lnTo>
                  <a:lnTo>
                    <a:pt x="2032" y="3982"/>
                  </a:lnTo>
                  <a:lnTo>
                    <a:pt x="2030" y="3992"/>
                  </a:lnTo>
                  <a:lnTo>
                    <a:pt x="2016" y="4034"/>
                  </a:lnTo>
                  <a:lnTo>
                    <a:pt x="2014" y="4050"/>
                  </a:lnTo>
                  <a:lnTo>
                    <a:pt x="2014" y="4056"/>
                  </a:lnTo>
                  <a:lnTo>
                    <a:pt x="2016" y="4058"/>
                  </a:lnTo>
                  <a:lnTo>
                    <a:pt x="2020" y="4058"/>
                  </a:lnTo>
                  <a:lnTo>
                    <a:pt x="2022" y="4056"/>
                  </a:lnTo>
                  <a:lnTo>
                    <a:pt x="2026" y="4050"/>
                  </a:lnTo>
                  <a:lnTo>
                    <a:pt x="2028" y="4044"/>
                  </a:lnTo>
                  <a:lnTo>
                    <a:pt x="2030" y="4042"/>
                  </a:lnTo>
                  <a:lnTo>
                    <a:pt x="2034" y="4042"/>
                  </a:lnTo>
                  <a:lnTo>
                    <a:pt x="2036" y="4042"/>
                  </a:lnTo>
                  <a:lnTo>
                    <a:pt x="2036" y="4044"/>
                  </a:lnTo>
                  <a:lnTo>
                    <a:pt x="2032" y="4048"/>
                  </a:lnTo>
                  <a:lnTo>
                    <a:pt x="2032" y="4054"/>
                  </a:lnTo>
                  <a:lnTo>
                    <a:pt x="2032" y="4056"/>
                  </a:lnTo>
                  <a:lnTo>
                    <a:pt x="2036" y="4060"/>
                  </a:lnTo>
                  <a:lnTo>
                    <a:pt x="2040" y="4064"/>
                  </a:lnTo>
                  <a:lnTo>
                    <a:pt x="2042" y="4064"/>
                  </a:lnTo>
                  <a:lnTo>
                    <a:pt x="2046" y="4062"/>
                  </a:lnTo>
                  <a:lnTo>
                    <a:pt x="2048" y="4060"/>
                  </a:lnTo>
                  <a:lnTo>
                    <a:pt x="2050" y="4060"/>
                  </a:lnTo>
                  <a:lnTo>
                    <a:pt x="2052" y="4062"/>
                  </a:lnTo>
                  <a:lnTo>
                    <a:pt x="2056" y="4066"/>
                  </a:lnTo>
                  <a:lnTo>
                    <a:pt x="2062" y="4070"/>
                  </a:lnTo>
                  <a:lnTo>
                    <a:pt x="2066" y="4068"/>
                  </a:lnTo>
                  <a:lnTo>
                    <a:pt x="2068" y="4066"/>
                  </a:lnTo>
                  <a:lnTo>
                    <a:pt x="2072" y="4060"/>
                  </a:lnTo>
                  <a:lnTo>
                    <a:pt x="2080" y="4048"/>
                  </a:lnTo>
                  <a:lnTo>
                    <a:pt x="2086" y="4042"/>
                  </a:lnTo>
                  <a:lnTo>
                    <a:pt x="2092" y="4038"/>
                  </a:lnTo>
                  <a:lnTo>
                    <a:pt x="2106" y="4032"/>
                  </a:lnTo>
                  <a:lnTo>
                    <a:pt x="2112" y="4028"/>
                  </a:lnTo>
                  <a:lnTo>
                    <a:pt x="2118" y="4024"/>
                  </a:lnTo>
                  <a:lnTo>
                    <a:pt x="2122" y="4016"/>
                  </a:lnTo>
                  <a:lnTo>
                    <a:pt x="2124" y="4008"/>
                  </a:lnTo>
                  <a:lnTo>
                    <a:pt x="2126" y="3998"/>
                  </a:lnTo>
                  <a:lnTo>
                    <a:pt x="2122" y="3986"/>
                  </a:lnTo>
                  <a:lnTo>
                    <a:pt x="2128" y="3990"/>
                  </a:lnTo>
                  <a:lnTo>
                    <a:pt x="2130" y="3992"/>
                  </a:lnTo>
                  <a:lnTo>
                    <a:pt x="2132" y="3998"/>
                  </a:lnTo>
                  <a:lnTo>
                    <a:pt x="2132" y="4002"/>
                  </a:lnTo>
                  <a:lnTo>
                    <a:pt x="2136" y="4004"/>
                  </a:lnTo>
                  <a:lnTo>
                    <a:pt x="2138" y="4008"/>
                  </a:lnTo>
                  <a:lnTo>
                    <a:pt x="2140" y="4020"/>
                  </a:lnTo>
                  <a:lnTo>
                    <a:pt x="2144" y="4028"/>
                  </a:lnTo>
                  <a:lnTo>
                    <a:pt x="2146" y="4030"/>
                  </a:lnTo>
                  <a:lnTo>
                    <a:pt x="2148" y="4032"/>
                  </a:lnTo>
                  <a:lnTo>
                    <a:pt x="2152" y="4030"/>
                  </a:lnTo>
                  <a:lnTo>
                    <a:pt x="2156" y="4028"/>
                  </a:lnTo>
                  <a:lnTo>
                    <a:pt x="2158" y="4028"/>
                  </a:lnTo>
                  <a:lnTo>
                    <a:pt x="2156" y="4032"/>
                  </a:lnTo>
                  <a:lnTo>
                    <a:pt x="2152" y="4040"/>
                  </a:lnTo>
                  <a:lnTo>
                    <a:pt x="2150" y="4046"/>
                  </a:lnTo>
                  <a:lnTo>
                    <a:pt x="2150" y="4052"/>
                  </a:lnTo>
                  <a:lnTo>
                    <a:pt x="2154" y="4060"/>
                  </a:lnTo>
                  <a:lnTo>
                    <a:pt x="2156" y="4070"/>
                  </a:lnTo>
                  <a:lnTo>
                    <a:pt x="2158" y="4092"/>
                  </a:lnTo>
                  <a:lnTo>
                    <a:pt x="2160" y="4114"/>
                  </a:lnTo>
                  <a:lnTo>
                    <a:pt x="2164" y="4128"/>
                  </a:lnTo>
                  <a:lnTo>
                    <a:pt x="2168" y="4140"/>
                  </a:lnTo>
                  <a:lnTo>
                    <a:pt x="2172" y="4154"/>
                  </a:lnTo>
                  <a:lnTo>
                    <a:pt x="2172" y="4172"/>
                  </a:lnTo>
                  <a:lnTo>
                    <a:pt x="2174" y="4172"/>
                  </a:lnTo>
                  <a:lnTo>
                    <a:pt x="2176" y="4166"/>
                  </a:lnTo>
                  <a:lnTo>
                    <a:pt x="2178" y="4168"/>
                  </a:lnTo>
                  <a:lnTo>
                    <a:pt x="2180" y="4172"/>
                  </a:lnTo>
                  <a:lnTo>
                    <a:pt x="2184" y="4186"/>
                  </a:lnTo>
                  <a:lnTo>
                    <a:pt x="2188" y="4198"/>
                  </a:lnTo>
                  <a:lnTo>
                    <a:pt x="2190" y="4208"/>
                  </a:lnTo>
                  <a:lnTo>
                    <a:pt x="2192" y="4216"/>
                  </a:lnTo>
                  <a:lnTo>
                    <a:pt x="2194" y="4224"/>
                  </a:lnTo>
                  <a:lnTo>
                    <a:pt x="2192" y="4232"/>
                  </a:lnTo>
                  <a:lnTo>
                    <a:pt x="2192" y="4240"/>
                  </a:lnTo>
                  <a:lnTo>
                    <a:pt x="2192" y="4242"/>
                  </a:lnTo>
                  <a:lnTo>
                    <a:pt x="2194" y="4246"/>
                  </a:lnTo>
                  <a:lnTo>
                    <a:pt x="2194" y="4248"/>
                  </a:lnTo>
                  <a:lnTo>
                    <a:pt x="2194" y="4250"/>
                  </a:lnTo>
                  <a:lnTo>
                    <a:pt x="2192" y="4258"/>
                  </a:lnTo>
                  <a:lnTo>
                    <a:pt x="2190" y="4266"/>
                  </a:lnTo>
                  <a:lnTo>
                    <a:pt x="2192" y="4268"/>
                  </a:lnTo>
                  <a:lnTo>
                    <a:pt x="2196" y="4268"/>
                  </a:lnTo>
                  <a:lnTo>
                    <a:pt x="2198" y="4268"/>
                  </a:lnTo>
                  <a:lnTo>
                    <a:pt x="2200" y="4270"/>
                  </a:lnTo>
                  <a:lnTo>
                    <a:pt x="2200" y="4276"/>
                  </a:lnTo>
                  <a:lnTo>
                    <a:pt x="2196" y="4286"/>
                  </a:lnTo>
                  <a:lnTo>
                    <a:pt x="2196" y="4298"/>
                  </a:lnTo>
                  <a:lnTo>
                    <a:pt x="2194" y="4306"/>
                  </a:lnTo>
                  <a:lnTo>
                    <a:pt x="2192" y="4310"/>
                  </a:lnTo>
                  <a:lnTo>
                    <a:pt x="2190" y="4320"/>
                  </a:lnTo>
                  <a:lnTo>
                    <a:pt x="2188" y="4344"/>
                  </a:lnTo>
                  <a:lnTo>
                    <a:pt x="2188" y="4352"/>
                  </a:lnTo>
                  <a:lnTo>
                    <a:pt x="2190" y="4352"/>
                  </a:lnTo>
                  <a:lnTo>
                    <a:pt x="2198" y="4336"/>
                  </a:lnTo>
                  <a:lnTo>
                    <a:pt x="2198" y="4340"/>
                  </a:lnTo>
                  <a:lnTo>
                    <a:pt x="2198" y="4346"/>
                  </a:lnTo>
                  <a:lnTo>
                    <a:pt x="2190" y="4360"/>
                  </a:lnTo>
                  <a:lnTo>
                    <a:pt x="2186" y="4368"/>
                  </a:lnTo>
                  <a:lnTo>
                    <a:pt x="2188" y="4372"/>
                  </a:lnTo>
                  <a:lnTo>
                    <a:pt x="2188" y="4374"/>
                  </a:lnTo>
                  <a:lnTo>
                    <a:pt x="2186" y="4380"/>
                  </a:lnTo>
                  <a:lnTo>
                    <a:pt x="2182" y="4390"/>
                  </a:lnTo>
                  <a:lnTo>
                    <a:pt x="2182" y="4396"/>
                  </a:lnTo>
                  <a:lnTo>
                    <a:pt x="2182" y="4400"/>
                  </a:lnTo>
                  <a:lnTo>
                    <a:pt x="2180" y="4406"/>
                  </a:lnTo>
                  <a:lnTo>
                    <a:pt x="2178" y="4416"/>
                  </a:lnTo>
                  <a:lnTo>
                    <a:pt x="2176" y="4426"/>
                  </a:lnTo>
                  <a:lnTo>
                    <a:pt x="2178" y="4434"/>
                  </a:lnTo>
                  <a:lnTo>
                    <a:pt x="2180" y="4440"/>
                  </a:lnTo>
                  <a:lnTo>
                    <a:pt x="2182" y="4442"/>
                  </a:lnTo>
                  <a:lnTo>
                    <a:pt x="2184" y="4442"/>
                  </a:lnTo>
                  <a:lnTo>
                    <a:pt x="2186" y="4438"/>
                  </a:lnTo>
                  <a:lnTo>
                    <a:pt x="2190" y="4432"/>
                  </a:lnTo>
                  <a:lnTo>
                    <a:pt x="2190" y="4430"/>
                  </a:lnTo>
                  <a:lnTo>
                    <a:pt x="2192" y="4430"/>
                  </a:lnTo>
                  <a:lnTo>
                    <a:pt x="2198" y="4438"/>
                  </a:lnTo>
                  <a:lnTo>
                    <a:pt x="2204" y="4450"/>
                  </a:lnTo>
                  <a:lnTo>
                    <a:pt x="2210" y="4464"/>
                  </a:lnTo>
                  <a:lnTo>
                    <a:pt x="2220" y="4480"/>
                  </a:lnTo>
                  <a:lnTo>
                    <a:pt x="2224" y="4484"/>
                  </a:lnTo>
                  <a:lnTo>
                    <a:pt x="2228" y="4484"/>
                  </a:lnTo>
                  <a:lnTo>
                    <a:pt x="2232" y="4486"/>
                  </a:lnTo>
                  <a:lnTo>
                    <a:pt x="2234" y="4488"/>
                  </a:lnTo>
                  <a:lnTo>
                    <a:pt x="2234" y="4494"/>
                  </a:lnTo>
                  <a:lnTo>
                    <a:pt x="2234" y="4498"/>
                  </a:lnTo>
                  <a:lnTo>
                    <a:pt x="2236" y="4502"/>
                  </a:lnTo>
                  <a:lnTo>
                    <a:pt x="2238" y="4508"/>
                  </a:lnTo>
                  <a:lnTo>
                    <a:pt x="2248" y="4516"/>
                  </a:lnTo>
                  <a:lnTo>
                    <a:pt x="2254" y="4526"/>
                  </a:lnTo>
                  <a:lnTo>
                    <a:pt x="2258" y="4536"/>
                  </a:lnTo>
                  <a:lnTo>
                    <a:pt x="2262" y="4544"/>
                  </a:lnTo>
                  <a:lnTo>
                    <a:pt x="2266" y="4562"/>
                  </a:lnTo>
                  <a:lnTo>
                    <a:pt x="2266" y="4578"/>
                  </a:lnTo>
                  <a:lnTo>
                    <a:pt x="2266" y="4588"/>
                  </a:lnTo>
                  <a:lnTo>
                    <a:pt x="2264" y="4592"/>
                  </a:lnTo>
                  <a:lnTo>
                    <a:pt x="2264" y="4596"/>
                  </a:lnTo>
                  <a:lnTo>
                    <a:pt x="2268" y="4600"/>
                  </a:lnTo>
                  <a:lnTo>
                    <a:pt x="2270" y="4602"/>
                  </a:lnTo>
                  <a:lnTo>
                    <a:pt x="2272" y="4606"/>
                  </a:lnTo>
                  <a:lnTo>
                    <a:pt x="2274" y="4612"/>
                  </a:lnTo>
                  <a:lnTo>
                    <a:pt x="2272" y="4622"/>
                  </a:lnTo>
                  <a:lnTo>
                    <a:pt x="2272" y="4634"/>
                  </a:lnTo>
                  <a:lnTo>
                    <a:pt x="2276" y="4638"/>
                  </a:lnTo>
                  <a:lnTo>
                    <a:pt x="2278" y="4640"/>
                  </a:lnTo>
                  <a:lnTo>
                    <a:pt x="2278" y="4644"/>
                  </a:lnTo>
                  <a:lnTo>
                    <a:pt x="2278" y="4648"/>
                  </a:lnTo>
                  <a:lnTo>
                    <a:pt x="2282" y="4654"/>
                  </a:lnTo>
                  <a:lnTo>
                    <a:pt x="2292" y="4666"/>
                  </a:lnTo>
                  <a:lnTo>
                    <a:pt x="2296" y="4672"/>
                  </a:lnTo>
                  <a:lnTo>
                    <a:pt x="2300" y="4680"/>
                  </a:lnTo>
                  <a:lnTo>
                    <a:pt x="2302" y="4688"/>
                  </a:lnTo>
                  <a:lnTo>
                    <a:pt x="2302" y="4696"/>
                  </a:lnTo>
                  <a:lnTo>
                    <a:pt x="2302" y="4700"/>
                  </a:lnTo>
                  <a:lnTo>
                    <a:pt x="2302" y="4702"/>
                  </a:lnTo>
                  <a:lnTo>
                    <a:pt x="2308" y="4708"/>
                  </a:lnTo>
                  <a:lnTo>
                    <a:pt x="2320" y="4716"/>
                  </a:lnTo>
                  <a:lnTo>
                    <a:pt x="2330" y="4724"/>
                  </a:lnTo>
                  <a:lnTo>
                    <a:pt x="2344" y="4736"/>
                  </a:lnTo>
                  <a:lnTo>
                    <a:pt x="2354" y="4746"/>
                  </a:lnTo>
                  <a:lnTo>
                    <a:pt x="2364" y="4754"/>
                  </a:lnTo>
                  <a:lnTo>
                    <a:pt x="2376" y="4760"/>
                  </a:lnTo>
                  <a:lnTo>
                    <a:pt x="2382" y="4764"/>
                  </a:lnTo>
                  <a:lnTo>
                    <a:pt x="2384" y="4766"/>
                  </a:lnTo>
                  <a:lnTo>
                    <a:pt x="2386" y="4770"/>
                  </a:lnTo>
                  <a:lnTo>
                    <a:pt x="2390" y="4776"/>
                  </a:lnTo>
                  <a:lnTo>
                    <a:pt x="2392" y="4774"/>
                  </a:lnTo>
                  <a:lnTo>
                    <a:pt x="2396" y="4770"/>
                  </a:lnTo>
                  <a:lnTo>
                    <a:pt x="2400" y="4770"/>
                  </a:lnTo>
                  <a:lnTo>
                    <a:pt x="2404" y="4770"/>
                  </a:lnTo>
                  <a:lnTo>
                    <a:pt x="2408" y="4770"/>
                  </a:lnTo>
                  <a:lnTo>
                    <a:pt x="2410" y="4768"/>
                  </a:lnTo>
                  <a:lnTo>
                    <a:pt x="2410" y="4764"/>
                  </a:lnTo>
                  <a:lnTo>
                    <a:pt x="2414" y="4764"/>
                  </a:lnTo>
                  <a:lnTo>
                    <a:pt x="2416" y="4766"/>
                  </a:lnTo>
                  <a:lnTo>
                    <a:pt x="2414" y="4770"/>
                  </a:lnTo>
                  <a:lnTo>
                    <a:pt x="2414" y="4772"/>
                  </a:lnTo>
                  <a:lnTo>
                    <a:pt x="2418" y="4774"/>
                  </a:lnTo>
                  <a:lnTo>
                    <a:pt x="2420" y="4774"/>
                  </a:lnTo>
                  <a:lnTo>
                    <a:pt x="2422" y="4772"/>
                  </a:lnTo>
                  <a:lnTo>
                    <a:pt x="2422" y="4766"/>
                  </a:lnTo>
                  <a:lnTo>
                    <a:pt x="2420" y="4756"/>
                  </a:lnTo>
                  <a:lnTo>
                    <a:pt x="2416" y="4750"/>
                  </a:lnTo>
                  <a:lnTo>
                    <a:pt x="2414" y="4744"/>
                  </a:lnTo>
                  <a:lnTo>
                    <a:pt x="2412" y="4740"/>
                  </a:lnTo>
                  <a:lnTo>
                    <a:pt x="2410" y="4730"/>
                  </a:lnTo>
                  <a:lnTo>
                    <a:pt x="2406" y="4718"/>
                  </a:lnTo>
                  <a:lnTo>
                    <a:pt x="2402" y="4714"/>
                  </a:lnTo>
                  <a:lnTo>
                    <a:pt x="2398" y="4708"/>
                  </a:lnTo>
                  <a:lnTo>
                    <a:pt x="2392" y="4704"/>
                  </a:lnTo>
                  <a:lnTo>
                    <a:pt x="2388" y="4698"/>
                  </a:lnTo>
                  <a:lnTo>
                    <a:pt x="2388" y="4690"/>
                  </a:lnTo>
                  <a:lnTo>
                    <a:pt x="2388" y="4684"/>
                  </a:lnTo>
                  <a:lnTo>
                    <a:pt x="2390" y="4672"/>
                  </a:lnTo>
                  <a:lnTo>
                    <a:pt x="2390" y="4668"/>
                  </a:lnTo>
                  <a:lnTo>
                    <a:pt x="2386" y="4664"/>
                  </a:lnTo>
                  <a:lnTo>
                    <a:pt x="2384" y="4658"/>
                  </a:lnTo>
                  <a:lnTo>
                    <a:pt x="2386" y="4654"/>
                  </a:lnTo>
                  <a:lnTo>
                    <a:pt x="2386" y="4648"/>
                  </a:lnTo>
                  <a:lnTo>
                    <a:pt x="2388" y="4642"/>
                  </a:lnTo>
                  <a:lnTo>
                    <a:pt x="2388" y="4636"/>
                  </a:lnTo>
                  <a:lnTo>
                    <a:pt x="2388" y="4628"/>
                  </a:lnTo>
                  <a:lnTo>
                    <a:pt x="2390" y="4616"/>
                  </a:lnTo>
                  <a:lnTo>
                    <a:pt x="2386" y="4600"/>
                  </a:lnTo>
                  <a:lnTo>
                    <a:pt x="2384" y="4592"/>
                  </a:lnTo>
                  <a:lnTo>
                    <a:pt x="2378" y="4584"/>
                  </a:lnTo>
                  <a:lnTo>
                    <a:pt x="2366" y="4570"/>
                  </a:lnTo>
                  <a:lnTo>
                    <a:pt x="2354" y="4558"/>
                  </a:lnTo>
                  <a:lnTo>
                    <a:pt x="2350" y="4552"/>
                  </a:lnTo>
                  <a:lnTo>
                    <a:pt x="2348" y="4546"/>
                  </a:lnTo>
                  <a:lnTo>
                    <a:pt x="2344" y="4540"/>
                  </a:lnTo>
                  <a:lnTo>
                    <a:pt x="2342" y="4538"/>
                  </a:lnTo>
                  <a:lnTo>
                    <a:pt x="2334" y="4536"/>
                  </a:lnTo>
                  <a:lnTo>
                    <a:pt x="2324" y="4526"/>
                  </a:lnTo>
                  <a:lnTo>
                    <a:pt x="2310" y="4508"/>
                  </a:lnTo>
                  <a:lnTo>
                    <a:pt x="2306" y="4502"/>
                  </a:lnTo>
                  <a:lnTo>
                    <a:pt x="2304" y="4502"/>
                  </a:lnTo>
                  <a:lnTo>
                    <a:pt x="2300" y="4504"/>
                  </a:lnTo>
                  <a:lnTo>
                    <a:pt x="2296" y="4504"/>
                  </a:lnTo>
                  <a:lnTo>
                    <a:pt x="2292" y="4504"/>
                  </a:lnTo>
                  <a:lnTo>
                    <a:pt x="2286" y="4500"/>
                  </a:lnTo>
                  <a:lnTo>
                    <a:pt x="2276" y="4494"/>
                  </a:lnTo>
                  <a:lnTo>
                    <a:pt x="2272" y="4486"/>
                  </a:lnTo>
                  <a:lnTo>
                    <a:pt x="2270" y="4476"/>
                  </a:lnTo>
                  <a:lnTo>
                    <a:pt x="2264" y="4454"/>
                  </a:lnTo>
                  <a:lnTo>
                    <a:pt x="2262" y="4434"/>
                  </a:lnTo>
                  <a:lnTo>
                    <a:pt x="2260" y="4428"/>
                  </a:lnTo>
                  <a:lnTo>
                    <a:pt x="2258" y="4426"/>
                  </a:lnTo>
                  <a:lnTo>
                    <a:pt x="2254" y="4426"/>
                  </a:lnTo>
                  <a:lnTo>
                    <a:pt x="2252" y="4424"/>
                  </a:lnTo>
                  <a:lnTo>
                    <a:pt x="2248" y="4416"/>
                  </a:lnTo>
                  <a:lnTo>
                    <a:pt x="2244" y="4402"/>
                  </a:lnTo>
                  <a:lnTo>
                    <a:pt x="2244" y="4388"/>
                  </a:lnTo>
                  <a:lnTo>
                    <a:pt x="2242" y="4386"/>
                  </a:lnTo>
                  <a:lnTo>
                    <a:pt x="2240" y="4384"/>
                  </a:lnTo>
                  <a:lnTo>
                    <a:pt x="2230" y="4388"/>
                  </a:lnTo>
                  <a:lnTo>
                    <a:pt x="2226" y="4390"/>
                  </a:lnTo>
                  <a:lnTo>
                    <a:pt x="2222" y="4390"/>
                  </a:lnTo>
                  <a:lnTo>
                    <a:pt x="2220" y="4388"/>
                  </a:lnTo>
                  <a:lnTo>
                    <a:pt x="2220" y="4382"/>
                  </a:lnTo>
                  <a:lnTo>
                    <a:pt x="2218" y="4352"/>
                  </a:lnTo>
                  <a:lnTo>
                    <a:pt x="2218" y="4330"/>
                  </a:lnTo>
                  <a:lnTo>
                    <a:pt x="2220" y="4320"/>
                  </a:lnTo>
                  <a:lnTo>
                    <a:pt x="2224" y="4316"/>
                  </a:lnTo>
                  <a:lnTo>
                    <a:pt x="2226" y="4310"/>
                  </a:lnTo>
                  <a:lnTo>
                    <a:pt x="2228" y="4306"/>
                  </a:lnTo>
                  <a:lnTo>
                    <a:pt x="2232" y="4296"/>
                  </a:lnTo>
                  <a:lnTo>
                    <a:pt x="2234" y="4284"/>
                  </a:lnTo>
                  <a:lnTo>
                    <a:pt x="2236" y="4274"/>
                  </a:lnTo>
                  <a:lnTo>
                    <a:pt x="2242" y="4258"/>
                  </a:lnTo>
                  <a:lnTo>
                    <a:pt x="2248" y="4232"/>
                  </a:lnTo>
                  <a:lnTo>
                    <a:pt x="2252" y="4208"/>
                  </a:lnTo>
                  <a:lnTo>
                    <a:pt x="2252" y="4200"/>
                  </a:lnTo>
                  <a:lnTo>
                    <a:pt x="2252" y="4196"/>
                  </a:lnTo>
                  <a:lnTo>
                    <a:pt x="2248" y="4192"/>
                  </a:lnTo>
                  <a:lnTo>
                    <a:pt x="2248" y="4190"/>
                  </a:lnTo>
                  <a:lnTo>
                    <a:pt x="2248" y="4186"/>
                  </a:lnTo>
                  <a:lnTo>
                    <a:pt x="2250" y="4184"/>
                  </a:lnTo>
                  <a:lnTo>
                    <a:pt x="2252" y="4180"/>
                  </a:lnTo>
                  <a:lnTo>
                    <a:pt x="2256" y="4178"/>
                  </a:lnTo>
                  <a:lnTo>
                    <a:pt x="2272" y="4176"/>
                  </a:lnTo>
                  <a:lnTo>
                    <a:pt x="2278" y="4178"/>
                  </a:lnTo>
                  <a:lnTo>
                    <a:pt x="2282" y="4180"/>
                  </a:lnTo>
                  <a:lnTo>
                    <a:pt x="2286" y="4182"/>
                  </a:lnTo>
                  <a:lnTo>
                    <a:pt x="2286" y="4184"/>
                  </a:lnTo>
                  <a:lnTo>
                    <a:pt x="2284" y="4194"/>
                  </a:lnTo>
                  <a:lnTo>
                    <a:pt x="2282" y="4210"/>
                  </a:lnTo>
                  <a:lnTo>
                    <a:pt x="2282" y="4220"/>
                  </a:lnTo>
                  <a:lnTo>
                    <a:pt x="2284" y="4222"/>
                  </a:lnTo>
                  <a:lnTo>
                    <a:pt x="2286" y="4222"/>
                  </a:lnTo>
                  <a:lnTo>
                    <a:pt x="2292" y="4222"/>
                  </a:lnTo>
                  <a:lnTo>
                    <a:pt x="2296" y="4222"/>
                  </a:lnTo>
                  <a:lnTo>
                    <a:pt x="2300" y="4222"/>
                  </a:lnTo>
                  <a:lnTo>
                    <a:pt x="2304" y="4224"/>
                  </a:lnTo>
                  <a:lnTo>
                    <a:pt x="2306" y="4224"/>
                  </a:lnTo>
                  <a:lnTo>
                    <a:pt x="2310" y="4220"/>
                  </a:lnTo>
                  <a:lnTo>
                    <a:pt x="2316" y="4218"/>
                  </a:lnTo>
                  <a:lnTo>
                    <a:pt x="2318" y="4218"/>
                  </a:lnTo>
                  <a:lnTo>
                    <a:pt x="2322" y="4220"/>
                  </a:lnTo>
                  <a:lnTo>
                    <a:pt x="2330" y="4228"/>
                  </a:lnTo>
                  <a:lnTo>
                    <a:pt x="2336" y="4236"/>
                  </a:lnTo>
                  <a:lnTo>
                    <a:pt x="2342" y="4244"/>
                  </a:lnTo>
                  <a:lnTo>
                    <a:pt x="2346" y="4246"/>
                  </a:lnTo>
                  <a:lnTo>
                    <a:pt x="2350" y="4248"/>
                  </a:lnTo>
                  <a:lnTo>
                    <a:pt x="2354" y="4250"/>
                  </a:lnTo>
                  <a:lnTo>
                    <a:pt x="2356" y="4252"/>
                  </a:lnTo>
                  <a:lnTo>
                    <a:pt x="2360" y="4258"/>
                  </a:lnTo>
                  <a:lnTo>
                    <a:pt x="2362" y="4266"/>
                  </a:lnTo>
                  <a:lnTo>
                    <a:pt x="2364" y="4268"/>
                  </a:lnTo>
                  <a:lnTo>
                    <a:pt x="2368" y="4268"/>
                  </a:lnTo>
                  <a:lnTo>
                    <a:pt x="2362" y="4256"/>
                  </a:lnTo>
                  <a:lnTo>
                    <a:pt x="2362" y="4246"/>
                  </a:lnTo>
                  <a:lnTo>
                    <a:pt x="2362" y="4256"/>
                  </a:lnTo>
                  <a:lnTo>
                    <a:pt x="2368" y="4268"/>
                  </a:lnTo>
                  <a:lnTo>
                    <a:pt x="2374" y="4280"/>
                  </a:lnTo>
                  <a:lnTo>
                    <a:pt x="2376" y="4286"/>
                  </a:lnTo>
                  <a:lnTo>
                    <a:pt x="2374" y="4292"/>
                  </a:lnTo>
                  <a:lnTo>
                    <a:pt x="2374" y="4300"/>
                  </a:lnTo>
                  <a:lnTo>
                    <a:pt x="2376" y="4310"/>
                  </a:lnTo>
                  <a:lnTo>
                    <a:pt x="2378" y="4310"/>
                  </a:lnTo>
                  <a:lnTo>
                    <a:pt x="2380" y="4308"/>
                  </a:lnTo>
                  <a:lnTo>
                    <a:pt x="2386" y="4308"/>
                  </a:lnTo>
                  <a:lnTo>
                    <a:pt x="2388" y="4308"/>
                  </a:lnTo>
                  <a:lnTo>
                    <a:pt x="2388" y="4304"/>
                  </a:lnTo>
                  <a:lnTo>
                    <a:pt x="2388" y="4298"/>
                  </a:lnTo>
                  <a:lnTo>
                    <a:pt x="2388" y="4296"/>
                  </a:lnTo>
                  <a:lnTo>
                    <a:pt x="2390" y="4294"/>
                  </a:lnTo>
                  <a:lnTo>
                    <a:pt x="2392" y="4296"/>
                  </a:lnTo>
                  <a:lnTo>
                    <a:pt x="2396" y="4300"/>
                  </a:lnTo>
                  <a:lnTo>
                    <a:pt x="2398" y="4304"/>
                  </a:lnTo>
                  <a:lnTo>
                    <a:pt x="2398" y="4308"/>
                  </a:lnTo>
                  <a:lnTo>
                    <a:pt x="2394" y="4314"/>
                  </a:lnTo>
                  <a:lnTo>
                    <a:pt x="2390" y="4320"/>
                  </a:lnTo>
                  <a:lnTo>
                    <a:pt x="2390" y="4322"/>
                  </a:lnTo>
                  <a:lnTo>
                    <a:pt x="2392" y="4324"/>
                  </a:lnTo>
                  <a:lnTo>
                    <a:pt x="2396" y="4326"/>
                  </a:lnTo>
                  <a:lnTo>
                    <a:pt x="2398" y="4326"/>
                  </a:lnTo>
                  <a:lnTo>
                    <a:pt x="2402" y="4324"/>
                  </a:lnTo>
                  <a:lnTo>
                    <a:pt x="2404" y="4322"/>
                  </a:lnTo>
                  <a:lnTo>
                    <a:pt x="2406" y="4320"/>
                  </a:lnTo>
                  <a:lnTo>
                    <a:pt x="2406" y="4322"/>
                  </a:lnTo>
                  <a:lnTo>
                    <a:pt x="2412" y="4324"/>
                  </a:lnTo>
                  <a:lnTo>
                    <a:pt x="2416" y="4324"/>
                  </a:lnTo>
                  <a:lnTo>
                    <a:pt x="2422" y="4326"/>
                  </a:lnTo>
                  <a:lnTo>
                    <a:pt x="2424" y="4328"/>
                  </a:lnTo>
                  <a:lnTo>
                    <a:pt x="2428" y="4334"/>
                  </a:lnTo>
                  <a:lnTo>
                    <a:pt x="2430" y="4340"/>
                  </a:lnTo>
                  <a:lnTo>
                    <a:pt x="2434" y="4344"/>
                  </a:lnTo>
                  <a:lnTo>
                    <a:pt x="2436" y="4344"/>
                  </a:lnTo>
                  <a:lnTo>
                    <a:pt x="2438" y="4344"/>
                  </a:lnTo>
                  <a:lnTo>
                    <a:pt x="2444" y="4342"/>
                  </a:lnTo>
                  <a:lnTo>
                    <a:pt x="2446" y="4342"/>
                  </a:lnTo>
                  <a:lnTo>
                    <a:pt x="2450" y="4346"/>
                  </a:lnTo>
                  <a:lnTo>
                    <a:pt x="2452" y="4350"/>
                  </a:lnTo>
                  <a:lnTo>
                    <a:pt x="2452" y="4352"/>
                  </a:lnTo>
                  <a:lnTo>
                    <a:pt x="2448" y="4360"/>
                  </a:lnTo>
                  <a:lnTo>
                    <a:pt x="2444" y="4370"/>
                  </a:lnTo>
                  <a:lnTo>
                    <a:pt x="2442" y="4378"/>
                  </a:lnTo>
                  <a:lnTo>
                    <a:pt x="2440" y="4388"/>
                  </a:lnTo>
                  <a:lnTo>
                    <a:pt x="2440" y="4410"/>
                  </a:lnTo>
                  <a:lnTo>
                    <a:pt x="2442" y="4422"/>
                  </a:lnTo>
                  <a:lnTo>
                    <a:pt x="2444" y="4424"/>
                  </a:lnTo>
                  <a:lnTo>
                    <a:pt x="2446" y="4424"/>
                  </a:lnTo>
                  <a:lnTo>
                    <a:pt x="2450" y="4422"/>
                  </a:lnTo>
                  <a:lnTo>
                    <a:pt x="2456" y="4416"/>
                  </a:lnTo>
                  <a:lnTo>
                    <a:pt x="2478" y="4396"/>
                  </a:lnTo>
                  <a:lnTo>
                    <a:pt x="2488" y="4388"/>
                  </a:lnTo>
                  <a:lnTo>
                    <a:pt x="2496" y="4384"/>
                  </a:lnTo>
                  <a:lnTo>
                    <a:pt x="2500" y="4382"/>
                  </a:lnTo>
                  <a:lnTo>
                    <a:pt x="2502" y="4380"/>
                  </a:lnTo>
                  <a:lnTo>
                    <a:pt x="2502" y="4376"/>
                  </a:lnTo>
                  <a:lnTo>
                    <a:pt x="2502" y="4374"/>
                  </a:lnTo>
                  <a:lnTo>
                    <a:pt x="2508" y="4372"/>
                  </a:lnTo>
                  <a:lnTo>
                    <a:pt x="2512" y="4370"/>
                  </a:lnTo>
                  <a:lnTo>
                    <a:pt x="2516" y="4364"/>
                  </a:lnTo>
                  <a:lnTo>
                    <a:pt x="2520" y="4346"/>
                  </a:lnTo>
                  <a:lnTo>
                    <a:pt x="2524" y="4328"/>
                  </a:lnTo>
                  <a:lnTo>
                    <a:pt x="2526" y="4324"/>
                  </a:lnTo>
                  <a:lnTo>
                    <a:pt x="2526" y="4322"/>
                  </a:lnTo>
                  <a:lnTo>
                    <a:pt x="2528" y="4324"/>
                  </a:lnTo>
                  <a:lnTo>
                    <a:pt x="2534" y="4328"/>
                  </a:lnTo>
                  <a:lnTo>
                    <a:pt x="2536" y="4330"/>
                  </a:lnTo>
                  <a:lnTo>
                    <a:pt x="2538" y="4332"/>
                  </a:lnTo>
                  <a:lnTo>
                    <a:pt x="2544" y="4332"/>
                  </a:lnTo>
                  <a:lnTo>
                    <a:pt x="2548" y="4330"/>
                  </a:lnTo>
                  <a:lnTo>
                    <a:pt x="2556" y="4326"/>
                  </a:lnTo>
                  <a:lnTo>
                    <a:pt x="2566" y="4318"/>
                  </a:lnTo>
                  <a:lnTo>
                    <a:pt x="2576" y="4310"/>
                  </a:lnTo>
                  <a:lnTo>
                    <a:pt x="2584" y="4304"/>
                  </a:lnTo>
                  <a:lnTo>
                    <a:pt x="2598" y="4296"/>
                  </a:lnTo>
                  <a:lnTo>
                    <a:pt x="2604" y="4292"/>
                  </a:lnTo>
                  <a:lnTo>
                    <a:pt x="2610" y="4286"/>
                  </a:lnTo>
                  <a:lnTo>
                    <a:pt x="2614" y="4280"/>
                  </a:lnTo>
                  <a:lnTo>
                    <a:pt x="2618" y="4272"/>
                  </a:lnTo>
                  <a:lnTo>
                    <a:pt x="2622" y="4252"/>
                  </a:lnTo>
                  <a:lnTo>
                    <a:pt x="2622" y="4238"/>
                  </a:lnTo>
                  <a:lnTo>
                    <a:pt x="2624" y="4228"/>
                  </a:lnTo>
                  <a:lnTo>
                    <a:pt x="2624" y="4224"/>
                  </a:lnTo>
                  <a:lnTo>
                    <a:pt x="2626" y="4222"/>
                  </a:lnTo>
                  <a:lnTo>
                    <a:pt x="2628" y="4222"/>
                  </a:lnTo>
                  <a:lnTo>
                    <a:pt x="2630" y="4220"/>
                  </a:lnTo>
                  <a:lnTo>
                    <a:pt x="2630" y="4214"/>
                  </a:lnTo>
                  <a:lnTo>
                    <a:pt x="2628" y="4206"/>
                  </a:lnTo>
                  <a:lnTo>
                    <a:pt x="2624" y="4198"/>
                  </a:lnTo>
                  <a:lnTo>
                    <a:pt x="2622" y="4194"/>
                  </a:lnTo>
                  <a:lnTo>
                    <a:pt x="2622" y="4190"/>
                  </a:lnTo>
                  <a:lnTo>
                    <a:pt x="2624" y="4174"/>
                  </a:lnTo>
                  <a:lnTo>
                    <a:pt x="2624" y="4152"/>
                  </a:lnTo>
                  <a:lnTo>
                    <a:pt x="2622" y="4138"/>
                  </a:lnTo>
                  <a:lnTo>
                    <a:pt x="2616" y="4122"/>
                  </a:lnTo>
                  <a:lnTo>
                    <a:pt x="2606" y="4096"/>
                  </a:lnTo>
                  <a:lnTo>
                    <a:pt x="2598" y="4080"/>
                  </a:lnTo>
                  <a:lnTo>
                    <a:pt x="2590" y="4068"/>
                  </a:lnTo>
                  <a:lnTo>
                    <a:pt x="2584" y="4056"/>
                  </a:lnTo>
                  <a:lnTo>
                    <a:pt x="2580" y="4046"/>
                  </a:lnTo>
                  <a:lnTo>
                    <a:pt x="2572" y="4042"/>
                  </a:lnTo>
                  <a:lnTo>
                    <a:pt x="2562" y="4034"/>
                  </a:lnTo>
                  <a:lnTo>
                    <a:pt x="2548" y="4020"/>
                  </a:lnTo>
                  <a:lnTo>
                    <a:pt x="2534" y="4002"/>
                  </a:lnTo>
                  <a:lnTo>
                    <a:pt x="2522" y="3986"/>
                  </a:lnTo>
                  <a:lnTo>
                    <a:pt x="2514" y="3972"/>
                  </a:lnTo>
                  <a:lnTo>
                    <a:pt x="2510" y="3966"/>
                  </a:lnTo>
                  <a:lnTo>
                    <a:pt x="2510" y="3960"/>
                  </a:lnTo>
                  <a:lnTo>
                    <a:pt x="2508" y="3954"/>
                  </a:lnTo>
                  <a:lnTo>
                    <a:pt x="2506" y="3950"/>
                  </a:lnTo>
                  <a:lnTo>
                    <a:pt x="2500" y="3946"/>
                  </a:lnTo>
                  <a:lnTo>
                    <a:pt x="2492" y="3940"/>
                  </a:lnTo>
                  <a:lnTo>
                    <a:pt x="2486" y="3934"/>
                  </a:lnTo>
                  <a:lnTo>
                    <a:pt x="2482" y="3926"/>
                  </a:lnTo>
                  <a:lnTo>
                    <a:pt x="2478" y="3916"/>
                  </a:lnTo>
                  <a:lnTo>
                    <a:pt x="2478" y="3904"/>
                  </a:lnTo>
                  <a:lnTo>
                    <a:pt x="2480" y="3894"/>
                  </a:lnTo>
                  <a:lnTo>
                    <a:pt x="2482" y="3884"/>
                  </a:lnTo>
                  <a:lnTo>
                    <a:pt x="2486" y="3874"/>
                  </a:lnTo>
                  <a:lnTo>
                    <a:pt x="2492" y="3864"/>
                  </a:lnTo>
                  <a:lnTo>
                    <a:pt x="2498" y="3856"/>
                  </a:lnTo>
                  <a:lnTo>
                    <a:pt x="2506" y="3848"/>
                  </a:lnTo>
                  <a:lnTo>
                    <a:pt x="2512" y="3842"/>
                  </a:lnTo>
                  <a:lnTo>
                    <a:pt x="2516" y="3836"/>
                  </a:lnTo>
                  <a:lnTo>
                    <a:pt x="2518" y="3826"/>
                  </a:lnTo>
                  <a:lnTo>
                    <a:pt x="2520" y="3816"/>
                  </a:lnTo>
                  <a:lnTo>
                    <a:pt x="2522" y="3812"/>
                  </a:lnTo>
                  <a:lnTo>
                    <a:pt x="2526" y="3808"/>
                  </a:lnTo>
                  <a:lnTo>
                    <a:pt x="2532" y="3806"/>
                  </a:lnTo>
                  <a:lnTo>
                    <a:pt x="2534" y="3806"/>
                  </a:lnTo>
                  <a:lnTo>
                    <a:pt x="2536" y="3808"/>
                  </a:lnTo>
                  <a:lnTo>
                    <a:pt x="2540" y="3808"/>
                  </a:lnTo>
                  <a:lnTo>
                    <a:pt x="2544" y="3804"/>
                  </a:lnTo>
                  <a:lnTo>
                    <a:pt x="2546" y="3800"/>
                  </a:lnTo>
                  <a:lnTo>
                    <a:pt x="2548" y="3794"/>
                  </a:lnTo>
                  <a:lnTo>
                    <a:pt x="2554" y="3790"/>
                  </a:lnTo>
                  <a:lnTo>
                    <a:pt x="2562" y="3784"/>
                  </a:lnTo>
                  <a:lnTo>
                    <a:pt x="2568" y="3782"/>
                  </a:lnTo>
                  <a:lnTo>
                    <a:pt x="2572" y="3782"/>
                  </a:lnTo>
                  <a:lnTo>
                    <a:pt x="2574" y="3778"/>
                  </a:lnTo>
                  <a:lnTo>
                    <a:pt x="2576" y="3780"/>
                  </a:lnTo>
                  <a:lnTo>
                    <a:pt x="2578" y="3780"/>
                  </a:lnTo>
                  <a:lnTo>
                    <a:pt x="2582" y="3780"/>
                  </a:lnTo>
                  <a:lnTo>
                    <a:pt x="2584" y="3776"/>
                  </a:lnTo>
                  <a:lnTo>
                    <a:pt x="2584" y="3774"/>
                  </a:lnTo>
                  <a:lnTo>
                    <a:pt x="2586" y="3776"/>
                  </a:lnTo>
                  <a:lnTo>
                    <a:pt x="2590" y="3778"/>
                  </a:lnTo>
                  <a:lnTo>
                    <a:pt x="2592" y="3778"/>
                  </a:lnTo>
                  <a:lnTo>
                    <a:pt x="2594" y="3774"/>
                  </a:lnTo>
                  <a:lnTo>
                    <a:pt x="2592" y="3772"/>
                  </a:lnTo>
                  <a:lnTo>
                    <a:pt x="2592" y="3768"/>
                  </a:lnTo>
                  <a:lnTo>
                    <a:pt x="2592" y="3762"/>
                  </a:lnTo>
                  <a:lnTo>
                    <a:pt x="2592" y="3760"/>
                  </a:lnTo>
                  <a:lnTo>
                    <a:pt x="2594" y="3762"/>
                  </a:lnTo>
                  <a:lnTo>
                    <a:pt x="2596" y="3766"/>
                  </a:lnTo>
                  <a:lnTo>
                    <a:pt x="2602" y="3772"/>
                  </a:lnTo>
                  <a:lnTo>
                    <a:pt x="2604" y="3774"/>
                  </a:lnTo>
                  <a:lnTo>
                    <a:pt x="2610" y="3776"/>
                  </a:lnTo>
                  <a:lnTo>
                    <a:pt x="2614" y="3776"/>
                  </a:lnTo>
                  <a:lnTo>
                    <a:pt x="2616" y="3778"/>
                  </a:lnTo>
                  <a:lnTo>
                    <a:pt x="2614" y="3782"/>
                  </a:lnTo>
                  <a:lnTo>
                    <a:pt x="2614" y="3784"/>
                  </a:lnTo>
                  <a:lnTo>
                    <a:pt x="2616" y="3786"/>
                  </a:lnTo>
                  <a:lnTo>
                    <a:pt x="2620" y="3786"/>
                  </a:lnTo>
                  <a:lnTo>
                    <a:pt x="2630" y="3784"/>
                  </a:lnTo>
                  <a:lnTo>
                    <a:pt x="2632" y="3782"/>
                  </a:lnTo>
                  <a:lnTo>
                    <a:pt x="2634" y="3778"/>
                  </a:lnTo>
                  <a:lnTo>
                    <a:pt x="2632" y="3772"/>
                  </a:lnTo>
                  <a:lnTo>
                    <a:pt x="2634" y="3772"/>
                  </a:lnTo>
                  <a:lnTo>
                    <a:pt x="2636" y="3778"/>
                  </a:lnTo>
                  <a:lnTo>
                    <a:pt x="2640" y="3782"/>
                  </a:lnTo>
                  <a:lnTo>
                    <a:pt x="2642" y="3782"/>
                  </a:lnTo>
                  <a:lnTo>
                    <a:pt x="2644" y="3782"/>
                  </a:lnTo>
                  <a:lnTo>
                    <a:pt x="2648" y="3784"/>
                  </a:lnTo>
                  <a:lnTo>
                    <a:pt x="2648" y="3786"/>
                  </a:lnTo>
                  <a:lnTo>
                    <a:pt x="2646" y="3788"/>
                  </a:lnTo>
                  <a:lnTo>
                    <a:pt x="2642" y="3794"/>
                  </a:lnTo>
                  <a:lnTo>
                    <a:pt x="2640" y="3802"/>
                  </a:lnTo>
                  <a:lnTo>
                    <a:pt x="2638" y="3810"/>
                  </a:lnTo>
                  <a:lnTo>
                    <a:pt x="2640" y="3816"/>
                  </a:lnTo>
                  <a:lnTo>
                    <a:pt x="2642" y="3818"/>
                  </a:lnTo>
                  <a:lnTo>
                    <a:pt x="2642" y="3820"/>
                  </a:lnTo>
                  <a:lnTo>
                    <a:pt x="2642" y="3824"/>
                  </a:lnTo>
                  <a:lnTo>
                    <a:pt x="2644" y="3828"/>
                  </a:lnTo>
                  <a:lnTo>
                    <a:pt x="2646" y="3832"/>
                  </a:lnTo>
                  <a:lnTo>
                    <a:pt x="2648" y="3836"/>
                  </a:lnTo>
                  <a:lnTo>
                    <a:pt x="2648" y="3840"/>
                  </a:lnTo>
                  <a:lnTo>
                    <a:pt x="2648" y="3842"/>
                  </a:lnTo>
                  <a:lnTo>
                    <a:pt x="2652" y="3844"/>
                  </a:lnTo>
                  <a:lnTo>
                    <a:pt x="2664" y="3842"/>
                  </a:lnTo>
                  <a:lnTo>
                    <a:pt x="2672" y="3838"/>
                  </a:lnTo>
                  <a:lnTo>
                    <a:pt x="2674" y="3836"/>
                  </a:lnTo>
                  <a:lnTo>
                    <a:pt x="2674" y="3834"/>
                  </a:lnTo>
                  <a:lnTo>
                    <a:pt x="2670" y="3828"/>
                  </a:lnTo>
                  <a:lnTo>
                    <a:pt x="2668" y="3820"/>
                  </a:lnTo>
                  <a:lnTo>
                    <a:pt x="2666" y="3814"/>
                  </a:lnTo>
                  <a:lnTo>
                    <a:pt x="2662" y="3812"/>
                  </a:lnTo>
                  <a:lnTo>
                    <a:pt x="2660" y="3812"/>
                  </a:lnTo>
                  <a:lnTo>
                    <a:pt x="2658" y="3810"/>
                  </a:lnTo>
                  <a:lnTo>
                    <a:pt x="2660" y="3804"/>
                  </a:lnTo>
                  <a:lnTo>
                    <a:pt x="2666" y="3800"/>
                  </a:lnTo>
                  <a:lnTo>
                    <a:pt x="2684" y="3788"/>
                  </a:lnTo>
                  <a:lnTo>
                    <a:pt x="2692" y="3784"/>
                  </a:lnTo>
                  <a:lnTo>
                    <a:pt x="2698" y="3782"/>
                  </a:lnTo>
                  <a:lnTo>
                    <a:pt x="2704" y="3784"/>
                  </a:lnTo>
                  <a:lnTo>
                    <a:pt x="2716" y="3780"/>
                  </a:lnTo>
                  <a:lnTo>
                    <a:pt x="2722" y="3778"/>
                  </a:lnTo>
                  <a:lnTo>
                    <a:pt x="2726" y="3774"/>
                  </a:lnTo>
                  <a:lnTo>
                    <a:pt x="2730" y="3768"/>
                  </a:lnTo>
                  <a:lnTo>
                    <a:pt x="2730" y="3764"/>
                  </a:lnTo>
                  <a:lnTo>
                    <a:pt x="2736" y="3766"/>
                  </a:lnTo>
                  <a:lnTo>
                    <a:pt x="2740" y="3768"/>
                  </a:lnTo>
                  <a:lnTo>
                    <a:pt x="2742" y="3772"/>
                  </a:lnTo>
                  <a:lnTo>
                    <a:pt x="2746" y="3768"/>
                  </a:lnTo>
                  <a:lnTo>
                    <a:pt x="2750" y="3764"/>
                  </a:lnTo>
                  <a:lnTo>
                    <a:pt x="2752" y="3766"/>
                  </a:lnTo>
                  <a:lnTo>
                    <a:pt x="2754" y="3768"/>
                  </a:lnTo>
                  <a:lnTo>
                    <a:pt x="2758" y="3764"/>
                  </a:lnTo>
                  <a:lnTo>
                    <a:pt x="2762" y="3760"/>
                  </a:lnTo>
                  <a:lnTo>
                    <a:pt x="2764" y="3760"/>
                  </a:lnTo>
                  <a:lnTo>
                    <a:pt x="2768" y="3760"/>
                  </a:lnTo>
                  <a:lnTo>
                    <a:pt x="2772" y="3762"/>
                  </a:lnTo>
                  <a:lnTo>
                    <a:pt x="2774" y="3760"/>
                  </a:lnTo>
                  <a:lnTo>
                    <a:pt x="2774" y="3756"/>
                  </a:lnTo>
                  <a:lnTo>
                    <a:pt x="2776" y="3750"/>
                  </a:lnTo>
                  <a:lnTo>
                    <a:pt x="2778" y="3752"/>
                  </a:lnTo>
                  <a:lnTo>
                    <a:pt x="2780" y="3754"/>
                  </a:lnTo>
                  <a:lnTo>
                    <a:pt x="2782" y="3754"/>
                  </a:lnTo>
                  <a:lnTo>
                    <a:pt x="2784" y="3752"/>
                  </a:lnTo>
                  <a:lnTo>
                    <a:pt x="2788" y="3748"/>
                  </a:lnTo>
                  <a:lnTo>
                    <a:pt x="2790" y="3748"/>
                  </a:lnTo>
                  <a:lnTo>
                    <a:pt x="2792" y="3748"/>
                  </a:lnTo>
                  <a:lnTo>
                    <a:pt x="2796" y="3744"/>
                  </a:lnTo>
                  <a:lnTo>
                    <a:pt x="2798" y="3740"/>
                  </a:lnTo>
                  <a:lnTo>
                    <a:pt x="2798" y="3736"/>
                  </a:lnTo>
                  <a:lnTo>
                    <a:pt x="2794" y="3724"/>
                  </a:lnTo>
                  <a:lnTo>
                    <a:pt x="2792" y="3714"/>
                  </a:lnTo>
                  <a:lnTo>
                    <a:pt x="2790" y="3712"/>
                  </a:lnTo>
                  <a:lnTo>
                    <a:pt x="2792" y="3708"/>
                  </a:lnTo>
                  <a:lnTo>
                    <a:pt x="2794" y="3708"/>
                  </a:lnTo>
                  <a:lnTo>
                    <a:pt x="2796" y="3710"/>
                  </a:lnTo>
                  <a:lnTo>
                    <a:pt x="2804" y="3720"/>
                  </a:lnTo>
                  <a:lnTo>
                    <a:pt x="2808" y="3726"/>
                  </a:lnTo>
                  <a:lnTo>
                    <a:pt x="2812" y="3730"/>
                  </a:lnTo>
                  <a:lnTo>
                    <a:pt x="2810" y="3734"/>
                  </a:lnTo>
                  <a:lnTo>
                    <a:pt x="2810" y="3738"/>
                  </a:lnTo>
                  <a:lnTo>
                    <a:pt x="2812" y="3738"/>
                  </a:lnTo>
                  <a:lnTo>
                    <a:pt x="2818" y="3740"/>
                  </a:lnTo>
                  <a:lnTo>
                    <a:pt x="2820" y="3742"/>
                  </a:lnTo>
                  <a:lnTo>
                    <a:pt x="2824" y="3742"/>
                  </a:lnTo>
                  <a:lnTo>
                    <a:pt x="2826" y="3740"/>
                  </a:lnTo>
                  <a:lnTo>
                    <a:pt x="2828" y="3736"/>
                  </a:lnTo>
                  <a:lnTo>
                    <a:pt x="2828" y="3734"/>
                  </a:lnTo>
                  <a:lnTo>
                    <a:pt x="2826" y="3730"/>
                  </a:lnTo>
                  <a:lnTo>
                    <a:pt x="2826" y="3726"/>
                  </a:lnTo>
                  <a:lnTo>
                    <a:pt x="2826" y="3724"/>
                  </a:lnTo>
                  <a:lnTo>
                    <a:pt x="2828" y="3724"/>
                  </a:lnTo>
                  <a:lnTo>
                    <a:pt x="2830" y="3728"/>
                  </a:lnTo>
                  <a:lnTo>
                    <a:pt x="2834" y="3730"/>
                  </a:lnTo>
                  <a:lnTo>
                    <a:pt x="2836" y="3732"/>
                  </a:lnTo>
                  <a:lnTo>
                    <a:pt x="2838" y="3730"/>
                  </a:lnTo>
                  <a:lnTo>
                    <a:pt x="2840" y="3728"/>
                  </a:lnTo>
                  <a:lnTo>
                    <a:pt x="2838" y="3724"/>
                  </a:lnTo>
                  <a:lnTo>
                    <a:pt x="2836" y="3720"/>
                  </a:lnTo>
                  <a:lnTo>
                    <a:pt x="2838" y="3718"/>
                  </a:lnTo>
                  <a:lnTo>
                    <a:pt x="2840" y="3716"/>
                  </a:lnTo>
                  <a:lnTo>
                    <a:pt x="2842" y="3716"/>
                  </a:lnTo>
                  <a:lnTo>
                    <a:pt x="2844" y="3718"/>
                  </a:lnTo>
                  <a:lnTo>
                    <a:pt x="2846" y="3724"/>
                  </a:lnTo>
                  <a:lnTo>
                    <a:pt x="2846" y="3726"/>
                  </a:lnTo>
                  <a:lnTo>
                    <a:pt x="2848" y="3728"/>
                  </a:lnTo>
                  <a:lnTo>
                    <a:pt x="2850" y="3728"/>
                  </a:lnTo>
                  <a:lnTo>
                    <a:pt x="2854" y="3724"/>
                  </a:lnTo>
                  <a:lnTo>
                    <a:pt x="2860" y="3718"/>
                  </a:lnTo>
                  <a:lnTo>
                    <a:pt x="2864" y="3716"/>
                  </a:lnTo>
                  <a:lnTo>
                    <a:pt x="2874" y="3722"/>
                  </a:lnTo>
                  <a:lnTo>
                    <a:pt x="2876" y="3722"/>
                  </a:lnTo>
                  <a:lnTo>
                    <a:pt x="2878" y="3722"/>
                  </a:lnTo>
                  <a:lnTo>
                    <a:pt x="2878" y="3718"/>
                  </a:lnTo>
                  <a:lnTo>
                    <a:pt x="2878" y="3714"/>
                  </a:lnTo>
                  <a:lnTo>
                    <a:pt x="2878" y="3712"/>
                  </a:lnTo>
                  <a:lnTo>
                    <a:pt x="2880" y="3712"/>
                  </a:lnTo>
                  <a:lnTo>
                    <a:pt x="2882" y="3712"/>
                  </a:lnTo>
                  <a:lnTo>
                    <a:pt x="2884" y="3716"/>
                  </a:lnTo>
                  <a:lnTo>
                    <a:pt x="2886" y="3718"/>
                  </a:lnTo>
                  <a:lnTo>
                    <a:pt x="2894" y="3716"/>
                  </a:lnTo>
                  <a:lnTo>
                    <a:pt x="2902" y="3712"/>
                  </a:lnTo>
                  <a:lnTo>
                    <a:pt x="2910" y="3710"/>
                  </a:lnTo>
                  <a:lnTo>
                    <a:pt x="2914" y="3706"/>
                  </a:lnTo>
                  <a:lnTo>
                    <a:pt x="2916" y="3702"/>
                  </a:lnTo>
                  <a:lnTo>
                    <a:pt x="2918" y="3698"/>
                  </a:lnTo>
                  <a:lnTo>
                    <a:pt x="2918" y="3696"/>
                  </a:lnTo>
                  <a:lnTo>
                    <a:pt x="2922" y="3694"/>
                  </a:lnTo>
                  <a:lnTo>
                    <a:pt x="2926" y="3692"/>
                  </a:lnTo>
                  <a:lnTo>
                    <a:pt x="2924" y="3690"/>
                  </a:lnTo>
                  <a:lnTo>
                    <a:pt x="2922" y="3688"/>
                  </a:lnTo>
                  <a:lnTo>
                    <a:pt x="2924" y="3686"/>
                  </a:lnTo>
                  <a:lnTo>
                    <a:pt x="2926" y="3684"/>
                  </a:lnTo>
                  <a:lnTo>
                    <a:pt x="2930" y="3678"/>
                  </a:lnTo>
                  <a:lnTo>
                    <a:pt x="2932" y="3674"/>
                  </a:lnTo>
                  <a:lnTo>
                    <a:pt x="2936" y="3674"/>
                  </a:lnTo>
                  <a:lnTo>
                    <a:pt x="2940" y="3674"/>
                  </a:lnTo>
                  <a:lnTo>
                    <a:pt x="2944" y="3672"/>
                  </a:lnTo>
                  <a:lnTo>
                    <a:pt x="2948" y="3668"/>
                  </a:lnTo>
                  <a:lnTo>
                    <a:pt x="2954" y="3662"/>
                  </a:lnTo>
                  <a:lnTo>
                    <a:pt x="2956" y="3662"/>
                  </a:lnTo>
                  <a:lnTo>
                    <a:pt x="2956" y="3664"/>
                  </a:lnTo>
                  <a:lnTo>
                    <a:pt x="2958" y="3666"/>
                  </a:lnTo>
                  <a:lnTo>
                    <a:pt x="2960" y="3662"/>
                  </a:lnTo>
                  <a:lnTo>
                    <a:pt x="2974" y="3648"/>
                  </a:lnTo>
                  <a:lnTo>
                    <a:pt x="2980" y="3642"/>
                  </a:lnTo>
                  <a:lnTo>
                    <a:pt x="2980" y="3638"/>
                  </a:lnTo>
                  <a:lnTo>
                    <a:pt x="2978" y="3636"/>
                  </a:lnTo>
                  <a:lnTo>
                    <a:pt x="2976" y="3632"/>
                  </a:lnTo>
                  <a:lnTo>
                    <a:pt x="2978" y="3626"/>
                  </a:lnTo>
                  <a:lnTo>
                    <a:pt x="2980" y="3624"/>
                  </a:lnTo>
                  <a:lnTo>
                    <a:pt x="2982" y="3624"/>
                  </a:lnTo>
                  <a:lnTo>
                    <a:pt x="2984" y="3626"/>
                  </a:lnTo>
                  <a:lnTo>
                    <a:pt x="2986" y="3628"/>
                  </a:lnTo>
                  <a:lnTo>
                    <a:pt x="2988" y="3626"/>
                  </a:lnTo>
                  <a:lnTo>
                    <a:pt x="2990" y="3626"/>
                  </a:lnTo>
                  <a:lnTo>
                    <a:pt x="2994" y="3628"/>
                  </a:lnTo>
                  <a:lnTo>
                    <a:pt x="2998" y="3630"/>
                  </a:lnTo>
                  <a:lnTo>
                    <a:pt x="3000" y="3624"/>
                  </a:lnTo>
                  <a:lnTo>
                    <a:pt x="3004" y="3616"/>
                  </a:lnTo>
                  <a:lnTo>
                    <a:pt x="3008" y="3614"/>
                  </a:lnTo>
                  <a:lnTo>
                    <a:pt x="3012" y="3610"/>
                  </a:lnTo>
                  <a:lnTo>
                    <a:pt x="3016" y="3608"/>
                  </a:lnTo>
                  <a:lnTo>
                    <a:pt x="3016" y="3606"/>
                  </a:lnTo>
                  <a:lnTo>
                    <a:pt x="3012" y="3602"/>
                  </a:lnTo>
                  <a:lnTo>
                    <a:pt x="3010" y="3598"/>
                  </a:lnTo>
                  <a:lnTo>
                    <a:pt x="3010" y="3594"/>
                  </a:lnTo>
                  <a:lnTo>
                    <a:pt x="3012" y="3590"/>
                  </a:lnTo>
                  <a:lnTo>
                    <a:pt x="3014" y="3594"/>
                  </a:lnTo>
                  <a:lnTo>
                    <a:pt x="3018" y="3596"/>
                  </a:lnTo>
                  <a:lnTo>
                    <a:pt x="3022" y="3596"/>
                  </a:lnTo>
                  <a:lnTo>
                    <a:pt x="3026" y="3594"/>
                  </a:lnTo>
                  <a:lnTo>
                    <a:pt x="3030" y="3590"/>
                  </a:lnTo>
                  <a:lnTo>
                    <a:pt x="3030" y="3588"/>
                  </a:lnTo>
                  <a:lnTo>
                    <a:pt x="3028" y="3588"/>
                  </a:lnTo>
                  <a:lnTo>
                    <a:pt x="3024" y="3588"/>
                  </a:lnTo>
                  <a:lnTo>
                    <a:pt x="3020" y="3586"/>
                  </a:lnTo>
                  <a:lnTo>
                    <a:pt x="3020" y="3582"/>
                  </a:lnTo>
                  <a:lnTo>
                    <a:pt x="3022" y="3578"/>
                  </a:lnTo>
                  <a:lnTo>
                    <a:pt x="3024" y="3576"/>
                  </a:lnTo>
                  <a:lnTo>
                    <a:pt x="3026" y="3576"/>
                  </a:lnTo>
                  <a:lnTo>
                    <a:pt x="3030" y="3578"/>
                  </a:lnTo>
                  <a:lnTo>
                    <a:pt x="3032" y="3580"/>
                  </a:lnTo>
                  <a:lnTo>
                    <a:pt x="3038" y="3586"/>
                  </a:lnTo>
                  <a:lnTo>
                    <a:pt x="3040" y="3586"/>
                  </a:lnTo>
                  <a:lnTo>
                    <a:pt x="3042" y="3582"/>
                  </a:lnTo>
                  <a:lnTo>
                    <a:pt x="3038" y="3576"/>
                  </a:lnTo>
                  <a:lnTo>
                    <a:pt x="3036" y="3572"/>
                  </a:lnTo>
                  <a:lnTo>
                    <a:pt x="3038" y="3568"/>
                  </a:lnTo>
                  <a:lnTo>
                    <a:pt x="3042" y="3558"/>
                  </a:lnTo>
                  <a:lnTo>
                    <a:pt x="3044" y="3552"/>
                  </a:lnTo>
                  <a:lnTo>
                    <a:pt x="3040" y="3552"/>
                  </a:lnTo>
                  <a:lnTo>
                    <a:pt x="3038" y="3552"/>
                  </a:lnTo>
                  <a:lnTo>
                    <a:pt x="3036" y="3550"/>
                  </a:lnTo>
                  <a:lnTo>
                    <a:pt x="3038" y="3546"/>
                  </a:lnTo>
                  <a:lnTo>
                    <a:pt x="3042" y="3540"/>
                  </a:lnTo>
                  <a:lnTo>
                    <a:pt x="3048" y="3536"/>
                  </a:lnTo>
                  <a:lnTo>
                    <a:pt x="3052" y="3534"/>
                  </a:lnTo>
                  <a:lnTo>
                    <a:pt x="3052" y="3532"/>
                  </a:lnTo>
                  <a:lnTo>
                    <a:pt x="3050" y="3532"/>
                  </a:lnTo>
                  <a:lnTo>
                    <a:pt x="3046" y="3526"/>
                  </a:lnTo>
                  <a:lnTo>
                    <a:pt x="3042" y="3522"/>
                  </a:lnTo>
                  <a:lnTo>
                    <a:pt x="3040" y="3518"/>
                  </a:lnTo>
                  <a:lnTo>
                    <a:pt x="3038" y="3518"/>
                  </a:lnTo>
                  <a:lnTo>
                    <a:pt x="3042" y="3516"/>
                  </a:lnTo>
                  <a:lnTo>
                    <a:pt x="3046" y="3514"/>
                  </a:lnTo>
                  <a:lnTo>
                    <a:pt x="3046" y="3516"/>
                  </a:lnTo>
                  <a:lnTo>
                    <a:pt x="3048" y="3520"/>
                  </a:lnTo>
                  <a:lnTo>
                    <a:pt x="3050" y="3524"/>
                  </a:lnTo>
                  <a:lnTo>
                    <a:pt x="3054" y="3524"/>
                  </a:lnTo>
                  <a:lnTo>
                    <a:pt x="3058" y="3522"/>
                  </a:lnTo>
                  <a:lnTo>
                    <a:pt x="3060" y="3520"/>
                  </a:lnTo>
                  <a:lnTo>
                    <a:pt x="3062" y="3518"/>
                  </a:lnTo>
                  <a:lnTo>
                    <a:pt x="3062" y="3512"/>
                  </a:lnTo>
                  <a:lnTo>
                    <a:pt x="3060" y="3510"/>
                  </a:lnTo>
                  <a:lnTo>
                    <a:pt x="3060" y="3508"/>
                  </a:lnTo>
                  <a:lnTo>
                    <a:pt x="3062" y="3506"/>
                  </a:lnTo>
                  <a:lnTo>
                    <a:pt x="3068" y="3502"/>
                  </a:lnTo>
                  <a:lnTo>
                    <a:pt x="3074" y="3492"/>
                  </a:lnTo>
                  <a:lnTo>
                    <a:pt x="3080" y="3482"/>
                  </a:lnTo>
                  <a:lnTo>
                    <a:pt x="3080" y="3478"/>
                  </a:lnTo>
                  <a:lnTo>
                    <a:pt x="3080" y="3474"/>
                  </a:lnTo>
                  <a:lnTo>
                    <a:pt x="3080" y="3470"/>
                  </a:lnTo>
                  <a:lnTo>
                    <a:pt x="3080" y="3468"/>
                  </a:lnTo>
                  <a:lnTo>
                    <a:pt x="3084" y="3462"/>
                  </a:lnTo>
                  <a:lnTo>
                    <a:pt x="3090" y="3454"/>
                  </a:lnTo>
                  <a:lnTo>
                    <a:pt x="3098" y="3440"/>
                  </a:lnTo>
                  <a:lnTo>
                    <a:pt x="3100" y="3436"/>
                  </a:lnTo>
                  <a:lnTo>
                    <a:pt x="3102" y="3432"/>
                  </a:lnTo>
                  <a:lnTo>
                    <a:pt x="3104" y="3434"/>
                  </a:lnTo>
                  <a:lnTo>
                    <a:pt x="3106" y="3436"/>
                  </a:lnTo>
                  <a:lnTo>
                    <a:pt x="3108" y="3440"/>
                  </a:lnTo>
                  <a:lnTo>
                    <a:pt x="3110" y="3440"/>
                  </a:lnTo>
                  <a:lnTo>
                    <a:pt x="3112" y="3440"/>
                  </a:lnTo>
                  <a:lnTo>
                    <a:pt x="3116" y="3436"/>
                  </a:lnTo>
                  <a:lnTo>
                    <a:pt x="3120" y="3434"/>
                  </a:lnTo>
                  <a:lnTo>
                    <a:pt x="3122" y="3432"/>
                  </a:lnTo>
                  <a:lnTo>
                    <a:pt x="3118" y="3424"/>
                  </a:lnTo>
                  <a:lnTo>
                    <a:pt x="3116" y="3420"/>
                  </a:lnTo>
                  <a:lnTo>
                    <a:pt x="3116" y="3416"/>
                  </a:lnTo>
                  <a:lnTo>
                    <a:pt x="3118" y="3414"/>
                  </a:lnTo>
                  <a:lnTo>
                    <a:pt x="3122" y="3412"/>
                  </a:lnTo>
                  <a:lnTo>
                    <a:pt x="3122" y="3410"/>
                  </a:lnTo>
                  <a:lnTo>
                    <a:pt x="3122" y="3408"/>
                  </a:lnTo>
                  <a:lnTo>
                    <a:pt x="3122" y="3402"/>
                  </a:lnTo>
                  <a:lnTo>
                    <a:pt x="3122" y="3400"/>
                  </a:lnTo>
                  <a:lnTo>
                    <a:pt x="3124" y="3398"/>
                  </a:lnTo>
                  <a:lnTo>
                    <a:pt x="3120" y="3392"/>
                  </a:lnTo>
                  <a:lnTo>
                    <a:pt x="3118" y="3390"/>
                  </a:lnTo>
                  <a:lnTo>
                    <a:pt x="3124" y="3390"/>
                  </a:lnTo>
                  <a:lnTo>
                    <a:pt x="3128" y="3390"/>
                  </a:lnTo>
                  <a:lnTo>
                    <a:pt x="3132" y="3388"/>
                  </a:lnTo>
                  <a:lnTo>
                    <a:pt x="3134" y="3384"/>
                  </a:lnTo>
                  <a:lnTo>
                    <a:pt x="3134" y="3376"/>
                  </a:lnTo>
                  <a:lnTo>
                    <a:pt x="3134" y="3370"/>
                  </a:lnTo>
                  <a:lnTo>
                    <a:pt x="3132" y="3366"/>
                  </a:lnTo>
                  <a:lnTo>
                    <a:pt x="3128" y="3362"/>
                  </a:lnTo>
                  <a:lnTo>
                    <a:pt x="3136" y="3356"/>
                  </a:lnTo>
                  <a:lnTo>
                    <a:pt x="3140" y="3352"/>
                  </a:lnTo>
                  <a:lnTo>
                    <a:pt x="3136" y="3350"/>
                  </a:lnTo>
                  <a:lnTo>
                    <a:pt x="3128" y="3348"/>
                  </a:lnTo>
                  <a:lnTo>
                    <a:pt x="3122" y="3344"/>
                  </a:lnTo>
                  <a:lnTo>
                    <a:pt x="3118" y="3338"/>
                  </a:lnTo>
                  <a:lnTo>
                    <a:pt x="3112" y="3332"/>
                  </a:lnTo>
                  <a:lnTo>
                    <a:pt x="3108" y="3330"/>
                  </a:lnTo>
                  <a:lnTo>
                    <a:pt x="3102" y="3330"/>
                  </a:lnTo>
                  <a:lnTo>
                    <a:pt x="3096" y="3334"/>
                  </a:lnTo>
                  <a:lnTo>
                    <a:pt x="3086" y="3338"/>
                  </a:lnTo>
                  <a:lnTo>
                    <a:pt x="3082" y="3338"/>
                  </a:lnTo>
                  <a:lnTo>
                    <a:pt x="3078" y="3334"/>
                  </a:lnTo>
                  <a:lnTo>
                    <a:pt x="3076" y="3332"/>
                  </a:lnTo>
                  <a:lnTo>
                    <a:pt x="3074" y="3330"/>
                  </a:lnTo>
                  <a:lnTo>
                    <a:pt x="3070" y="3332"/>
                  </a:lnTo>
                  <a:lnTo>
                    <a:pt x="3070" y="3328"/>
                  </a:lnTo>
                  <a:lnTo>
                    <a:pt x="3072" y="3326"/>
                  </a:lnTo>
                  <a:lnTo>
                    <a:pt x="3074" y="3324"/>
                  </a:lnTo>
                  <a:lnTo>
                    <a:pt x="3082" y="3326"/>
                  </a:lnTo>
                  <a:lnTo>
                    <a:pt x="3088" y="3326"/>
                  </a:lnTo>
                  <a:lnTo>
                    <a:pt x="3090" y="3326"/>
                  </a:lnTo>
                  <a:lnTo>
                    <a:pt x="3092" y="3324"/>
                  </a:lnTo>
                  <a:lnTo>
                    <a:pt x="3098" y="3316"/>
                  </a:lnTo>
                  <a:lnTo>
                    <a:pt x="3106" y="3310"/>
                  </a:lnTo>
                  <a:lnTo>
                    <a:pt x="3116" y="3304"/>
                  </a:lnTo>
                  <a:lnTo>
                    <a:pt x="3124" y="3302"/>
                  </a:lnTo>
                  <a:lnTo>
                    <a:pt x="3128" y="3300"/>
                  </a:lnTo>
                  <a:lnTo>
                    <a:pt x="3132" y="3298"/>
                  </a:lnTo>
                  <a:lnTo>
                    <a:pt x="3132" y="3294"/>
                  </a:lnTo>
                  <a:lnTo>
                    <a:pt x="3130" y="3290"/>
                  </a:lnTo>
                  <a:lnTo>
                    <a:pt x="3122" y="3278"/>
                  </a:lnTo>
                  <a:lnTo>
                    <a:pt x="3110" y="3268"/>
                  </a:lnTo>
                  <a:lnTo>
                    <a:pt x="3100" y="3258"/>
                  </a:lnTo>
                  <a:lnTo>
                    <a:pt x="3090" y="3254"/>
                  </a:lnTo>
                  <a:lnTo>
                    <a:pt x="3086" y="3252"/>
                  </a:lnTo>
                  <a:lnTo>
                    <a:pt x="3086" y="3250"/>
                  </a:lnTo>
                  <a:lnTo>
                    <a:pt x="3086" y="3248"/>
                  </a:lnTo>
                  <a:lnTo>
                    <a:pt x="3086" y="3246"/>
                  </a:lnTo>
                  <a:lnTo>
                    <a:pt x="3086" y="3244"/>
                  </a:lnTo>
                  <a:lnTo>
                    <a:pt x="3082" y="3242"/>
                  </a:lnTo>
                  <a:lnTo>
                    <a:pt x="3078" y="3240"/>
                  </a:lnTo>
                  <a:lnTo>
                    <a:pt x="3074" y="3242"/>
                  </a:lnTo>
                  <a:lnTo>
                    <a:pt x="3068" y="3246"/>
                  </a:lnTo>
                  <a:lnTo>
                    <a:pt x="3062" y="3246"/>
                  </a:lnTo>
                  <a:lnTo>
                    <a:pt x="3056" y="3244"/>
                  </a:lnTo>
                  <a:lnTo>
                    <a:pt x="3050" y="3242"/>
                  </a:lnTo>
                  <a:lnTo>
                    <a:pt x="3046" y="3236"/>
                  </a:lnTo>
                  <a:lnTo>
                    <a:pt x="3044" y="3232"/>
                  </a:lnTo>
                  <a:lnTo>
                    <a:pt x="3042" y="3228"/>
                  </a:lnTo>
                  <a:lnTo>
                    <a:pt x="3044" y="3224"/>
                  </a:lnTo>
                  <a:lnTo>
                    <a:pt x="3046" y="3224"/>
                  </a:lnTo>
                  <a:lnTo>
                    <a:pt x="3048" y="3224"/>
                  </a:lnTo>
                  <a:lnTo>
                    <a:pt x="3052" y="3230"/>
                  </a:lnTo>
                  <a:lnTo>
                    <a:pt x="3056" y="3238"/>
                  </a:lnTo>
                  <a:lnTo>
                    <a:pt x="3060" y="3242"/>
                  </a:lnTo>
                  <a:lnTo>
                    <a:pt x="3062" y="3244"/>
                  </a:lnTo>
                  <a:lnTo>
                    <a:pt x="3066" y="3242"/>
                  </a:lnTo>
                  <a:lnTo>
                    <a:pt x="3072" y="3240"/>
                  </a:lnTo>
                  <a:lnTo>
                    <a:pt x="3078" y="3236"/>
                  </a:lnTo>
                  <a:lnTo>
                    <a:pt x="3080" y="3236"/>
                  </a:lnTo>
                  <a:lnTo>
                    <a:pt x="3084" y="3236"/>
                  </a:lnTo>
                  <a:lnTo>
                    <a:pt x="3088" y="3240"/>
                  </a:lnTo>
                  <a:lnTo>
                    <a:pt x="3090" y="3242"/>
                  </a:lnTo>
                  <a:lnTo>
                    <a:pt x="3092" y="3246"/>
                  </a:lnTo>
                  <a:lnTo>
                    <a:pt x="3094" y="3248"/>
                  </a:lnTo>
                  <a:lnTo>
                    <a:pt x="3098" y="3248"/>
                  </a:lnTo>
                  <a:lnTo>
                    <a:pt x="3104" y="3248"/>
                  </a:lnTo>
                  <a:lnTo>
                    <a:pt x="3110" y="3250"/>
                  </a:lnTo>
                  <a:lnTo>
                    <a:pt x="3122" y="3256"/>
                  </a:lnTo>
                  <a:lnTo>
                    <a:pt x="3128" y="3258"/>
                  </a:lnTo>
                  <a:lnTo>
                    <a:pt x="3130" y="3258"/>
                  </a:lnTo>
                  <a:lnTo>
                    <a:pt x="3132" y="3256"/>
                  </a:lnTo>
                  <a:lnTo>
                    <a:pt x="3132" y="3254"/>
                  </a:lnTo>
                  <a:lnTo>
                    <a:pt x="3128" y="3244"/>
                  </a:lnTo>
                  <a:lnTo>
                    <a:pt x="3120" y="3236"/>
                  </a:lnTo>
                  <a:lnTo>
                    <a:pt x="3114" y="3230"/>
                  </a:lnTo>
                  <a:lnTo>
                    <a:pt x="3112" y="3226"/>
                  </a:lnTo>
                  <a:lnTo>
                    <a:pt x="3108" y="3220"/>
                  </a:lnTo>
                  <a:lnTo>
                    <a:pt x="3100" y="3212"/>
                  </a:lnTo>
                  <a:lnTo>
                    <a:pt x="3092" y="3206"/>
                  </a:lnTo>
                  <a:lnTo>
                    <a:pt x="3090" y="3200"/>
                  </a:lnTo>
                  <a:lnTo>
                    <a:pt x="3090" y="3192"/>
                  </a:lnTo>
                  <a:lnTo>
                    <a:pt x="3088" y="3186"/>
                  </a:lnTo>
                  <a:lnTo>
                    <a:pt x="3086" y="3178"/>
                  </a:lnTo>
                  <a:lnTo>
                    <a:pt x="3082" y="3168"/>
                  </a:lnTo>
                  <a:lnTo>
                    <a:pt x="3078" y="3158"/>
                  </a:lnTo>
                  <a:lnTo>
                    <a:pt x="3072" y="3138"/>
                  </a:lnTo>
                  <a:lnTo>
                    <a:pt x="3070" y="3130"/>
                  </a:lnTo>
                  <a:lnTo>
                    <a:pt x="3066" y="3122"/>
                  </a:lnTo>
                  <a:lnTo>
                    <a:pt x="3060" y="3116"/>
                  </a:lnTo>
                  <a:lnTo>
                    <a:pt x="3052" y="3112"/>
                  </a:lnTo>
                  <a:lnTo>
                    <a:pt x="3044" y="3108"/>
                  </a:lnTo>
                  <a:lnTo>
                    <a:pt x="3040" y="3104"/>
                  </a:lnTo>
                  <a:lnTo>
                    <a:pt x="3036" y="3098"/>
                  </a:lnTo>
                  <a:lnTo>
                    <a:pt x="3034" y="3094"/>
                  </a:lnTo>
                  <a:lnTo>
                    <a:pt x="3032" y="3094"/>
                  </a:lnTo>
                  <a:lnTo>
                    <a:pt x="3026" y="3096"/>
                  </a:lnTo>
                  <a:lnTo>
                    <a:pt x="3022" y="3096"/>
                  </a:lnTo>
                  <a:lnTo>
                    <a:pt x="3022" y="3092"/>
                  </a:lnTo>
                  <a:lnTo>
                    <a:pt x="3024" y="3084"/>
                  </a:lnTo>
                  <a:lnTo>
                    <a:pt x="3026" y="3076"/>
                  </a:lnTo>
                  <a:lnTo>
                    <a:pt x="3038" y="3058"/>
                  </a:lnTo>
                  <a:lnTo>
                    <a:pt x="3044" y="3052"/>
                  </a:lnTo>
                  <a:lnTo>
                    <a:pt x="3048" y="3048"/>
                  </a:lnTo>
                  <a:lnTo>
                    <a:pt x="3054" y="3044"/>
                  </a:lnTo>
                  <a:lnTo>
                    <a:pt x="3056" y="3042"/>
                  </a:lnTo>
                  <a:lnTo>
                    <a:pt x="3058" y="3038"/>
                  </a:lnTo>
                  <a:lnTo>
                    <a:pt x="3062" y="3034"/>
                  </a:lnTo>
                  <a:lnTo>
                    <a:pt x="3064" y="3032"/>
                  </a:lnTo>
                  <a:lnTo>
                    <a:pt x="3064" y="3028"/>
                  </a:lnTo>
                  <a:lnTo>
                    <a:pt x="3062" y="3024"/>
                  </a:lnTo>
                  <a:lnTo>
                    <a:pt x="3060" y="3020"/>
                  </a:lnTo>
                  <a:lnTo>
                    <a:pt x="3060" y="3018"/>
                  </a:lnTo>
                  <a:lnTo>
                    <a:pt x="3062" y="3018"/>
                  </a:lnTo>
                  <a:lnTo>
                    <a:pt x="3064" y="3016"/>
                  </a:lnTo>
                  <a:lnTo>
                    <a:pt x="3066" y="3016"/>
                  </a:lnTo>
                  <a:lnTo>
                    <a:pt x="3066" y="3020"/>
                  </a:lnTo>
                  <a:lnTo>
                    <a:pt x="3068" y="3022"/>
                  </a:lnTo>
                  <a:lnTo>
                    <a:pt x="3070" y="3024"/>
                  </a:lnTo>
                  <a:lnTo>
                    <a:pt x="3072" y="3024"/>
                  </a:lnTo>
                  <a:lnTo>
                    <a:pt x="3076" y="3022"/>
                  </a:lnTo>
                  <a:lnTo>
                    <a:pt x="3080" y="3020"/>
                  </a:lnTo>
                  <a:lnTo>
                    <a:pt x="3082" y="3018"/>
                  </a:lnTo>
                  <a:lnTo>
                    <a:pt x="3084" y="3012"/>
                  </a:lnTo>
                  <a:lnTo>
                    <a:pt x="3086" y="3008"/>
                  </a:lnTo>
                  <a:lnTo>
                    <a:pt x="3088" y="3006"/>
                  </a:lnTo>
                  <a:lnTo>
                    <a:pt x="3090" y="3008"/>
                  </a:lnTo>
                  <a:lnTo>
                    <a:pt x="3092" y="3008"/>
                  </a:lnTo>
                  <a:lnTo>
                    <a:pt x="3094" y="3006"/>
                  </a:lnTo>
                  <a:lnTo>
                    <a:pt x="3096" y="3002"/>
                  </a:lnTo>
                  <a:lnTo>
                    <a:pt x="3100" y="2996"/>
                  </a:lnTo>
                  <a:lnTo>
                    <a:pt x="3106" y="2990"/>
                  </a:lnTo>
                  <a:lnTo>
                    <a:pt x="3114" y="2988"/>
                  </a:lnTo>
                  <a:lnTo>
                    <a:pt x="3118" y="2988"/>
                  </a:lnTo>
                  <a:lnTo>
                    <a:pt x="3122" y="2986"/>
                  </a:lnTo>
                  <a:lnTo>
                    <a:pt x="3128" y="2982"/>
                  </a:lnTo>
                  <a:lnTo>
                    <a:pt x="3134" y="2976"/>
                  </a:lnTo>
                  <a:lnTo>
                    <a:pt x="3136" y="2976"/>
                  </a:lnTo>
                  <a:lnTo>
                    <a:pt x="3138" y="2978"/>
                  </a:lnTo>
                  <a:lnTo>
                    <a:pt x="3140" y="2978"/>
                  </a:lnTo>
                  <a:lnTo>
                    <a:pt x="3142" y="2976"/>
                  </a:lnTo>
                  <a:lnTo>
                    <a:pt x="3142" y="2978"/>
                  </a:lnTo>
                  <a:lnTo>
                    <a:pt x="3144" y="2980"/>
                  </a:lnTo>
                  <a:lnTo>
                    <a:pt x="3144" y="2982"/>
                  </a:lnTo>
                  <a:lnTo>
                    <a:pt x="3148" y="2984"/>
                  </a:lnTo>
                  <a:lnTo>
                    <a:pt x="3152" y="2982"/>
                  </a:lnTo>
                  <a:lnTo>
                    <a:pt x="3156" y="2980"/>
                  </a:lnTo>
                  <a:lnTo>
                    <a:pt x="3158" y="2978"/>
                  </a:lnTo>
                  <a:lnTo>
                    <a:pt x="3156" y="2974"/>
                  </a:lnTo>
                  <a:lnTo>
                    <a:pt x="3156" y="2972"/>
                  </a:lnTo>
                  <a:lnTo>
                    <a:pt x="3156" y="2970"/>
                  </a:lnTo>
                  <a:lnTo>
                    <a:pt x="3158" y="2966"/>
                  </a:lnTo>
                  <a:lnTo>
                    <a:pt x="3162" y="2960"/>
                  </a:lnTo>
                  <a:lnTo>
                    <a:pt x="3164" y="2958"/>
                  </a:lnTo>
                  <a:lnTo>
                    <a:pt x="3164" y="2956"/>
                  </a:lnTo>
                  <a:lnTo>
                    <a:pt x="3158" y="2952"/>
                  </a:lnTo>
                  <a:lnTo>
                    <a:pt x="3150" y="2950"/>
                  </a:lnTo>
                  <a:lnTo>
                    <a:pt x="3144" y="2946"/>
                  </a:lnTo>
                  <a:lnTo>
                    <a:pt x="3140" y="2942"/>
                  </a:lnTo>
                  <a:lnTo>
                    <a:pt x="3138" y="2944"/>
                  </a:lnTo>
                  <a:lnTo>
                    <a:pt x="3134" y="2948"/>
                  </a:lnTo>
                  <a:lnTo>
                    <a:pt x="3132" y="2948"/>
                  </a:lnTo>
                  <a:lnTo>
                    <a:pt x="3126" y="2950"/>
                  </a:lnTo>
                  <a:lnTo>
                    <a:pt x="3116" y="2948"/>
                  </a:lnTo>
                  <a:lnTo>
                    <a:pt x="3114" y="2944"/>
                  </a:lnTo>
                  <a:lnTo>
                    <a:pt x="3112" y="2942"/>
                  </a:lnTo>
                  <a:lnTo>
                    <a:pt x="3108" y="2942"/>
                  </a:lnTo>
                  <a:lnTo>
                    <a:pt x="3102" y="2942"/>
                  </a:lnTo>
                  <a:lnTo>
                    <a:pt x="3100" y="2938"/>
                  </a:lnTo>
                  <a:lnTo>
                    <a:pt x="3096" y="2934"/>
                  </a:lnTo>
                  <a:lnTo>
                    <a:pt x="3094" y="2930"/>
                  </a:lnTo>
                  <a:lnTo>
                    <a:pt x="3090" y="2930"/>
                  </a:lnTo>
                  <a:lnTo>
                    <a:pt x="3080" y="2930"/>
                  </a:lnTo>
                  <a:lnTo>
                    <a:pt x="3072" y="2934"/>
                  </a:lnTo>
                  <a:lnTo>
                    <a:pt x="3066" y="2940"/>
                  </a:lnTo>
                  <a:lnTo>
                    <a:pt x="3062" y="2946"/>
                  </a:lnTo>
                  <a:lnTo>
                    <a:pt x="3056" y="2950"/>
                  </a:lnTo>
                  <a:lnTo>
                    <a:pt x="3052" y="2952"/>
                  </a:lnTo>
                  <a:lnTo>
                    <a:pt x="3050" y="2954"/>
                  </a:lnTo>
                  <a:lnTo>
                    <a:pt x="3050" y="2958"/>
                  </a:lnTo>
                  <a:lnTo>
                    <a:pt x="3052" y="2962"/>
                  </a:lnTo>
                  <a:lnTo>
                    <a:pt x="3050" y="2964"/>
                  </a:lnTo>
                  <a:lnTo>
                    <a:pt x="3044" y="2966"/>
                  </a:lnTo>
                  <a:lnTo>
                    <a:pt x="3032" y="2968"/>
                  </a:lnTo>
                  <a:lnTo>
                    <a:pt x="3026" y="2968"/>
                  </a:lnTo>
                  <a:lnTo>
                    <a:pt x="3020" y="2964"/>
                  </a:lnTo>
                  <a:lnTo>
                    <a:pt x="3018" y="2960"/>
                  </a:lnTo>
                  <a:lnTo>
                    <a:pt x="3014" y="2956"/>
                  </a:lnTo>
                  <a:lnTo>
                    <a:pt x="3014" y="2946"/>
                  </a:lnTo>
                  <a:lnTo>
                    <a:pt x="3014" y="2940"/>
                  </a:lnTo>
                  <a:lnTo>
                    <a:pt x="3016" y="2938"/>
                  </a:lnTo>
                  <a:lnTo>
                    <a:pt x="3018" y="2934"/>
                  </a:lnTo>
                  <a:lnTo>
                    <a:pt x="3018" y="2930"/>
                  </a:lnTo>
                  <a:lnTo>
                    <a:pt x="3014" y="2922"/>
                  </a:lnTo>
                  <a:lnTo>
                    <a:pt x="3008" y="2914"/>
                  </a:lnTo>
                  <a:lnTo>
                    <a:pt x="3004" y="2912"/>
                  </a:lnTo>
                  <a:lnTo>
                    <a:pt x="3002" y="2912"/>
                  </a:lnTo>
                  <a:lnTo>
                    <a:pt x="2996" y="2914"/>
                  </a:lnTo>
                  <a:lnTo>
                    <a:pt x="2988" y="2914"/>
                  </a:lnTo>
                  <a:lnTo>
                    <a:pt x="2980" y="2914"/>
                  </a:lnTo>
                  <a:lnTo>
                    <a:pt x="2976" y="2912"/>
                  </a:lnTo>
                  <a:lnTo>
                    <a:pt x="2974" y="2910"/>
                  </a:lnTo>
                  <a:lnTo>
                    <a:pt x="2970" y="2906"/>
                  </a:lnTo>
                  <a:lnTo>
                    <a:pt x="2966" y="2904"/>
                  </a:lnTo>
                  <a:lnTo>
                    <a:pt x="2962" y="2900"/>
                  </a:lnTo>
                  <a:lnTo>
                    <a:pt x="2958" y="2890"/>
                  </a:lnTo>
                  <a:lnTo>
                    <a:pt x="2958" y="2880"/>
                  </a:lnTo>
                  <a:lnTo>
                    <a:pt x="2960" y="2872"/>
                  </a:lnTo>
                  <a:lnTo>
                    <a:pt x="2962" y="2868"/>
                  </a:lnTo>
                  <a:lnTo>
                    <a:pt x="2964" y="2862"/>
                  </a:lnTo>
                  <a:lnTo>
                    <a:pt x="2966" y="2856"/>
                  </a:lnTo>
                  <a:lnTo>
                    <a:pt x="2970" y="2854"/>
                  </a:lnTo>
                  <a:lnTo>
                    <a:pt x="2976" y="2854"/>
                  </a:lnTo>
                  <a:lnTo>
                    <a:pt x="2982" y="2860"/>
                  </a:lnTo>
                  <a:lnTo>
                    <a:pt x="2986" y="2864"/>
                  </a:lnTo>
                  <a:lnTo>
                    <a:pt x="2988" y="2864"/>
                  </a:lnTo>
                  <a:lnTo>
                    <a:pt x="2992" y="2862"/>
                  </a:lnTo>
                  <a:lnTo>
                    <a:pt x="2996" y="2856"/>
                  </a:lnTo>
                  <a:lnTo>
                    <a:pt x="3000" y="2856"/>
                  </a:lnTo>
                  <a:lnTo>
                    <a:pt x="3002" y="2856"/>
                  </a:lnTo>
                  <a:lnTo>
                    <a:pt x="3010" y="2856"/>
                  </a:lnTo>
                  <a:lnTo>
                    <a:pt x="3018" y="2854"/>
                  </a:lnTo>
                  <a:lnTo>
                    <a:pt x="3024" y="2846"/>
                  </a:lnTo>
                  <a:lnTo>
                    <a:pt x="3026" y="2836"/>
                  </a:lnTo>
                  <a:lnTo>
                    <a:pt x="3026" y="2830"/>
                  </a:lnTo>
                  <a:lnTo>
                    <a:pt x="3032" y="2824"/>
                  </a:lnTo>
                  <a:lnTo>
                    <a:pt x="3044" y="2814"/>
                  </a:lnTo>
                  <a:lnTo>
                    <a:pt x="3058" y="2806"/>
                  </a:lnTo>
                  <a:lnTo>
                    <a:pt x="3070" y="2802"/>
                  </a:lnTo>
                  <a:lnTo>
                    <a:pt x="3076" y="2798"/>
                  </a:lnTo>
                  <a:lnTo>
                    <a:pt x="3078" y="2794"/>
                  </a:lnTo>
                  <a:lnTo>
                    <a:pt x="3080" y="2786"/>
                  </a:lnTo>
                  <a:lnTo>
                    <a:pt x="3088" y="2778"/>
                  </a:lnTo>
                  <a:lnTo>
                    <a:pt x="3094" y="2770"/>
                  </a:lnTo>
                  <a:lnTo>
                    <a:pt x="3094" y="2768"/>
                  </a:lnTo>
                  <a:lnTo>
                    <a:pt x="3096" y="2766"/>
                  </a:lnTo>
                  <a:lnTo>
                    <a:pt x="3100" y="2762"/>
                  </a:lnTo>
                  <a:lnTo>
                    <a:pt x="3104" y="2760"/>
                  </a:lnTo>
                  <a:lnTo>
                    <a:pt x="3108" y="2760"/>
                  </a:lnTo>
                  <a:lnTo>
                    <a:pt x="3114" y="2760"/>
                  </a:lnTo>
                  <a:lnTo>
                    <a:pt x="3120" y="2762"/>
                  </a:lnTo>
                  <a:lnTo>
                    <a:pt x="3122" y="2762"/>
                  </a:lnTo>
                  <a:lnTo>
                    <a:pt x="3124" y="2762"/>
                  </a:lnTo>
                  <a:lnTo>
                    <a:pt x="3128" y="2760"/>
                  </a:lnTo>
                  <a:lnTo>
                    <a:pt x="3130" y="2760"/>
                  </a:lnTo>
                  <a:lnTo>
                    <a:pt x="3132" y="2764"/>
                  </a:lnTo>
                  <a:lnTo>
                    <a:pt x="3138" y="2770"/>
                  </a:lnTo>
                  <a:lnTo>
                    <a:pt x="3144" y="2778"/>
                  </a:lnTo>
                  <a:lnTo>
                    <a:pt x="3146" y="2782"/>
                  </a:lnTo>
                  <a:lnTo>
                    <a:pt x="3144" y="2790"/>
                  </a:lnTo>
                  <a:lnTo>
                    <a:pt x="3138" y="2800"/>
                  </a:lnTo>
                  <a:lnTo>
                    <a:pt x="3132" y="2806"/>
                  </a:lnTo>
                  <a:lnTo>
                    <a:pt x="3128" y="2810"/>
                  </a:lnTo>
                  <a:lnTo>
                    <a:pt x="3120" y="2816"/>
                  </a:lnTo>
                  <a:lnTo>
                    <a:pt x="3114" y="2820"/>
                  </a:lnTo>
                  <a:lnTo>
                    <a:pt x="3114" y="2822"/>
                  </a:lnTo>
                  <a:lnTo>
                    <a:pt x="3114" y="2824"/>
                  </a:lnTo>
                  <a:lnTo>
                    <a:pt x="3116" y="2826"/>
                  </a:lnTo>
                  <a:lnTo>
                    <a:pt x="3114" y="2828"/>
                  </a:lnTo>
                  <a:lnTo>
                    <a:pt x="3110" y="2832"/>
                  </a:lnTo>
                  <a:lnTo>
                    <a:pt x="3104" y="2834"/>
                  </a:lnTo>
                  <a:lnTo>
                    <a:pt x="3104" y="2836"/>
                  </a:lnTo>
                  <a:lnTo>
                    <a:pt x="3106" y="2836"/>
                  </a:lnTo>
                  <a:lnTo>
                    <a:pt x="3110" y="2840"/>
                  </a:lnTo>
                  <a:lnTo>
                    <a:pt x="3116" y="2844"/>
                  </a:lnTo>
                  <a:lnTo>
                    <a:pt x="3120" y="2850"/>
                  </a:lnTo>
                  <a:lnTo>
                    <a:pt x="3122" y="2854"/>
                  </a:lnTo>
                  <a:lnTo>
                    <a:pt x="3122" y="2858"/>
                  </a:lnTo>
                  <a:lnTo>
                    <a:pt x="3120" y="2862"/>
                  </a:lnTo>
                  <a:lnTo>
                    <a:pt x="3118" y="2864"/>
                  </a:lnTo>
                  <a:lnTo>
                    <a:pt x="3116" y="2862"/>
                  </a:lnTo>
                  <a:lnTo>
                    <a:pt x="3112" y="2860"/>
                  </a:lnTo>
                  <a:lnTo>
                    <a:pt x="3110" y="2862"/>
                  </a:lnTo>
                  <a:lnTo>
                    <a:pt x="3108" y="2864"/>
                  </a:lnTo>
                  <a:lnTo>
                    <a:pt x="3106" y="2868"/>
                  </a:lnTo>
                  <a:lnTo>
                    <a:pt x="3102" y="2868"/>
                  </a:lnTo>
                  <a:lnTo>
                    <a:pt x="3100" y="2876"/>
                  </a:lnTo>
                  <a:lnTo>
                    <a:pt x="3100" y="2880"/>
                  </a:lnTo>
                  <a:lnTo>
                    <a:pt x="3102" y="2882"/>
                  </a:lnTo>
                  <a:lnTo>
                    <a:pt x="3104" y="2882"/>
                  </a:lnTo>
                  <a:lnTo>
                    <a:pt x="3106" y="2880"/>
                  </a:lnTo>
                  <a:lnTo>
                    <a:pt x="3112" y="2878"/>
                  </a:lnTo>
                  <a:lnTo>
                    <a:pt x="3120" y="2874"/>
                  </a:lnTo>
                  <a:lnTo>
                    <a:pt x="3124" y="2874"/>
                  </a:lnTo>
                  <a:lnTo>
                    <a:pt x="3124" y="2872"/>
                  </a:lnTo>
                  <a:lnTo>
                    <a:pt x="3124" y="2868"/>
                  </a:lnTo>
                  <a:lnTo>
                    <a:pt x="3124" y="2866"/>
                  </a:lnTo>
                  <a:lnTo>
                    <a:pt x="3128" y="2866"/>
                  </a:lnTo>
                  <a:lnTo>
                    <a:pt x="3132" y="2866"/>
                  </a:lnTo>
                  <a:lnTo>
                    <a:pt x="3136" y="2864"/>
                  </a:lnTo>
                  <a:lnTo>
                    <a:pt x="3142" y="2856"/>
                  </a:lnTo>
                  <a:lnTo>
                    <a:pt x="3148" y="2848"/>
                  </a:lnTo>
                  <a:lnTo>
                    <a:pt x="3152" y="2844"/>
                  </a:lnTo>
                  <a:lnTo>
                    <a:pt x="3156" y="2840"/>
                  </a:lnTo>
                  <a:lnTo>
                    <a:pt x="3162" y="2836"/>
                  </a:lnTo>
                  <a:lnTo>
                    <a:pt x="3164" y="2834"/>
                  </a:lnTo>
                  <a:lnTo>
                    <a:pt x="3168" y="2832"/>
                  </a:lnTo>
                  <a:lnTo>
                    <a:pt x="3176" y="2830"/>
                  </a:lnTo>
                  <a:lnTo>
                    <a:pt x="3182" y="2830"/>
                  </a:lnTo>
                  <a:lnTo>
                    <a:pt x="3186" y="2828"/>
                  </a:lnTo>
                  <a:lnTo>
                    <a:pt x="3188" y="2826"/>
                  </a:lnTo>
                  <a:lnTo>
                    <a:pt x="3190" y="2822"/>
                  </a:lnTo>
                  <a:lnTo>
                    <a:pt x="3194" y="2822"/>
                  </a:lnTo>
                  <a:lnTo>
                    <a:pt x="3196" y="2824"/>
                  </a:lnTo>
                  <a:lnTo>
                    <a:pt x="3200" y="2822"/>
                  </a:lnTo>
                  <a:lnTo>
                    <a:pt x="3202" y="2820"/>
                  </a:lnTo>
                  <a:lnTo>
                    <a:pt x="3206" y="2820"/>
                  </a:lnTo>
                  <a:lnTo>
                    <a:pt x="3212" y="2820"/>
                  </a:lnTo>
                  <a:lnTo>
                    <a:pt x="3220" y="2818"/>
                  </a:lnTo>
                  <a:lnTo>
                    <a:pt x="3226" y="2816"/>
                  </a:lnTo>
                  <a:lnTo>
                    <a:pt x="3230" y="2812"/>
                  </a:lnTo>
                  <a:lnTo>
                    <a:pt x="3232" y="2808"/>
                  </a:lnTo>
                  <a:lnTo>
                    <a:pt x="3230" y="2812"/>
                  </a:lnTo>
                  <a:lnTo>
                    <a:pt x="3232" y="2818"/>
                  </a:lnTo>
                  <a:lnTo>
                    <a:pt x="3236" y="2824"/>
                  </a:lnTo>
                  <a:lnTo>
                    <a:pt x="3242" y="2828"/>
                  </a:lnTo>
                  <a:lnTo>
                    <a:pt x="3244" y="2830"/>
                  </a:lnTo>
                  <a:lnTo>
                    <a:pt x="3246" y="2828"/>
                  </a:lnTo>
                  <a:lnTo>
                    <a:pt x="3250" y="2828"/>
                  </a:lnTo>
                  <a:lnTo>
                    <a:pt x="3254" y="2828"/>
                  </a:lnTo>
                  <a:lnTo>
                    <a:pt x="3264" y="2832"/>
                  </a:lnTo>
                  <a:lnTo>
                    <a:pt x="3268" y="2836"/>
                  </a:lnTo>
                  <a:lnTo>
                    <a:pt x="3272" y="2840"/>
                  </a:lnTo>
                  <a:lnTo>
                    <a:pt x="3274" y="2846"/>
                  </a:lnTo>
                  <a:lnTo>
                    <a:pt x="3272" y="2850"/>
                  </a:lnTo>
                  <a:lnTo>
                    <a:pt x="3264" y="2868"/>
                  </a:lnTo>
                  <a:lnTo>
                    <a:pt x="3262" y="2876"/>
                  </a:lnTo>
                  <a:lnTo>
                    <a:pt x="3262" y="2878"/>
                  </a:lnTo>
                  <a:lnTo>
                    <a:pt x="3264" y="2880"/>
                  </a:lnTo>
                  <a:lnTo>
                    <a:pt x="3266" y="2884"/>
                  </a:lnTo>
                  <a:lnTo>
                    <a:pt x="3262" y="2886"/>
                  </a:lnTo>
                  <a:lnTo>
                    <a:pt x="3258" y="2892"/>
                  </a:lnTo>
                  <a:lnTo>
                    <a:pt x="3254" y="2900"/>
                  </a:lnTo>
                  <a:lnTo>
                    <a:pt x="3250" y="2906"/>
                  </a:lnTo>
                  <a:lnTo>
                    <a:pt x="3248" y="2910"/>
                  </a:lnTo>
                  <a:lnTo>
                    <a:pt x="3244" y="2914"/>
                  </a:lnTo>
                  <a:lnTo>
                    <a:pt x="3242" y="2914"/>
                  </a:lnTo>
                  <a:lnTo>
                    <a:pt x="3252" y="2916"/>
                  </a:lnTo>
                  <a:lnTo>
                    <a:pt x="3258" y="2918"/>
                  </a:lnTo>
                  <a:lnTo>
                    <a:pt x="3260" y="2918"/>
                  </a:lnTo>
                  <a:lnTo>
                    <a:pt x="3258" y="2920"/>
                  </a:lnTo>
                  <a:lnTo>
                    <a:pt x="3258" y="2922"/>
                  </a:lnTo>
                  <a:lnTo>
                    <a:pt x="3254" y="2924"/>
                  </a:lnTo>
                  <a:lnTo>
                    <a:pt x="3256" y="2926"/>
                  </a:lnTo>
                  <a:lnTo>
                    <a:pt x="3262" y="2928"/>
                  </a:lnTo>
                  <a:lnTo>
                    <a:pt x="3268" y="2928"/>
                  </a:lnTo>
                  <a:lnTo>
                    <a:pt x="3270" y="2930"/>
                  </a:lnTo>
                  <a:lnTo>
                    <a:pt x="3270" y="2932"/>
                  </a:lnTo>
                  <a:lnTo>
                    <a:pt x="3270" y="2934"/>
                  </a:lnTo>
                  <a:lnTo>
                    <a:pt x="3270" y="2938"/>
                  </a:lnTo>
                  <a:lnTo>
                    <a:pt x="3274" y="2936"/>
                  </a:lnTo>
                  <a:lnTo>
                    <a:pt x="3278" y="2934"/>
                  </a:lnTo>
                  <a:lnTo>
                    <a:pt x="3280" y="2930"/>
                  </a:lnTo>
                  <a:lnTo>
                    <a:pt x="3282" y="2924"/>
                  </a:lnTo>
                  <a:lnTo>
                    <a:pt x="3284" y="2922"/>
                  </a:lnTo>
                  <a:lnTo>
                    <a:pt x="3292" y="2926"/>
                  </a:lnTo>
                  <a:lnTo>
                    <a:pt x="3300" y="2934"/>
                  </a:lnTo>
                  <a:lnTo>
                    <a:pt x="3302" y="2934"/>
                  </a:lnTo>
                  <a:lnTo>
                    <a:pt x="3304" y="2930"/>
                  </a:lnTo>
                  <a:lnTo>
                    <a:pt x="3304" y="2928"/>
                  </a:lnTo>
                  <a:lnTo>
                    <a:pt x="3306" y="2926"/>
                  </a:lnTo>
                  <a:lnTo>
                    <a:pt x="3312" y="2928"/>
                  </a:lnTo>
                  <a:lnTo>
                    <a:pt x="3318" y="2930"/>
                  </a:lnTo>
                  <a:lnTo>
                    <a:pt x="3324" y="2930"/>
                  </a:lnTo>
                  <a:lnTo>
                    <a:pt x="3324" y="2934"/>
                  </a:lnTo>
                  <a:lnTo>
                    <a:pt x="3322" y="2934"/>
                  </a:lnTo>
                  <a:lnTo>
                    <a:pt x="3320" y="2938"/>
                  </a:lnTo>
                  <a:lnTo>
                    <a:pt x="3320" y="2942"/>
                  </a:lnTo>
                  <a:lnTo>
                    <a:pt x="3324" y="2948"/>
                  </a:lnTo>
                  <a:lnTo>
                    <a:pt x="3326" y="2954"/>
                  </a:lnTo>
                  <a:lnTo>
                    <a:pt x="3326" y="2958"/>
                  </a:lnTo>
                  <a:lnTo>
                    <a:pt x="3324" y="2960"/>
                  </a:lnTo>
                  <a:lnTo>
                    <a:pt x="3324" y="2962"/>
                  </a:lnTo>
                  <a:lnTo>
                    <a:pt x="3324" y="2966"/>
                  </a:lnTo>
                  <a:lnTo>
                    <a:pt x="3328" y="2970"/>
                  </a:lnTo>
                  <a:lnTo>
                    <a:pt x="3332" y="2974"/>
                  </a:lnTo>
                  <a:lnTo>
                    <a:pt x="3334" y="2976"/>
                  </a:lnTo>
                  <a:lnTo>
                    <a:pt x="3334" y="2980"/>
                  </a:lnTo>
                  <a:lnTo>
                    <a:pt x="3332" y="2982"/>
                  </a:lnTo>
                  <a:lnTo>
                    <a:pt x="3330" y="2980"/>
                  </a:lnTo>
                  <a:lnTo>
                    <a:pt x="3328" y="2976"/>
                  </a:lnTo>
                  <a:lnTo>
                    <a:pt x="3326" y="2974"/>
                  </a:lnTo>
                  <a:lnTo>
                    <a:pt x="3322" y="2974"/>
                  </a:lnTo>
                  <a:lnTo>
                    <a:pt x="3312" y="2974"/>
                  </a:lnTo>
                  <a:lnTo>
                    <a:pt x="3310" y="2974"/>
                  </a:lnTo>
                  <a:lnTo>
                    <a:pt x="3312" y="2978"/>
                  </a:lnTo>
                  <a:lnTo>
                    <a:pt x="3312" y="2980"/>
                  </a:lnTo>
                  <a:lnTo>
                    <a:pt x="3312" y="2982"/>
                  </a:lnTo>
                  <a:lnTo>
                    <a:pt x="3310" y="2982"/>
                  </a:lnTo>
                  <a:lnTo>
                    <a:pt x="3308" y="2980"/>
                  </a:lnTo>
                  <a:lnTo>
                    <a:pt x="3306" y="2980"/>
                  </a:lnTo>
                  <a:lnTo>
                    <a:pt x="3302" y="2984"/>
                  </a:lnTo>
                  <a:lnTo>
                    <a:pt x="3302" y="2988"/>
                  </a:lnTo>
                  <a:lnTo>
                    <a:pt x="3304" y="2992"/>
                  </a:lnTo>
                  <a:lnTo>
                    <a:pt x="3308" y="2994"/>
                  </a:lnTo>
                  <a:lnTo>
                    <a:pt x="3312" y="2992"/>
                  </a:lnTo>
                  <a:lnTo>
                    <a:pt x="3314" y="2992"/>
                  </a:lnTo>
                  <a:lnTo>
                    <a:pt x="3316" y="2998"/>
                  </a:lnTo>
                  <a:lnTo>
                    <a:pt x="3318" y="3014"/>
                  </a:lnTo>
                  <a:lnTo>
                    <a:pt x="3318" y="3020"/>
                  </a:lnTo>
                  <a:lnTo>
                    <a:pt x="3320" y="3022"/>
                  </a:lnTo>
                  <a:lnTo>
                    <a:pt x="3324" y="3026"/>
                  </a:lnTo>
                  <a:lnTo>
                    <a:pt x="3324" y="3028"/>
                  </a:lnTo>
                  <a:lnTo>
                    <a:pt x="3322" y="3030"/>
                  </a:lnTo>
                  <a:lnTo>
                    <a:pt x="3324" y="3034"/>
                  </a:lnTo>
                  <a:lnTo>
                    <a:pt x="3326" y="3038"/>
                  </a:lnTo>
                  <a:lnTo>
                    <a:pt x="3324" y="3042"/>
                  </a:lnTo>
                  <a:lnTo>
                    <a:pt x="3320" y="3046"/>
                  </a:lnTo>
                  <a:lnTo>
                    <a:pt x="3316" y="3054"/>
                  </a:lnTo>
                  <a:lnTo>
                    <a:pt x="3308" y="3070"/>
                  </a:lnTo>
                  <a:lnTo>
                    <a:pt x="3308" y="3076"/>
                  </a:lnTo>
                  <a:lnTo>
                    <a:pt x="3308" y="3078"/>
                  </a:lnTo>
                  <a:lnTo>
                    <a:pt x="3310" y="3082"/>
                  </a:lnTo>
                  <a:lnTo>
                    <a:pt x="3310" y="3084"/>
                  </a:lnTo>
                  <a:lnTo>
                    <a:pt x="3312" y="3088"/>
                  </a:lnTo>
                  <a:lnTo>
                    <a:pt x="3312" y="3092"/>
                  </a:lnTo>
                  <a:lnTo>
                    <a:pt x="3314" y="3096"/>
                  </a:lnTo>
                  <a:lnTo>
                    <a:pt x="3312" y="3096"/>
                  </a:lnTo>
                  <a:lnTo>
                    <a:pt x="3308" y="3096"/>
                  </a:lnTo>
                  <a:lnTo>
                    <a:pt x="3308" y="3100"/>
                  </a:lnTo>
                  <a:lnTo>
                    <a:pt x="3310" y="3104"/>
                  </a:lnTo>
                  <a:lnTo>
                    <a:pt x="3312" y="3104"/>
                  </a:lnTo>
                  <a:lnTo>
                    <a:pt x="3316" y="3104"/>
                  </a:lnTo>
                  <a:lnTo>
                    <a:pt x="3316" y="3110"/>
                  </a:lnTo>
                  <a:lnTo>
                    <a:pt x="3316" y="3116"/>
                  </a:lnTo>
                  <a:lnTo>
                    <a:pt x="3318" y="3118"/>
                  </a:lnTo>
                  <a:lnTo>
                    <a:pt x="3322" y="3116"/>
                  </a:lnTo>
                  <a:lnTo>
                    <a:pt x="3326" y="3110"/>
                  </a:lnTo>
                  <a:lnTo>
                    <a:pt x="3330" y="3104"/>
                  </a:lnTo>
                  <a:lnTo>
                    <a:pt x="3330" y="3106"/>
                  </a:lnTo>
                  <a:lnTo>
                    <a:pt x="3330" y="3110"/>
                  </a:lnTo>
                  <a:lnTo>
                    <a:pt x="3330" y="3112"/>
                  </a:lnTo>
                  <a:lnTo>
                    <a:pt x="3334" y="3110"/>
                  </a:lnTo>
                  <a:lnTo>
                    <a:pt x="3334" y="3108"/>
                  </a:lnTo>
                  <a:lnTo>
                    <a:pt x="3338" y="3102"/>
                  </a:lnTo>
                  <a:lnTo>
                    <a:pt x="3342" y="3098"/>
                  </a:lnTo>
                  <a:lnTo>
                    <a:pt x="3346" y="3094"/>
                  </a:lnTo>
                  <a:lnTo>
                    <a:pt x="3348" y="3094"/>
                  </a:lnTo>
                  <a:lnTo>
                    <a:pt x="3348" y="3096"/>
                  </a:lnTo>
                  <a:lnTo>
                    <a:pt x="3346" y="3100"/>
                  </a:lnTo>
                  <a:lnTo>
                    <a:pt x="3344" y="3106"/>
                  </a:lnTo>
                  <a:lnTo>
                    <a:pt x="3346" y="3108"/>
                  </a:lnTo>
                  <a:lnTo>
                    <a:pt x="3350" y="3110"/>
                  </a:lnTo>
                  <a:lnTo>
                    <a:pt x="3354" y="3108"/>
                  </a:lnTo>
                  <a:lnTo>
                    <a:pt x="3356" y="3106"/>
                  </a:lnTo>
                  <a:lnTo>
                    <a:pt x="3356" y="3104"/>
                  </a:lnTo>
                  <a:lnTo>
                    <a:pt x="3354" y="3096"/>
                  </a:lnTo>
                  <a:lnTo>
                    <a:pt x="3354" y="3094"/>
                  </a:lnTo>
                  <a:lnTo>
                    <a:pt x="3356" y="3092"/>
                  </a:lnTo>
                  <a:lnTo>
                    <a:pt x="3358" y="3092"/>
                  </a:lnTo>
                  <a:lnTo>
                    <a:pt x="3358" y="3094"/>
                  </a:lnTo>
                  <a:lnTo>
                    <a:pt x="3360" y="3102"/>
                  </a:lnTo>
                  <a:lnTo>
                    <a:pt x="3362" y="3100"/>
                  </a:lnTo>
                  <a:lnTo>
                    <a:pt x="3366" y="3096"/>
                  </a:lnTo>
                  <a:lnTo>
                    <a:pt x="3368" y="3094"/>
                  </a:lnTo>
                  <a:lnTo>
                    <a:pt x="3368" y="3092"/>
                  </a:lnTo>
                  <a:lnTo>
                    <a:pt x="3364" y="3088"/>
                  </a:lnTo>
                  <a:lnTo>
                    <a:pt x="3362" y="3086"/>
                  </a:lnTo>
                  <a:lnTo>
                    <a:pt x="3366" y="3084"/>
                  </a:lnTo>
                  <a:lnTo>
                    <a:pt x="3376" y="3084"/>
                  </a:lnTo>
                  <a:lnTo>
                    <a:pt x="3384" y="3086"/>
                  </a:lnTo>
                  <a:lnTo>
                    <a:pt x="3390" y="3090"/>
                  </a:lnTo>
                  <a:lnTo>
                    <a:pt x="3394" y="3090"/>
                  </a:lnTo>
                  <a:lnTo>
                    <a:pt x="3396" y="3088"/>
                  </a:lnTo>
                  <a:lnTo>
                    <a:pt x="3396" y="3084"/>
                  </a:lnTo>
                  <a:lnTo>
                    <a:pt x="3396" y="3082"/>
                  </a:lnTo>
                  <a:lnTo>
                    <a:pt x="3400" y="3078"/>
                  </a:lnTo>
                  <a:lnTo>
                    <a:pt x="3406" y="3076"/>
                  </a:lnTo>
                  <a:lnTo>
                    <a:pt x="3412" y="3078"/>
                  </a:lnTo>
                  <a:lnTo>
                    <a:pt x="3418" y="3078"/>
                  </a:lnTo>
                  <a:lnTo>
                    <a:pt x="3422" y="3076"/>
                  </a:lnTo>
                  <a:lnTo>
                    <a:pt x="3428" y="3070"/>
                  </a:lnTo>
                  <a:lnTo>
                    <a:pt x="3434" y="3058"/>
                  </a:lnTo>
                  <a:lnTo>
                    <a:pt x="3438" y="3044"/>
                  </a:lnTo>
                  <a:lnTo>
                    <a:pt x="3440" y="3032"/>
                  </a:lnTo>
                  <a:lnTo>
                    <a:pt x="3440" y="3026"/>
                  </a:lnTo>
                  <a:lnTo>
                    <a:pt x="3436" y="3026"/>
                  </a:lnTo>
                  <a:lnTo>
                    <a:pt x="3434" y="3026"/>
                  </a:lnTo>
                  <a:lnTo>
                    <a:pt x="3432" y="3018"/>
                  </a:lnTo>
                  <a:lnTo>
                    <a:pt x="3434" y="3008"/>
                  </a:lnTo>
                  <a:lnTo>
                    <a:pt x="3436" y="3002"/>
                  </a:lnTo>
                  <a:lnTo>
                    <a:pt x="3436" y="2994"/>
                  </a:lnTo>
                  <a:lnTo>
                    <a:pt x="3436" y="2980"/>
                  </a:lnTo>
                  <a:lnTo>
                    <a:pt x="3432" y="2964"/>
                  </a:lnTo>
                  <a:lnTo>
                    <a:pt x="3426" y="2948"/>
                  </a:lnTo>
                  <a:lnTo>
                    <a:pt x="3418" y="2934"/>
                  </a:lnTo>
                  <a:lnTo>
                    <a:pt x="3410" y="2922"/>
                  </a:lnTo>
                  <a:lnTo>
                    <a:pt x="3402" y="2910"/>
                  </a:lnTo>
                  <a:lnTo>
                    <a:pt x="3398" y="2902"/>
                  </a:lnTo>
                  <a:lnTo>
                    <a:pt x="3392" y="2886"/>
                  </a:lnTo>
                  <a:lnTo>
                    <a:pt x="3388" y="2882"/>
                  </a:lnTo>
                  <a:lnTo>
                    <a:pt x="3386" y="2880"/>
                  </a:lnTo>
                  <a:lnTo>
                    <a:pt x="3380" y="2876"/>
                  </a:lnTo>
                  <a:lnTo>
                    <a:pt x="3374" y="2866"/>
                  </a:lnTo>
                  <a:lnTo>
                    <a:pt x="3370" y="2862"/>
                  </a:lnTo>
                  <a:lnTo>
                    <a:pt x="3366" y="2858"/>
                  </a:lnTo>
                  <a:lnTo>
                    <a:pt x="3360" y="2856"/>
                  </a:lnTo>
                  <a:lnTo>
                    <a:pt x="3354" y="2856"/>
                  </a:lnTo>
                  <a:lnTo>
                    <a:pt x="3352" y="2852"/>
                  </a:lnTo>
                  <a:lnTo>
                    <a:pt x="3352" y="2850"/>
                  </a:lnTo>
                  <a:lnTo>
                    <a:pt x="3354" y="2848"/>
                  </a:lnTo>
                  <a:lnTo>
                    <a:pt x="3356" y="2848"/>
                  </a:lnTo>
                  <a:lnTo>
                    <a:pt x="3358" y="2848"/>
                  </a:lnTo>
                  <a:lnTo>
                    <a:pt x="3360" y="2848"/>
                  </a:lnTo>
                  <a:lnTo>
                    <a:pt x="3360" y="2838"/>
                  </a:lnTo>
                  <a:lnTo>
                    <a:pt x="3358" y="2830"/>
                  </a:lnTo>
                  <a:lnTo>
                    <a:pt x="3358" y="2826"/>
                  </a:lnTo>
                  <a:lnTo>
                    <a:pt x="3360" y="2822"/>
                  </a:lnTo>
                  <a:lnTo>
                    <a:pt x="3362" y="2822"/>
                  </a:lnTo>
                  <a:lnTo>
                    <a:pt x="3368" y="2820"/>
                  </a:lnTo>
                  <a:lnTo>
                    <a:pt x="3372" y="2818"/>
                  </a:lnTo>
                  <a:lnTo>
                    <a:pt x="3374" y="2814"/>
                  </a:lnTo>
                  <a:lnTo>
                    <a:pt x="3376" y="2810"/>
                  </a:lnTo>
                  <a:lnTo>
                    <a:pt x="3378" y="2808"/>
                  </a:lnTo>
                  <a:lnTo>
                    <a:pt x="3384" y="2810"/>
                  </a:lnTo>
                  <a:lnTo>
                    <a:pt x="3386" y="2810"/>
                  </a:lnTo>
                  <a:lnTo>
                    <a:pt x="3390" y="2810"/>
                  </a:lnTo>
                  <a:lnTo>
                    <a:pt x="3396" y="2806"/>
                  </a:lnTo>
                  <a:lnTo>
                    <a:pt x="3402" y="2800"/>
                  </a:lnTo>
                  <a:lnTo>
                    <a:pt x="3426" y="2776"/>
                  </a:lnTo>
                  <a:lnTo>
                    <a:pt x="3434" y="2768"/>
                  </a:lnTo>
                  <a:lnTo>
                    <a:pt x="3442" y="2766"/>
                  </a:lnTo>
                  <a:lnTo>
                    <a:pt x="3444" y="2764"/>
                  </a:lnTo>
                  <a:lnTo>
                    <a:pt x="3446" y="2762"/>
                  </a:lnTo>
                  <a:lnTo>
                    <a:pt x="3448" y="2754"/>
                  </a:lnTo>
                  <a:lnTo>
                    <a:pt x="3448" y="2746"/>
                  </a:lnTo>
                  <a:lnTo>
                    <a:pt x="3448" y="2738"/>
                  </a:lnTo>
                  <a:lnTo>
                    <a:pt x="3448" y="2734"/>
                  </a:lnTo>
                  <a:lnTo>
                    <a:pt x="3448" y="2732"/>
                  </a:lnTo>
                  <a:lnTo>
                    <a:pt x="3446" y="2730"/>
                  </a:lnTo>
                  <a:lnTo>
                    <a:pt x="3444" y="2728"/>
                  </a:lnTo>
                  <a:lnTo>
                    <a:pt x="3444" y="2724"/>
                  </a:lnTo>
                  <a:lnTo>
                    <a:pt x="3450" y="2714"/>
                  </a:lnTo>
                  <a:lnTo>
                    <a:pt x="3464" y="2694"/>
                  </a:lnTo>
                  <a:lnTo>
                    <a:pt x="3474" y="2684"/>
                  </a:lnTo>
                  <a:lnTo>
                    <a:pt x="3478" y="2682"/>
                  </a:lnTo>
                  <a:lnTo>
                    <a:pt x="3480" y="2684"/>
                  </a:lnTo>
                  <a:lnTo>
                    <a:pt x="3482" y="2684"/>
                  </a:lnTo>
                  <a:lnTo>
                    <a:pt x="3488" y="2682"/>
                  </a:lnTo>
                  <a:lnTo>
                    <a:pt x="3492" y="2678"/>
                  </a:lnTo>
                  <a:lnTo>
                    <a:pt x="3492" y="2674"/>
                  </a:lnTo>
                  <a:lnTo>
                    <a:pt x="3492" y="2666"/>
                  </a:lnTo>
                  <a:lnTo>
                    <a:pt x="3492" y="2664"/>
                  </a:lnTo>
                  <a:lnTo>
                    <a:pt x="3498" y="2664"/>
                  </a:lnTo>
                  <a:lnTo>
                    <a:pt x="3506" y="2666"/>
                  </a:lnTo>
                  <a:lnTo>
                    <a:pt x="3510" y="2664"/>
                  </a:lnTo>
                  <a:lnTo>
                    <a:pt x="3514" y="2658"/>
                  </a:lnTo>
                  <a:lnTo>
                    <a:pt x="3518" y="2650"/>
                  </a:lnTo>
                  <a:lnTo>
                    <a:pt x="3524" y="2640"/>
                  </a:lnTo>
                  <a:lnTo>
                    <a:pt x="3524" y="2632"/>
                  </a:lnTo>
                  <a:lnTo>
                    <a:pt x="3526" y="2628"/>
                  </a:lnTo>
                  <a:lnTo>
                    <a:pt x="3528" y="2626"/>
                  </a:lnTo>
                  <a:lnTo>
                    <a:pt x="3532" y="2626"/>
                  </a:lnTo>
                  <a:lnTo>
                    <a:pt x="3536" y="2626"/>
                  </a:lnTo>
                  <a:lnTo>
                    <a:pt x="3536" y="2628"/>
                  </a:lnTo>
                  <a:lnTo>
                    <a:pt x="3536" y="2634"/>
                  </a:lnTo>
                  <a:lnTo>
                    <a:pt x="3534" y="2638"/>
                  </a:lnTo>
                  <a:lnTo>
                    <a:pt x="3536" y="2638"/>
                  </a:lnTo>
                  <a:lnTo>
                    <a:pt x="3538" y="2638"/>
                  </a:lnTo>
                  <a:lnTo>
                    <a:pt x="3542" y="2636"/>
                  </a:lnTo>
                  <a:lnTo>
                    <a:pt x="3548" y="2632"/>
                  </a:lnTo>
                  <a:lnTo>
                    <a:pt x="3550" y="2632"/>
                  </a:lnTo>
                  <a:lnTo>
                    <a:pt x="3552" y="2634"/>
                  </a:lnTo>
                  <a:lnTo>
                    <a:pt x="3552" y="2638"/>
                  </a:lnTo>
                  <a:lnTo>
                    <a:pt x="3552" y="2646"/>
                  </a:lnTo>
                  <a:lnTo>
                    <a:pt x="3554" y="2648"/>
                  </a:lnTo>
                  <a:lnTo>
                    <a:pt x="3556" y="2650"/>
                  </a:lnTo>
                  <a:lnTo>
                    <a:pt x="3570" y="2654"/>
                  </a:lnTo>
                  <a:lnTo>
                    <a:pt x="3580" y="2660"/>
                  </a:lnTo>
                  <a:lnTo>
                    <a:pt x="3584" y="2660"/>
                  </a:lnTo>
                  <a:lnTo>
                    <a:pt x="3590" y="2658"/>
                  </a:lnTo>
                  <a:lnTo>
                    <a:pt x="3598" y="2656"/>
                  </a:lnTo>
                  <a:lnTo>
                    <a:pt x="3608" y="2652"/>
                  </a:lnTo>
                  <a:lnTo>
                    <a:pt x="3616" y="2650"/>
                  </a:lnTo>
                  <a:lnTo>
                    <a:pt x="3622" y="2644"/>
                  </a:lnTo>
                  <a:lnTo>
                    <a:pt x="3632" y="2638"/>
                  </a:lnTo>
                  <a:lnTo>
                    <a:pt x="3648" y="2628"/>
                  </a:lnTo>
                  <a:lnTo>
                    <a:pt x="3658" y="2620"/>
                  </a:lnTo>
                  <a:lnTo>
                    <a:pt x="3666" y="2610"/>
                  </a:lnTo>
                  <a:lnTo>
                    <a:pt x="3686" y="2584"/>
                  </a:lnTo>
                  <a:lnTo>
                    <a:pt x="3712" y="2550"/>
                  </a:lnTo>
                  <a:lnTo>
                    <a:pt x="3728" y="2530"/>
                  </a:lnTo>
                  <a:lnTo>
                    <a:pt x="3748" y="2508"/>
                  </a:lnTo>
                  <a:lnTo>
                    <a:pt x="3768" y="2488"/>
                  </a:lnTo>
                  <a:lnTo>
                    <a:pt x="3780" y="2468"/>
                  </a:lnTo>
                  <a:lnTo>
                    <a:pt x="3790" y="2454"/>
                  </a:lnTo>
                  <a:lnTo>
                    <a:pt x="3796" y="2440"/>
                  </a:lnTo>
                  <a:lnTo>
                    <a:pt x="3804" y="2418"/>
                  </a:lnTo>
                  <a:lnTo>
                    <a:pt x="3808" y="2408"/>
                  </a:lnTo>
                  <a:lnTo>
                    <a:pt x="3816" y="2400"/>
                  </a:lnTo>
                  <a:lnTo>
                    <a:pt x="3824" y="2394"/>
                  </a:lnTo>
                  <a:lnTo>
                    <a:pt x="3828" y="2388"/>
                  </a:lnTo>
                  <a:lnTo>
                    <a:pt x="3832" y="2378"/>
                  </a:lnTo>
                  <a:lnTo>
                    <a:pt x="3834" y="2372"/>
                  </a:lnTo>
                  <a:lnTo>
                    <a:pt x="3838" y="2366"/>
                  </a:lnTo>
                  <a:lnTo>
                    <a:pt x="3844" y="2358"/>
                  </a:lnTo>
                  <a:lnTo>
                    <a:pt x="3854" y="2346"/>
                  </a:lnTo>
                  <a:lnTo>
                    <a:pt x="3860" y="2340"/>
                  </a:lnTo>
                  <a:lnTo>
                    <a:pt x="3866" y="2334"/>
                  </a:lnTo>
                  <a:lnTo>
                    <a:pt x="3874" y="2316"/>
                  </a:lnTo>
                  <a:lnTo>
                    <a:pt x="3880" y="2296"/>
                  </a:lnTo>
                  <a:lnTo>
                    <a:pt x="3882" y="2276"/>
                  </a:lnTo>
                  <a:lnTo>
                    <a:pt x="3884" y="2256"/>
                  </a:lnTo>
                  <a:lnTo>
                    <a:pt x="3884" y="2238"/>
                  </a:lnTo>
                  <a:lnTo>
                    <a:pt x="3882" y="2224"/>
                  </a:lnTo>
                  <a:lnTo>
                    <a:pt x="3880" y="2212"/>
                  </a:lnTo>
                  <a:lnTo>
                    <a:pt x="3878" y="2204"/>
                  </a:lnTo>
                  <a:lnTo>
                    <a:pt x="3878" y="2198"/>
                  </a:lnTo>
                  <a:lnTo>
                    <a:pt x="3880" y="2192"/>
                  </a:lnTo>
                  <a:lnTo>
                    <a:pt x="3882" y="2188"/>
                  </a:lnTo>
                  <a:lnTo>
                    <a:pt x="3888" y="2178"/>
                  </a:lnTo>
                  <a:lnTo>
                    <a:pt x="3892" y="2170"/>
                  </a:lnTo>
                  <a:lnTo>
                    <a:pt x="3896" y="2160"/>
                  </a:lnTo>
                  <a:lnTo>
                    <a:pt x="3898" y="2150"/>
                  </a:lnTo>
                  <a:lnTo>
                    <a:pt x="3904" y="2142"/>
                  </a:lnTo>
                  <a:lnTo>
                    <a:pt x="3914" y="2128"/>
                  </a:lnTo>
                  <a:lnTo>
                    <a:pt x="3920" y="2122"/>
                  </a:lnTo>
                  <a:lnTo>
                    <a:pt x="3922" y="2116"/>
                  </a:lnTo>
                  <a:lnTo>
                    <a:pt x="3920" y="2110"/>
                  </a:lnTo>
                  <a:lnTo>
                    <a:pt x="3916" y="2104"/>
                  </a:lnTo>
                  <a:lnTo>
                    <a:pt x="3910" y="2098"/>
                  </a:lnTo>
                  <a:lnTo>
                    <a:pt x="3908" y="2094"/>
                  </a:lnTo>
                  <a:lnTo>
                    <a:pt x="3908" y="2090"/>
                  </a:lnTo>
                  <a:lnTo>
                    <a:pt x="3910" y="2086"/>
                  </a:lnTo>
                  <a:lnTo>
                    <a:pt x="3910" y="2078"/>
                  </a:lnTo>
                  <a:lnTo>
                    <a:pt x="3910" y="2072"/>
                  </a:lnTo>
                  <a:lnTo>
                    <a:pt x="3906" y="2066"/>
                  </a:lnTo>
                  <a:lnTo>
                    <a:pt x="3904" y="2062"/>
                  </a:lnTo>
                  <a:lnTo>
                    <a:pt x="3906" y="2058"/>
                  </a:lnTo>
                  <a:lnTo>
                    <a:pt x="3914" y="2052"/>
                  </a:lnTo>
                  <a:lnTo>
                    <a:pt x="3918" y="2050"/>
                  </a:lnTo>
                  <a:lnTo>
                    <a:pt x="3920" y="2046"/>
                  </a:lnTo>
                  <a:lnTo>
                    <a:pt x="3918" y="2042"/>
                  </a:lnTo>
                  <a:lnTo>
                    <a:pt x="3910" y="2034"/>
                  </a:lnTo>
                  <a:lnTo>
                    <a:pt x="3892" y="2020"/>
                  </a:lnTo>
                  <a:lnTo>
                    <a:pt x="3880" y="2010"/>
                  </a:lnTo>
                  <a:lnTo>
                    <a:pt x="3864" y="1990"/>
                  </a:lnTo>
                  <a:lnTo>
                    <a:pt x="3858" y="1986"/>
                  </a:lnTo>
                  <a:lnTo>
                    <a:pt x="3854" y="1984"/>
                  </a:lnTo>
                  <a:lnTo>
                    <a:pt x="3842" y="1984"/>
                  </a:lnTo>
                  <a:lnTo>
                    <a:pt x="3832" y="1986"/>
                  </a:lnTo>
                  <a:lnTo>
                    <a:pt x="3826" y="1986"/>
                  </a:lnTo>
                  <a:lnTo>
                    <a:pt x="3820" y="1984"/>
                  </a:lnTo>
                  <a:lnTo>
                    <a:pt x="3814" y="1982"/>
                  </a:lnTo>
                  <a:lnTo>
                    <a:pt x="3812" y="1984"/>
                  </a:lnTo>
                  <a:lnTo>
                    <a:pt x="3808" y="1996"/>
                  </a:lnTo>
                  <a:lnTo>
                    <a:pt x="3804" y="2004"/>
                  </a:lnTo>
                  <a:lnTo>
                    <a:pt x="3800" y="2012"/>
                  </a:lnTo>
                  <a:lnTo>
                    <a:pt x="3792" y="2018"/>
                  </a:lnTo>
                  <a:lnTo>
                    <a:pt x="3780" y="2024"/>
                  </a:lnTo>
                  <a:lnTo>
                    <a:pt x="3772" y="2026"/>
                  </a:lnTo>
                  <a:lnTo>
                    <a:pt x="3766" y="2026"/>
                  </a:lnTo>
                  <a:lnTo>
                    <a:pt x="3764" y="2024"/>
                  </a:lnTo>
                  <a:lnTo>
                    <a:pt x="3762" y="2022"/>
                  </a:lnTo>
                  <a:lnTo>
                    <a:pt x="3760" y="2018"/>
                  </a:lnTo>
                  <a:lnTo>
                    <a:pt x="3762" y="2014"/>
                  </a:lnTo>
                  <a:lnTo>
                    <a:pt x="3764" y="2002"/>
                  </a:lnTo>
                  <a:lnTo>
                    <a:pt x="3768" y="1992"/>
                  </a:lnTo>
                  <a:lnTo>
                    <a:pt x="3772" y="1984"/>
                  </a:lnTo>
                  <a:lnTo>
                    <a:pt x="3770" y="1982"/>
                  </a:lnTo>
                  <a:lnTo>
                    <a:pt x="3768" y="1980"/>
                  </a:lnTo>
                  <a:lnTo>
                    <a:pt x="3766" y="1980"/>
                  </a:lnTo>
                  <a:lnTo>
                    <a:pt x="3760" y="1982"/>
                  </a:lnTo>
                  <a:lnTo>
                    <a:pt x="3750" y="1986"/>
                  </a:lnTo>
                  <a:lnTo>
                    <a:pt x="3746" y="1992"/>
                  </a:lnTo>
                  <a:lnTo>
                    <a:pt x="3746" y="1996"/>
                  </a:lnTo>
                  <a:lnTo>
                    <a:pt x="3748" y="2000"/>
                  </a:lnTo>
                  <a:lnTo>
                    <a:pt x="3750" y="2002"/>
                  </a:lnTo>
                  <a:lnTo>
                    <a:pt x="3750" y="2004"/>
                  </a:lnTo>
                  <a:lnTo>
                    <a:pt x="3746" y="2008"/>
                  </a:lnTo>
                  <a:lnTo>
                    <a:pt x="3738" y="2008"/>
                  </a:lnTo>
                  <a:lnTo>
                    <a:pt x="3732" y="2008"/>
                  </a:lnTo>
                  <a:lnTo>
                    <a:pt x="3730" y="2008"/>
                  </a:lnTo>
                  <a:lnTo>
                    <a:pt x="3728" y="2006"/>
                  </a:lnTo>
                  <a:lnTo>
                    <a:pt x="3728" y="2002"/>
                  </a:lnTo>
                  <a:lnTo>
                    <a:pt x="3730" y="1994"/>
                  </a:lnTo>
                  <a:lnTo>
                    <a:pt x="3734" y="1986"/>
                  </a:lnTo>
                  <a:lnTo>
                    <a:pt x="3736" y="1976"/>
                  </a:lnTo>
                  <a:lnTo>
                    <a:pt x="3736" y="1972"/>
                  </a:lnTo>
                  <a:lnTo>
                    <a:pt x="3734" y="1968"/>
                  </a:lnTo>
                  <a:lnTo>
                    <a:pt x="3732" y="1966"/>
                  </a:lnTo>
                  <a:lnTo>
                    <a:pt x="3728" y="1962"/>
                  </a:lnTo>
                  <a:lnTo>
                    <a:pt x="3722" y="1962"/>
                  </a:lnTo>
                  <a:lnTo>
                    <a:pt x="3714" y="1960"/>
                  </a:lnTo>
                  <a:lnTo>
                    <a:pt x="3696" y="1962"/>
                  </a:lnTo>
                  <a:lnTo>
                    <a:pt x="3682" y="1960"/>
                  </a:lnTo>
                  <a:lnTo>
                    <a:pt x="3672" y="1958"/>
                  </a:lnTo>
                  <a:lnTo>
                    <a:pt x="3666" y="1954"/>
                  </a:lnTo>
                  <a:lnTo>
                    <a:pt x="3666" y="1950"/>
                  </a:lnTo>
                  <a:lnTo>
                    <a:pt x="3666" y="1948"/>
                  </a:lnTo>
                  <a:lnTo>
                    <a:pt x="3674" y="1938"/>
                  </a:lnTo>
                  <a:lnTo>
                    <a:pt x="3686" y="1928"/>
                  </a:lnTo>
                  <a:lnTo>
                    <a:pt x="3706" y="1912"/>
                  </a:lnTo>
                  <a:lnTo>
                    <a:pt x="3746" y="1886"/>
                  </a:lnTo>
                  <a:lnTo>
                    <a:pt x="3768" y="1868"/>
                  </a:lnTo>
                  <a:lnTo>
                    <a:pt x="3776" y="1862"/>
                  </a:lnTo>
                  <a:lnTo>
                    <a:pt x="3782" y="1852"/>
                  </a:lnTo>
                  <a:lnTo>
                    <a:pt x="3788" y="1844"/>
                  </a:lnTo>
                  <a:lnTo>
                    <a:pt x="3794" y="1832"/>
                  </a:lnTo>
                  <a:lnTo>
                    <a:pt x="3802" y="1818"/>
                  </a:lnTo>
                  <a:lnTo>
                    <a:pt x="3812" y="1808"/>
                  </a:lnTo>
                  <a:lnTo>
                    <a:pt x="3824" y="1800"/>
                  </a:lnTo>
                  <a:lnTo>
                    <a:pt x="3838" y="1790"/>
                  </a:lnTo>
                  <a:lnTo>
                    <a:pt x="3852" y="1782"/>
                  </a:lnTo>
                  <a:lnTo>
                    <a:pt x="3866" y="1772"/>
                  </a:lnTo>
                  <a:lnTo>
                    <a:pt x="3878" y="1760"/>
                  </a:lnTo>
                  <a:lnTo>
                    <a:pt x="3882" y="1752"/>
                  </a:lnTo>
                  <a:lnTo>
                    <a:pt x="3886" y="1746"/>
                  </a:lnTo>
                  <a:lnTo>
                    <a:pt x="3894" y="1728"/>
                  </a:lnTo>
                  <a:lnTo>
                    <a:pt x="3908" y="1712"/>
                  </a:lnTo>
                  <a:lnTo>
                    <a:pt x="3926" y="1696"/>
                  </a:lnTo>
                  <a:lnTo>
                    <a:pt x="3944" y="1682"/>
                  </a:lnTo>
                  <a:lnTo>
                    <a:pt x="3966" y="1672"/>
                  </a:lnTo>
                  <a:lnTo>
                    <a:pt x="3986" y="1664"/>
                  </a:lnTo>
                  <a:lnTo>
                    <a:pt x="4006" y="1660"/>
                  </a:lnTo>
                  <a:lnTo>
                    <a:pt x="4014" y="1660"/>
                  </a:lnTo>
                  <a:lnTo>
                    <a:pt x="4022" y="1662"/>
                  </a:lnTo>
                  <a:lnTo>
                    <a:pt x="4036" y="1664"/>
                  </a:lnTo>
                  <a:lnTo>
                    <a:pt x="4048" y="1666"/>
                  </a:lnTo>
                  <a:lnTo>
                    <a:pt x="4068" y="1664"/>
                  </a:lnTo>
                  <a:lnTo>
                    <a:pt x="4082" y="1664"/>
                  </a:lnTo>
                  <a:lnTo>
                    <a:pt x="4090" y="1666"/>
                  </a:lnTo>
                  <a:lnTo>
                    <a:pt x="4098" y="1670"/>
                  </a:lnTo>
                  <a:lnTo>
                    <a:pt x="4104" y="1672"/>
                  </a:lnTo>
                  <a:lnTo>
                    <a:pt x="4108" y="1672"/>
                  </a:lnTo>
                  <a:lnTo>
                    <a:pt x="4110" y="1670"/>
                  </a:lnTo>
                  <a:lnTo>
                    <a:pt x="4112" y="1666"/>
                  </a:lnTo>
                  <a:lnTo>
                    <a:pt x="4116" y="1662"/>
                  </a:lnTo>
                  <a:lnTo>
                    <a:pt x="4124" y="1660"/>
                  </a:lnTo>
                  <a:lnTo>
                    <a:pt x="4136" y="1658"/>
                  </a:lnTo>
                  <a:lnTo>
                    <a:pt x="4154" y="1660"/>
                  </a:lnTo>
                  <a:lnTo>
                    <a:pt x="4188" y="1668"/>
                  </a:lnTo>
                  <a:lnTo>
                    <a:pt x="4200" y="1670"/>
                  </a:lnTo>
                  <a:lnTo>
                    <a:pt x="4208" y="1670"/>
                  </a:lnTo>
                  <a:lnTo>
                    <a:pt x="4214" y="1670"/>
                  </a:lnTo>
                  <a:lnTo>
                    <a:pt x="4220" y="1666"/>
                  </a:lnTo>
                  <a:lnTo>
                    <a:pt x="4224" y="1658"/>
                  </a:lnTo>
                  <a:lnTo>
                    <a:pt x="4228" y="1648"/>
                  </a:lnTo>
                  <a:lnTo>
                    <a:pt x="4230" y="1646"/>
                  </a:lnTo>
                  <a:lnTo>
                    <a:pt x="4236" y="1644"/>
                  </a:lnTo>
                  <a:lnTo>
                    <a:pt x="4250" y="1642"/>
                  </a:lnTo>
                  <a:lnTo>
                    <a:pt x="4272" y="1642"/>
                  </a:lnTo>
                  <a:lnTo>
                    <a:pt x="4294" y="1644"/>
                  </a:lnTo>
                  <a:lnTo>
                    <a:pt x="4314" y="1648"/>
                  </a:lnTo>
                  <a:lnTo>
                    <a:pt x="4322" y="1652"/>
                  </a:lnTo>
                  <a:lnTo>
                    <a:pt x="4328" y="1656"/>
                  </a:lnTo>
                  <a:lnTo>
                    <a:pt x="4330" y="1660"/>
                  </a:lnTo>
                  <a:lnTo>
                    <a:pt x="4330" y="1664"/>
                  </a:lnTo>
                  <a:lnTo>
                    <a:pt x="4328" y="1670"/>
                  </a:lnTo>
                  <a:lnTo>
                    <a:pt x="4320" y="1676"/>
                  </a:lnTo>
                  <a:lnTo>
                    <a:pt x="4314" y="1682"/>
                  </a:lnTo>
                  <a:lnTo>
                    <a:pt x="4312" y="1686"/>
                  </a:lnTo>
                  <a:lnTo>
                    <a:pt x="4312" y="1688"/>
                  </a:lnTo>
                  <a:lnTo>
                    <a:pt x="4314" y="1690"/>
                  </a:lnTo>
                  <a:lnTo>
                    <a:pt x="4324" y="1692"/>
                  </a:lnTo>
                  <a:lnTo>
                    <a:pt x="4340" y="1690"/>
                  </a:lnTo>
                  <a:lnTo>
                    <a:pt x="4358" y="1688"/>
                  </a:lnTo>
                  <a:lnTo>
                    <a:pt x="4374" y="1684"/>
                  </a:lnTo>
                  <a:lnTo>
                    <a:pt x="4386" y="1680"/>
                  </a:lnTo>
                  <a:lnTo>
                    <a:pt x="4394" y="1676"/>
                  </a:lnTo>
                  <a:lnTo>
                    <a:pt x="4398" y="1670"/>
                  </a:lnTo>
                  <a:lnTo>
                    <a:pt x="4404" y="1670"/>
                  </a:lnTo>
                  <a:lnTo>
                    <a:pt x="4410" y="1674"/>
                  </a:lnTo>
                  <a:lnTo>
                    <a:pt x="4418" y="1678"/>
                  </a:lnTo>
                  <a:lnTo>
                    <a:pt x="4426" y="1682"/>
                  </a:lnTo>
                  <a:lnTo>
                    <a:pt x="4436" y="1684"/>
                  </a:lnTo>
                  <a:lnTo>
                    <a:pt x="4448" y="1682"/>
                  </a:lnTo>
                  <a:lnTo>
                    <a:pt x="4454" y="1680"/>
                  </a:lnTo>
                  <a:lnTo>
                    <a:pt x="4462" y="1676"/>
                  </a:lnTo>
                  <a:lnTo>
                    <a:pt x="4466" y="1672"/>
                  </a:lnTo>
                  <a:lnTo>
                    <a:pt x="4468" y="1668"/>
                  </a:lnTo>
                  <a:lnTo>
                    <a:pt x="4468" y="1664"/>
                  </a:lnTo>
                  <a:lnTo>
                    <a:pt x="4466" y="1660"/>
                  </a:lnTo>
                  <a:lnTo>
                    <a:pt x="4458" y="1652"/>
                  </a:lnTo>
                  <a:lnTo>
                    <a:pt x="4448" y="1646"/>
                  </a:lnTo>
                  <a:lnTo>
                    <a:pt x="4442" y="1642"/>
                  </a:lnTo>
                  <a:lnTo>
                    <a:pt x="4440" y="1636"/>
                  </a:lnTo>
                  <a:lnTo>
                    <a:pt x="4438" y="1632"/>
                  </a:lnTo>
                  <a:lnTo>
                    <a:pt x="4438" y="1626"/>
                  </a:lnTo>
                  <a:lnTo>
                    <a:pt x="4440" y="1618"/>
                  </a:lnTo>
                  <a:lnTo>
                    <a:pt x="4446" y="1612"/>
                  </a:lnTo>
                  <a:lnTo>
                    <a:pt x="4456" y="1602"/>
                  </a:lnTo>
                  <a:lnTo>
                    <a:pt x="4468" y="1592"/>
                  </a:lnTo>
                  <a:lnTo>
                    <a:pt x="4496" y="1572"/>
                  </a:lnTo>
                  <a:lnTo>
                    <a:pt x="4514" y="1556"/>
                  </a:lnTo>
                  <a:lnTo>
                    <a:pt x="4536" y="1530"/>
                  </a:lnTo>
                  <a:lnTo>
                    <a:pt x="4546" y="1522"/>
                  </a:lnTo>
                  <a:lnTo>
                    <a:pt x="4562" y="1514"/>
                  </a:lnTo>
                  <a:lnTo>
                    <a:pt x="4584" y="1508"/>
                  </a:lnTo>
                  <a:lnTo>
                    <a:pt x="4616" y="1502"/>
                  </a:lnTo>
                  <a:lnTo>
                    <a:pt x="4630" y="1502"/>
                  </a:lnTo>
                  <a:lnTo>
                    <a:pt x="4642" y="1504"/>
                  </a:lnTo>
                  <a:lnTo>
                    <a:pt x="4650" y="1508"/>
                  </a:lnTo>
                  <a:lnTo>
                    <a:pt x="4656" y="1514"/>
                  </a:lnTo>
                  <a:lnTo>
                    <a:pt x="4660" y="1520"/>
                  </a:lnTo>
                  <a:lnTo>
                    <a:pt x="4664" y="1528"/>
                  </a:lnTo>
                  <a:lnTo>
                    <a:pt x="4664" y="1546"/>
                  </a:lnTo>
                  <a:lnTo>
                    <a:pt x="4666" y="1562"/>
                  </a:lnTo>
                  <a:lnTo>
                    <a:pt x="4666" y="1568"/>
                  </a:lnTo>
                  <a:lnTo>
                    <a:pt x="4668" y="1574"/>
                  </a:lnTo>
                  <a:lnTo>
                    <a:pt x="4672" y="1578"/>
                  </a:lnTo>
                  <a:lnTo>
                    <a:pt x="4676" y="1580"/>
                  </a:lnTo>
                  <a:lnTo>
                    <a:pt x="4684" y="1578"/>
                  </a:lnTo>
                  <a:lnTo>
                    <a:pt x="4694" y="1574"/>
                  </a:lnTo>
                  <a:lnTo>
                    <a:pt x="4714" y="1562"/>
                  </a:lnTo>
                  <a:lnTo>
                    <a:pt x="4728" y="1550"/>
                  </a:lnTo>
                  <a:lnTo>
                    <a:pt x="4738" y="1540"/>
                  </a:lnTo>
                  <a:lnTo>
                    <a:pt x="4746" y="1530"/>
                  </a:lnTo>
                  <a:lnTo>
                    <a:pt x="4752" y="1524"/>
                  </a:lnTo>
                  <a:lnTo>
                    <a:pt x="4758" y="1520"/>
                  </a:lnTo>
                  <a:lnTo>
                    <a:pt x="4766" y="1518"/>
                  </a:lnTo>
                  <a:lnTo>
                    <a:pt x="4778" y="1520"/>
                  </a:lnTo>
                  <a:lnTo>
                    <a:pt x="4784" y="1522"/>
                  </a:lnTo>
                  <a:lnTo>
                    <a:pt x="4788" y="1520"/>
                  </a:lnTo>
                  <a:lnTo>
                    <a:pt x="4790" y="1518"/>
                  </a:lnTo>
                  <a:lnTo>
                    <a:pt x="4792" y="1514"/>
                  </a:lnTo>
                  <a:lnTo>
                    <a:pt x="4790" y="1502"/>
                  </a:lnTo>
                  <a:lnTo>
                    <a:pt x="4788" y="1486"/>
                  </a:lnTo>
                  <a:lnTo>
                    <a:pt x="4788" y="1472"/>
                  </a:lnTo>
                  <a:lnTo>
                    <a:pt x="4790" y="1464"/>
                  </a:lnTo>
                  <a:lnTo>
                    <a:pt x="4792" y="1458"/>
                  </a:lnTo>
                  <a:lnTo>
                    <a:pt x="4796" y="1452"/>
                  </a:lnTo>
                  <a:lnTo>
                    <a:pt x="4802" y="1448"/>
                  </a:lnTo>
                  <a:lnTo>
                    <a:pt x="4812" y="1446"/>
                  </a:lnTo>
                  <a:lnTo>
                    <a:pt x="4824" y="1446"/>
                  </a:lnTo>
                  <a:lnTo>
                    <a:pt x="4854" y="1446"/>
                  </a:lnTo>
                  <a:lnTo>
                    <a:pt x="4856" y="1448"/>
                  </a:lnTo>
                  <a:lnTo>
                    <a:pt x="4858" y="1448"/>
                  </a:lnTo>
                  <a:lnTo>
                    <a:pt x="4854" y="1452"/>
                  </a:lnTo>
                  <a:lnTo>
                    <a:pt x="4848" y="1460"/>
                  </a:lnTo>
                  <a:lnTo>
                    <a:pt x="4838" y="1472"/>
                  </a:lnTo>
                  <a:lnTo>
                    <a:pt x="4830" y="1490"/>
                  </a:lnTo>
                  <a:lnTo>
                    <a:pt x="4828" y="1500"/>
                  </a:lnTo>
                  <a:lnTo>
                    <a:pt x="4824" y="1512"/>
                  </a:lnTo>
                  <a:lnTo>
                    <a:pt x="4822" y="1526"/>
                  </a:lnTo>
                  <a:lnTo>
                    <a:pt x="4818" y="1536"/>
                  </a:lnTo>
                  <a:lnTo>
                    <a:pt x="4814" y="1544"/>
                  </a:lnTo>
                  <a:lnTo>
                    <a:pt x="4810" y="1552"/>
                  </a:lnTo>
                  <a:lnTo>
                    <a:pt x="4798" y="1564"/>
                  </a:lnTo>
                  <a:lnTo>
                    <a:pt x="4784" y="1572"/>
                  </a:lnTo>
                  <a:lnTo>
                    <a:pt x="4766" y="1582"/>
                  </a:lnTo>
                  <a:lnTo>
                    <a:pt x="4748" y="1594"/>
                  </a:lnTo>
                  <a:lnTo>
                    <a:pt x="4726" y="1612"/>
                  </a:lnTo>
                  <a:lnTo>
                    <a:pt x="4716" y="1622"/>
                  </a:lnTo>
                  <a:lnTo>
                    <a:pt x="4704" y="1636"/>
                  </a:lnTo>
                  <a:lnTo>
                    <a:pt x="4664" y="1686"/>
                  </a:lnTo>
                  <a:lnTo>
                    <a:pt x="4646" y="1706"/>
                  </a:lnTo>
                  <a:lnTo>
                    <a:pt x="4630" y="1722"/>
                  </a:lnTo>
                  <a:lnTo>
                    <a:pt x="4614" y="1734"/>
                  </a:lnTo>
                  <a:lnTo>
                    <a:pt x="4600" y="1744"/>
                  </a:lnTo>
                  <a:lnTo>
                    <a:pt x="4584" y="1752"/>
                  </a:lnTo>
                  <a:lnTo>
                    <a:pt x="4568" y="1756"/>
                  </a:lnTo>
                  <a:lnTo>
                    <a:pt x="4554" y="1760"/>
                  </a:lnTo>
                  <a:lnTo>
                    <a:pt x="4546" y="1764"/>
                  </a:lnTo>
                  <a:lnTo>
                    <a:pt x="4544" y="1770"/>
                  </a:lnTo>
                  <a:lnTo>
                    <a:pt x="4542" y="1776"/>
                  </a:lnTo>
                  <a:lnTo>
                    <a:pt x="4542" y="1784"/>
                  </a:lnTo>
                  <a:lnTo>
                    <a:pt x="4540" y="1792"/>
                  </a:lnTo>
                  <a:lnTo>
                    <a:pt x="4532" y="1802"/>
                  </a:lnTo>
                  <a:lnTo>
                    <a:pt x="4520" y="1812"/>
                  </a:lnTo>
                  <a:lnTo>
                    <a:pt x="4514" y="1820"/>
                  </a:lnTo>
                  <a:lnTo>
                    <a:pt x="4508" y="1828"/>
                  </a:lnTo>
                  <a:lnTo>
                    <a:pt x="4502" y="1840"/>
                  </a:lnTo>
                  <a:lnTo>
                    <a:pt x="4498" y="1854"/>
                  </a:lnTo>
                  <a:lnTo>
                    <a:pt x="4496" y="1868"/>
                  </a:lnTo>
                  <a:lnTo>
                    <a:pt x="4494" y="1886"/>
                  </a:lnTo>
                  <a:lnTo>
                    <a:pt x="4494" y="1922"/>
                  </a:lnTo>
                  <a:lnTo>
                    <a:pt x="4496" y="1962"/>
                  </a:lnTo>
                  <a:lnTo>
                    <a:pt x="4502" y="2006"/>
                  </a:lnTo>
                  <a:lnTo>
                    <a:pt x="4508" y="2050"/>
                  </a:lnTo>
                  <a:lnTo>
                    <a:pt x="4518" y="2092"/>
                  </a:lnTo>
                  <a:lnTo>
                    <a:pt x="4520" y="2110"/>
                  </a:lnTo>
                  <a:lnTo>
                    <a:pt x="4522" y="2132"/>
                  </a:lnTo>
                  <a:lnTo>
                    <a:pt x="4526" y="2152"/>
                  </a:lnTo>
                  <a:lnTo>
                    <a:pt x="4530" y="2168"/>
                  </a:lnTo>
                  <a:lnTo>
                    <a:pt x="4532" y="2172"/>
                  </a:lnTo>
                  <a:lnTo>
                    <a:pt x="4536" y="2176"/>
                  </a:lnTo>
                  <a:lnTo>
                    <a:pt x="4542" y="2178"/>
                  </a:lnTo>
                  <a:lnTo>
                    <a:pt x="4548" y="2176"/>
                  </a:lnTo>
                  <a:lnTo>
                    <a:pt x="4556" y="2172"/>
                  </a:lnTo>
                  <a:lnTo>
                    <a:pt x="4564" y="2164"/>
                  </a:lnTo>
                  <a:lnTo>
                    <a:pt x="4574" y="2152"/>
                  </a:lnTo>
                  <a:lnTo>
                    <a:pt x="4588" y="2136"/>
                  </a:lnTo>
                  <a:lnTo>
                    <a:pt x="4594" y="2124"/>
                  </a:lnTo>
                  <a:lnTo>
                    <a:pt x="4600" y="2114"/>
                  </a:lnTo>
                  <a:lnTo>
                    <a:pt x="4608" y="2094"/>
                  </a:lnTo>
                  <a:lnTo>
                    <a:pt x="4610" y="2080"/>
                  </a:lnTo>
                  <a:lnTo>
                    <a:pt x="4612" y="2068"/>
                  </a:lnTo>
                  <a:lnTo>
                    <a:pt x="4612" y="2060"/>
                  </a:lnTo>
                  <a:lnTo>
                    <a:pt x="4614" y="2056"/>
                  </a:lnTo>
                  <a:lnTo>
                    <a:pt x="4618" y="2054"/>
                  </a:lnTo>
                  <a:lnTo>
                    <a:pt x="4626" y="2050"/>
                  </a:lnTo>
                  <a:lnTo>
                    <a:pt x="4644" y="2050"/>
                  </a:lnTo>
                  <a:lnTo>
                    <a:pt x="4654" y="2048"/>
                  </a:lnTo>
                  <a:lnTo>
                    <a:pt x="4660" y="2046"/>
                  </a:lnTo>
                  <a:lnTo>
                    <a:pt x="4664" y="2042"/>
                  </a:lnTo>
                  <a:lnTo>
                    <a:pt x="4668" y="2038"/>
                  </a:lnTo>
                  <a:lnTo>
                    <a:pt x="4670" y="2024"/>
                  </a:lnTo>
                  <a:lnTo>
                    <a:pt x="4670" y="2010"/>
                  </a:lnTo>
                  <a:lnTo>
                    <a:pt x="4670" y="1996"/>
                  </a:lnTo>
                  <a:lnTo>
                    <a:pt x="4672" y="1988"/>
                  </a:lnTo>
                  <a:lnTo>
                    <a:pt x="4676" y="1982"/>
                  </a:lnTo>
                  <a:lnTo>
                    <a:pt x="4680" y="1976"/>
                  </a:lnTo>
                  <a:lnTo>
                    <a:pt x="4686" y="1972"/>
                  </a:lnTo>
                  <a:lnTo>
                    <a:pt x="4694" y="1968"/>
                  </a:lnTo>
                  <a:lnTo>
                    <a:pt x="4704" y="1968"/>
                  </a:lnTo>
                  <a:lnTo>
                    <a:pt x="4730" y="1964"/>
                  </a:lnTo>
                  <a:lnTo>
                    <a:pt x="4740" y="1960"/>
                  </a:lnTo>
                  <a:lnTo>
                    <a:pt x="4744" y="1956"/>
                  </a:lnTo>
                  <a:lnTo>
                    <a:pt x="4748" y="1952"/>
                  </a:lnTo>
                  <a:lnTo>
                    <a:pt x="4750" y="1948"/>
                  </a:lnTo>
                  <a:lnTo>
                    <a:pt x="4750" y="1944"/>
                  </a:lnTo>
                  <a:lnTo>
                    <a:pt x="4748" y="1938"/>
                  </a:lnTo>
                  <a:lnTo>
                    <a:pt x="4744" y="1926"/>
                  </a:lnTo>
                  <a:lnTo>
                    <a:pt x="4740" y="1912"/>
                  </a:lnTo>
                  <a:lnTo>
                    <a:pt x="4738" y="1904"/>
                  </a:lnTo>
                  <a:lnTo>
                    <a:pt x="4738" y="1896"/>
                  </a:lnTo>
                  <a:lnTo>
                    <a:pt x="4740" y="1888"/>
                  </a:lnTo>
                  <a:lnTo>
                    <a:pt x="4744" y="1880"/>
                  </a:lnTo>
                  <a:lnTo>
                    <a:pt x="4748" y="1874"/>
                  </a:lnTo>
                  <a:lnTo>
                    <a:pt x="4752" y="1870"/>
                  </a:lnTo>
                  <a:lnTo>
                    <a:pt x="4756" y="1866"/>
                  </a:lnTo>
                  <a:lnTo>
                    <a:pt x="4760" y="1866"/>
                  </a:lnTo>
                  <a:lnTo>
                    <a:pt x="4770" y="1866"/>
                  </a:lnTo>
                  <a:lnTo>
                    <a:pt x="4778" y="1870"/>
                  </a:lnTo>
                  <a:lnTo>
                    <a:pt x="4784" y="1874"/>
                  </a:lnTo>
                  <a:lnTo>
                    <a:pt x="4792" y="1874"/>
                  </a:lnTo>
                  <a:lnTo>
                    <a:pt x="4794" y="1874"/>
                  </a:lnTo>
                  <a:lnTo>
                    <a:pt x="4796" y="1872"/>
                  </a:lnTo>
                  <a:lnTo>
                    <a:pt x="4800" y="1862"/>
                  </a:lnTo>
                  <a:lnTo>
                    <a:pt x="4800" y="1854"/>
                  </a:lnTo>
                  <a:lnTo>
                    <a:pt x="4800" y="1846"/>
                  </a:lnTo>
                  <a:lnTo>
                    <a:pt x="4798" y="1840"/>
                  </a:lnTo>
                  <a:lnTo>
                    <a:pt x="4796" y="1836"/>
                  </a:lnTo>
                  <a:lnTo>
                    <a:pt x="4788" y="1828"/>
                  </a:lnTo>
                  <a:lnTo>
                    <a:pt x="4782" y="1822"/>
                  </a:lnTo>
                  <a:lnTo>
                    <a:pt x="4774" y="1816"/>
                  </a:lnTo>
                  <a:lnTo>
                    <a:pt x="4772" y="1814"/>
                  </a:lnTo>
                  <a:lnTo>
                    <a:pt x="4772" y="1810"/>
                  </a:lnTo>
                  <a:lnTo>
                    <a:pt x="4772" y="1806"/>
                  </a:lnTo>
                  <a:lnTo>
                    <a:pt x="4774" y="1802"/>
                  </a:lnTo>
                  <a:lnTo>
                    <a:pt x="4782" y="1790"/>
                  </a:lnTo>
                  <a:lnTo>
                    <a:pt x="4790" y="1780"/>
                  </a:lnTo>
                  <a:lnTo>
                    <a:pt x="4794" y="1772"/>
                  </a:lnTo>
                  <a:lnTo>
                    <a:pt x="4794" y="1766"/>
                  </a:lnTo>
                  <a:lnTo>
                    <a:pt x="4792" y="1760"/>
                  </a:lnTo>
                  <a:lnTo>
                    <a:pt x="4788" y="1756"/>
                  </a:lnTo>
                  <a:lnTo>
                    <a:pt x="4782" y="1752"/>
                  </a:lnTo>
                  <a:lnTo>
                    <a:pt x="4768" y="1748"/>
                  </a:lnTo>
                  <a:lnTo>
                    <a:pt x="4756" y="1744"/>
                  </a:lnTo>
                  <a:lnTo>
                    <a:pt x="4750" y="1740"/>
                  </a:lnTo>
                  <a:lnTo>
                    <a:pt x="4746" y="1738"/>
                  </a:lnTo>
                  <a:lnTo>
                    <a:pt x="4746" y="1732"/>
                  </a:lnTo>
                  <a:lnTo>
                    <a:pt x="4748" y="1728"/>
                  </a:lnTo>
                  <a:lnTo>
                    <a:pt x="4752" y="1720"/>
                  </a:lnTo>
                  <a:lnTo>
                    <a:pt x="4762" y="1712"/>
                  </a:lnTo>
                  <a:lnTo>
                    <a:pt x="4782" y="1694"/>
                  </a:lnTo>
                  <a:lnTo>
                    <a:pt x="4794" y="1678"/>
                  </a:lnTo>
                  <a:lnTo>
                    <a:pt x="4800" y="1664"/>
                  </a:lnTo>
                  <a:lnTo>
                    <a:pt x="4804" y="1652"/>
                  </a:lnTo>
                  <a:lnTo>
                    <a:pt x="4806" y="1642"/>
                  </a:lnTo>
                  <a:lnTo>
                    <a:pt x="4810" y="1634"/>
                  </a:lnTo>
                  <a:lnTo>
                    <a:pt x="4816" y="1628"/>
                  </a:lnTo>
                  <a:lnTo>
                    <a:pt x="4828" y="1622"/>
                  </a:lnTo>
                  <a:lnTo>
                    <a:pt x="4840" y="1618"/>
                  </a:lnTo>
                  <a:lnTo>
                    <a:pt x="4848" y="1618"/>
                  </a:lnTo>
                  <a:lnTo>
                    <a:pt x="4852" y="1620"/>
                  </a:lnTo>
                  <a:lnTo>
                    <a:pt x="4854" y="1622"/>
                  </a:lnTo>
                  <a:lnTo>
                    <a:pt x="4856" y="1624"/>
                  </a:lnTo>
                  <a:lnTo>
                    <a:pt x="4862" y="1622"/>
                  </a:lnTo>
                  <a:lnTo>
                    <a:pt x="4872" y="1616"/>
                  </a:lnTo>
                  <a:lnTo>
                    <a:pt x="4888" y="1606"/>
                  </a:lnTo>
                  <a:lnTo>
                    <a:pt x="4900" y="1598"/>
                  </a:lnTo>
                  <a:lnTo>
                    <a:pt x="4908" y="1592"/>
                  </a:lnTo>
                  <a:lnTo>
                    <a:pt x="4914" y="1592"/>
                  </a:lnTo>
                  <a:lnTo>
                    <a:pt x="4916" y="1592"/>
                  </a:lnTo>
                  <a:lnTo>
                    <a:pt x="4918" y="1596"/>
                  </a:lnTo>
                  <a:lnTo>
                    <a:pt x="4918" y="1600"/>
                  </a:lnTo>
                  <a:lnTo>
                    <a:pt x="4914" y="1612"/>
                  </a:lnTo>
                  <a:lnTo>
                    <a:pt x="4910" y="1624"/>
                  </a:lnTo>
                  <a:lnTo>
                    <a:pt x="4910" y="1628"/>
                  </a:lnTo>
                  <a:lnTo>
                    <a:pt x="4910" y="1632"/>
                  </a:lnTo>
                  <a:lnTo>
                    <a:pt x="4912" y="1632"/>
                  </a:lnTo>
                  <a:lnTo>
                    <a:pt x="4916" y="1632"/>
                  </a:lnTo>
                  <a:lnTo>
                    <a:pt x="4934" y="1618"/>
                  </a:lnTo>
                  <a:lnTo>
                    <a:pt x="4958" y="1600"/>
                  </a:lnTo>
                  <a:lnTo>
                    <a:pt x="4980" y="1588"/>
                  </a:lnTo>
                  <a:lnTo>
                    <a:pt x="4990" y="1586"/>
                  </a:lnTo>
                  <a:lnTo>
                    <a:pt x="5000" y="1584"/>
                  </a:lnTo>
                  <a:lnTo>
                    <a:pt x="5016" y="1584"/>
                  </a:lnTo>
                  <a:lnTo>
                    <a:pt x="5032" y="1588"/>
                  </a:lnTo>
                  <a:lnTo>
                    <a:pt x="5048" y="1596"/>
                  </a:lnTo>
                  <a:lnTo>
                    <a:pt x="5060" y="1606"/>
                  </a:lnTo>
                  <a:lnTo>
                    <a:pt x="5072" y="1618"/>
                  </a:lnTo>
                  <a:lnTo>
                    <a:pt x="5080" y="1628"/>
                  </a:lnTo>
                  <a:lnTo>
                    <a:pt x="5082" y="1630"/>
                  </a:lnTo>
                  <a:lnTo>
                    <a:pt x="5084" y="1628"/>
                  </a:lnTo>
                  <a:lnTo>
                    <a:pt x="5086" y="1620"/>
                  </a:lnTo>
                  <a:lnTo>
                    <a:pt x="5094" y="1608"/>
                  </a:lnTo>
                  <a:lnTo>
                    <a:pt x="5108" y="1592"/>
                  </a:lnTo>
                  <a:lnTo>
                    <a:pt x="5118" y="1584"/>
                  </a:lnTo>
                  <a:lnTo>
                    <a:pt x="5132" y="1574"/>
                  </a:lnTo>
                  <a:lnTo>
                    <a:pt x="5148" y="1564"/>
                  </a:lnTo>
                  <a:lnTo>
                    <a:pt x="5168" y="1552"/>
                  </a:lnTo>
                  <a:lnTo>
                    <a:pt x="5186" y="1542"/>
                  </a:lnTo>
                  <a:lnTo>
                    <a:pt x="5202" y="1532"/>
                  </a:lnTo>
                  <a:lnTo>
                    <a:pt x="5236" y="1508"/>
                  </a:lnTo>
                  <a:lnTo>
                    <a:pt x="5252" y="1496"/>
                  </a:lnTo>
                  <a:lnTo>
                    <a:pt x="5272" y="1484"/>
                  </a:lnTo>
                  <a:lnTo>
                    <a:pt x="5290" y="1474"/>
                  </a:lnTo>
                  <a:lnTo>
                    <a:pt x="5312" y="1466"/>
                  </a:lnTo>
                  <a:lnTo>
                    <a:pt x="5330" y="1460"/>
                  </a:lnTo>
                  <a:lnTo>
                    <a:pt x="5348" y="1456"/>
                  </a:lnTo>
                  <a:lnTo>
                    <a:pt x="5362" y="1454"/>
                  </a:lnTo>
                  <a:lnTo>
                    <a:pt x="5374" y="1454"/>
                  </a:lnTo>
                  <a:lnTo>
                    <a:pt x="5396" y="1456"/>
                  </a:lnTo>
                  <a:lnTo>
                    <a:pt x="5410" y="1460"/>
                  </a:lnTo>
                  <a:lnTo>
                    <a:pt x="5422" y="1464"/>
                  </a:lnTo>
                  <a:lnTo>
                    <a:pt x="5430" y="1466"/>
                  </a:lnTo>
                  <a:lnTo>
                    <a:pt x="5434" y="1466"/>
                  </a:lnTo>
                  <a:lnTo>
                    <a:pt x="5438" y="1464"/>
                  </a:lnTo>
                  <a:lnTo>
                    <a:pt x="5448" y="1458"/>
                  </a:lnTo>
                  <a:lnTo>
                    <a:pt x="5454" y="1448"/>
                  </a:lnTo>
                  <a:lnTo>
                    <a:pt x="5458" y="1440"/>
                  </a:lnTo>
                  <a:lnTo>
                    <a:pt x="5456" y="1432"/>
                  </a:lnTo>
                  <a:lnTo>
                    <a:pt x="5450" y="1422"/>
                  </a:lnTo>
                  <a:lnTo>
                    <a:pt x="5436" y="1400"/>
                  </a:lnTo>
                  <a:lnTo>
                    <a:pt x="5428" y="1386"/>
                  </a:lnTo>
                  <a:lnTo>
                    <a:pt x="5420" y="1368"/>
                  </a:lnTo>
                  <a:lnTo>
                    <a:pt x="5412" y="1348"/>
                  </a:lnTo>
                  <a:lnTo>
                    <a:pt x="5404" y="1338"/>
                  </a:lnTo>
                  <a:lnTo>
                    <a:pt x="5400" y="1336"/>
                  </a:lnTo>
                  <a:lnTo>
                    <a:pt x="5396" y="1336"/>
                  </a:lnTo>
                  <a:lnTo>
                    <a:pt x="5390" y="1336"/>
                  </a:lnTo>
                  <a:lnTo>
                    <a:pt x="5384" y="1338"/>
                  </a:lnTo>
                  <a:lnTo>
                    <a:pt x="5378" y="1338"/>
                  </a:lnTo>
                  <a:lnTo>
                    <a:pt x="5376" y="1336"/>
                  </a:lnTo>
                  <a:lnTo>
                    <a:pt x="5374" y="1334"/>
                  </a:lnTo>
                  <a:lnTo>
                    <a:pt x="5368" y="1322"/>
                  </a:lnTo>
                  <a:lnTo>
                    <a:pt x="5368" y="1316"/>
                  </a:lnTo>
                  <a:lnTo>
                    <a:pt x="5368" y="1312"/>
                  </a:lnTo>
                  <a:lnTo>
                    <a:pt x="5372" y="1310"/>
                  </a:lnTo>
                  <a:lnTo>
                    <a:pt x="5374" y="1308"/>
                  </a:lnTo>
                  <a:lnTo>
                    <a:pt x="5384" y="1308"/>
                  </a:lnTo>
                  <a:lnTo>
                    <a:pt x="5398" y="1310"/>
                  </a:lnTo>
                  <a:lnTo>
                    <a:pt x="5414" y="1312"/>
                  </a:lnTo>
                  <a:lnTo>
                    <a:pt x="5432" y="1310"/>
                  </a:lnTo>
                  <a:lnTo>
                    <a:pt x="5440" y="1308"/>
                  </a:lnTo>
                  <a:lnTo>
                    <a:pt x="5448" y="1304"/>
                  </a:lnTo>
                  <a:lnTo>
                    <a:pt x="5454" y="1298"/>
                  </a:lnTo>
                  <a:lnTo>
                    <a:pt x="5462" y="1292"/>
                  </a:lnTo>
                  <a:lnTo>
                    <a:pt x="5478" y="1272"/>
                  </a:lnTo>
                  <a:lnTo>
                    <a:pt x="5478" y="1258"/>
                  </a:lnTo>
                  <a:lnTo>
                    <a:pt x="5486" y="1248"/>
                  </a:lnTo>
                  <a:lnTo>
                    <a:pt x="5490" y="1244"/>
                  </a:lnTo>
                  <a:lnTo>
                    <a:pt x="5490" y="1240"/>
                  </a:lnTo>
                  <a:lnTo>
                    <a:pt x="5490" y="1236"/>
                  </a:lnTo>
                  <a:lnTo>
                    <a:pt x="5488" y="1232"/>
                  </a:lnTo>
                  <a:lnTo>
                    <a:pt x="5480" y="1220"/>
                  </a:lnTo>
                  <a:lnTo>
                    <a:pt x="5478" y="1216"/>
                  </a:lnTo>
                  <a:lnTo>
                    <a:pt x="5478" y="1204"/>
                  </a:lnTo>
                  <a:lnTo>
                    <a:pt x="5480" y="1200"/>
                  </a:lnTo>
                  <a:lnTo>
                    <a:pt x="5484" y="1200"/>
                  </a:lnTo>
                  <a:lnTo>
                    <a:pt x="5490" y="1200"/>
                  </a:lnTo>
                  <a:lnTo>
                    <a:pt x="5496" y="1202"/>
                  </a:lnTo>
                  <a:lnTo>
                    <a:pt x="5502" y="1206"/>
                  </a:lnTo>
                  <a:lnTo>
                    <a:pt x="5510" y="1212"/>
                  </a:lnTo>
                  <a:lnTo>
                    <a:pt x="5516" y="1220"/>
                  </a:lnTo>
                  <a:lnTo>
                    <a:pt x="5520" y="1230"/>
                  </a:lnTo>
                  <a:lnTo>
                    <a:pt x="5524" y="1238"/>
                  </a:lnTo>
                  <a:lnTo>
                    <a:pt x="5530" y="1242"/>
                  </a:lnTo>
                  <a:lnTo>
                    <a:pt x="5536" y="1244"/>
                  </a:lnTo>
                  <a:lnTo>
                    <a:pt x="5542" y="1246"/>
                  </a:lnTo>
                  <a:lnTo>
                    <a:pt x="5556" y="1244"/>
                  </a:lnTo>
                  <a:lnTo>
                    <a:pt x="5572" y="1242"/>
                  </a:lnTo>
                  <a:lnTo>
                    <a:pt x="5588" y="1238"/>
                  </a:lnTo>
                  <a:lnTo>
                    <a:pt x="5596" y="1238"/>
                  </a:lnTo>
                  <a:lnTo>
                    <a:pt x="5604" y="1238"/>
                  </a:lnTo>
                  <a:lnTo>
                    <a:pt x="5610" y="1242"/>
                  </a:lnTo>
                  <a:lnTo>
                    <a:pt x="5618" y="1246"/>
                  </a:lnTo>
                  <a:lnTo>
                    <a:pt x="5624" y="1252"/>
                  </a:lnTo>
                  <a:lnTo>
                    <a:pt x="5628" y="1262"/>
                  </a:lnTo>
                  <a:lnTo>
                    <a:pt x="5638" y="1278"/>
                  </a:lnTo>
                  <a:lnTo>
                    <a:pt x="5648" y="1290"/>
                  </a:lnTo>
                  <a:lnTo>
                    <a:pt x="5656" y="1294"/>
                  </a:lnTo>
                  <a:lnTo>
                    <a:pt x="5664" y="1296"/>
                  </a:lnTo>
                  <a:lnTo>
                    <a:pt x="5674" y="1298"/>
                  </a:lnTo>
                  <a:lnTo>
                    <a:pt x="5682" y="1298"/>
                  </a:lnTo>
                  <a:lnTo>
                    <a:pt x="5690" y="1302"/>
                  </a:lnTo>
                  <a:lnTo>
                    <a:pt x="5696" y="1310"/>
                  </a:lnTo>
                  <a:lnTo>
                    <a:pt x="5700" y="1316"/>
                  </a:lnTo>
                  <a:lnTo>
                    <a:pt x="5706" y="1320"/>
                  </a:lnTo>
                  <a:lnTo>
                    <a:pt x="5710" y="1322"/>
                  </a:lnTo>
                  <a:lnTo>
                    <a:pt x="5716" y="1322"/>
                  </a:lnTo>
                  <a:lnTo>
                    <a:pt x="5726" y="1322"/>
                  </a:lnTo>
                  <a:lnTo>
                    <a:pt x="5738" y="1318"/>
                  </a:lnTo>
                  <a:lnTo>
                    <a:pt x="5748" y="1310"/>
                  </a:lnTo>
                  <a:lnTo>
                    <a:pt x="5756" y="1298"/>
                  </a:lnTo>
                  <a:lnTo>
                    <a:pt x="5764" y="1284"/>
                  </a:lnTo>
                  <a:lnTo>
                    <a:pt x="5766" y="1268"/>
                  </a:lnTo>
                  <a:lnTo>
                    <a:pt x="5768" y="1254"/>
                  </a:lnTo>
                  <a:lnTo>
                    <a:pt x="5770" y="1248"/>
                  </a:lnTo>
                  <a:lnTo>
                    <a:pt x="5774" y="1246"/>
                  </a:lnTo>
                  <a:lnTo>
                    <a:pt x="5782" y="1240"/>
                  </a:lnTo>
                  <a:lnTo>
                    <a:pt x="5792" y="1238"/>
                  </a:lnTo>
                  <a:lnTo>
                    <a:pt x="5802" y="1238"/>
                  </a:lnTo>
                  <a:lnTo>
                    <a:pt x="5816" y="1234"/>
                  </a:lnTo>
                  <a:lnTo>
                    <a:pt x="5830" y="1228"/>
                  </a:lnTo>
                  <a:lnTo>
                    <a:pt x="5836" y="1222"/>
                  </a:lnTo>
                  <a:lnTo>
                    <a:pt x="5844" y="1216"/>
                  </a:lnTo>
                  <a:lnTo>
                    <a:pt x="5854" y="1204"/>
                  </a:lnTo>
                  <a:lnTo>
                    <a:pt x="5856" y="1198"/>
                  </a:lnTo>
                  <a:lnTo>
                    <a:pt x="5856" y="1196"/>
                  </a:lnTo>
                  <a:lnTo>
                    <a:pt x="5854" y="1194"/>
                  </a:lnTo>
                  <a:lnTo>
                    <a:pt x="5846" y="1194"/>
                  </a:lnTo>
                  <a:lnTo>
                    <a:pt x="5836" y="1192"/>
                  </a:lnTo>
                  <a:lnTo>
                    <a:pt x="5824" y="1188"/>
                  </a:lnTo>
                  <a:lnTo>
                    <a:pt x="5816" y="1184"/>
                  </a:lnTo>
                  <a:lnTo>
                    <a:pt x="5810" y="1180"/>
                  </a:lnTo>
                  <a:lnTo>
                    <a:pt x="5804" y="1174"/>
                  </a:lnTo>
                  <a:lnTo>
                    <a:pt x="5798" y="116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ctr" rtl="1"/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8" name="Freeform 6004">
              <a:extLst>
                <a:ext uri="{FF2B5EF4-FFF2-40B4-BE49-F238E27FC236}">
                  <a16:creationId xmlns:a16="http://schemas.microsoft.com/office/drawing/2014/main" id="{C234E250-D638-4A52-94C8-AB626C0AF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495" y="4209922"/>
              <a:ext cx="3572" cy="40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ctr" rtl="1"/>
              <a:endParaRPr lang="da-DK" b="1">
                <a:cs typeface="B Nazanin" panose="00000400000000000000" pitchFamily="2" charset="-78"/>
              </a:endParaRPr>
            </a:p>
          </p:txBody>
        </p:sp>
        <p:grpSp>
          <p:nvGrpSpPr>
            <p:cNvPr id="9" name="Gruppe 224">
              <a:extLst>
                <a:ext uri="{FF2B5EF4-FFF2-40B4-BE49-F238E27FC236}">
                  <a16:creationId xmlns:a16="http://schemas.microsoft.com/office/drawing/2014/main" id="{5F17C7AD-6097-43C0-9B9F-E6849DBB7280}"/>
                </a:ext>
              </a:extLst>
            </p:cNvPr>
            <p:cNvGrpSpPr/>
            <p:nvPr/>
          </p:nvGrpSpPr>
          <p:grpSpPr bwMode="auto">
            <a:xfrm>
              <a:off x="1504597" y="2399471"/>
              <a:ext cx="2802847" cy="1873326"/>
              <a:chOff x="93979" y="699453"/>
              <a:chExt cx="3986530" cy="2951480"/>
            </a:xfrm>
            <a:grpFill/>
          </p:grpSpPr>
          <p:sp>
            <p:nvSpPr>
              <p:cNvPr id="17" name="Freeform 6016">
                <a:extLst>
                  <a:ext uri="{FF2B5EF4-FFF2-40B4-BE49-F238E27FC236}">
                    <a16:creationId xmlns:a16="http://schemas.microsoft.com/office/drawing/2014/main" id="{161F0D1E-FA2D-4759-8F60-8BFE1ABFD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" y="1099503"/>
                <a:ext cx="40640" cy="2667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2"/>
                  </a:cxn>
                  <a:cxn ang="0">
                    <a:pos x="32" y="12"/>
                  </a:cxn>
                  <a:cxn ang="0">
                    <a:pos x="10" y="24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4" y="40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22" y="42"/>
                  </a:cxn>
                  <a:cxn ang="0">
                    <a:pos x="28" y="42"/>
                  </a:cxn>
                  <a:cxn ang="0">
                    <a:pos x="40" y="36"/>
                  </a:cxn>
                  <a:cxn ang="0">
                    <a:pos x="50" y="28"/>
                  </a:cxn>
                  <a:cxn ang="0">
                    <a:pos x="58" y="20"/>
                  </a:cxn>
                  <a:cxn ang="0">
                    <a:pos x="62" y="10"/>
                  </a:cxn>
                  <a:cxn ang="0">
                    <a:pos x="64" y="4"/>
                  </a:cxn>
                  <a:cxn ang="0">
                    <a:pos x="64" y="2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64" h="42">
                    <a:moveTo>
                      <a:pt x="54" y="2"/>
                    </a:moveTo>
                    <a:lnTo>
                      <a:pt x="54" y="2"/>
                    </a:lnTo>
                    <a:lnTo>
                      <a:pt x="32" y="12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2" y="42"/>
                    </a:lnTo>
                    <a:lnTo>
                      <a:pt x="28" y="42"/>
                    </a:lnTo>
                    <a:lnTo>
                      <a:pt x="40" y="36"/>
                    </a:lnTo>
                    <a:lnTo>
                      <a:pt x="50" y="28"/>
                    </a:lnTo>
                    <a:lnTo>
                      <a:pt x="58" y="20"/>
                    </a:lnTo>
                    <a:lnTo>
                      <a:pt x="62" y="10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Freeform 6017">
                <a:extLst>
                  <a:ext uri="{FF2B5EF4-FFF2-40B4-BE49-F238E27FC236}">
                    <a16:creationId xmlns:a16="http://schemas.microsoft.com/office/drawing/2014/main" id="{F774CF59-AABE-45F2-AFED-64A1E0DE0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910" y="1173163"/>
                <a:ext cx="270510" cy="165100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68" y="214"/>
                  </a:cxn>
                  <a:cxn ang="0">
                    <a:pos x="92" y="232"/>
                  </a:cxn>
                  <a:cxn ang="0">
                    <a:pos x="106" y="256"/>
                  </a:cxn>
                  <a:cxn ang="0">
                    <a:pos x="116" y="260"/>
                  </a:cxn>
                  <a:cxn ang="0">
                    <a:pos x="146" y="248"/>
                  </a:cxn>
                  <a:cxn ang="0">
                    <a:pos x="168" y="236"/>
                  </a:cxn>
                  <a:cxn ang="0">
                    <a:pos x="184" y="238"/>
                  </a:cxn>
                  <a:cxn ang="0">
                    <a:pos x="208" y="232"/>
                  </a:cxn>
                  <a:cxn ang="0">
                    <a:pos x="216" y="226"/>
                  </a:cxn>
                  <a:cxn ang="0">
                    <a:pos x="224" y="200"/>
                  </a:cxn>
                  <a:cxn ang="0">
                    <a:pos x="232" y="178"/>
                  </a:cxn>
                  <a:cxn ang="0">
                    <a:pos x="254" y="172"/>
                  </a:cxn>
                  <a:cxn ang="0">
                    <a:pos x="266" y="158"/>
                  </a:cxn>
                  <a:cxn ang="0">
                    <a:pos x="280" y="140"/>
                  </a:cxn>
                  <a:cxn ang="0">
                    <a:pos x="322" y="124"/>
                  </a:cxn>
                  <a:cxn ang="0">
                    <a:pos x="392" y="94"/>
                  </a:cxn>
                  <a:cxn ang="0">
                    <a:pos x="418" y="86"/>
                  </a:cxn>
                  <a:cxn ang="0">
                    <a:pos x="424" y="72"/>
                  </a:cxn>
                  <a:cxn ang="0">
                    <a:pos x="408" y="64"/>
                  </a:cxn>
                  <a:cxn ang="0">
                    <a:pos x="370" y="40"/>
                  </a:cxn>
                  <a:cxn ang="0">
                    <a:pos x="334" y="22"/>
                  </a:cxn>
                  <a:cxn ang="0">
                    <a:pos x="302" y="22"/>
                  </a:cxn>
                  <a:cxn ang="0">
                    <a:pos x="284" y="30"/>
                  </a:cxn>
                  <a:cxn ang="0">
                    <a:pos x="276" y="40"/>
                  </a:cxn>
                  <a:cxn ang="0">
                    <a:pos x="272" y="36"/>
                  </a:cxn>
                  <a:cxn ang="0">
                    <a:pos x="268" y="26"/>
                  </a:cxn>
                  <a:cxn ang="0">
                    <a:pos x="260" y="26"/>
                  </a:cxn>
                  <a:cxn ang="0">
                    <a:pos x="234" y="22"/>
                  </a:cxn>
                  <a:cxn ang="0">
                    <a:pos x="192" y="2"/>
                  </a:cxn>
                  <a:cxn ang="0">
                    <a:pos x="168" y="0"/>
                  </a:cxn>
                  <a:cxn ang="0">
                    <a:pos x="138" y="6"/>
                  </a:cxn>
                  <a:cxn ang="0">
                    <a:pos x="54" y="16"/>
                  </a:cxn>
                  <a:cxn ang="0">
                    <a:pos x="50" y="20"/>
                  </a:cxn>
                  <a:cxn ang="0">
                    <a:pos x="56" y="28"/>
                  </a:cxn>
                  <a:cxn ang="0">
                    <a:pos x="64" y="46"/>
                  </a:cxn>
                  <a:cxn ang="0">
                    <a:pos x="76" y="52"/>
                  </a:cxn>
                  <a:cxn ang="0">
                    <a:pos x="86" y="60"/>
                  </a:cxn>
                  <a:cxn ang="0">
                    <a:pos x="74" y="72"/>
                  </a:cxn>
                  <a:cxn ang="0">
                    <a:pos x="72" y="80"/>
                  </a:cxn>
                  <a:cxn ang="0">
                    <a:pos x="58" y="84"/>
                  </a:cxn>
                  <a:cxn ang="0">
                    <a:pos x="56" y="90"/>
                  </a:cxn>
                  <a:cxn ang="0">
                    <a:pos x="48" y="106"/>
                  </a:cxn>
                  <a:cxn ang="0">
                    <a:pos x="46" y="114"/>
                  </a:cxn>
                  <a:cxn ang="0">
                    <a:pos x="56" y="122"/>
                  </a:cxn>
                  <a:cxn ang="0">
                    <a:pos x="44" y="126"/>
                  </a:cxn>
                  <a:cxn ang="0">
                    <a:pos x="30" y="130"/>
                  </a:cxn>
                  <a:cxn ang="0">
                    <a:pos x="34" y="140"/>
                  </a:cxn>
                  <a:cxn ang="0">
                    <a:pos x="22" y="160"/>
                  </a:cxn>
                  <a:cxn ang="0">
                    <a:pos x="4" y="182"/>
                  </a:cxn>
                  <a:cxn ang="0">
                    <a:pos x="0" y="192"/>
                  </a:cxn>
                  <a:cxn ang="0">
                    <a:pos x="2" y="196"/>
                  </a:cxn>
                </a:cxnLst>
                <a:rect l="0" t="0" r="r" b="b"/>
                <a:pathLst>
                  <a:path w="426" h="260">
                    <a:moveTo>
                      <a:pt x="2" y="196"/>
                    </a:moveTo>
                    <a:lnTo>
                      <a:pt x="2" y="196"/>
                    </a:lnTo>
                    <a:lnTo>
                      <a:pt x="20" y="198"/>
                    </a:lnTo>
                    <a:lnTo>
                      <a:pt x="38" y="204"/>
                    </a:lnTo>
                    <a:lnTo>
                      <a:pt x="68" y="214"/>
                    </a:lnTo>
                    <a:lnTo>
                      <a:pt x="68" y="214"/>
                    </a:lnTo>
                    <a:lnTo>
                      <a:pt x="78" y="220"/>
                    </a:lnTo>
                    <a:lnTo>
                      <a:pt x="86" y="226"/>
                    </a:lnTo>
                    <a:lnTo>
                      <a:pt x="92" y="232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6" y="256"/>
                    </a:lnTo>
                    <a:lnTo>
                      <a:pt x="110" y="260"/>
                    </a:lnTo>
                    <a:lnTo>
                      <a:pt x="110" y="260"/>
                    </a:lnTo>
                    <a:lnTo>
                      <a:pt x="116" y="260"/>
                    </a:lnTo>
                    <a:lnTo>
                      <a:pt x="122" y="260"/>
                    </a:lnTo>
                    <a:lnTo>
                      <a:pt x="134" y="256"/>
                    </a:lnTo>
                    <a:lnTo>
                      <a:pt x="146" y="248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8" y="236"/>
                    </a:lnTo>
                    <a:lnTo>
                      <a:pt x="172" y="234"/>
                    </a:lnTo>
                    <a:lnTo>
                      <a:pt x="180" y="236"/>
                    </a:lnTo>
                    <a:lnTo>
                      <a:pt x="184" y="238"/>
                    </a:lnTo>
                    <a:lnTo>
                      <a:pt x="190" y="238"/>
                    </a:lnTo>
                    <a:lnTo>
                      <a:pt x="198" y="236"/>
                    </a:lnTo>
                    <a:lnTo>
                      <a:pt x="208" y="232"/>
                    </a:lnTo>
                    <a:lnTo>
                      <a:pt x="208" y="232"/>
                    </a:lnTo>
                    <a:lnTo>
                      <a:pt x="212" y="230"/>
                    </a:lnTo>
                    <a:lnTo>
                      <a:pt x="216" y="226"/>
                    </a:lnTo>
                    <a:lnTo>
                      <a:pt x="222" y="218"/>
                    </a:lnTo>
                    <a:lnTo>
                      <a:pt x="224" y="210"/>
                    </a:lnTo>
                    <a:lnTo>
                      <a:pt x="224" y="200"/>
                    </a:lnTo>
                    <a:lnTo>
                      <a:pt x="224" y="192"/>
                    </a:lnTo>
                    <a:lnTo>
                      <a:pt x="226" y="184"/>
                    </a:lnTo>
                    <a:lnTo>
                      <a:pt x="232" y="178"/>
                    </a:lnTo>
                    <a:lnTo>
                      <a:pt x="244" y="174"/>
                    </a:lnTo>
                    <a:lnTo>
                      <a:pt x="244" y="174"/>
                    </a:lnTo>
                    <a:lnTo>
                      <a:pt x="254" y="172"/>
                    </a:lnTo>
                    <a:lnTo>
                      <a:pt x="260" y="170"/>
                    </a:lnTo>
                    <a:lnTo>
                      <a:pt x="264" y="164"/>
                    </a:lnTo>
                    <a:lnTo>
                      <a:pt x="266" y="158"/>
                    </a:lnTo>
                    <a:lnTo>
                      <a:pt x="268" y="152"/>
                    </a:lnTo>
                    <a:lnTo>
                      <a:pt x="272" y="146"/>
                    </a:lnTo>
                    <a:lnTo>
                      <a:pt x="280" y="140"/>
                    </a:lnTo>
                    <a:lnTo>
                      <a:pt x="292" y="136"/>
                    </a:lnTo>
                    <a:lnTo>
                      <a:pt x="292" y="136"/>
                    </a:lnTo>
                    <a:lnTo>
                      <a:pt x="322" y="124"/>
                    </a:lnTo>
                    <a:lnTo>
                      <a:pt x="348" y="112"/>
                    </a:lnTo>
                    <a:lnTo>
                      <a:pt x="370" y="102"/>
                    </a:lnTo>
                    <a:lnTo>
                      <a:pt x="392" y="94"/>
                    </a:lnTo>
                    <a:lnTo>
                      <a:pt x="392" y="94"/>
                    </a:lnTo>
                    <a:lnTo>
                      <a:pt x="408" y="90"/>
                    </a:lnTo>
                    <a:lnTo>
                      <a:pt x="418" y="86"/>
                    </a:lnTo>
                    <a:lnTo>
                      <a:pt x="424" y="82"/>
                    </a:lnTo>
                    <a:lnTo>
                      <a:pt x="426" y="76"/>
                    </a:lnTo>
                    <a:lnTo>
                      <a:pt x="424" y="72"/>
                    </a:lnTo>
                    <a:lnTo>
                      <a:pt x="420" y="70"/>
                    </a:lnTo>
                    <a:lnTo>
                      <a:pt x="408" y="64"/>
                    </a:lnTo>
                    <a:lnTo>
                      <a:pt x="408" y="64"/>
                    </a:lnTo>
                    <a:lnTo>
                      <a:pt x="398" y="60"/>
                    </a:lnTo>
                    <a:lnTo>
                      <a:pt x="390" y="54"/>
                    </a:lnTo>
                    <a:lnTo>
                      <a:pt x="370" y="40"/>
                    </a:lnTo>
                    <a:lnTo>
                      <a:pt x="360" y="32"/>
                    </a:lnTo>
                    <a:lnTo>
                      <a:pt x="348" y="26"/>
                    </a:lnTo>
                    <a:lnTo>
                      <a:pt x="334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02" y="22"/>
                    </a:lnTo>
                    <a:lnTo>
                      <a:pt x="294" y="24"/>
                    </a:lnTo>
                    <a:lnTo>
                      <a:pt x="288" y="26"/>
                    </a:lnTo>
                    <a:lnTo>
                      <a:pt x="284" y="30"/>
                    </a:lnTo>
                    <a:lnTo>
                      <a:pt x="282" y="36"/>
                    </a:lnTo>
                    <a:lnTo>
                      <a:pt x="280" y="38"/>
                    </a:lnTo>
                    <a:lnTo>
                      <a:pt x="276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36"/>
                    </a:lnTo>
                    <a:lnTo>
                      <a:pt x="272" y="32"/>
                    </a:lnTo>
                    <a:lnTo>
                      <a:pt x="272" y="30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66" y="26"/>
                    </a:lnTo>
                    <a:lnTo>
                      <a:pt x="260" y="26"/>
                    </a:lnTo>
                    <a:lnTo>
                      <a:pt x="250" y="24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18" y="16"/>
                    </a:lnTo>
                    <a:lnTo>
                      <a:pt x="208" y="12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38" y="6"/>
                    </a:lnTo>
                    <a:lnTo>
                      <a:pt x="120" y="8"/>
                    </a:lnTo>
                    <a:lnTo>
                      <a:pt x="82" y="12"/>
                    </a:lnTo>
                    <a:lnTo>
                      <a:pt x="54" y="1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4" y="24"/>
                    </a:lnTo>
                    <a:lnTo>
                      <a:pt x="56" y="28"/>
                    </a:lnTo>
                    <a:lnTo>
                      <a:pt x="58" y="36"/>
                    </a:lnTo>
                    <a:lnTo>
                      <a:pt x="60" y="42"/>
                    </a:lnTo>
                    <a:lnTo>
                      <a:pt x="64" y="46"/>
                    </a:lnTo>
                    <a:lnTo>
                      <a:pt x="68" y="4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4"/>
                    </a:lnTo>
                    <a:lnTo>
                      <a:pt x="76" y="68"/>
                    </a:lnTo>
                    <a:lnTo>
                      <a:pt x="74" y="72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80"/>
                    </a:lnTo>
                    <a:lnTo>
                      <a:pt x="70" y="82"/>
                    </a:lnTo>
                    <a:lnTo>
                      <a:pt x="64" y="82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4" y="98"/>
                    </a:lnTo>
                    <a:lnTo>
                      <a:pt x="48" y="106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54" y="118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4"/>
                    </a:lnTo>
                    <a:lnTo>
                      <a:pt x="32" y="150"/>
                    </a:lnTo>
                    <a:lnTo>
                      <a:pt x="22" y="160"/>
                    </a:lnTo>
                    <a:lnTo>
                      <a:pt x="10" y="172"/>
                    </a:lnTo>
                    <a:lnTo>
                      <a:pt x="6" y="178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2" y="188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2" y="196"/>
                    </a:lnTo>
                    <a:lnTo>
                      <a:pt x="2" y="19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Freeform 6018">
                <a:extLst>
                  <a:ext uri="{FF2B5EF4-FFF2-40B4-BE49-F238E27FC236}">
                    <a16:creationId xmlns:a16="http://schemas.microsoft.com/office/drawing/2014/main" id="{DACBE376-93DF-421E-B3B0-BEB3645EB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570" y="1024573"/>
                <a:ext cx="190500" cy="87630"/>
              </a:xfrm>
              <a:custGeom>
                <a:avLst/>
                <a:gdLst/>
                <a:ahLst/>
                <a:cxnLst>
                  <a:cxn ang="0">
                    <a:pos x="12" y="124"/>
                  </a:cxn>
                  <a:cxn ang="0">
                    <a:pos x="16" y="130"/>
                  </a:cxn>
                  <a:cxn ang="0">
                    <a:pos x="36" y="120"/>
                  </a:cxn>
                  <a:cxn ang="0">
                    <a:pos x="50" y="118"/>
                  </a:cxn>
                  <a:cxn ang="0">
                    <a:pos x="66" y="124"/>
                  </a:cxn>
                  <a:cxn ang="0">
                    <a:pos x="76" y="124"/>
                  </a:cxn>
                  <a:cxn ang="0">
                    <a:pos x="88" y="114"/>
                  </a:cxn>
                  <a:cxn ang="0">
                    <a:pos x="94" y="122"/>
                  </a:cxn>
                  <a:cxn ang="0">
                    <a:pos x="112" y="138"/>
                  </a:cxn>
                  <a:cxn ang="0">
                    <a:pos x="132" y="132"/>
                  </a:cxn>
                  <a:cxn ang="0">
                    <a:pos x="138" y="114"/>
                  </a:cxn>
                  <a:cxn ang="0">
                    <a:pos x="146" y="110"/>
                  </a:cxn>
                  <a:cxn ang="0">
                    <a:pos x="156" y="114"/>
                  </a:cxn>
                  <a:cxn ang="0">
                    <a:pos x="174" y="94"/>
                  </a:cxn>
                  <a:cxn ang="0">
                    <a:pos x="182" y="76"/>
                  </a:cxn>
                  <a:cxn ang="0">
                    <a:pos x="186" y="66"/>
                  </a:cxn>
                  <a:cxn ang="0">
                    <a:pos x="206" y="56"/>
                  </a:cxn>
                  <a:cxn ang="0">
                    <a:pos x="208" y="64"/>
                  </a:cxn>
                  <a:cxn ang="0">
                    <a:pos x="206" y="88"/>
                  </a:cxn>
                  <a:cxn ang="0">
                    <a:pos x="214" y="96"/>
                  </a:cxn>
                  <a:cxn ang="0">
                    <a:pos x="236" y="100"/>
                  </a:cxn>
                  <a:cxn ang="0">
                    <a:pos x="244" y="92"/>
                  </a:cxn>
                  <a:cxn ang="0">
                    <a:pos x="246" y="80"/>
                  </a:cxn>
                  <a:cxn ang="0">
                    <a:pos x="274" y="74"/>
                  </a:cxn>
                  <a:cxn ang="0">
                    <a:pos x="294" y="60"/>
                  </a:cxn>
                  <a:cxn ang="0">
                    <a:pos x="280" y="42"/>
                  </a:cxn>
                  <a:cxn ang="0">
                    <a:pos x="272" y="36"/>
                  </a:cxn>
                  <a:cxn ang="0">
                    <a:pos x="278" y="28"/>
                  </a:cxn>
                  <a:cxn ang="0">
                    <a:pos x="300" y="18"/>
                  </a:cxn>
                  <a:cxn ang="0">
                    <a:pos x="288" y="8"/>
                  </a:cxn>
                  <a:cxn ang="0">
                    <a:pos x="258" y="0"/>
                  </a:cxn>
                  <a:cxn ang="0">
                    <a:pos x="244" y="4"/>
                  </a:cxn>
                  <a:cxn ang="0">
                    <a:pos x="234" y="16"/>
                  </a:cxn>
                  <a:cxn ang="0">
                    <a:pos x="202" y="12"/>
                  </a:cxn>
                  <a:cxn ang="0">
                    <a:pos x="160" y="18"/>
                  </a:cxn>
                  <a:cxn ang="0">
                    <a:pos x="128" y="38"/>
                  </a:cxn>
                  <a:cxn ang="0">
                    <a:pos x="102" y="58"/>
                  </a:cxn>
                  <a:cxn ang="0">
                    <a:pos x="82" y="66"/>
                  </a:cxn>
                  <a:cxn ang="0">
                    <a:pos x="66" y="78"/>
                  </a:cxn>
                  <a:cxn ang="0">
                    <a:pos x="44" y="90"/>
                  </a:cxn>
                  <a:cxn ang="0">
                    <a:pos x="28" y="86"/>
                  </a:cxn>
                  <a:cxn ang="0">
                    <a:pos x="12" y="96"/>
                  </a:cxn>
                  <a:cxn ang="0">
                    <a:pos x="2" y="112"/>
                  </a:cxn>
                  <a:cxn ang="0">
                    <a:pos x="14" y="116"/>
                  </a:cxn>
                </a:cxnLst>
                <a:rect l="0" t="0" r="r" b="b"/>
                <a:pathLst>
                  <a:path w="300" h="138">
                    <a:moveTo>
                      <a:pt x="14" y="120"/>
                    </a:moveTo>
                    <a:lnTo>
                      <a:pt x="14" y="120"/>
                    </a:lnTo>
                    <a:lnTo>
                      <a:pt x="12" y="124"/>
                    </a:lnTo>
                    <a:lnTo>
                      <a:pt x="12" y="126"/>
                    </a:lnTo>
                    <a:lnTo>
                      <a:pt x="14" y="128"/>
                    </a:lnTo>
                    <a:lnTo>
                      <a:pt x="16" y="130"/>
                    </a:lnTo>
                    <a:lnTo>
                      <a:pt x="24" y="12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42" y="118"/>
                    </a:lnTo>
                    <a:lnTo>
                      <a:pt x="46" y="116"/>
                    </a:lnTo>
                    <a:lnTo>
                      <a:pt x="50" y="118"/>
                    </a:lnTo>
                    <a:lnTo>
                      <a:pt x="52" y="118"/>
                    </a:lnTo>
                    <a:lnTo>
                      <a:pt x="60" y="124"/>
                    </a:lnTo>
                    <a:lnTo>
                      <a:pt x="66" y="124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6" y="124"/>
                    </a:lnTo>
                    <a:lnTo>
                      <a:pt x="82" y="122"/>
                    </a:lnTo>
                    <a:lnTo>
                      <a:pt x="86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30"/>
                    </a:lnTo>
                    <a:lnTo>
                      <a:pt x="104" y="134"/>
                    </a:lnTo>
                    <a:lnTo>
                      <a:pt x="112" y="138"/>
                    </a:lnTo>
                    <a:lnTo>
                      <a:pt x="118" y="138"/>
                    </a:lnTo>
                    <a:lnTo>
                      <a:pt x="126" y="136"/>
                    </a:lnTo>
                    <a:lnTo>
                      <a:pt x="132" y="132"/>
                    </a:lnTo>
                    <a:lnTo>
                      <a:pt x="136" y="12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06"/>
                    </a:lnTo>
                    <a:lnTo>
                      <a:pt x="140" y="104"/>
                    </a:lnTo>
                    <a:lnTo>
                      <a:pt x="146" y="110"/>
                    </a:lnTo>
                    <a:lnTo>
                      <a:pt x="150" y="114"/>
                    </a:lnTo>
                    <a:lnTo>
                      <a:pt x="154" y="114"/>
                    </a:lnTo>
                    <a:lnTo>
                      <a:pt x="156" y="114"/>
                    </a:lnTo>
                    <a:lnTo>
                      <a:pt x="160" y="112"/>
                    </a:lnTo>
                    <a:lnTo>
                      <a:pt x="164" y="108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80" y="82"/>
                    </a:lnTo>
                    <a:lnTo>
                      <a:pt x="182" y="76"/>
                    </a:lnTo>
                    <a:lnTo>
                      <a:pt x="182" y="68"/>
                    </a:lnTo>
                    <a:lnTo>
                      <a:pt x="184" y="66"/>
                    </a:lnTo>
                    <a:lnTo>
                      <a:pt x="186" y="66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206" y="56"/>
                    </a:lnTo>
                    <a:lnTo>
                      <a:pt x="208" y="58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06" y="72"/>
                    </a:lnTo>
                    <a:lnTo>
                      <a:pt x="204" y="80"/>
                    </a:lnTo>
                    <a:lnTo>
                      <a:pt x="206" y="88"/>
                    </a:lnTo>
                    <a:lnTo>
                      <a:pt x="208" y="92"/>
                    </a:lnTo>
                    <a:lnTo>
                      <a:pt x="210" y="94"/>
                    </a:lnTo>
                    <a:lnTo>
                      <a:pt x="214" y="96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36" y="100"/>
                    </a:lnTo>
                    <a:lnTo>
                      <a:pt x="242" y="98"/>
                    </a:lnTo>
                    <a:lnTo>
                      <a:pt x="246" y="96"/>
                    </a:lnTo>
                    <a:lnTo>
                      <a:pt x="244" y="92"/>
                    </a:lnTo>
                    <a:lnTo>
                      <a:pt x="244" y="86"/>
                    </a:lnTo>
                    <a:lnTo>
                      <a:pt x="244" y="82"/>
                    </a:lnTo>
                    <a:lnTo>
                      <a:pt x="246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74" y="74"/>
                    </a:lnTo>
                    <a:lnTo>
                      <a:pt x="284" y="70"/>
                    </a:lnTo>
                    <a:lnTo>
                      <a:pt x="290" y="66"/>
                    </a:lnTo>
                    <a:lnTo>
                      <a:pt x="294" y="60"/>
                    </a:lnTo>
                    <a:lnTo>
                      <a:pt x="294" y="54"/>
                    </a:lnTo>
                    <a:lnTo>
                      <a:pt x="290" y="48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74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2"/>
                    </a:lnTo>
                    <a:lnTo>
                      <a:pt x="278" y="28"/>
                    </a:lnTo>
                    <a:lnTo>
                      <a:pt x="288" y="24"/>
                    </a:lnTo>
                    <a:lnTo>
                      <a:pt x="296" y="22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298" y="14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66" y="0"/>
                    </a:lnTo>
                    <a:lnTo>
                      <a:pt x="258" y="0"/>
                    </a:lnTo>
                    <a:lnTo>
                      <a:pt x="254" y="0"/>
                    </a:lnTo>
                    <a:lnTo>
                      <a:pt x="248" y="2"/>
                    </a:lnTo>
                    <a:lnTo>
                      <a:pt x="244" y="4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4" y="16"/>
                    </a:lnTo>
                    <a:lnTo>
                      <a:pt x="232" y="16"/>
                    </a:lnTo>
                    <a:lnTo>
                      <a:pt x="224" y="16"/>
                    </a:lnTo>
                    <a:lnTo>
                      <a:pt x="202" y="12"/>
                    </a:lnTo>
                    <a:lnTo>
                      <a:pt x="186" y="12"/>
                    </a:lnTo>
                    <a:lnTo>
                      <a:pt x="170" y="14"/>
                    </a:lnTo>
                    <a:lnTo>
                      <a:pt x="160" y="18"/>
                    </a:lnTo>
                    <a:lnTo>
                      <a:pt x="150" y="22"/>
                    </a:lnTo>
                    <a:lnTo>
                      <a:pt x="140" y="2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102" y="58"/>
                    </a:lnTo>
                    <a:lnTo>
                      <a:pt x="94" y="62"/>
                    </a:lnTo>
                    <a:lnTo>
                      <a:pt x="90" y="62"/>
                    </a:lnTo>
                    <a:lnTo>
                      <a:pt x="82" y="66"/>
                    </a:lnTo>
                    <a:lnTo>
                      <a:pt x="76" y="70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58" y="86"/>
                    </a:lnTo>
                    <a:lnTo>
                      <a:pt x="50" y="88"/>
                    </a:lnTo>
                    <a:lnTo>
                      <a:pt x="44" y="90"/>
                    </a:lnTo>
                    <a:lnTo>
                      <a:pt x="38" y="88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0" y="90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4" y="104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12" y="114"/>
                    </a:lnTo>
                    <a:lnTo>
                      <a:pt x="14" y="116"/>
                    </a:lnTo>
                    <a:lnTo>
                      <a:pt x="14" y="120"/>
                    </a:lnTo>
                    <a:lnTo>
                      <a:pt x="14" y="1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Freeform 6019">
                <a:extLst>
                  <a:ext uri="{FF2B5EF4-FFF2-40B4-BE49-F238E27FC236}">
                    <a16:creationId xmlns:a16="http://schemas.microsoft.com/office/drawing/2014/main" id="{F8CDB52E-16E7-4817-AF41-FD383F8F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120" y="1056323"/>
                <a:ext cx="35560" cy="1016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18" y="16"/>
                  </a:cxn>
                  <a:cxn ang="0">
                    <a:pos x="38" y="16"/>
                  </a:cxn>
                  <a:cxn ang="0">
                    <a:pos x="46" y="14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6" y="10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6" y="2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6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8" y="16"/>
                    </a:lnTo>
                    <a:lnTo>
                      <a:pt x="38" y="16"/>
                    </a:lnTo>
                    <a:lnTo>
                      <a:pt x="46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6" y="2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Freeform 6020">
                <a:extLst>
                  <a:ext uri="{FF2B5EF4-FFF2-40B4-BE49-F238E27FC236}">
                    <a16:creationId xmlns:a16="http://schemas.microsoft.com/office/drawing/2014/main" id="{838F801A-39F6-4F33-8A7D-F16F03335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310" y="996633"/>
                <a:ext cx="34290" cy="19050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52" y="28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0" y="18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4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24" y="28"/>
                  </a:cxn>
                  <a:cxn ang="0">
                    <a:pos x="32" y="28"/>
                  </a:cxn>
                  <a:cxn ang="0">
                    <a:pos x="42" y="30"/>
                  </a:cxn>
                  <a:cxn ang="0">
                    <a:pos x="42" y="30"/>
                  </a:cxn>
                </a:cxnLst>
                <a:rect l="0" t="0" r="r" b="b"/>
                <a:pathLst>
                  <a:path w="54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0" y="1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24" y="28"/>
                    </a:lnTo>
                    <a:lnTo>
                      <a:pt x="32" y="28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Freeform 6021">
                <a:extLst>
                  <a:ext uri="{FF2B5EF4-FFF2-40B4-BE49-F238E27FC236}">
                    <a16:creationId xmlns:a16="http://schemas.microsoft.com/office/drawing/2014/main" id="{BD3FD3F4-0FA5-4009-9D8E-C1321DFFA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950" y="994093"/>
                <a:ext cx="97790" cy="39370"/>
              </a:xfrm>
              <a:custGeom>
                <a:avLst/>
                <a:gdLst/>
                <a:ahLst/>
                <a:cxnLst>
                  <a:cxn ang="0">
                    <a:pos x="106" y="56"/>
                  </a:cxn>
                  <a:cxn ang="0">
                    <a:pos x="106" y="56"/>
                  </a:cxn>
                  <a:cxn ang="0">
                    <a:pos x="120" y="52"/>
                  </a:cxn>
                  <a:cxn ang="0">
                    <a:pos x="130" y="48"/>
                  </a:cxn>
                  <a:cxn ang="0">
                    <a:pos x="136" y="44"/>
                  </a:cxn>
                  <a:cxn ang="0">
                    <a:pos x="138" y="40"/>
                  </a:cxn>
                  <a:cxn ang="0">
                    <a:pos x="138" y="34"/>
                  </a:cxn>
                  <a:cxn ang="0">
                    <a:pos x="132" y="30"/>
                  </a:cxn>
                  <a:cxn ang="0">
                    <a:pos x="124" y="28"/>
                  </a:cxn>
                  <a:cxn ang="0">
                    <a:pos x="114" y="26"/>
                  </a:cxn>
                  <a:cxn ang="0">
                    <a:pos x="114" y="26"/>
                  </a:cxn>
                  <a:cxn ang="0">
                    <a:pos x="104" y="24"/>
                  </a:cxn>
                  <a:cxn ang="0">
                    <a:pos x="104" y="24"/>
                  </a:cxn>
                  <a:cxn ang="0">
                    <a:pos x="118" y="22"/>
                  </a:cxn>
                  <a:cxn ang="0">
                    <a:pos x="138" y="16"/>
                  </a:cxn>
                  <a:cxn ang="0">
                    <a:pos x="148" y="12"/>
                  </a:cxn>
                  <a:cxn ang="0">
                    <a:pos x="152" y="8"/>
                  </a:cxn>
                  <a:cxn ang="0">
                    <a:pos x="152" y="8"/>
                  </a:cxn>
                  <a:cxn ang="0">
                    <a:pos x="154" y="4"/>
                  </a:cxn>
                  <a:cxn ang="0">
                    <a:pos x="152" y="2"/>
                  </a:cxn>
                  <a:cxn ang="0">
                    <a:pos x="148" y="0"/>
                  </a:cxn>
                  <a:cxn ang="0">
                    <a:pos x="138" y="0"/>
                  </a:cxn>
                  <a:cxn ang="0">
                    <a:pos x="124" y="0"/>
                  </a:cxn>
                  <a:cxn ang="0">
                    <a:pos x="90" y="4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18" y="14"/>
                  </a:cxn>
                  <a:cxn ang="0">
                    <a:pos x="8" y="18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8" y="46"/>
                  </a:cxn>
                  <a:cxn ang="0">
                    <a:pos x="8" y="46"/>
                  </a:cxn>
                  <a:cxn ang="0">
                    <a:pos x="14" y="52"/>
                  </a:cxn>
                  <a:cxn ang="0">
                    <a:pos x="22" y="58"/>
                  </a:cxn>
                  <a:cxn ang="0">
                    <a:pos x="32" y="60"/>
                  </a:cxn>
                  <a:cxn ang="0">
                    <a:pos x="46" y="62"/>
                  </a:cxn>
                  <a:cxn ang="0">
                    <a:pos x="74" y="60"/>
                  </a:cxn>
                  <a:cxn ang="0">
                    <a:pos x="106" y="56"/>
                  </a:cxn>
                  <a:cxn ang="0">
                    <a:pos x="106" y="56"/>
                  </a:cxn>
                </a:cxnLst>
                <a:rect l="0" t="0" r="r" b="b"/>
                <a:pathLst>
                  <a:path w="154" h="62">
                    <a:moveTo>
                      <a:pt x="106" y="56"/>
                    </a:moveTo>
                    <a:lnTo>
                      <a:pt x="106" y="56"/>
                    </a:lnTo>
                    <a:lnTo>
                      <a:pt x="120" y="52"/>
                    </a:lnTo>
                    <a:lnTo>
                      <a:pt x="130" y="48"/>
                    </a:lnTo>
                    <a:lnTo>
                      <a:pt x="136" y="44"/>
                    </a:lnTo>
                    <a:lnTo>
                      <a:pt x="138" y="40"/>
                    </a:lnTo>
                    <a:lnTo>
                      <a:pt x="138" y="34"/>
                    </a:lnTo>
                    <a:lnTo>
                      <a:pt x="132" y="30"/>
                    </a:lnTo>
                    <a:lnTo>
                      <a:pt x="124" y="28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18" y="22"/>
                    </a:lnTo>
                    <a:lnTo>
                      <a:pt x="138" y="16"/>
                    </a:lnTo>
                    <a:lnTo>
                      <a:pt x="148" y="1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4" y="4"/>
                    </a:lnTo>
                    <a:lnTo>
                      <a:pt x="152" y="2"/>
                    </a:lnTo>
                    <a:lnTo>
                      <a:pt x="14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90" y="4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18" y="14"/>
                    </a:lnTo>
                    <a:lnTo>
                      <a:pt x="8" y="18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2" y="58"/>
                    </a:lnTo>
                    <a:lnTo>
                      <a:pt x="32" y="60"/>
                    </a:lnTo>
                    <a:lnTo>
                      <a:pt x="46" y="62"/>
                    </a:lnTo>
                    <a:lnTo>
                      <a:pt x="74" y="60"/>
                    </a:lnTo>
                    <a:lnTo>
                      <a:pt x="106" y="56"/>
                    </a:lnTo>
                    <a:lnTo>
                      <a:pt x="106" y="5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Freeform 6022">
                <a:extLst>
                  <a:ext uri="{FF2B5EF4-FFF2-40B4-BE49-F238E27FC236}">
                    <a16:creationId xmlns:a16="http://schemas.microsoft.com/office/drawing/2014/main" id="{0B631CFF-3642-465F-B907-21144EE1A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20" y="1067753"/>
                <a:ext cx="143510" cy="87630"/>
              </a:xfrm>
              <a:custGeom>
                <a:avLst/>
                <a:gdLst/>
                <a:ahLst/>
                <a:cxnLst>
                  <a:cxn ang="0">
                    <a:pos x="144" y="12"/>
                  </a:cxn>
                  <a:cxn ang="0">
                    <a:pos x="130" y="4"/>
                  </a:cxn>
                  <a:cxn ang="0">
                    <a:pos x="104" y="4"/>
                  </a:cxn>
                  <a:cxn ang="0">
                    <a:pos x="88" y="8"/>
                  </a:cxn>
                  <a:cxn ang="0">
                    <a:pos x="78" y="14"/>
                  </a:cxn>
                  <a:cxn ang="0">
                    <a:pos x="84" y="22"/>
                  </a:cxn>
                  <a:cxn ang="0">
                    <a:pos x="124" y="62"/>
                  </a:cxn>
                  <a:cxn ang="0">
                    <a:pos x="102" y="50"/>
                  </a:cxn>
                  <a:cxn ang="0">
                    <a:pos x="82" y="34"/>
                  </a:cxn>
                  <a:cxn ang="0">
                    <a:pos x="74" y="24"/>
                  </a:cxn>
                  <a:cxn ang="0">
                    <a:pos x="64" y="20"/>
                  </a:cxn>
                  <a:cxn ang="0">
                    <a:pos x="54" y="18"/>
                  </a:cxn>
                  <a:cxn ang="0">
                    <a:pos x="32" y="20"/>
                  </a:cxn>
                  <a:cxn ang="0">
                    <a:pos x="26" y="26"/>
                  </a:cxn>
                  <a:cxn ang="0">
                    <a:pos x="32" y="36"/>
                  </a:cxn>
                  <a:cxn ang="0">
                    <a:pos x="46" y="52"/>
                  </a:cxn>
                  <a:cxn ang="0">
                    <a:pos x="56" y="64"/>
                  </a:cxn>
                  <a:cxn ang="0">
                    <a:pos x="42" y="60"/>
                  </a:cxn>
                  <a:cxn ang="0">
                    <a:pos x="32" y="62"/>
                  </a:cxn>
                  <a:cxn ang="0">
                    <a:pos x="26" y="66"/>
                  </a:cxn>
                  <a:cxn ang="0">
                    <a:pos x="8" y="74"/>
                  </a:cxn>
                  <a:cxn ang="0">
                    <a:pos x="0" y="78"/>
                  </a:cxn>
                  <a:cxn ang="0">
                    <a:pos x="4" y="86"/>
                  </a:cxn>
                  <a:cxn ang="0">
                    <a:pos x="8" y="88"/>
                  </a:cxn>
                  <a:cxn ang="0">
                    <a:pos x="26" y="90"/>
                  </a:cxn>
                  <a:cxn ang="0">
                    <a:pos x="66" y="86"/>
                  </a:cxn>
                  <a:cxn ang="0">
                    <a:pos x="122" y="76"/>
                  </a:cxn>
                  <a:cxn ang="0">
                    <a:pos x="136" y="76"/>
                  </a:cxn>
                  <a:cxn ang="0">
                    <a:pos x="138" y="80"/>
                  </a:cxn>
                  <a:cxn ang="0">
                    <a:pos x="106" y="90"/>
                  </a:cxn>
                  <a:cxn ang="0">
                    <a:pos x="92" y="98"/>
                  </a:cxn>
                  <a:cxn ang="0">
                    <a:pos x="90" y="104"/>
                  </a:cxn>
                  <a:cxn ang="0">
                    <a:pos x="92" y="106"/>
                  </a:cxn>
                  <a:cxn ang="0">
                    <a:pos x="100" y="120"/>
                  </a:cxn>
                  <a:cxn ang="0">
                    <a:pos x="104" y="136"/>
                  </a:cxn>
                  <a:cxn ang="0">
                    <a:pos x="116" y="136"/>
                  </a:cxn>
                  <a:cxn ang="0">
                    <a:pos x="126" y="134"/>
                  </a:cxn>
                  <a:cxn ang="0">
                    <a:pos x="142" y="128"/>
                  </a:cxn>
                  <a:cxn ang="0">
                    <a:pos x="166" y="132"/>
                  </a:cxn>
                  <a:cxn ang="0">
                    <a:pos x="200" y="128"/>
                  </a:cxn>
                  <a:cxn ang="0">
                    <a:pos x="208" y="122"/>
                  </a:cxn>
                  <a:cxn ang="0">
                    <a:pos x="208" y="112"/>
                  </a:cxn>
                  <a:cxn ang="0">
                    <a:pos x="202" y="100"/>
                  </a:cxn>
                  <a:cxn ang="0">
                    <a:pos x="202" y="88"/>
                  </a:cxn>
                  <a:cxn ang="0">
                    <a:pos x="210" y="88"/>
                  </a:cxn>
                  <a:cxn ang="0">
                    <a:pos x="214" y="92"/>
                  </a:cxn>
                  <a:cxn ang="0">
                    <a:pos x="226" y="98"/>
                  </a:cxn>
                  <a:cxn ang="0">
                    <a:pos x="224" y="90"/>
                  </a:cxn>
                  <a:cxn ang="0">
                    <a:pos x="216" y="76"/>
                  </a:cxn>
                  <a:cxn ang="0">
                    <a:pos x="212" y="60"/>
                  </a:cxn>
                  <a:cxn ang="0">
                    <a:pos x="208" y="30"/>
                  </a:cxn>
                  <a:cxn ang="0">
                    <a:pos x="196" y="10"/>
                  </a:cxn>
                  <a:cxn ang="0">
                    <a:pos x="184" y="4"/>
                  </a:cxn>
                  <a:cxn ang="0">
                    <a:pos x="164" y="0"/>
                  </a:cxn>
                  <a:cxn ang="0">
                    <a:pos x="156" y="6"/>
                  </a:cxn>
                  <a:cxn ang="0">
                    <a:pos x="148" y="14"/>
                  </a:cxn>
                  <a:cxn ang="0">
                    <a:pos x="144" y="12"/>
                  </a:cxn>
                </a:cxnLst>
                <a:rect l="0" t="0" r="r" b="b"/>
                <a:pathLst>
                  <a:path w="226" h="138">
                    <a:moveTo>
                      <a:pt x="144" y="12"/>
                    </a:moveTo>
                    <a:lnTo>
                      <a:pt x="144" y="12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18" y="2"/>
                    </a:lnTo>
                    <a:lnTo>
                      <a:pt x="104" y="4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102" y="38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02" y="50"/>
                    </a:lnTo>
                    <a:lnTo>
                      <a:pt x="90" y="42"/>
                    </a:lnTo>
                    <a:lnTo>
                      <a:pt x="82" y="34"/>
                    </a:lnTo>
                    <a:lnTo>
                      <a:pt x="78" y="28"/>
                    </a:lnTo>
                    <a:lnTo>
                      <a:pt x="74" y="24"/>
                    </a:lnTo>
                    <a:lnTo>
                      <a:pt x="70" y="22"/>
                    </a:lnTo>
                    <a:lnTo>
                      <a:pt x="64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40" y="18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32" y="36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2" y="62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26" y="66"/>
                    </a:lnTo>
                    <a:lnTo>
                      <a:pt x="20" y="70"/>
                    </a:lnTo>
                    <a:lnTo>
                      <a:pt x="8" y="74"/>
                    </a:lnTo>
                    <a:lnTo>
                      <a:pt x="4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8" y="88"/>
                    </a:lnTo>
                    <a:lnTo>
                      <a:pt x="12" y="90"/>
                    </a:lnTo>
                    <a:lnTo>
                      <a:pt x="26" y="90"/>
                    </a:lnTo>
                    <a:lnTo>
                      <a:pt x="44" y="88"/>
                    </a:lnTo>
                    <a:lnTo>
                      <a:pt x="66" y="86"/>
                    </a:lnTo>
                    <a:lnTo>
                      <a:pt x="106" y="78"/>
                    </a:lnTo>
                    <a:lnTo>
                      <a:pt x="122" y="76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40" y="78"/>
                    </a:lnTo>
                    <a:lnTo>
                      <a:pt x="138" y="80"/>
                    </a:lnTo>
                    <a:lnTo>
                      <a:pt x="118" y="86"/>
                    </a:lnTo>
                    <a:lnTo>
                      <a:pt x="106" y="90"/>
                    </a:lnTo>
                    <a:lnTo>
                      <a:pt x="96" y="94"/>
                    </a:lnTo>
                    <a:lnTo>
                      <a:pt x="92" y="98"/>
                    </a:lnTo>
                    <a:lnTo>
                      <a:pt x="90" y="100"/>
                    </a:lnTo>
                    <a:lnTo>
                      <a:pt x="90" y="104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8" y="114"/>
                    </a:lnTo>
                    <a:lnTo>
                      <a:pt x="100" y="120"/>
                    </a:lnTo>
                    <a:lnTo>
                      <a:pt x="102" y="132"/>
                    </a:lnTo>
                    <a:lnTo>
                      <a:pt x="104" y="136"/>
                    </a:lnTo>
                    <a:lnTo>
                      <a:pt x="108" y="138"/>
                    </a:lnTo>
                    <a:lnTo>
                      <a:pt x="116" y="136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36" y="130"/>
                    </a:lnTo>
                    <a:lnTo>
                      <a:pt x="142" y="128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84" y="132"/>
                    </a:lnTo>
                    <a:lnTo>
                      <a:pt x="200" y="128"/>
                    </a:lnTo>
                    <a:lnTo>
                      <a:pt x="206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08" y="112"/>
                    </a:lnTo>
                    <a:lnTo>
                      <a:pt x="208" y="112"/>
                    </a:lnTo>
                    <a:lnTo>
                      <a:pt x="202" y="100"/>
                    </a:lnTo>
                    <a:lnTo>
                      <a:pt x="202" y="92"/>
                    </a:lnTo>
                    <a:lnTo>
                      <a:pt x="202" y="88"/>
                    </a:lnTo>
                    <a:lnTo>
                      <a:pt x="206" y="88"/>
                    </a:lnTo>
                    <a:lnTo>
                      <a:pt x="210" y="88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24" y="98"/>
                    </a:lnTo>
                    <a:lnTo>
                      <a:pt x="226" y="98"/>
                    </a:lnTo>
                    <a:lnTo>
                      <a:pt x="226" y="98"/>
                    </a:lnTo>
                    <a:lnTo>
                      <a:pt x="224" y="90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68"/>
                    </a:lnTo>
                    <a:lnTo>
                      <a:pt x="212" y="60"/>
                    </a:lnTo>
                    <a:lnTo>
                      <a:pt x="210" y="40"/>
                    </a:lnTo>
                    <a:lnTo>
                      <a:pt x="208" y="30"/>
                    </a:lnTo>
                    <a:lnTo>
                      <a:pt x="204" y="20"/>
                    </a:lnTo>
                    <a:lnTo>
                      <a:pt x="196" y="1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72" y="0"/>
                    </a:lnTo>
                    <a:lnTo>
                      <a:pt x="164" y="0"/>
                    </a:lnTo>
                    <a:lnTo>
                      <a:pt x="160" y="2"/>
                    </a:lnTo>
                    <a:lnTo>
                      <a:pt x="156" y="6"/>
                    </a:lnTo>
                    <a:lnTo>
                      <a:pt x="152" y="14"/>
                    </a:lnTo>
                    <a:lnTo>
                      <a:pt x="148" y="14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Freeform 6023">
                <a:extLst>
                  <a:ext uri="{FF2B5EF4-FFF2-40B4-BE49-F238E27FC236}">
                    <a16:creationId xmlns:a16="http://schemas.microsoft.com/office/drawing/2014/main" id="{A236E7D2-DC1A-4A70-9971-68D5C1B41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770" y="887413"/>
                <a:ext cx="36830" cy="25400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30" y="32"/>
                  </a:cxn>
                  <a:cxn ang="0">
                    <a:pos x="40" y="38"/>
                  </a:cxn>
                  <a:cxn ang="0">
                    <a:pos x="46" y="40"/>
                  </a:cxn>
                  <a:cxn ang="0">
                    <a:pos x="50" y="40"/>
                  </a:cxn>
                  <a:cxn ang="0">
                    <a:pos x="54" y="38"/>
                  </a:cxn>
                  <a:cxn ang="0">
                    <a:pos x="56" y="34"/>
                  </a:cxn>
                  <a:cxn ang="0">
                    <a:pos x="58" y="28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2" y="12"/>
                  </a:cxn>
                  <a:cxn ang="0">
                    <a:pos x="46" y="6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8" y="26"/>
                  </a:cxn>
                  <a:cxn ang="0">
                    <a:pos x="24" y="28"/>
                  </a:cxn>
                  <a:cxn ang="0">
                    <a:pos x="30" y="32"/>
                  </a:cxn>
                  <a:cxn ang="0">
                    <a:pos x="30" y="32"/>
                  </a:cxn>
                </a:cxnLst>
                <a:rect l="0" t="0" r="r" b="b"/>
                <a:pathLst>
                  <a:path w="58" h="40">
                    <a:moveTo>
                      <a:pt x="30" y="32"/>
                    </a:moveTo>
                    <a:lnTo>
                      <a:pt x="30" y="32"/>
                    </a:lnTo>
                    <a:lnTo>
                      <a:pt x="40" y="38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4" y="38"/>
                    </a:lnTo>
                    <a:lnTo>
                      <a:pt x="56" y="34"/>
                    </a:lnTo>
                    <a:lnTo>
                      <a:pt x="58" y="2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8" y="26"/>
                    </a:lnTo>
                    <a:lnTo>
                      <a:pt x="24" y="28"/>
                    </a:lnTo>
                    <a:lnTo>
                      <a:pt x="30" y="32"/>
                    </a:lnTo>
                    <a:lnTo>
                      <a:pt x="30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Freeform 6024">
                <a:extLst>
                  <a:ext uri="{FF2B5EF4-FFF2-40B4-BE49-F238E27FC236}">
                    <a16:creationId xmlns:a16="http://schemas.microsoft.com/office/drawing/2014/main" id="{DF08B1BF-A00A-4796-8226-A3E6F78E3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490" y="963613"/>
                <a:ext cx="102870" cy="24130"/>
              </a:xfrm>
              <a:custGeom>
                <a:avLst/>
                <a:gdLst/>
                <a:ahLst/>
                <a:cxnLst>
                  <a:cxn ang="0">
                    <a:pos x="20" y="34"/>
                  </a:cxn>
                  <a:cxn ang="0">
                    <a:pos x="20" y="34"/>
                  </a:cxn>
                  <a:cxn ang="0">
                    <a:pos x="26" y="32"/>
                  </a:cxn>
                  <a:cxn ang="0">
                    <a:pos x="34" y="32"/>
                  </a:cxn>
                  <a:cxn ang="0">
                    <a:pos x="60" y="36"/>
                  </a:cxn>
                  <a:cxn ang="0">
                    <a:pos x="60" y="36"/>
                  </a:cxn>
                  <a:cxn ang="0">
                    <a:pos x="72" y="38"/>
                  </a:cxn>
                  <a:cxn ang="0">
                    <a:pos x="76" y="36"/>
                  </a:cxn>
                  <a:cxn ang="0">
                    <a:pos x="84" y="34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24" y="36"/>
                  </a:cxn>
                  <a:cxn ang="0">
                    <a:pos x="138" y="34"/>
                  </a:cxn>
                  <a:cxn ang="0">
                    <a:pos x="150" y="32"/>
                  </a:cxn>
                  <a:cxn ang="0">
                    <a:pos x="158" y="28"/>
                  </a:cxn>
                  <a:cxn ang="0">
                    <a:pos x="162" y="24"/>
                  </a:cxn>
                  <a:cxn ang="0">
                    <a:pos x="162" y="22"/>
                  </a:cxn>
                  <a:cxn ang="0">
                    <a:pos x="160" y="18"/>
                  </a:cxn>
                  <a:cxn ang="0">
                    <a:pos x="152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22" y="0"/>
                  </a:cxn>
                  <a:cxn ang="0">
                    <a:pos x="108" y="0"/>
                  </a:cxn>
                  <a:cxn ang="0">
                    <a:pos x="96" y="0"/>
                  </a:cxn>
                  <a:cxn ang="0">
                    <a:pos x="86" y="2"/>
                  </a:cxn>
                  <a:cxn ang="0">
                    <a:pos x="64" y="10"/>
                  </a:cxn>
                  <a:cxn ang="0">
                    <a:pos x="52" y="14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22" y="20"/>
                  </a:cxn>
                  <a:cxn ang="0">
                    <a:pos x="10" y="24"/>
                  </a:cxn>
                  <a:cxn ang="0">
                    <a:pos x="4" y="28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4" y="36"/>
                  </a:cxn>
                  <a:cxn ang="0">
                    <a:pos x="10" y="36"/>
                  </a:cxn>
                  <a:cxn ang="0">
                    <a:pos x="20" y="34"/>
                  </a:cxn>
                  <a:cxn ang="0">
                    <a:pos x="20" y="34"/>
                  </a:cxn>
                </a:cxnLst>
                <a:rect l="0" t="0" r="r" b="b"/>
                <a:pathLst>
                  <a:path w="162" h="38">
                    <a:moveTo>
                      <a:pt x="20" y="34"/>
                    </a:moveTo>
                    <a:lnTo>
                      <a:pt x="20" y="34"/>
                    </a:lnTo>
                    <a:lnTo>
                      <a:pt x="26" y="32"/>
                    </a:lnTo>
                    <a:lnTo>
                      <a:pt x="34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72" y="38"/>
                    </a:lnTo>
                    <a:lnTo>
                      <a:pt x="76" y="36"/>
                    </a:lnTo>
                    <a:lnTo>
                      <a:pt x="84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24" y="36"/>
                    </a:lnTo>
                    <a:lnTo>
                      <a:pt x="138" y="34"/>
                    </a:lnTo>
                    <a:lnTo>
                      <a:pt x="150" y="32"/>
                    </a:lnTo>
                    <a:lnTo>
                      <a:pt x="158" y="28"/>
                    </a:lnTo>
                    <a:lnTo>
                      <a:pt x="162" y="24"/>
                    </a:lnTo>
                    <a:lnTo>
                      <a:pt x="162" y="22"/>
                    </a:lnTo>
                    <a:lnTo>
                      <a:pt x="160" y="18"/>
                    </a:lnTo>
                    <a:lnTo>
                      <a:pt x="152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6" y="2"/>
                    </a:lnTo>
                    <a:lnTo>
                      <a:pt x="64" y="10"/>
                    </a:lnTo>
                    <a:lnTo>
                      <a:pt x="52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22" y="20"/>
                    </a:lnTo>
                    <a:lnTo>
                      <a:pt x="10" y="24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0" y="36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Freeform 6025">
                <a:extLst>
                  <a:ext uri="{FF2B5EF4-FFF2-40B4-BE49-F238E27FC236}">
                    <a16:creationId xmlns:a16="http://schemas.microsoft.com/office/drawing/2014/main" id="{603F2BE3-2E2A-49EC-8E36-4DDF1AD32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070" y="928053"/>
                <a:ext cx="168910" cy="8255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32" y="50"/>
                  </a:cxn>
                  <a:cxn ang="0">
                    <a:pos x="40" y="46"/>
                  </a:cxn>
                  <a:cxn ang="0">
                    <a:pos x="52" y="44"/>
                  </a:cxn>
                  <a:cxn ang="0">
                    <a:pos x="66" y="54"/>
                  </a:cxn>
                  <a:cxn ang="0">
                    <a:pos x="72" y="62"/>
                  </a:cxn>
                  <a:cxn ang="0">
                    <a:pos x="68" y="70"/>
                  </a:cxn>
                  <a:cxn ang="0">
                    <a:pos x="44" y="68"/>
                  </a:cxn>
                  <a:cxn ang="0">
                    <a:pos x="26" y="70"/>
                  </a:cxn>
                  <a:cxn ang="0">
                    <a:pos x="24" y="74"/>
                  </a:cxn>
                  <a:cxn ang="0">
                    <a:pos x="24" y="82"/>
                  </a:cxn>
                  <a:cxn ang="0">
                    <a:pos x="36" y="90"/>
                  </a:cxn>
                  <a:cxn ang="0">
                    <a:pos x="60" y="92"/>
                  </a:cxn>
                  <a:cxn ang="0">
                    <a:pos x="78" y="88"/>
                  </a:cxn>
                  <a:cxn ang="0">
                    <a:pos x="108" y="82"/>
                  </a:cxn>
                  <a:cxn ang="0">
                    <a:pos x="114" y="86"/>
                  </a:cxn>
                  <a:cxn ang="0">
                    <a:pos x="120" y="92"/>
                  </a:cxn>
                  <a:cxn ang="0">
                    <a:pos x="146" y="90"/>
                  </a:cxn>
                  <a:cxn ang="0">
                    <a:pos x="156" y="90"/>
                  </a:cxn>
                  <a:cxn ang="0">
                    <a:pos x="170" y="92"/>
                  </a:cxn>
                  <a:cxn ang="0">
                    <a:pos x="182" y="102"/>
                  </a:cxn>
                  <a:cxn ang="0">
                    <a:pos x="194" y="120"/>
                  </a:cxn>
                  <a:cxn ang="0">
                    <a:pos x="204" y="126"/>
                  </a:cxn>
                  <a:cxn ang="0">
                    <a:pos x="220" y="130"/>
                  </a:cxn>
                  <a:cxn ang="0">
                    <a:pos x="244" y="128"/>
                  </a:cxn>
                  <a:cxn ang="0">
                    <a:pos x="254" y="126"/>
                  </a:cxn>
                  <a:cxn ang="0">
                    <a:pos x="266" y="122"/>
                  </a:cxn>
                  <a:cxn ang="0">
                    <a:pos x="266" y="114"/>
                  </a:cxn>
                  <a:cxn ang="0">
                    <a:pos x="258" y="102"/>
                  </a:cxn>
                  <a:cxn ang="0">
                    <a:pos x="234" y="82"/>
                  </a:cxn>
                  <a:cxn ang="0">
                    <a:pos x="238" y="78"/>
                  </a:cxn>
                  <a:cxn ang="0">
                    <a:pos x="242" y="76"/>
                  </a:cxn>
                  <a:cxn ang="0">
                    <a:pos x="248" y="68"/>
                  </a:cxn>
                  <a:cxn ang="0">
                    <a:pos x="242" y="58"/>
                  </a:cxn>
                  <a:cxn ang="0">
                    <a:pos x="224" y="50"/>
                  </a:cxn>
                  <a:cxn ang="0">
                    <a:pos x="210" y="48"/>
                  </a:cxn>
                  <a:cxn ang="0">
                    <a:pos x="186" y="44"/>
                  </a:cxn>
                  <a:cxn ang="0">
                    <a:pos x="184" y="40"/>
                  </a:cxn>
                  <a:cxn ang="0">
                    <a:pos x="176" y="32"/>
                  </a:cxn>
                  <a:cxn ang="0">
                    <a:pos x="164" y="28"/>
                  </a:cxn>
                  <a:cxn ang="0">
                    <a:pos x="140" y="26"/>
                  </a:cxn>
                  <a:cxn ang="0">
                    <a:pos x="130" y="32"/>
                  </a:cxn>
                  <a:cxn ang="0">
                    <a:pos x="124" y="36"/>
                  </a:cxn>
                  <a:cxn ang="0">
                    <a:pos x="118" y="28"/>
                  </a:cxn>
                  <a:cxn ang="0">
                    <a:pos x="114" y="24"/>
                  </a:cxn>
                  <a:cxn ang="0">
                    <a:pos x="96" y="10"/>
                  </a:cxn>
                  <a:cxn ang="0">
                    <a:pos x="58" y="0"/>
                  </a:cxn>
                  <a:cxn ang="0">
                    <a:pos x="22" y="2"/>
                  </a:cxn>
                  <a:cxn ang="0">
                    <a:pos x="10" y="8"/>
                  </a:cxn>
                  <a:cxn ang="0">
                    <a:pos x="2" y="18"/>
                  </a:cxn>
                  <a:cxn ang="0">
                    <a:pos x="0" y="28"/>
                  </a:cxn>
                  <a:cxn ang="0">
                    <a:pos x="8" y="34"/>
                  </a:cxn>
                  <a:cxn ang="0">
                    <a:pos x="20" y="30"/>
                  </a:cxn>
                  <a:cxn ang="0">
                    <a:pos x="28" y="34"/>
                  </a:cxn>
                  <a:cxn ang="0">
                    <a:pos x="30" y="40"/>
                  </a:cxn>
                </a:cxnLst>
                <a:rect l="0" t="0" r="r" b="b"/>
                <a:pathLst>
                  <a:path w="266" h="130">
                    <a:moveTo>
                      <a:pt x="30" y="40"/>
                    </a:moveTo>
                    <a:lnTo>
                      <a:pt x="30" y="40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8" y="46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68" y="70"/>
                    </a:lnTo>
                    <a:lnTo>
                      <a:pt x="60" y="70"/>
                    </a:lnTo>
                    <a:lnTo>
                      <a:pt x="44" y="68"/>
                    </a:lnTo>
                    <a:lnTo>
                      <a:pt x="34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4" y="74"/>
                    </a:lnTo>
                    <a:lnTo>
                      <a:pt x="22" y="78"/>
                    </a:lnTo>
                    <a:lnTo>
                      <a:pt x="24" y="82"/>
                    </a:lnTo>
                    <a:lnTo>
                      <a:pt x="28" y="86"/>
                    </a:lnTo>
                    <a:lnTo>
                      <a:pt x="36" y="90"/>
                    </a:lnTo>
                    <a:lnTo>
                      <a:pt x="46" y="92"/>
                    </a:lnTo>
                    <a:lnTo>
                      <a:pt x="60" y="92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98" y="82"/>
                    </a:lnTo>
                    <a:lnTo>
                      <a:pt x="108" y="82"/>
                    </a:lnTo>
                    <a:lnTo>
                      <a:pt x="112" y="82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20" y="92"/>
                    </a:lnTo>
                    <a:lnTo>
                      <a:pt x="130" y="92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56" y="90"/>
                    </a:lnTo>
                    <a:lnTo>
                      <a:pt x="164" y="90"/>
                    </a:lnTo>
                    <a:lnTo>
                      <a:pt x="170" y="92"/>
                    </a:lnTo>
                    <a:lnTo>
                      <a:pt x="174" y="94"/>
                    </a:lnTo>
                    <a:lnTo>
                      <a:pt x="182" y="102"/>
                    </a:lnTo>
                    <a:lnTo>
                      <a:pt x="186" y="110"/>
                    </a:lnTo>
                    <a:lnTo>
                      <a:pt x="194" y="120"/>
                    </a:lnTo>
                    <a:lnTo>
                      <a:pt x="198" y="124"/>
                    </a:lnTo>
                    <a:lnTo>
                      <a:pt x="204" y="126"/>
                    </a:lnTo>
                    <a:lnTo>
                      <a:pt x="210" y="128"/>
                    </a:lnTo>
                    <a:lnTo>
                      <a:pt x="220" y="130"/>
                    </a:lnTo>
                    <a:lnTo>
                      <a:pt x="230" y="130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54" y="126"/>
                    </a:lnTo>
                    <a:lnTo>
                      <a:pt x="262" y="124"/>
                    </a:lnTo>
                    <a:lnTo>
                      <a:pt x="266" y="122"/>
                    </a:lnTo>
                    <a:lnTo>
                      <a:pt x="266" y="118"/>
                    </a:lnTo>
                    <a:lnTo>
                      <a:pt x="266" y="114"/>
                    </a:lnTo>
                    <a:lnTo>
                      <a:pt x="264" y="110"/>
                    </a:lnTo>
                    <a:lnTo>
                      <a:pt x="258" y="102"/>
                    </a:lnTo>
                    <a:lnTo>
                      <a:pt x="240" y="88"/>
                    </a:lnTo>
                    <a:lnTo>
                      <a:pt x="234" y="82"/>
                    </a:lnTo>
                    <a:lnTo>
                      <a:pt x="234" y="80"/>
                    </a:lnTo>
                    <a:lnTo>
                      <a:pt x="238" y="78"/>
                    </a:lnTo>
                    <a:lnTo>
                      <a:pt x="238" y="78"/>
                    </a:lnTo>
                    <a:lnTo>
                      <a:pt x="242" y="76"/>
                    </a:lnTo>
                    <a:lnTo>
                      <a:pt x="246" y="72"/>
                    </a:lnTo>
                    <a:lnTo>
                      <a:pt x="248" y="68"/>
                    </a:lnTo>
                    <a:lnTo>
                      <a:pt x="246" y="64"/>
                    </a:lnTo>
                    <a:lnTo>
                      <a:pt x="242" y="58"/>
                    </a:lnTo>
                    <a:lnTo>
                      <a:pt x="236" y="54"/>
                    </a:lnTo>
                    <a:lnTo>
                      <a:pt x="224" y="50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190" y="46"/>
                    </a:lnTo>
                    <a:lnTo>
                      <a:pt x="186" y="44"/>
                    </a:lnTo>
                    <a:lnTo>
                      <a:pt x="186" y="42"/>
                    </a:lnTo>
                    <a:lnTo>
                      <a:pt x="184" y="40"/>
                    </a:lnTo>
                    <a:lnTo>
                      <a:pt x="182" y="36"/>
                    </a:lnTo>
                    <a:lnTo>
                      <a:pt x="176" y="32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50" y="26"/>
                    </a:lnTo>
                    <a:lnTo>
                      <a:pt x="140" y="26"/>
                    </a:lnTo>
                    <a:lnTo>
                      <a:pt x="134" y="28"/>
                    </a:lnTo>
                    <a:lnTo>
                      <a:pt x="130" y="32"/>
                    </a:lnTo>
                    <a:lnTo>
                      <a:pt x="126" y="34"/>
                    </a:lnTo>
                    <a:lnTo>
                      <a:pt x="124" y="36"/>
                    </a:lnTo>
                    <a:lnTo>
                      <a:pt x="122" y="34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4" y="24"/>
                    </a:lnTo>
                    <a:lnTo>
                      <a:pt x="110" y="18"/>
                    </a:lnTo>
                    <a:lnTo>
                      <a:pt x="96" y="10"/>
                    </a:lnTo>
                    <a:lnTo>
                      <a:pt x="78" y="4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8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Freeform 6026">
                <a:extLst>
                  <a:ext uri="{FF2B5EF4-FFF2-40B4-BE49-F238E27FC236}">
                    <a16:creationId xmlns:a16="http://schemas.microsoft.com/office/drawing/2014/main" id="{1D4A2B9A-2E77-4763-BD4B-9D485797E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180" y="1013143"/>
                <a:ext cx="44450" cy="33020"/>
              </a:xfrm>
              <a:custGeom>
                <a:avLst/>
                <a:gdLst/>
                <a:ahLst/>
                <a:cxnLst>
                  <a:cxn ang="0">
                    <a:pos x="56" y="52"/>
                  </a:cxn>
                  <a:cxn ang="0">
                    <a:pos x="56" y="52"/>
                  </a:cxn>
                  <a:cxn ang="0">
                    <a:pos x="66" y="50"/>
                  </a:cxn>
                  <a:cxn ang="0">
                    <a:pos x="68" y="48"/>
                  </a:cxn>
                  <a:cxn ang="0">
                    <a:pos x="70" y="46"/>
                  </a:cxn>
                  <a:cxn ang="0">
                    <a:pos x="70" y="44"/>
                  </a:cxn>
                  <a:cxn ang="0">
                    <a:pos x="68" y="40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46" y="18"/>
                  </a:cxn>
                  <a:cxn ang="0">
                    <a:pos x="36" y="12"/>
                  </a:cxn>
                  <a:cxn ang="0">
                    <a:pos x="26" y="6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22"/>
                  </a:cxn>
                  <a:cxn ang="0">
                    <a:pos x="18" y="36"/>
                  </a:cxn>
                  <a:cxn ang="0">
                    <a:pos x="24" y="44"/>
                  </a:cxn>
                  <a:cxn ang="0">
                    <a:pos x="32" y="48"/>
                  </a:cxn>
                  <a:cxn ang="0">
                    <a:pos x="42" y="52"/>
                  </a:cxn>
                  <a:cxn ang="0">
                    <a:pos x="56" y="52"/>
                  </a:cxn>
                  <a:cxn ang="0">
                    <a:pos x="56" y="52"/>
                  </a:cxn>
                </a:cxnLst>
                <a:rect l="0" t="0" r="r" b="b"/>
                <a:pathLst>
                  <a:path w="70" h="52">
                    <a:moveTo>
                      <a:pt x="56" y="52"/>
                    </a:moveTo>
                    <a:lnTo>
                      <a:pt x="56" y="52"/>
                    </a:lnTo>
                    <a:lnTo>
                      <a:pt x="66" y="50"/>
                    </a:lnTo>
                    <a:lnTo>
                      <a:pt x="68" y="48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68" y="40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46" y="18"/>
                    </a:lnTo>
                    <a:lnTo>
                      <a:pt x="36" y="12"/>
                    </a:lnTo>
                    <a:lnTo>
                      <a:pt x="26" y="6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22"/>
                    </a:lnTo>
                    <a:lnTo>
                      <a:pt x="18" y="36"/>
                    </a:lnTo>
                    <a:lnTo>
                      <a:pt x="24" y="44"/>
                    </a:lnTo>
                    <a:lnTo>
                      <a:pt x="32" y="48"/>
                    </a:lnTo>
                    <a:lnTo>
                      <a:pt x="42" y="52"/>
                    </a:lnTo>
                    <a:lnTo>
                      <a:pt x="56" y="52"/>
                    </a:lnTo>
                    <a:lnTo>
                      <a:pt x="56" y="5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Freeform 6027">
                <a:extLst>
                  <a:ext uri="{FF2B5EF4-FFF2-40B4-BE49-F238E27FC236}">
                    <a16:creationId xmlns:a16="http://schemas.microsoft.com/office/drawing/2014/main" id="{185D2DBE-6C14-4FD0-A97C-E67EBB1B6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410" y="957263"/>
                <a:ext cx="95250" cy="54610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2" y="44"/>
                  </a:cxn>
                  <a:cxn ang="0">
                    <a:pos x="44" y="54"/>
                  </a:cxn>
                  <a:cxn ang="0">
                    <a:pos x="50" y="56"/>
                  </a:cxn>
                  <a:cxn ang="0">
                    <a:pos x="52" y="58"/>
                  </a:cxn>
                  <a:cxn ang="0">
                    <a:pos x="42" y="64"/>
                  </a:cxn>
                  <a:cxn ang="0">
                    <a:pos x="32" y="68"/>
                  </a:cxn>
                  <a:cxn ang="0">
                    <a:pos x="40" y="68"/>
                  </a:cxn>
                  <a:cxn ang="0">
                    <a:pos x="50" y="70"/>
                  </a:cxn>
                  <a:cxn ang="0">
                    <a:pos x="56" y="76"/>
                  </a:cxn>
                  <a:cxn ang="0">
                    <a:pos x="60" y="84"/>
                  </a:cxn>
                  <a:cxn ang="0">
                    <a:pos x="66" y="86"/>
                  </a:cxn>
                  <a:cxn ang="0">
                    <a:pos x="74" y="82"/>
                  </a:cxn>
                  <a:cxn ang="0">
                    <a:pos x="98" y="76"/>
                  </a:cxn>
                  <a:cxn ang="0">
                    <a:pos x="132" y="70"/>
                  </a:cxn>
                  <a:cxn ang="0">
                    <a:pos x="142" y="64"/>
                  </a:cxn>
                  <a:cxn ang="0">
                    <a:pos x="140" y="60"/>
                  </a:cxn>
                  <a:cxn ang="0">
                    <a:pos x="140" y="52"/>
                  </a:cxn>
                  <a:cxn ang="0">
                    <a:pos x="150" y="42"/>
                  </a:cxn>
                  <a:cxn ang="0">
                    <a:pos x="148" y="36"/>
                  </a:cxn>
                  <a:cxn ang="0">
                    <a:pos x="140" y="32"/>
                  </a:cxn>
                  <a:cxn ang="0">
                    <a:pos x="122" y="24"/>
                  </a:cxn>
                  <a:cxn ang="0">
                    <a:pos x="100" y="22"/>
                  </a:cxn>
                  <a:cxn ang="0">
                    <a:pos x="82" y="14"/>
                  </a:cxn>
                  <a:cxn ang="0">
                    <a:pos x="68" y="8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8" y="8"/>
                  </a:cxn>
                  <a:cxn ang="0">
                    <a:pos x="8" y="14"/>
                  </a:cxn>
                  <a:cxn ang="0">
                    <a:pos x="10" y="20"/>
                  </a:cxn>
                  <a:cxn ang="0">
                    <a:pos x="6" y="28"/>
                  </a:cxn>
                  <a:cxn ang="0">
                    <a:pos x="0" y="30"/>
                  </a:cxn>
                  <a:cxn ang="0">
                    <a:pos x="14" y="38"/>
                  </a:cxn>
                </a:cxnLst>
                <a:rect l="0" t="0" r="r" b="b"/>
                <a:pathLst>
                  <a:path w="150" h="86">
                    <a:moveTo>
                      <a:pt x="14" y="38"/>
                    </a:moveTo>
                    <a:lnTo>
                      <a:pt x="14" y="38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8" y="48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50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48" y="62"/>
                    </a:lnTo>
                    <a:lnTo>
                      <a:pt x="42" y="64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50" y="70"/>
                    </a:lnTo>
                    <a:lnTo>
                      <a:pt x="54" y="74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4"/>
                    </a:lnTo>
                    <a:lnTo>
                      <a:pt x="62" y="86"/>
                    </a:lnTo>
                    <a:lnTo>
                      <a:pt x="66" y="86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86" y="78"/>
                    </a:lnTo>
                    <a:lnTo>
                      <a:pt x="98" y="76"/>
                    </a:lnTo>
                    <a:lnTo>
                      <a:pt x="122" y="72"/>
                    </a:lnTo>
                    <a:lnTo>
                      <a:pt x="132" y="70"/>
                    </a:lnTo>
                    <a:lnTo>
                      <a:pt x="138" y="68"/>
                    </a:lnTo>
                    <a:lnTo>
                      <a:pt x="142" y="64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54"/>
                    </a:lnTo>
                    <a:lnTo>
                      <a:pt x="140" y="52"/>
                    </a:lnTo>
                    <a:lnTo>
                      <a:pt x="146" y="46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48" y="36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28" y="26"/>
                    </a:lnTo>
                    <a:lnTo>
                      <a:pt x="122" y="24"/>
                    </a:lnTo>
                    <a:lnTo>
                      <a:pt x="110" y="24"/>
                    </a:lnTo>
                    <a:lnTo>
                      <a:pt x="100" y="22"/>
                    </a:lnTo>
                    <a:lnTo>
                      <a:pt x="92" y="2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68" y="8"/>
                    </a:lnTo>
                    <a:lnTo>
                      <a:pt x="56" y="2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reeform 6033">
                <a:extLst>
                  <a:ext uri="{FF2B5EF4-FFF2-40B4-BE49-F238E27FC236}">
                    <a16:creationId xmlns:a16="http://schemas.microsoft.com/office/drawing/2014/main" id="{404E7A5F-0247-4668-960E-F8E5860B0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" y="1806893"/>
                <a:ext cx="15240" cy="88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8" y="14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14">
                    <a:moveTo>
                      <a:pt x="14" y="0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reeform 6037">
                <a:extLst>
                  <a:ext uri="{FF2B5EF4-FFF2-40B4-BE49-F238E27FC236}">
                    <a16:creationId xmlns:a16="http://schemas.microsoft.com/office/drawing/2014/main" id="{B2C54C9D-1464-4263-A93C-6A19E0806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" y="1811973"/>
                <a:ext cx="24130" cy="22860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18" y="1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4" y="36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0" y="30"/>
                  </a:cxn>
                  <a:cxn ang="0">
                    <a:pos x="22" y="26"/>
                  </a:cxn>
                  <a:cxn ang="0">
                    <a:pos x="26" y="20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18" y="1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26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Freeform 6054">
                <a:extLst>
                  <a:ext uri="{FF2B5EF4-FFF2-40B4-BE49-F238E27FC236}">
                    <a16:creationId xmlns:a16="http://schemas.microsoft.com/office/drawing/2014/main" id="{6FBF50FB-D4AD-4A5C-B082-C2D248FA1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730" y="1058863"/>
                <a:ext cx="317500" cy="121920"/>
              </a:xfrm>
              <a:custGeom>
                <a:avLst/>
                <a:gdLst/>
                <a:ahLst/>
                <a:cxnLst>
                  <a:cxn ang="0">
                    <a:pos x="314" y="78"/>
                  </a:cxn>
                  <a:cxn ang="0">
                    <a:pos x="338" y="86"/>
                  </a:cxn>
                  <a:cxn ang="0">
                    <a:pos x="354" y="100"/>
                  </a:cxn>
                  <a:cxn ang="0">
                    <a:pos x="340" y="106"/>
                  </a:cxn>
                  <a:cxn ang="0">
                    <a:pos x="280" y="102"/>
                  </a:cxn>
                  <a:cxn ang="0">
                    <a:pos x="258" y="102"/>
                  </a:cxn>
                  <a:cxn ang="0">
                    <a:pos x="236" y="72"/>
                  </a:cxn>
                  <a:cxn ang="0">
                    <a:pos x="186" y="46"/>
                  </a:cxn>
                  <a:cxn ang="0">
                    <a:pos x="154" y="54"/>
                  </a:cxn>
                  <a:cxn ang="0">
                    <a:pos x="138" y="36"/>
                  </a:cxn>
                  <a:cxn ang="0">
                    <a:pos x="102" y="3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22" y="88"/>
                  </a:cxn>
                  <a:cxn ang="0">
                    <a:pos x="24" y="98"/>
                  </a:cxn>
                  <a:cxn ang="0">
                    <a:pos x="14" y="110"/>
                  </a:cxn>
                  <a:cxn ang="0">
                    <a:pos x="6" y="132"/>
                  </a:cxn>
                  <a:cxn ang="0">
                    <a:pos x="66" y="146"/>
                  </a:cxn>
                  <a:cxn ang="0">
                    <a:pos x="94" y="138"/>
                  </a:cxn>
                  <a:cxn ang="0">
                    <a:pos x="106" y="146"/>
                  </a:cxn>
                  <a:cxn ang="0">
                    <a:pos x="124" y="148"/>
                  </a:cxn>
                  <a:cxn ang="0">
                    <a:pos x="144" y="126"/>
                  </a:cxn>
                  <a:cxn ang="0">
                    <a:pos x="152" y="130"/>
                  </a:cxn>
                  <a:cxn ang="0">
                    <a:pos x="158" y="140"/>
                  </a:cxn>
                  <a:cxn ang="0">
                    <a:pos x="232" y="132"/>
                  </a:cxn>
                  <a:cxn ang="0">
                    <a:pos x="264" y="134"/>
                  </a:cxn>
                  <a:cxn ang="0">
                    <a:pos x="212" y="148"/>
                  </a:cxn>
                  <a:cxn ang="0">
                    <a:pos x="144" y="160"/>
                  </a:cxn>
                  <a:cxn ang="0">
                    <a:pos x="134" y="176"/>
                  </a:cxn>
                  <a:cxn ang="0">
                    <a:pos x="166" y="190"/>
                  </a:cxn>
                  <a:cxn ang="0">
                    <a:pos x="234" y="184"/>
                  </a:cxn>
                  <a:cxn ang="0">
                    <a:pos x="296" y="164"/>
                  </a:cxn>
                  <a:cxn ang="0">
                    <a:pos x="350" y="146"/>
                  </a:cxn>
                  <a:cxn ang="0">
                    <a:pos x="378" y="152"/>
                  </a:cxn>
                  <a:cxn ang="0">
                    <a:pos x="394" y="144"/>
                  </a:cxn>
                  <a:cxn ang="0">
                    <a:pos x="420" y="150"/>
                  </a:cxn>
                  <a:cxn ang="0">
                    <a:pos x="460" y="138"/>
                  </a:cxn>
                  <a:cxn ang="0">
                    <a:pos x="492" y="106"/>
                  </a:cxn>
                  <a:cxn ang="0">
                    <a:pos x="498" y="84"/>
                  </a:cxn>
                  <a:cxn ang="0">
                    <a:pos x="470" y="68"/>
                  </a:cxn>
                  <a:cxn ang="0">
                    <a:pos x="436" y="70"/>
                  </a:cxn>
                  <a:cxn ang="0">
                    <a:pos x="398" y="80"/>
                  </a:cxn>
                  <a:cxn ang="0">
                    <a:pos x="400" y="68"/>
                  </a:cxn>
                  <a:cxn ang="0">
                    <a:pos x="384" y="60"/>
                  </a:cxn>
                  <a:cxn ang="0">
                    <a:pos x="384" y="52"/>
                  </a:cxn>
                  <a:cxn ang="0">
                    <a:pos x="382" y="40"/>
                  </a:cxn>
                  <a:cxn ang="0">
                    <a:pos x="370" y="18"/>
                  </a:cxn>
                  <a:cxn ang="0">
                    <a:pos x="358" y="0"/>
                  </a:cxn>
                  <a:cxn ang="0">
                    <a:pos x="300" y="28"/>
                  </a:cxn>
                  <a:cxn ang="0">
                    <a:pos x="290" y="40"/>
                  </a:cxn>
                  <a:cxn ang="0">
                    <a:pos x="318" y="54"/>
                  </a:cxn>
                  <a:cxn ang="0">
                    <a:pos x="328" y="66"/>
                  </a:cxn>
                </a:cxnLst>
                <a:rect l="0" t="0" r="r" b="b"/>
                <a:pathLst>
                  <a:path w="500" h="192">
                    <a:moveTo>
                      <a:pt x="322" y="70"/>
                    </a:moveTo>
                    <a:lnTo>
                      <a:pt x="322" y="70"/>
                    </a:lnTo>
                    <a:lnTo>
                      <a:pt x="316" y="76"/>
                    </a:lnTo>
                    <a:lnTo>
                      <a:pt x="314" y="78"/>
                    </a:lnTo>
                    <a:lnTo>
                      <a:pt x="316" y="80"/>
                    </a:lnTo>
                    <a:lnTo>
                      <a:pt x="320" y="82"/>
                    </a:lnTo>
                    <a:lnTo>
                      <a:pt x="330" y="84"/>
                    </a:lnTo>
                    <a:lnTo>
                      <a:pt x="338" y="86"/>
                    </a:lnTo>
                    <a:lnTo>
                      <a:pt x="348" y="90"/>
                    </a:lnTo>
                    <a:lnTo>
                      <a:pt x="354" y="94"/>
                    </a:lnTo>
                    <a:lnTo>
                      <a:pt x="356" y="96"/>
                    </a:lnTo>
                    <a:lnTo>
                      <a:pt x="354" y="100"/>
                    </a:lnTo>
                    <a:lnTo>
                      <a:pt x="354" y="100"/>
                    </a:lnTo>
                    <a:lnTo>
                      <a:pt x="352" y="104"/>
                    </a:lnTo>
                    <a:lnTo>
                      <a:pt x="346" y="108"/>
                    </a:lnTo>
                    <a:lnTo>
                      <a:pt x="340" y="106"/>
                    </a:lnTo>
                    <a:lnTo>
                      <a:pt x="332" y="106"/>
                    </a:lnTo>
                    <a:lnTo>
                      <a:pt x="310" y="102"/>
                    </a:lnTo>
                    <a:lnTo>
                      <a:pt x="296" y="100"/>
                    </a:lnTo>
                    <a:lnTo>
                      <a:pt x="280" y="102"/>
                    </a:lnTo>
                    <a:lnTo>
                      <a:pt x="280" y="102"/>
                    </a:lnTo>
                    <a:lnTo>
                      <a:pt x="268" y="104"/>
                    </a:lnTo>
                    <a:lnTo>
                      <a:pt x="260" y="104"/>
                    </a:lnTo>
                    <a:lnTo>
                      <a:pt x="258" y="102"/>
                    </a:lnTo>
                    <a:lnTo>
                      <a:pt x="256" y="98"/>
                    </a:lnTo>
                    <a:lnTo>
                      <a:pt x="252" y="90"/>
                    </a:lnTo>
                    <a:lnTo>
                      <a:pt x="246" y="82"/>
                    </a:lnTo>
                    <a:lnTo>
                      <a:pt x="236" y="72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00" y="50"/>
                    </a:lnTo>
                    <a:lnTo>
                      <a:pt x="186" y="46"/>
                    </a:lnTo>
                    <a:lnTo>
                      <a:pt x="174" y="46"/>
                    </a:lnTo>
                    <a:lnTo>
                      <a:pt x="166" y="50"/>
                    </a:lnTo>
                    <a:lnTo>
                      <a:pt x="160" y="52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38" y="36"/>
                    </a:lnTo>
                    <a:lnTo>
                      <a:pt x="130" y="30"/>
                    </a:lnTo>
                    <a:lnTo>
                      <a:pt x="122" y="30"/>
                    </a:lnTo>
                    <a:lnTo>
                      <a:pt x="112" y="30"/>
                    </a:lnTo>
                    <a:lnTo>
                      <a:pt x="102" y="32"/>
                    </a:lnTo>
                    <a:lnTo>
                      <a:pt x="88" y="38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2" y="58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4"/>
                    </a:lnTo>
                    <a:lnTo>
                      <a:pt x="46" y="66"/>
                    </a:lnTo>
                    <a:lnTo>
                      <a:pt x="42" y="72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22" y="88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6" y="100"/>
                    </a:lnTo>
                    <a:lnTo>
                      <a:pt x="22" y="104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4" y="118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6" y="132"/>
                    </a:lnTo>
                    <a:lnTo>
                      <a:pt x="26" y="138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66" y="146"/>
                    </a:lnTo>
                    <a:lnTo>
                      <a:pt x="76" y="146"/>
                    </a:lnTo>
                    <a:lnTo>
                      <a:pt x="84" y="144"/>
                    </a:lnTo>
                    <a:lnTo>
                      <a:pt x="88" y="142"/>
                    </a:lnTo>
                    <a:lnTo>
                      <a:pt x="94" y="138"/>
                    </a:lnTo>
                    <a:lnTo>
                      <a:pt x="96" y="136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106" y="146"/>
                    </a:lnTo>
                    <a:lnTo>
                      <a:pt x="110" y="148"/>
                    </a:lnTo>
                    <a:lnTo>
                      <a:pt x="114" y="150"/>
                    </a:lnTo>
                    <a:lnTo>
                      <a:pt x="118" y="150"/>
                    </a:lnTo>
                    <a:lnTo>
                      <a:pt x="124" y="148"/>
                    </a:lnTo>
                    <a:lnTo>
                      <a:pt x="128" y="144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44" y="126"/>
                    </a:lnTo>
                    <a:lnTo>
                      <a:pt x="150" y="122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0" y="134"/>
                    </a:lnTo>
                    <a:lnTo>
                      <a:pt x="154" y="138"/>
                    </a:lnTo>
                    <a:lnTo>
                      <a:pt x="158" y="140"/>
                    </a:lnTo>
                    <a:lnTo>
                      <a:pt x="166" y="142"/>
                    </a:lnTo>
                    <a:lnTo>
                      <a:pt x="192" y="140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52" y="130"/>
                    </a:lnTo>
                    <a:lnTo>
                      <a:pt x="262" y="130"/>
                    </a:lnTo>
                    <a:lnTo>
                      <a:pt x="266" y="130"/>
                    </a:lnTo>
                    <a:lnTo>
                      <a:pt x="264" y="134"/>
                    </a:lnTo>
                    <a:lnTo>
                      <a:pt x="256" y="138"/>
                    </a:lnTo>
                    <a:lnTo>
                      <a:pt x="244" y="142"/>
                    </a:lnTo>
                    <a:lnTo>
                      <a:pt x="228" y="144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176" y="152"/>
                    </a:lnTo>
                    <a:lnTo>
                      <a:pt x="158" y="156"/>
                    </a:lnTo>
                    <a:lnTo>
                      <a:pt x="144" y="160"/>
                    </a:lnTo>
                    <a:lnTo>
                      <a:pt x="136" y="166"/>
                    </a:lnTo>
                    <a:lnTo>
                      <a:pt x="134" y="168"/>
                    </a:lnTo>
                    <a:lnTo>
                      <a:pt x="134" y="172"/>
                    </a:lnTo>
                    <a:lnTo>
                      <a:pt x="134" y="176"/>
                    </a:lnTo>
                    <a:lnTo>
                      <a:pt x="138" y="178"/>
                    </a:lnTo>
                    <a:lnTo>
                      <a:pt x="152" y="186"/>
                    </a:lnTo>
                    <a:lnTo>
                      <a:pt x="152" y="186"/>
                    </a:lnTo>
                    <a:lnTo>
                      <a:pt x="166" y="190"/>
                    </a:lnTo>
                    <a:lnTo>
                      <a:pt x="178" y="192"/>
                    </a:lnTo>
                    <a:lnTo>
                      <a:pt x="192" y="192"/>
                    </a:lnTo>
                    <a:lnTo>
                      <a:pt x="206" y="190"/>
                    </a:lnTo>
                    <a:lnTo>
                      <a:pt x="234" y="184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82" y="170"/>
                    </a:lnTo>
                    <a:lnTo>
                      <a:pt x="296" y="164"/>
                    </a:lnTo>
                    <a:lnTo>
                      <a:pt x="318" y="154"/>
                    </a:lnTo>
                    <a:lnTo>
                      <a:pt x="328" y="150"/>
                    </a:lnTo>
                    <a:lnTo>
                      <a:pt x="338" y="146"/>
                    </a:lnTo>
                    <a:lnTo>
                      <a:pt x="350" y="146"/>
                    </a:lnTo>
                    <a:lnTo>
                      <a:pt x="360" y="148"/>
                    </a:lnTo>
                    <a:lnTo>
                      <a:pt x="360" y="148"/>
                    </a:lnTo>
                    <a:lnTo>
                      <a:pt x="370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8"/>
                    </a:lnTo>
                    <a:lnTo>
                      <a:pt x="388" y="146"/>
                    </a:lnTo>
                    <a:lnTo>
                      <a:pt x="394" y="144"/>
                    </a:lnTo>
                    <a:lnTo>
                      <a:pt x="400" y="144"/>
                    </a:lnTo>
                    <a:lnTo>
                      <a:pt x="410" y="146"/>
                    </a:lnTo>
                    <a:lnTo>
                      <a:pt x="410" y="146"/>
                    </a:lnTo>
                    <a:lnTo>
                      <a:pt x="420" y="150"/>
                    </a:lnTo>
                    <a:lnTo>
                      <a:pt x="430" y="150"/>
                    </a:lnTo>
                    <a:lnTo>
                      <a:pt x="440" y="148"/>
                    </a:lnTo>
                    <a:lnTo>
                      <a:pt x="450" y="144"/>
                    </a:lnTo>
                    <a:lnTo>
                      <a:pt x="460" y="138"/>
                    </a:lnTo>
                    <a:lnTo>
                      <a:pt x="470" y="130"/>
                    </a:lnTo>
                    <a:lnTo>
                      <a:pt x="482" y="120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6" y="100"/>
                    </a:lnTo>
                    <a:lnTo>
                      <a:pt x="500" y="94"/>
                    </a:lnTo>
                    <a:lnTo>
                      <a:pt x="500" y="88"/>
                    </a:lnTo>
                    <a:lnTo>
                      <a:pt x="498" y="84"/>
                    </a:lnTo>
                    <a:lnTo>
                      <a:pt x="496" y="80"/>
                    </a:lnTo>
                    <a:lnTo>
                      <a:pt x="492" y="76"/>
                    </a:lnTo>
                    <a:lnTo>
                      <a:pt x="482" y="70"/>
                    </a:lnTo>
                    <a:lnTo>
                      <a:pt x="470" y="68"/>
                    </a:lnTo>
                    <a:lnTo>
                      <a:pt x="456" y="66"/>
                    </a:lnTo>
                    <a:lnTo>
                      <a:pt x="444" y="68"/>
                    </a:lnTo>
                    <a:lnTo>
                      <a:pt x="436" y="70"/>
                    </a:lnTo>
                    <a:lnTo>
                      <a:pt x="436" y="70"/>
                    </a:lnTo>
                    <a:lnTo>
                      <a:pt x="420" y="76"/>
                    </a:lnTo>
                    <a:lnTo>
                      <a:pt x="406" y="80"/>
                    </a:lnTo>
                    <a:lnTo>
                      <a:pt x="402" y="82"/>
                    </a:lnTo>
                    <a:lnTo>
                      <a:pt x="398" y="80"/>
                    </a:lnTo>
                    <a:lnTo>
                      <a:pt x="398" y="78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8"/>
                    </a:lnTo>
                    <a:lnTo>
                      <a:pt x="398" y="64"/>
                    </a:lnTo>
                    <a:lnTo>
                      <a:pt x="394" y="62"/>
                    </a:lnTo>
                    <a:lnTo>
                      <a:pt x="390" y="62"/>
                    </a:lnTo>
                    <a:lnTo>
                      <a:pt x="384" y="60"/>
                    </a:lnTo>
                    <a:lnTo>
                      <a:pt x="380" y="60"/>
                    </a:lnTo>
                    <a:lnTo>
                      <a:pt x="380" y="56"/>
                    </a:lnTo>
                    <a:lnTo>
                      <a:pt x="384" y="52"/>
                    </a:lnTo>
                    <a:lnTo>
                      <a:pt x="384" y="52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86" y="42"/>
                    </a:lnTo>
                    <a:lnTo>
                      <a:pt x="382" y="40"/>
                    </a:lnTo>
                    <a:lnTo>
                      <a:pt x="378" y="38"/>
                    </a:lnTo>
                    <a:lnTo>
                      <a:pt x="374" y="34"/>
                    </a:lnTo>
                    <a:lnTo>
                      <a:pt x="372" y="28"/>
                    </a:lnTo>
                    <a:lnTo>
                      <a:pt x="370" y="18"/>
                    </a:lnTo>
                    <a:lnTo>
                      <a:pt x="370" y="18"/>
                    </a:lnTo>
                    <a:lnTo>
                      <a:pt x="368" y="8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0" y="2"/>
                    </a:lnTo>
                    <a:lnTo>
                      <a:pt x="340" y="6"/>
                    </a:lnTo>
                    <a:lnTo>
                      <a:pt x="328" y="12"/>
                    </a:lnTo>
                    <a:lnTo>
                      <a:pt x="300" y="28"/>
                    </a:lnTo>
                    <a:lnTo>
                      <a:pt x="300" y="28"/>
                    </a:lnTo>
                    <a:lnTo>
                      <a:pt x="294" y="32"/>
                    </a:lnTo>
                    <a:lnTo>
                      <a:pt x="292" y="36"/>
                    </a:lnTo>
                    <a:lnTo>
                      <a:pt x="290" y="40"/>
                    </a:lnTo>
                    <a:lnTo>
                      <a:pt x="292" y="42"/>
                    </a:lnTo>
                    <a:lnTo>
                      <a:pt x="298" y="46"/>
                    </a:lnTo>
                    <a:lnTo>
                      <a:pt x="308" y="50"/>
                    </a:lnTo>
                    <a:lnTo>
                      <a:pt x="318" y="54"/>
                    </a:lnTo>
                    <a:lnTo>
                      <a:pt x="326" y="58"/>
                    </a:lnTo>
                    <a:lnTo>
                      <a:pt x="328" y="60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22" y="70"/>
                    </a:lnTo>
                    <a:lnTo>
                      <a:pt x="322" y="7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Freeform 6074">
                <a:extLst>
                  <a:ext uri="{FF2B5EF4-FFF2-40B4-BE49-F238E27FC236}">
                    <a16:creationId xmlns:a16="http://schemas.microsoft.com/office/drawing/2014/main" id="{71C337CA-3C3F-4191-9533-004D6CC84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930" y="3139123"/>
                <a:ext cx="278130" cy="109220"/>
              </a:xfrm>
              <a:custGeom>
                <a:avLst/>
                <a:gdLst/>
                <a:ahLst/>
                <a:cxnLst>
                  <a:cxn ang="0">
                    <a:pos x="416" y="160"/>
                  </a:cxn>
                  <a:cxn ang="0">
                    <a:pos x="436" y="156"/>
                  </a:cxn>
                  <a:cxn ang="0">
                    <a:pos x="428" y="148"/>
                  </a:cxn>
                  <a:cxn ang="0">
                    <a:pos x="414" y="136"/>
                  </a:cxn>
                  <a:cxn ang="0">
                    <a:pos x="384" y="126"/>
                  </a:cxn>
                  <a:cxn ang="0">
                    <a:pos x="374" y="120"/>
                  </a:cxn>
                  <a:cxn ang="0">
                    <a:pos x="376" y="108"/>
                  </a:cxn>
                  <a:cxn ang="0">
                    <a:pos x="358" y="106"/>
                  </a:cxn>
                  <a:cxn ang="0">
                    <a:pos x="350" y="100"/>
                  </a:cxn>
                  <a:cxn ang="0">
                    <a:pos x="338" y="100"/>
                  </a:cxn>
                  <a:cxn ang="0">
                    <a:pos x="326" y="92"/>
                  </a:cxn>
                  <a:cxn ang="0">
                    <a:pos x="300" y="68"/>
                  </a:cxn>
                  <a:cxn ang="0">
                    <a:pos x="300" y="76"/>
                  </a:cxn>
                  <a:cxn ang="0">
                    <a:pos x="292" y="64"/>
                  </a:cxn>
                  <a:cxn ang="0">
                    <a:pos x="286" y="60"/>
                  </a:cxn>
                  <a:cxn ang="0">
                    <a:pos x="260" y="48"/>
                  </a:cxn>
                  <a:cxn ang="0">
                    <a:pos x="230" y="40"/>
                  </a:cxn>
                  <a:cxn ang="0">
                    <a:pos x="216" y="28"/>
                  </a:cxn>
                  <a:cxn ang="0">
                    <a:pos x="194" y="14"/>
                  </a:cxn>
                  <a:cxn ang="0">
                    <a:pos x="180" y="8"/>
                  </a:cxn>
                  <a:cxn ang="0">
                    <a:pos x="164" y="8"/>
                  </a:cxn>
                  <a:cxn ang="0">
                    <a:pos x="150" y="0"/>
                  </a:cxn>
                  <a:cxn ang="0">
                    <a:pos x="136" y="4"/>
                  </a:cxn>
                  <a:cxn ang="0">
                    <a:pos x="112" y="0"/>
                  </a:cxn>
                  <a:cxn ang="0">
                    <a:pos x="92" y="10"/>
                  </a:cxn>
                  <a:cxn ang="0">
                    <a:pos x="56" y="18"/>
                  </a:cxn>
                  <a:cxn ang="0">
                    <a:pos x="24" y="42"/>
                  </a:cxn>
                  <a:cxn ang="0">
                    <a:pos x="24" y="58"/>
                  </a:cxn>
                  <a:cxn ang="0">
                    <a:pos x="2" y="66"/>
                  </a:cxn>
                  <a:cxn ang="0">
                    <a:pos x="4" y="72"/>
                  </a:cxn>
                  <a:cxn ang="0">
                    <a:pos x="18" y="72"/>
                  </a:cxn>
                  <a:cxn ang="0">
                    <a:pos x="24" y="72"/>
                  </a:cxn>
                  <a:cxn ang="0">
                    <a:pos x="40" y="62"/>
                  </a:cxn>
                  <a:cxn ang="0">
                    <a:pos x="70" y="44"/>
                  </a:cxn>
                  <a:cxn ang="0">
                    <a:pos x="92" y="30"/>
                  </a:cxn>
                  <a:cxn ang="0">
                    <a:pos x="132" y="32"/>
                  </a:cxn>
                  <a:cxn ang="0">
                    <a:pos x="124" y="38"/>
                  </a:cxn>
                  <a:cxn ang="0">
                    <a:pos x="118" y="46"/>
                  </a:cxn>
                  <a:cxn ang="0">
                    <a:pos x="164" y="58"/>
                  </a:cxn>
                  <a:cxn ang="0">
                    <a:pos x="186" y="62"/>
                  </a:cxn>
                  <a:cxn ang="0">
                    <a:pos x="214" y="80"/>
                  </a:cxn>
                  <a:cxn ang="0">
                    <a:pos x="242" y="84"/>
                  </a:cxn>
                  <a:cxn ang="0">
                    <a:pos x="256" y="94"/>
                  </a:cxn>
                  <a:cxn ang="0">
                    <a:pos x="268" y="120"/>
                  </a:cxn>
                  <a:cxn ang="0">
                    <a:pos x="288" y="128"/>
                  </a:cxn>
                  <a:cxn ang="0">
                    <a:pos x="318" y="136"/>
                  </a:cxn>
                  <a:cxn ang="0">
                    <a:pos x="310" y="150"/>
                  </a:cxn>
                  <a:cxn ang="0">
                    <a:pos x="290" y="168"/>
                  </a:cxn>
                  <a:cxn ang="0">
                    <a:pos x="348" y="164"/>
                  </a:cxn>
                  <a:cxn ang="0">
                    <a:pos x="382" y="170"/>
                  </a:cxn>
                  <a:cxn ang="0">
                    <a:pos x="400" y="166"/>
                  </a:cxn>
                </a:cxnLst>
                <a:rect l="0" t="0" r="r" b="b"/>
                <a:pathLst>
                  <a:path w="438" h="172">
                    <a:moveTo>
                      <a:pt x="400" y="166"/>
                    </a:moveTo>
                    <a:lnTo>
                      <a:pt x="400" y="166"/>
                    </a:lnTo>
                    <a:lnTo>
                      <a:pt x="410" y="162"/>
                    </a:lnTo>
                    <a:lnTo>
                      <a:pt x="416" y="160"/>
                    </a:lnTo>
                    <a:lnTo>
                      <a:pt x="426" y="160"/>
                    </a:lnTo>
                    <a:lnTo>
                      <a:pt x="432" y="162"/>
                    </a:lnTo>
                    <a:lnTo>
                      <a:pt x="436" y="156"/>
                    </a:lnTo>
                    <a:lnTo>
                      <a:pt x="436" y="156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34" y="150"/>
                    </a:lnTo>
                    <a:lnTo>
                      <a:pt x="428" y="148"/>
                    </a:lnTo>
                    <a:lnTo>
                      <a:pt x="424" y="146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14" y="136"/>
                    </a:lnTo>
                    <a:lnTo>
                      <a:pt x="410" y="132"/>
                    </a:lnTo>
                    <a:lnTo>
                      <a:pt x="400" y="128"/>
                    </a:lnTo>
                    <a:lnTo>
                      <a:pt x="384" y="126"/>
                    </a:lnTo>
                    <a:lnTo>
                      <a:pt x="384" y="126"/>
                    </a:lnTo>
                    <a:lnTo>
                      <a:pt x="372" y="124"/>
                    </a:lnTo>
                    <a:lnTo>
                      <a:pt x="370" y="124"/>
                    </a:lnTo>
                    <a:lnTo>
                      <a:pt x="372" y="122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6" y="112"/>
                    </a:lnTo>
                    <a:lnTo>
                      <a:pt x="376" y="112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68" y="106"/>
                    </a:lnTo>
                    <a:lnTo>
                      <a:pt x="362" y="106"/>
                    </a:lnTo>
                    <a:lnTo>
                      <a:pt x="358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2" y="102"/>
                    </a:lnTo>
                    <a:lnTo>
                      <a:pt x="350" y="100"/>
                    </a:lnTo>
                    <a:lnTo>
                      <a:pt x="344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8" y="100"/>
                    </a:lnTo>
                    <a:lnTo>
                      <a:pt x="334" y="96"/>
                    </a:lnTo>
                    <a:lnTo>
                      <a:pt x="332" y="94"/>
                    </a:lnTo>
                    <a:lnTo>
                      <a:pt x="326" y="92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04" y="70"/>
                    </a:lnTo>
                    <a:lnTo>
                      <a:pt x="300" y="68"/>
                    </a:lnTo>
                    <a:lnTo>
                      <a:pt x="300" y="70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296" y="76"/>
                    </a:lnTo>
                    <a:lnTo>
                      <a:pt x="294" y="70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92" y="62"/>
                    </a:lnTo>
                    <a:lnTo>
                      <a:pt x="292" y="60"/>
                    </a:lnTo>
                    <a:lnTo>
                      <a:pt x="286" y="60"/>
                    </a:lnTo>
                    <a:lnTo>
                      <a:pt x="276" y="56"/>
                    </a:lnTo>
                    <a:lnTo>
                      <a:pt x="268" y="54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52" y="42"/>
                    </a:lnTo>
                    <a:lnTo>
                      <a:pt x="244" y="40"/>
                    </a:lnTo>
                    <a:lnTo>
                      <a:pt x="234" y="40"/>
                    </a:lnTo>
                    <a:lnTo>
                      <a:pt x="230" y="40"/>
                    </a:lnTo>
                    <a:lnTo>
                      <a:pt x="226" y="38"/>
                    </a:lnTo>
                    <a:lnTo>
                      <a:pt x="220" y="34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0" y="20"/>
                    </a:lnTo>
                    <a:lnTo>
                      <a:pt x="204" y="16"/>
                    </a:lnTo>
                    <a:lnTo>
                      <a:pt x="200" y="14"/>
                    </a:lnTo>
                    <a:lnTo>
                      <a:pt x="194" y="14"/>
                    </a:lnTo>
                    <a:lnTo>
                      <a:pt x="186" y="14"/>
                    </a:lnTo>
                    <a:lnTo>
                      <a:pt x="182" y="12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6" y="6"/>
                    </a:lnTo>
                    <a:lnTo>
                      <a:pt x="174" y="4"/>
                    </a:lnTo>
                    <a:lnTo>
                      <a:pt x="168" y="6"/>
                    </a:lnTo>
                    <a:lnTo>
                      <a:pt x="164" y="8"/>
                    </a:lnTo>
                    <a:lnTo>
                      <a:pt x="160" y="6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4" y="4"/>
                    </a:lnTo>
                    <a:lnTo>
                      <a:pt x="98" y="8"/>
                    </a:lnTo>
                    <a:lnTo>
                      <a:pt x="92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68" y="14"/>
                    </a:lnTo>
                    <a:lnTo>
                      <a:pt x="56" y="18"/>
                    </a:lnTo>
                    <a:lnTo>
                      <a:pt x="44" y="22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24" y="42"/>
                    </a:lnTo>
                    <a:lnTo>
                      <a:pt x="22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8"/>
                    </a:lnTo>
                    <a:lnTo>
                      <a:pt x="22" y="60"/>
                    </a:lnTo>
                    <a:lnTo>
                      <a:pt x="1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8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2"/>
                    </a:lnTo>
                    <a:lnTo>
                      <a:pt x="30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52" y="54"/>
                    </a:lnTo>
                    <a:lnTo>
                      <a:pt x="62" y="48"/>
                    </a:lnTo>
                    <a:lnTo>
                      <a:pt x="70" y="44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4" y="34"/>
                    </a:lnTo>
                    <a:lnTo>
                      <a:pt x="92" y="30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4" y="28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4" y="34"/>
                    </a:lnTo>
                    <a:lnTo>
                      <a:pt x="132" y="36"/>
                    </a:lnTo>
                    <a:lnTo>
                      <a:pt x="124" y="38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26" y="52"/>
                    </a:lnTo>
                    <a:lnTo>
                      <a:pt x="134" y="56"/>
                    </a:lnTo>
                    <a:lnTo>
                      <a:pt x="146" y="58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74" y="58"/>
                    </a:lnTo>
                    <a:lnTo>
                      <a:pt x="180" y="60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200" y="74"/>
                    </a:lnTo>
                    <a:lnTo>
                      <a:pt x="206" y="78"/>
                    </a:lnTo>
                    <a:lnTo>
                      <a:pt x="214" y="80"/>
                    </a:lnTo>
                    <a:lnTo>
                      <a:pt x="214" y="80"/>
                    </a:lnTo>
                    <a:lnTo>
                      <a:pt x="222" y="84"/>
                    </a:lnTo>
                    <a:lnTo>
                      <a:pt x="230" y="84"/>
                    </a:lnTo>
                    <a:lnTo>
                      <a:pt x="242" y="84"/>
                    </a:lnTo>
                    <a:lnTo>
                      <a:pt x="246" y="84"/>
                    </a:lnTo>
                    <a:lnTo>
                      <a:pt x="250" y="86"/>
                    </a:lnTo>
                    <a:lnTo>
                      <a:pt x="252" y="88"/>
                    </a:lnTo>
                    <a:lnTo>
                      <a:pt x="256" y="94"/>
                    </a:lnTo>
                    <a:lnTo>
                      <a:pt x="256" y="94"/>
                    </a:lnTo>
                    <a:lnTo>
                      <a:pt x="260" y="106"/>
                    </a:lnTo>
                    <a:lnTo>
                      <a:pt x="266" y="116"/>
                    </a:lnTo>
                    <a:lnTo>
                      <a:pt x="268" y="120"/>
                    </a:lnTo>
                    <a:lnTo>
                      <a:pt x="274" y="124"/>
                    </a:lnTo>
                    <a:lnTo>
                      <a:pt x="280" y="126"/>
                    </a:lnTo>
                    <a:lnTo>
                      <a:pt x="288" y="128"/>
                    </a:lnTo>
                    <a:lnTo>
                      <a:pt x="288" y="128"/>
                    </a:lnTo>
                    <a:lnTo>
                      <a:pt x="304" y="128"/>
                    </a:lnTo>
                    <a:lnTo>
                      <a:pt x="310" y="130"/>
                    </a:lnTo>
                    <a:lnTo>
                      <a:pt x="316" y="134"/>
                    </a:lnTo>
                    <a:lnTo>
                      <a:pt x="318" y="136"/>
                    </a:lnTo>
                    <a:lnTo>
                      <a:pt x="318" y="140"/>
                    </a:lnTo>
                    <a:lnTo>
                      <a:pt x="316" y="144"/>
                    </a:lnTo>
                    <a:lnTo>
                      <a:pt x="310" y="150"/>
                    </a:lnTo>
                    <a:lnTo>
                      <a:pt x="310" y="150"/>
                    </a:lnTo>
                    <a:lnTo>
                      <a:pt x="298" y="158"/>
                    </a:lnTo>
                    <a:lnTo>
                      <a:pt x="292" y="162"/>
                    </a:lnTo>
                    <a:lnTo>
                      <a:pt x="290" y="166"/>
                    </a:lnTo>
                    <a:lnTo>
                      <a:pt x="290" y="168"/>
                    </a:lnTo>
                    <a:lnTo>
                      <a:pt x="296" y="170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48" y="164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6" y="168"/>
                    </a:lnTo>
                    <a:lnTo>
                      <a:pt x="382" y="170"/>
                    </a:lnTo>
                    <a:lnTo>
                      <a:pt x="386" y="172"/>
                    </a:lnTo>
                    <a:lnTo>
                      <a:pt x="392" y="170"/>
                    </a:lnTo>
                    <a:lnTo>
                      <a:pt x="400" y="166"/>
                    </a:lnTo>
                    <a:lnTo>
                      <a:pt x="400" y="16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Freeform 6084">
                <a:extLst>
                  <a:ext uri="{FF2B5EF4-FFF2-40B4-BE49-F238E27FC236}">
                    <a16:creationId xmlns:a16="http://schemas.microsoft.com/office/drawing/2014/main" id="{CFB3B249-F8E7-4700-805E-A65468163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460" y="3296603"/>
                <a:ext cx="5080" cy="508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Freeform 6086">
                <a:extLst>
                  <a:ext uri="{FF2B5EF4-FFF2-40B4-BE49-F238E27FC236}">
                    <a16:creationId xmlns:a16="http://schemas.microsoft.com/office/drawing/2014/main" id="{300E0473-EF92-410D-949E-8C990BF8A8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79" y="1296353"/>
                <a:ext cx="2874010" cy="2354580"/>
              </a:xfrm>
              <a:custGeom>
                <a:avLst/>
                <a:gdLst/>
                <a:ahLst/>
                <a:cxnLst>
                  <a:cxn ang="0">
                    <a:pos x="3400" y="3516"/>
                  </a:cxn>
                  <a:cxn ang="0">
                    <a:pos x="3292" y="3276"/>
                  </a:cxn>
                  <a:cxn ang="0">
                    <a:pos x="3246" y="3102"/>
                  </a:cxn>
                  <a:cxn ang="0">
                    <a:pos x="3116" y="3080"/>
                  </a:cxn>
                  <a:cxn ang="0">
                    <a:pos x="2830" y="2916"/>
                  </a:cxn>
                  <a:cxn ang="0">
                    <a:pos x="3078" y="2572"/>
                  </a:cxn>
                  <a:cxn ang="0">
                    <a:pos x="3134" y="2554"/>
                  </a:cxn>
                  <a:cxn ang="0">
                    <a:pos x="3436" y="2646"/>
                  </a:cxn>
                  <a:cxn ang="0">
                    <a:pos x="3526" y="2642"/>
                  </a:cxn>
                  <a:cxn ang="0">
                    <a:pos x="3686" y="2282"/>
                  </a:cxn>
                  <a:cxn ang="0">
                    <a:pos x="3698" y="2162"/>
                  </a:cxn>
                  <a:cxn ang="0">
                    <a:pos x="3748" y="2092"/>
                  </a:cxn>
                  <a:cxn ang="0">
                    <a:pos x="3924" y="1928"/>
                  </a:cxn>
                  <a:cxn ang="0">
                    <a:pos x="4006" y="1782"/>
                  </a:cxn>
                  <a:cxn ang="0">
                    <a:pos x="4138" y="1824"/>
                  </a:cxn>
                  <a:cxn ang="0">
                    <a:pos x="4150" y="1496"/>
                  </a:cxn>
                  <a:cxn ang="0">
                    <a:pos x="4522" y="1296"/>
                  </a:cxn>
                  <a:cxn ang="0">
                    <a:pos x="4314" y="1090"/>
                  </a:cxn>
                  <a:cxn ang="0">
                    <a:pos x="4060" y="934"/>
                  </a:cxn>
                  <a:cxn ang="0">
                    <a:pos x="3720" y="680"/>
                  </a:cxn>
                  <a:cxn ang="0">
                    <a:pos x="3570" y="1166"/>
                  </a:cxn>
                  <a:cxn ang="0">
                    <a:pos x="3346" y="1132"/>
                  </a:cxn>
                  <a:cxn ang="0">
                    <a:pos x="3060" y="648"/>
                  </a:cxn>
                  <a:cxn ang="0">
                    <a:pos x="3304" y="420"/>
                  </a:cxn>
                  <a:cxn ang="0">
                    <a:pos x="3452" y="258"/>
                  </a:cxn>
                  <a:cxn ang="0">
                    <a:pos x="3282" y="322"/>
                  </a:cxn>
                  <a:cxn ang="0">
                    <a:pos x="3048" y="164"/>
                  </a:cxn>
                  <a:cxn ang="0">
                    <a:pos x="2954" y="232"/>
                  </a:cxn>
                  <a:cxn ang="0">
                    <a:pos x="2726" y="298"/>
                  </a:cxn>
                  <a:cxn ang="0">
                    <a:pos x="2330" y="286"/>
                  </a:cxn>
                  <a:cxn ang="0">
                    <a:pos x="1732" y="136"/>
                  </a:cxn>
                  <a:cxn ang="0">
                    <a:pos x="1406" y="178"/>
                  </a:cxn>
                  <a:cxn ang="0">
                    <a:pos x="636" y="94"/>
                  </a:cxn>
                  <a:cxn ang="0">
                    <a:pos x="54" y="266"/>
                  </a:cxn>
                  <a:cxn ang="0">
                    <a:pos x="28" y="440"/>
                  </a:cxn>
                  <a:cxn ang="0">
                    <a:pos x="270" y="598"/>
                  </a:cxn>
                  <a:cxn ang="0">
                    <a:pos x="246" y="900"/>
                  </a:cxn>
                  <a:cxn ang="0">
                    <a:pos x="218" y="1124"/>
                  </a:cxn>
                  <a:cxn ang="0">
                    <a:pos x="548" y="956"/>
                  </a:cxn>
                  <a:cxn ang="0">
                    <a:pos x="648" y="882"/>
                  </a:cxn>
                  <a:cxn ang="0">
                    <a:pos x="1136" y="842"/>
                  </a:cxn>
                  <a:cxn ang="0">
                    <a:pos x="1412" y="1020"/>
                  </a:cxn>
                  <a:cxn ang="0">
                    <a:pos x="1524" y="1162"/>
                  </a:cxn>
                  <a:cxn ang="0">
                    <a:pos x="1646" y="1306"/>
                  </a:cxn>
                  <a:cxn ang="0">
                    <a:pos x="1750" y="1434"/>
                  </a:cxn>
                  <a:cxn ang="0">
                    <a:pos x="1840" y="1570"/>
                  </a:cxn>
                  <a:cxn ang="0">
                    <a:pos x="1838" y="2170"/>
                  </a:cxn>
                  <a:cxn ang="0">
                    <a:pos x="2146" y="2682"/>
                  </a:cxn>
                  <a:cxn ang="0">
                    <a:pos x="2168" y="2564"/>
                  </a:cxn>
                  <a:cxn ang="0">
                    <a:pos x="2530" y="2998"/>
                  </a:cxn>
                  <a:cxn ang="0">
                    <a:pos x="3202" y="3400"/>
                  </a:cxn>
                  <a:cxn ang="0">
                    <a:pos x="3330" y="3570"/>
                  </a:cxn>
                  <a:cxn ang="0">
                    <a:pos x="3432" y="3656"/>
                  </a:cxn>
                  <a:cxn ang="0">
                    <a:pos x="3562" y="3616"/>
                  </a:cxn>
                  <a:cxn ang="0">
                    <a:pos x="3408" y="1922"/>
                  </a:cxn>
                  <a:cxn ang="0">
                    <a:pos x="3590" y="1870"/>
                  </a:cxn>
                  <a:cxn ang="0">
                    <a:pos x="3578" y="1812"/>
                  </a:cxn>
                  <a:cxn ang="0">
                    <a:pos x="3344" y="1588"/>
                  </a:cxn>
                  <a:cxn ang="0">
                    <a:pos x="3548" y="1750"/>
                  </a:cxn>
                  <a:cxn ang="0">
                    <a:pos x="3418" y="1798"/>
                  </a:cxn>
                  <a:cxn ang="0">
                    <a:pos x="3294" y="1766"/>
                  </a:cxn>
                  <a:cxn ang="0">
                    <a:pos x="3244" y="1726"/>
                  </a:cxn>
                  <a:cxn ang="0">
                    <a:pos x="3258" y="1654"/>
                  </a:cxn>
                </a:cxnLst>
                <a:rect l="0" t="0" r="r" b="b"/>
                <a:pathLst>
                  <a:path w="4526" h="3708">
                    <a:moveTo>
                      <a:pt x="3654" y="3626"/>
                    </a:move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42" y="3614"/>
                    </a:lnTo>
                    <a:lnTo>
                      <a:pt x="3628" y="3600"/>
                    </a:lnTo>
                    <a:lnTo>
                      <a:pt x="3622" y="3596"/>
                    </a:lnTo>
                    <a:lnTo>
                      <a:pt x="3614" y="3592"/>
                    </a:lnTo>
                    <a:lnTo>
                      <a:pt x="3606" y="3590"/>
                    </a:lnTo>
                    <a:lnTo>
                      <a:pt x="3598" y="3588"/>
                    </a:lnTo>
                    <a:lnTo>
                      <a:pt x="3598" y="3588"/>
                    </a:lnTo>
                    <a:lnTo>
                      <a:pt x="3588" y="3590"/>
                    </a:lnTo>
                    <a:lnTo>
                      <a:pt x="3588" y="3588"/>
                    </a:lnTo>
                    <a:lnTo>
                      <a:pt x="3588" y="3588"/>
                    </a:lnTo>
                    <a:lnTo>
                      <a:pt x="3588" y="3586"/>
                    </a:lnTo>
                    <a:lnTo>
                      <a:pt x="3586" y="3584"/>
                    </a:lnTo>
                    <a:lnTo>
                      <a:pt x="3574" y="3582"/>
                    </a:lnTo>
                    <a:lnTo>
                      <a:pt x="3574" y="3582"/>
                    </a:lnTo>
                    <a:lnTo>
                      <a:pt x="3562" y="3582"/>
                    </a:lnTo>
                    <a:lnTo>
                      <a:pt x="3560" y="3582"/>
                    </a:lnTo>
                    <a:lnTo>
                      <a:pt x="3560" y="3584"/>
                    </a:lnTo>
                    <a:lnTo>
                      <a:pt x="3556" y="3590"/>
                    </a:lnTo>
                    <a:lnTo>
                      <a:pt x="3552" y="3594"/>
                    </a:lnTo>
                    <a:lnTo>
                      <a:pt x="3546" y="3598"/>
                    </a:lnTo>
                    <a:lnTo>
                      <a:pt x="3546" y="3598"/>
                    </a:lnTo>
                    <a:lnTo>
                      <a:pt x="3524" y="3608"/>
                    </a:lnTo>
                    <a:lnTo>
                      <a:pt x="3518" y="3612"/>
                    </a:lnTo>
                    <a:lnTo>
                      <a:pt x="3514" y="3616"/>
                    </a:lnTo>
                    <a:lnTo>
                      <a:pt x="3496" y="3622"/>
                    </a:lnTo>
                    <a:lnTo>
                      <a:pt x="3496" y="3622"/>
                    </a:lnTo>
                    <a:lnTo>
                      <a:pt x="3492" y="3622"/>
                    </a:lnTo>
                    <a:lnTo>
                      <a:pt x="3488" y="3620"/>
                    </a:lnTo>
                    <a:lnTo>
                      <a:pt x="3480" y="3612"/>
                    </a:lnTo>
                    <a:lnTo>
                      <a:pt x="3480" y="3612"/>
                    </a:lnTo>
                    <a:lnTo>
                      <a:pt x="3476" y="3608"/>
                    </a:lnTo>
                    <a:lnTo>
                      <a:pt x="3474" y="3604"/>
                    </a:lnTo>
                    <a:lnTo>
                      <a:pt x="3474" y="3604"/>
                    </a:lnTo>
                    <a:lnTo>
                      <a:pt x="3472" y="3602"/>
                    </a:lnTo>
                    <a:lnTo>
                      <a:pt x="3470" y="3602"/>
                    </a:lnTo>
                    <a:lnTo>
                      <a:pt x="3468" y="3604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68" y="3612"/>
                    </a:lnTo>
                    <a:lnTo>
                      <a:pt x="3464" y="3612"/>
                    </a:lnTo>
                    <a:lnTo>
                      <a:pt x="3460" y="3610"/>
                    </a:lnTo>
                    <a:lnTo>
                      <a:pt x="3456" y="3608"/>
                    </a:lnTo>
                    <a:lnTo>
                      <a:pt x="3456" y="3608"/>
                    </a:lnTo>
                    <a:lnTo>
                      <a:pt x="3458" y="3604"/>
                    </a:lnTo>
                    <a:lnTo>
                      <a:pt x="3460" y="3604"/>
                    </a:lnTo>
                    <a:lnTo>
                      <a:pt x="3460" y="3602"/>
                    </a:lnTo>
                    <a:lnTo>
                      <a:pt x="3460" y="3600"/>
                    </a:lnTo>
                    <a:lnTo>
                      <a:pt x="3460" y="3600"/>
                    </a:lnTo>
                    <a:lnTo>
                      <a:pt x="3458" y="3600"/>
                    </a:lnTo>
                    <a:lnTo>
                      <a:pt x="3454" y="3600"/>
                    </a:lnTo>
                    <a:lnTo>
                      <a:pt x="3452" y="3600"/>
                    </a:lnTo>
                    <a:lnTo>
                      <a:pt x="3452" y="3596"/>
                    </a:lnTo>
                    <a:lnTo>
                      <a:pt x="3452" y="3596"/>
                    </a:lnTo>
                    <a:lnTo>
                      <a:pt x="3452" y="3590"/>
                    </a:lnTo>
                    <a:lnTo>
                      <a:pt x="3450" y="3588"/>
                    </a:lnTo>
                    <a:lnTo>
                      <a:pt x="3444" y="3584"/>
                    </a:lnTo>
                    <a:lnTo>
                      <a:pt x="3444" y="3584"/>
                    </a:lnTo>
                    <a:lnTo>
                      <a:pt x="3440" y="3578"/>
                    </a:lnTo>
                    <a:lnTo>
                      <a:pt x="3432" y="3568"/>
                    </a:lnTo>
                    <a:lnTo>
                      <a:pt x="3422" y="3558"/>
                    </a:lnTo>
                    <a:lnTo>
                      <a:pt x="3412" y="3544"/>
                    </a:lnTo>
                    <a:lnTo>
                      <a:pt x="3412" y="3544"/>
                    </a:lnTo>
                    <a:lnTo>
                      <a:pt x="3406" y="3534"/>
                    </a:lnTo>
                    <a:lnTo>
                      <a:pt x="3404" y="3528"/>
                    </a:lnTo>
                    <a:lnTo>
                      <a:pt x="3404" y="3522"/>
                    </a:lnTo>
                    <a:lnTo>
                      <a:pt x="3400" y="3516"/>
                    </a:lnTo>
                    <a:lnTo>
                      <a:pt x="3400" y="3516"/>
                    </a:lnTo>
                    <a:lnTo>
                      <a:pt x="3396" y="3512"/>
                    </a:lnTo>
                    <a:lnTo>
                      <a:pt x="3392" y="3504"/>
                    </a:lnTo>
                    <a:lnTo>
                      <a:pt x="3392" y="3504"/>
                    </a:lnTo>
                    <a:lnTo>
                      <a:pt x="3392" y="3498"/>
                    </a:lnTo>
                    <a:lnTo>
                      <a:pt x="3392" y="3492"/>
                    </a:lnTo>
                    <a:lnTo>
                      <a:pt x="3396" y="3486"/>
                    </a:lnTo>
                    <a:lnTo>
                      <a:pt x="3398" y="3484"/>
                    </a:lnTo>
                    <a:lnTo>
                      <a:pt x="3398" y="3484"/>
                    </a:lnTo>
                    <a:lnTo>
                      <a:pt x="3400" y="3482"/>
                    </a:lnTo>
                    <a:lnTo>
                      <a:pt x="3400" y="3478"/>
                    </a:lnTo>
                    <a:lnTo>
                      <a:pt x="3398" y="3474"/>
                    </a:lnTo>
                    <a:lnTo>
                      <a:pt x="3396" y="3472"/>
                    </a:lnTo>
                    <a:lnTo>
                      <a:pt x="3396" y="3472"/>
                    </a:lnTo>
                    <a:lnTo>
                      <a:pt x="3396" y="3470"/>
                    </a:lnTo>
                    <a:lnTo>
                      <a:pt x="3394" y="3470"/>
                    </a:lnTo>
                    <a:lnTo>
                      <a:pt x="3396" y="3464"/>
                    </a:lnTo>
                    <a:lnTo>
                      <a:pt x="3400" y="3452"/>
                    </a:lnTo>
                    <a:lnTo>
                      <a:pt x="3400" y="3452"/>
                    </a:lnTo>
                    <a:lnTo>
                      <a:pt x="3400" y="3446"/>
                    </a:lnTo>
                    <a:lnTo>
                      <a:pt x="3402" y="3444"/>
                    </a:lnTo>
                    <a:lnTo>
                      <a:pt x="3404" y="3444"/>
                    </a:lnTo>
                    <a:lnTo>
                      <a:pt x="3404" y="3444"/>
                    </a:lnTo>
                    <a:lnTo>
                      <a:pt x="3408" y="3444"/>
                    </a:lnTo>
                    <a:lnTo>
                      <a:pt x="3406" y="3438"/>
                    </a:lnTo>
                    <a:lnTo>
                      <a:pt x="3406" y="3438"/>
                    </a:lnTo>
                    <a:lnTo>
                      <a:pt x="3406" y="3424"/>
                    </a:lnTo>
                    <a:lnTo>
                      <a:pt x="3404" y="3404"/>
                    </a:lnTo>
                    <a:lnTo>
                      <a:pt x="3404" y="3404"/>
                    </a:lnTo>
                    <a:lnTo>
                      <a:pt x="3402" y="3396"/>
                    </a:lnTo>
                    <a:lnTo>
                      <a:pt x="3404" y="3392"/>
                    </a:lnTo>
                    <a:lnTo>
                      <a:pt x="3406" y="3386"/>
                    </a:lnTo>
                    <a:lnTo>
                      <a:pt x="3408" y="3378"/>
                    </a:lnTo>
                    <a:lnTo>
                      <a:pt x="3408" y="3378"/>
                    </a:lnTo>
                    <a:lnTo>
                      <a:pt x="3410" y="3368"/>
                    </a:lnTo>
                    <a:lnTo>
                      <a:pt x="3414" y="3358"/>
                    </a:lnTo>
                    <a:lnTo>
                      <a:pt x="3418" y="3350"/>
                    </a:lnTo>
                    <a:lnTo>
                      <a:pt x="3418" y="3346"/>
                    </a:lnTo>
                    <a:lnTo>
                      <a:pt x="3418" y="3342"/>
                    </a:lnTo>
                    <a:lnTo>
                      <a:pt x="3418" y="3342"/>
                    </a:lnTo>
                    <a:lnTo>
                      <a:pt x="3416" y="3334"/>
                    </a:lnTo>
                    <a:lnTo>
                      <a:pt x="3416" y="3328"/>
                    </a:lnTo>
                    <a:lnTo>
                      <a:pt x="3418" y="3324"/>
                    </a:lnTo>
                    <a:lnTo>
                      <a:pt x="3420" y="3318"/>
                    </a:lnTo>
                    <a:lnTo>
                      <a:pt x="3420" y="3318"/>
                    </a:lnTo>
                    <a:lnTo>
                      <a:pt x="3420" y="3314"/>
                    </a:lnTo>
                    <a:lnTo>
                      <a:pt x="3418" y="3310"/>
                    </a:lnTo>
                    <a:lnTo>
                      <a:pt x="3412" y="3304"/>
                    </a:lnTo>
                    <a:lnTo>
                      <a:pt x="3406" y="3300"/>
                    </a:lnTo>
                    <a:lnTo>
                      <a:pt x="3406" y="3300"/>
                    </a:lnTo>
                    <a:lnTo>
                      <a:pt x="3388" y="3290"/>
                    </a:lnTo>
                    <a:lnTo>
                      <a:pt x="3380" y="3280"/>
                    </a:lnTo>
                    <a:lnTo>
                      <a:pt x="3380" y="3280"/>
                    </a:lnTo>
                    <a:lnTo>
                      <a:pt x="3372" y="3274"/>
                    </a:lnTo>
                    <a:lnTo>
                      <a:pt x="3360" y="3270"/>
                    </a:lnTo>
                    <a:lnTo>
                      <a:pt x="3350" y="3268"/>
                    </a:lnTo>
                    <a:lnTo>
                      <a:pt x="3344" y="3268"/>
                    </a:lnTo>
                    <a:lnTo>
                      <a:pt x="3344" y="3268"/>
                    </a:lnTo>
                    <a:lnTo>
                      <a:pt x="3340" y="3270"/>
                    </a:lnTo>
                    <a:lnTo>
                      <a:pt x="3334" y="3270"/>
                    </a:lnTo>
                    <a:lnTo>
                      <a:pt x="3326" y="3270"/>
                    </a:lnTo>
                    <a:lnTo>
                      <a:pt x="3320" y="3268"/>
                    </a:lnTo>
                    <a:lnTo>
                      <a:pt x="3320" y="3268"/>
                    </a:lnTo>
                    <a:lnTo>
                      <a:pt x="3308" y="3264"/>
                    </a:lnTo>
                    <a:lnTo>
                      <a:pt x="3306" y="3264"/>
                    </a:lnTo>
                    <a:lnTo>
                      <a:pt x="3308" y="3266"/>
                    </a:lnTo>
                    <a:lnTo>
                      <a:pt x="3308" y="3266"/>
                    </a:lnTo>
                    <a:lnTo>
                      <a:pt x="3308" y="3268"/>
                    </a:lnTo>
                    <a:lnTo>
                      <a:pt x="3308" y="3270"/>
                    </a:lnTo>
                    <a:lnTo>
                      <a:pt x="3304" y="3272"/>
                    </a:lnTo>
                    <a:lnTo>
                      <a:pt x="3292" y="3276"/>
                    </a:lnTo>
                    <a:lnTo>
                      <a:pt x="3292" y="3276"/>
                    </a:lnTo>
                    <a:lnTo>
                      <a:pt x="3278" y="3278"/>
                    </a:lnTo>
                    <a:lnTo>
                      <a:pt x="3266" y="3276"/>
                    </a:lnTo>
                    <a:lnTo>
                      <a:pt x="3258" y="3274"/>
                    </a:lnTo>
                    <a:lnTo>
                      <a:pt x="3248" y="3274"/>
                    </a:lnTo>
                    <a:lnTo>
                      <a:pt x="3248" y="3274"/>
                    </a:lnTo>
                    <a:lnTo>
                      <a:pt x="3244" y="3276"/>
                    </a:lnTo>
                    <a:lnTo>
                      <a:pt x="3242" y="3274"/>
                    </a:lnTo>
                    <a:lnTo>
                      <a:pt x="3240" y="3272"/>
                    </a:lnTo>
                    <a:lnTo>
                      <a:pt x="3238" y="3270"/>
                    </a:lnTo>
                    <a:lnTo>
                      <a:pt x="3238" y="3270"/>
                    </a:lnTo>
                    <a:lnTo>
                      <a:pt x="3236" y="3270"/>
                    </a:lnTo>
                    <a:lnTo>
                      <a:pt x="3232" y="3272"/>
                    </a:lnTo>
                    <a:lnTo>
                      <a:pt x="3226" y="3276"/>
                    </a:lnTo>
                    <a:lnTo>
                      <a:pt x="3222" y="3282"/>
                    </a:lnTo>
                    <a:lnTo>
                      <a:pt x="3218" y="3282"/>
                    </a:lnTo>
                    <a:lnTo>
                      <a:pt x="3216" y="3280"/>
                    </a:lnTo>
                    <a:lnTo>
                      <a:pt x="3216" y="3280"/>
                    </a:lnTo>
                    <a:lnTo>
                      <a:pt x="3206" y="3272"/>
                    </a:lnTo>
                    <a:lnTo>
                      <a:pt x="3202" y="3268"/>
                    </a:lnTo>
                    <a:lnTo>
                      <a:pt x="3200" y="3268"/>
                    </a:lnTo>
                    <a:lnTo>
                      <a:pt x="3202" y="3270"/>
                    </a:lnTo>
                    <a:lnTo>
                      <a:pt x="3202" y="3270"/>
                    </a:lnTo>
                    <a:lnTo>
                      <a:pt x="3204" y="3274"/>
                    </a:lnTo>
                    <a:lnTo>
                      <a:pt x="3202" y="3280"/>
                    </a:lnTo>
                    <a:lnTo>
                      <a:pt x="3202" y="3280"/>
                    </a:lnTo>
                    <a:lnTo>
                      <a:pt x="3200" y="3282"/>
                    </a:lnTo>
                    <a:lnTo>
                      <a:pt x="3198" y="3280"/>
                    </a:lnTo>
                    <a:lnTo>
                      <a:pt x="3194" y="3274"/>
                    </a:lnTo>
                    <a:lnTo>
                      <a:pt x="3188" y="3270"/>
                    </a:lnTo>
                    <a:lnTo>
                      <a:pt x="3188" y="3270"/>
                    </a:lnTo>
                    <a:lnTo>
                      <a:pt x="3188" y="3268"/>
                    </a:lnTo>
                    <a:lnTo>
                      <a:pt x="3190" y="3264"/>
                    </a:lnTo>
                    <a:lnTo>
                      <a:pt x="3196" y="3256"/>
                    </a:lnTo>
                    <a:lnTo>
                      <a:pt x="3202" y="3250"/>
                    </a:lnTo>
                    <a:lnTo>
                      <a:pt x="3208" y="3242"/>
                    </a:lnTo>
                    <a:lnTo>
                      <a:pt x="3208" y="3242"/>
                    </a:lnTo>
                    <a:lnTo>
                      <a:pt x="3212" y="3236"/>
                    </a:lnTo>
                    <a:lnTo>
                      <a:pt x="3214" y="3228"/>
                    </a:lnTo>
                    <a:lnTo>
                      <a:pt x="3216" y="3206"/>
                    </a:lnTo>
                    <a:lnTo>
                      <a:pt x="3218" y="3182"/>
                    </a:lnTo>
                    <a:lnTo>
                      <a:pt x="3222" y="3160"/>
                    </a:lnTo>
                    <a:lnTo>
                      <a:pt x="3222" y="3160"/>
                    </a:lnTo>
                    <a:lnTo>
                      <a:pt x="3222" y="3154"/>
                    </a:lnTo>
                    <a:lnTo>
                      <a:pt x="3220" y="3150"/>
                    </a:lnTo>
                    <a:lnTo>
                      <a:pt x="3218" y="3148"/>
                    </a:lnTo>
                    <a:lnTo>
                      <a:pt x="3216" y="3148"/>
                    </a:lnTo>
                    <a:lnTo>
                      <a:pt x="3216" y="3148"/>
                    </a:lnTo>
                    <a:lnTo>
                      <a:pt x="3214" y="3150"/>
                    </a:lnTo>
                    <a:lnTo>
                      <a:pt x="3212" y="3150"/>
                    </a:lnTo>
                    <a:lnTo>
                      <a:pt x="3212" y="3144"/>
                    </a:lnTo>
                    <a:lnTo>
                      <a:pt x="3212" y="3144"/>
                    </a:lnTo>
                    <a:lnTo>
                      <a:pt x="3220" y="3128"/>
                    </a:lnTo>
                    <a:lnTo>
                      <a:pt x="3220" y="3128"/>
                    </a:lnTo>
                    <a:lnTo>
                      <a:pt x="3222" y="3124"/>
                    </a:lnTo>
                    <a:lnTo>
                      <a:pt x="3224" y="3124"/>
                    </a:lnTo>
                    <a:lnTo>
                      <a:pt x="3224" y="3128"/>
                    </a:lnTo>
                    <a:lnTo>
                      <a:pt x="3222" y="3134"/>
                    </a:lnTo>
                    <a:lnTo>
                      <a:pt x="3222" y="3134"/>
                    </a:lnTo>
                    <a:lnTo>
                      <a:pt x="3222" y="3140"/>
                    </a:lnTo>
                    <a:lnTo>
                      <a:pt x="3224" y="3144"/>
                    </a:lnTo>
                    <a:lnTo>
                      <a:pt x="3226" y="3148"/>
                    </a:lnTo>
                    <a:lnTo>
                      <a:pt x="3230" y="3154"/>
                    </a:lnTo>
                    <a:lnTo>
                      <a:pt x="3230" y="3154"/>
                    </a:lnTo>
                    <a:lnTo>
                      <a:pt x="3232" y="3156"/>
                    </a:lnTo>
                    <a:lnTo>
                      <a:pt x="3232" y="3152"/>
                    </a:lnTo>
                    <a:lnTo>
                      <a:pt x="3236" y="3138"/>
                    </a:lnTo>
                    <a:lnTo>
                      <a:pt x="3242" y="3118"/>
                    </a:lnTo>
                    <a:lnTo>
                      <a:pt x="3244" y="3104"/>
                    </a:lnTo>
                    <a:lnTo>
                      <a:pt x="3244" y="3104"/>
                    </a:lnTo>
                    <a:lnTo>
                      <a:pt x="3246" y="3102"/>
                    </a:lnTo>
                    <a:lnTo>
                      <a:pt x="3244" y="3102"/>
                    </a:lnTo>
                    <a:lnTo>
                      <a:pt x="3240" y="3102"/>
                    </a:lnTo>
                    <a:lnTo>
                      <a:pt x="3238" y="3102"/>
                    </a:lnTo>
                    <a:lnTo>
                      <a:pt x="3242" y="3098"/>
                    </a:lnTo>
                    <a:lnTo>
                      <a:pt x="3242" y="3098"/>
                    </a:lnTo>
                    <a:lnTo>
                      <a:pt x="3250" y="3088"/>
                    </a:lnTo>
                    <a:lnTo>
                      <a:pt x="3248" y="3086"/>
                    </a:lnTo>
                    <a:lnTo>
                      <a:pt x="3244" y="3088"/>
                    </a:lnTo>
                    <a:lnTo>
                      <a:pt x="3244" y="3088"/>
                    </a:lnTo>
                    <a:lnTo>
                      <a:pt x="3238" y="3090"/>
                    </a:lnTo>
                    <a:lnTo>
                      <a:pt x="3236" y="3088"/>
                    </a:lnTo>
                    <a:lnTo>
                      <a:pt x="3236" y="3084"/>
                    </a:lnTo>
                    <a:lnTo>
                      <a:pt x="3242" y="3078"/>
                    </a:lnTo>
                    <a:lnTo>
                      <a:pt x="3242" y="3078"/>
                    </a:lnTo>
                    <a:lnTo>
                      <a:pt x="3246" y="3076"/>
                    </a:lnTo>
                    <a:lnTo>
                      <a:pt x="3248" y="3072"/>
                    </a:lnTo>
                    <a:lnTo>
                      <a:pt x="3248" y="3064"/>
                    </a:lnTo>
                    <a:lnTo>
                      <a:pt x="3252" y="3050"/>
                    </a:lnTo>
                    <a:lnTo>
                      <a:pt x="3256" y="3040"/>
                    </a:lnTo>
                    <a:lnTo>
                      <a:pt x="3264" y="3030"/>
                    </a:lnTo>
                    <a:lnTo>
                      <a:pt x="3264" y="3030"/>
                    </a:lnTo>
                    <a:lnTo>
                      <a:pt x="3274" y="3016"/>
                    </a:lnTo>
                    <a:lnTo>
                      <a:pt x="3276" y="3010"/>
                    </a:lnTo>
                    <a:lnTo>
                      <a:pt x="3274" y="3006"/>
                    </a:lnTo>
                    <a:lnTo>
                      <a:pt x="3272" y="3002"/>
                    </a:lnTo>
                    <a:lnTo>
                      <a:pt x="3272" y="3002"/>
                    </a:lnTo>
                    <a:lnTo>
                      <a:pt x="3272" y="2996"/>
                    </a:lnTo>
                    <a:lnTo>
                      <a:pt x="3272" y="2994"/>
                    </a:lnTo>
                    <a:lnTo>
                      <a:pt x="3268" y="2992"/>
                    </a:lnTo>
                    <a:lnTo>
                      <a:pt x="3266" y="2988"/>
                    </a:lnTo>
                    <a:lnTo>
                      <a:pt x="3266" y="2988"/>
                    </a:lnTo>
                    <a:lnTo>
                      <a:pt x="3264" y="2986"/>
                    </a:lnTo>
                    <a:lnTo>
                      <a:pt x="3260" y="2986"/>
                    </a:lnTo>
                    <a:lnTo>
                      <a:pt x="3256" y="2986"/>
                    </a:lnTo>
                    <a:lnTo>
                      <a:pt x="3252" y="2988"/>
                    </a:lnTo>
                    <a:lnTo>
                      <a:pt x="3252" y="2988"/>
                    </a:lnTo>
                    <a:lnTo>
                      <a:pt x="3254" y="2990"/>
                    </a:lnTo>
                    <a:lnTo>
                      <a:pt x="3254" y="2990"/>
                    </a:lnTo>
                    <a:lnTo>
                      <a:pt x="3260" y="2990"/>
                    </a:lnTo>
                    <a:lnTo>
                      <a:pt x="3260" y="2992"/>
                    </a:lnTo>
                    <a:lnTo>
                      <a:pt x="3256" y="2994"/>
                    </a:lnTo>
                    <a:lnTo>
                      <a:pt x="3256" y="2994"/>
                    </a:lnTo>
                    <a:lnTo>
                      <a:pt x="3254" y="2994"/>
                    </a:lnTo>
                    <a:lnTo>
                      <a:pt x="3250" y="2994"/>
                    </a:lnTo>
                    <a:lnTo>
                      <a:pt x="3242" y="2990"/>
                    </a:lnTo>
                    <a:lnTo>
                      <a:pt x="3230" y="2988"/>
                    </a:lnTo>
                    <a:lnTo>
                      <a:pt x="3222" y="2986"/>
                    </a:lnTo>
                    <a:lnTo>
                      <a:pt x="3214" y="2986"/>
                    </a:lnTo>
                    <a:lnTo>
                      <a:pt x="3214" y="2986"/>
                    </a:lnTo>
                    <a:lnTo>
                      <a:pt x="3202" y="2990"/>
                    </a:lnTo>
                    <a:lnTo>
                      <a:pt x="3196" y="2992"/>
                    </a:lnTo>
                    <a:lnTo>
                      <a:pt x="3190" y="2996"/>
                    </a:lnTo>
                    <a:lnTo>
                      <a:pt x="3180" y="2998"/>
                    </a:lnTo>
                    <a:lnTo>
                      <a:pt x="3180" y="2998"/>
                    </a:lnTo>
                    <a:lnTo>
                      <a:pt x="3162" y="3000"/>
                    </a:lnTo>
                    <a:lnTo>
                      <a:pt x="3146" y="3004"/>
                    </a:lnTo>
                    <a:lnTo>
                      <a:pt x="3140" y="3008"/>
                    </a:lnTo>
                    <a:lnTo>
                      <a:pt x="3134" y="3012"/>
                    </a:lnTo>
                    <a:lnTo>
                      <a:pt x="3130" y="3016"/>
                    </a:lnTo>
                    <a:lnTo>
                      <a:pt x="3130" y="3020"/>
                    </a:lnTo>
                    <a:lnTo>
                      <a:pt x="3130" y="3020"/>
                    </a:lnTo>
                    <a:lnTo>
                      <a:pt x="3128" y="3028"/>
                    </a:lnTo>
                    <a:lnTo>
                      <a:pt x="3126" y="3034"/>
                    </a:lnTo>
                    <a:lnTo>
                      <a:pt x="3124" y="3040"/>
                    </a:lnTo>
                    <a:lnTo>
                      <a:pt x="3124" y="3056"/>
                    </a:lnTo>
                    <a:lnTo>
                      <a:pt x="3124" y="3056"/>
                    </a:lnTo>
                    <a:lnTo>
                      <a:pt x="3126" y="3068"/>
                    </a:lnTo>
                    <a:lnTo>
                      <a:pt x="3124" y="3070"/>
                    </a:lnTo>
                    <a:lnTo>
                      <a:pt x="3122" y="3072"/>
                    </a:lnTo>
                    <a:lnTo>
                      <a:pt x="3118" y="3076"/>
                    </a:lnTo>
                    <a:lnTo>
                      <a:pt x="3116" y="3080"/>
                    </a:lnTo>
                    <a:lnTo>
                      <a:pt x="3116" y="3088"/>
                    </a:lnTo>
                    <a:lnTo>
                      <a:pt x="3116" y="3088"/>
                    </a:lnTo>
                    <a:lnTo>
                      <a:pt x="3114" y="3096"/>
                    </a:lnTo>
                    <a:lnTo>
                      <a:pt x="3112" y="3102"/>
                    </a:lnTo>
                    <a:lnTo>
                      <a:pt x="3108" y="3108"/>
                    </a:lnTo>
                    <a:lnTo>
                      <a:pt x="3104" y="3112"/>
                    </a:lnTo>
                    <a:lnTo>
                      <a:pt x="3094" y="3118"/>
                    </a:lnTo>
                    <a:lnTo>
                      <a:pt x="3086" y="3122"/>
                    </a:lnTo>
                    <a:lnTo>
                      <a:pt x="3086" y="3122"/>
                    </a:lnTo>
                    <a:lnTo>
                      <a:pt x="3084" y="3126"/>
                    </a:lnTo>
                    <a:lnTo>
                      <a:pt x="3084" y="3126"/>
                    </a:lnTo>
                    <a:lnTo>
                      <a:pt x="3088" y="3128"/>
                    </a:lnTo>
                    <a:lnTo>
                      <a:pt x="3092" y="3132"/>
                    </a:lnTo>
                    <a:lnTo>
                      <a:pt x="3092" y="3134"/>
                    </a:lnTo>
                    <a:lnTo>
                      <a:pt x="3090" y="3138"/>
                    </a:lnTo>
                    <a:lnTo>
                      <a:pt x="3090" y="3138"/>
                    </a:lnTo>
                    <a:lnTo>
                      <a:pt x="3086" y="3142"/>
                    </a:lnTo>
                    <a:lnTo>
                      <a:pt x="3078" y="3144"/>
                    </a:lnTo>
                    <a:lnTo>
                      <a:pt x="3072" y="3144"/>
                    </a:lnTo>
                    <a:lnTo>
                      <a:pt x="3070" y="3142"/>
                    </a:lnTo>
                    <a:lnTo>
                      <a:pt x="3070" y="3140"/>
                    </a:lnTo>
                    <a:lnTo>
                      <a:pt x="3070" y="3140"/>
                    </a:lnTo>
                    <a:lnTo>
                      <a:pt x="3068" y="3134"/>
                    </a:lnTo>
                    <a:lnTo>
                      <a:pt x="3066" y="3132"/>
                    </a:lnTo>
                    <a:lnTo>
                      <a:pt x="3058" y="3132"/>
                    </a:lnTo>
                    <a:lnTo>
                      <a:pt x="3046" y="3132"/>
                    </a:lnTo>
                    <a:lnTo>
                      <a:pt x="3046" y="3132"/>
                    </a:lnTo>
                    <a:lnTo>
                      <a:pt x="3038" y="3134"/>
                    </a:lnTo>
                    <a:lnTo>
                      <a:pt x="3034" y="3138"/>
                    </a:lnTo>
                    <a:lnTo>
                      <a:pt x="3028" y="3142"/>
                    </a:lnTo>
                    <a:lnTo>
                      <a:pt x="3010" y="3144"/>
                    </a:lnTo>
                    <a:lnTo>
                      <a:pt x="3010" y="3144"/>
                    </a:lnTo>
                    <a:lnTo>
                      <a:pt x="2996" y="3146"/>
                    </a:lnTo>
                    <a:lnTo>
                      <a:pt x="2986" y="3152"/>
                    </a:lnTo>
                    <a:lnTo>
                      <a:pt x="2978" y="3156"/>
                    </a:lnTo>
                    <a:lnTo>
                      <a:pt x="2968" y="3160"/>
                    </a:lnTo>
                    <a:lnTo>
                      <a:pt x="2968" y="3160"/>
                    </a:lnTo>
                    <a:lnTo>
                      <a:pt x="2964" y="3160"/>
                    </a:lnTo>
                    <a:lnTo>
                      <a:pt x="2960" y="3158"/>
                    </a:lnTo>
                    <a:lnTo>
                      <a:pt x="2956" y="3148"/>
                    </a:lnTo>
                    <a:lnTo>
                      <a:pt x="2952" y="3144"/>
                    </a:lnTo>
                    <a:lnTo>
                      <a:pt x="2946" y="3138"/>
                    </a:lnTo>
                    <a:lnTo>
                      <a:pt x="2938" y="3134"/>
                    </a:lnTo>
                    <a:lnTo>
                      <a:pt x="2924" y="3130"/>
                    </a:lnTo>
                    <a:lnTo>
                      <a:pt x="2924" y="3130"/>
                    </a:lnTo>
                    <a:lnTo>
                      <a:pt x="2912" y="3126"/>
                    </a:lnTo>
                    <a:lnTo>
                      <a:pt x="2904" y="3120"/>
                    </a:lnTo>
                    <a:lnTo>
                      <a:pt x="2898" y="3112"/>
                    </a:lnTo>
                    <a:lnTo>
                      <a:pt x="2894" y="3102"/>
                    </a:lnTo>
                    <a:lnTo>
                      <a:pt x="2884" y="3076"/>
                    </a:lnTo>
                    <a:lnTo>
                      <a:pt x="2876" y="3062"/>
                    </a:lnTo>
                    <a:lnTo>
                      <a:pt x="2864" y="3046"/>
                    </a:lnTo>
                    <a:lnTo>
                      <a:pt x="2864" y="3046"/>
                    </a:lnTo>
                    <a:lnTo>
                      <a:pt x="2858" y="3036"/>
                    </a:lnTo>
                    <a:lnTo>
                      <a:pt x="2852" y="3028"/>
                    </a:lnTo>
                    <a:lnTo>
                      <a:pt x="2848" y="3010"/>
                    </a:lnTo>
                    <a:lnTo>
                      <a:pt x="2844" y="2998"/>
                    </a:lnTo>
                    <a:lnTo>
                      <a:pt x="2844" y="2994"/>
                    </a:lnTo>
                    <a:lnTo>
                      <a:pt x="2842" y="2992"/>
                    </a:lnTo>
                    <a:lnTo>
                      <a:pt x="2842" y="2992"/>
                    </a:lnTo>
                    <a:lnTo>
                      <a:pt x="2838" y="2990"/>
                    </a:lnTo>
                    <a:lnTo>
                      <a:pt x="2836" y="2988"/>
                    </a:lnTo>
                    <a:lnTo>
                      <a:pt x="2834" y="2976"/>
                    </a:lnTo>
                    <a:lnTo>
                      <a:pt x="2830" y="2948"/>
                    </a:lnTo>
                    <a:lnTo>
                      <a:pt x="2830" y="2948"/>
                    </a:lnTo>
                    <a:lnTo>
                      <a:pt x="2830" y="2938"/>
                    </a:lnTo>
                    <a:lnTo>
                      <a:pt x="2828" y="2934"/>
                    </a:lnTo>
                    <a:lnTo>
                      <a:pt x="2828" y="2932"/>
                    </a:lnTo>
                    <a:lnTo>
                      <a:pt x="2830" y="2926"/>
                    </a:lnTo>
                    <a:lnTo>
                      <a:pt x="2830" y="2926"/>
                    </a:lnTo>
                    <a:lnTo>
                      <a:pt x="2830" y="2916"/>
                    </a:lnTo>
                    <a:lnTo>
                      <a:pt x="2830" y="2906"/>
                    </a:lnTo>
                    <a:lnTo>
                      <a:pt x="2830" y="2886"/>
                    </a:lnTo>
                    <a:lnTo>
                      <a:pt x="2834" y="2854"/>
                    </a:lnTo>
                    <a:lnTo>
                      <a:pt x="2834" y="2854"/>
                    </a:lnTo>
                    <a:lnTo>
                      <a:pt x="2840" y="2820"/>
                    </a:lnTo>
                    <a:lnTo>
                      <a:pt x="2846" y="2800"/>
                    </a:lnTo>
                    <a:lnTo>
                      <a:pt x="2852" y="2784"/>
                    </a:lnTo>
                    <a:lnTo>
                      <a:pt x="2856" y="2766"/>
                    </a:lnTo>
                    <a:lnTo>
                      <a:pt x="2856" y="2766"/>
                    </a:lnTo>
                    <a:lnTo>
                      <a:pt x="2854" y="2748"/>
                    </a:lnTo>
                    <a:lnTo>
                      <a:pt x="2850" y="2728"/>
                    </a:lnTo>
                    <a:lnTo>
                      <a:pt x="2846" y="2710"/>
                    </a:lnTo>
                    <a:lnTo>
                      <a:pt x="2846" y="2696"/>
                    </a:lnTo>
                    <a:lnTo>
                      <a:pt x="2846" y="2696"/>
                    </a:lnTo>
                    <a:lnTo>
                      <a:pt x="2850" y="2686"/>
                    </a:lnTo>
                    <a:lnTo>
                      <a:pt x="2854" y="2678"/>
                    </a:lnTo>
                    <a:lnTo>
                      <a:pt x="2858" y="2672"/>
                    </a:lnTo>
                    <a:lnTo>
                      <a:pt x="2864" y="2662"/>
                    </a:lnTo>
                    <a:lnTo>
                      <a:pt x="2864" y="2662"/>
                    </a:lnTo>
                    <a:lnTo>
                      <a:pt x="2866" y="2658"/>
                    </a:lnTo>
                    <a:lnTo>
                      <a:pt x="2870" y="2654"/>
                    </a:lnTo>
                    <a:lnTo>
                      <a:pt x="2880" y="2646"/>
                    </a:lnTo>
                    <a:lnTo>
                      <a:pt x="2886" y="2642"/>
                    </a:lnTo>
                    <a:lnTo>
                      <a:pt x="2888" y="2640"/>
                    </a:lnTo>
                    <a:lnTo>
                      <a:pt x="2886" y="2638"/>
                    </a:lnTo>
                    <a:lnTo>
                      <a:pt x="2886" y="2638"/>
                    </a:lnTo>
                    <a:lnTo>
                      <a:pt x="2880" y="2628"/>
                    </a:lnTo>
                    <a:lnTo>
                      <a:pt x="2878" y="2626"/>
                    </a:lnTo>
                    <a:lnTo>
                      <a:pt x="2882" y="2628"/>
                    </a:lnTo>
                    <a:lnTo>
                      <a:pt x="2882" y="2628"/>
                    </a:lnTo>
                    <a:lnTo>
                      <a:pt x="2886" y="2628"/>
                    </a:lnTo>
                    <a:lnTo>
                      <a:pt x="2890" y="2628"/>
                    </a:lnTo>
                    <a:lnTo>
                      <a:pt x="2892" y="2626"/>
                    </a:lnTo>
                    <a:lnTo>
                      <a:pt x="2894" y="2628"/>
                    </a:lnTo>
                    <a:lnTo>
                      <a:pt x="2894" y="2628"/>
                    </a:lnTo>
                    <a:lnTo>
                      <a:pt x="2896" y="2628"/>
                    </a:lnTo>
                    <a:lnTo>
                      <a:pt x="2902" y="2628"/>
                    </a:lnTo>
                    <a:lnTo>
                      <a:pt x="2912" y="2624"/>
                    </a:lnTo>
                    <a:lnTo>
                      <a:pt x="2926" y="2616"/>
                    </a:lnTo>
                    <a:lnTo>
                      <a:pt x="2936" y="2606"/>
                    </a:lnTo>
                    <a:lnTo>
                      <a:pt x="2936" y="2606"/>
                    </a:lnTo>
                    <a:lnTo>
                      <a:pt x="2942" y="2600"/>
                    </a:lnTo>
                    <a:lnTo>
                      <a:pt x="2948" y="2594"/>
                    </a:lnTo>
                    <a:lnTo>
                      <a:pt x="2964" y="2584"/>
                    </a:lnTo>
                    <a:lnTo>
                      <a:pt x="2964" y="2584"/>
                    </a:lnTo>
                    <a:lnTo>
                      <a:pt x="2980" y="2572"/>
                    </a:lnTo>
                    <a:lnTo>
                      <a:pt x="2990" y="2570"/>
                    </a:lnTo>
                    <a:lnTo>
                      <a:pt x="3006" y="2568"/>
                    </a:lnTo>
                    <a:lnTo>
                      <a:pt x="3006" y="2568"/>
                    </a:lnTo>
                    <a:lnTo>
                      <a:pt x="3014" y="2568"/>
                    </a:lnTo>
                    <a:lnTo>
                      <a:pt x="3020" y="2570"/>
                    </a:lnTo>
                    <a:lnTo>
                      <a:pt x="3032" y="2574"/>
                    </a:lnTo>
                    <a:lnTo>
                      <a:pt x="3040" y="2580"/>
                    </a:lnTo>
                    <a:lnTo>
                      <a:pt x="3046" y="2580"/>
                    </a:lnTo>
                    <a:lnTo>
                      <a:pt x="3050" y="2580"/>
                    </a:lnTo>
                    <a:lnTo>
                      <a:pt x="3050" y="2580"/>
                    </a:lnTo>
                    <a:lnTo>
                      <a:pt x="3060" y="2578"/>
                    </a:lnTo>
                    <a:lnTo>
                      <a:pt x="3064" y="2580"/>
                    </a:lnTo>
                    <a:lnTo>
                      <a:pt x="3068" y="2582"/>
                    </a:lnTo>
                    <a:lnTo>
                      <a:pt x="3072" y="2580"/>
                    </a:lnTo>
                    <a:lnTo>
                      <a:pt x="3072" y="2580"/>
                    </a:lnTo>
                    <a:lnTo>
                      <a:pt x="3074" y="2578"/>
                    </a:lnTo>
                    <a:lnTo>
                      <a:pt x="3072" y="2578"/>
                    </a:lnTo>
                    <a:lnTo>
                      <a:pt x="3066" y="2576"/>
                    </a:lnTo>
                    <a:lnTo>
                      <a:pt x="3058" y="2572"/>
                    </a:lnTo>
                    <a:lnTo>
                      <a:pt x="3058" y="2572"/>
                    </a:lnTo>
                    <a:lnTo>
                      <a:pt x="3060" y="2568"/>
                    </a:lnTo>
                    <a:lnTo>
                      <a:pt x="3060" y="2568"/>
                    </a:lnTo>
                    <a:lnTo>
                      <a:pt x="3068" y="2566"/>
                    </a:lnTo>
                    <a:lnTo>
                      <a:pt x="3074" y="2568"/>
                    </a:lnTo>
                    <a:lnTo>
                      <a:pt x="3078" y="2572"/>
                    </a:lnTo>
                    <a:lnTo>
                      <a:pt x="3082" y="2578"/>
                    </a:lnTo>
                    <a:lnTo>
                      <a:pt x="3082" y="2578"/>
                    </a:lnTo>
                    <a:lnTo>
                      <a:pt x="3084" y="2580"/>
                    </a:lnTo>
                    <a:lnTo>
                      <a:pt x="3086" y="2582"/>
                    </a:lnTo>
                    <a:lnTo>
                      <a:pt x="3092" y="2584"/>
                    </a:lnTo>
                    <a:lnTo>
                      <a:pt x="3096" y="2586"/>
                    </a:lnTo>
                    <a:lnTo>
                      <a:pt x="3094" y="2588"/>
                    </a:lnTo>
                    <a:lnTo>
                      <a:pt x="3092" y="2590"/>
                    </a:lnTo>
                    <a:lnTo>
                      <a:pt x="3092" y="2590"/>
                    </a:lnTo>
                    <a:lnTo>
                      <a:pt x="3092" y="2594"/>
                    </a:lnTo>
                    <a:lnTo>
                      <a:pt x="3094" y="2596"/>
                    </a:lnTo>
                    <a:lnTo>
                      <a:pt x="3102" y="2600"/>
                    </a:lnTo>
                    <a:lnTo>
                      <a:pt x="3112" y="2600"/>
                    </a:lnTo>
                    <a:lnTo>
                      <a:pt x="3118" y="2600"/>
                    </a:lnTo>
                    <a:lnTo>
                      <a:pt x="3118" y="2600"/>
                    </a:lnTo>
                    <a:lnTo>
                      <a:pt x="3120" y="2596"/>
                    </a:lnTo>
                    <a:lnTo>
                      <a:pt x="3126" y="2594"/>
                    </a:lnTo>
                    <a:lnTo>
                      <a:pt x="3130" y="2594"/>
                    </a:lnTo>
                    <a:lnTo>
                      <a:pt x="3134" y="2600"/>
                    </a:lnTo>
                    <a:lnTo>
                      <a:pt x="3134" y="2600"/>
                    </a:lnTo>
                    <a:lnTo>
                      <a:pt x="3136" y="2602"/>
                    </a:lnTo>
                    <a:lnTo>
                      <a:pt x="3138" y="2604"/>
                    </a:lnTo>
                    <a:lnTo>
                      <a:pt x="3142" y="2602"/>
                    </a:lnTo>
                    <a:lnTo>
                      <a:pt x="3144" y="2596"/>
                    </a:lnTo>
                    <a:lnTo>
                      <a:pt x="3144" y="2592"/>
                    </a:lnTo>
                    <a:lnTo>
                      <a:pt x="3142" y="2588"/>
                    </a:lnTo>
                    <a:lnTo>
                      <a:pt x="3142" y="2588"/>
                    </a:lnTo>
                    <a:lnTo>
                      <a:pt x="3142" y="2584"/>
                    </a:lnTo>
                    <a:lnTo>
                      <a:pt x="3146" y="2584"/>
                    </a:lnTo>
                    <a:lnTo>
                      <a:pt x="3152" y="2586"/>
                    </a:lnTo>
                    <a:lnTo>
                      <a:pt x="3160" y="2594"/>
                    </a:lnTo>
                    <a:lnTo>
                      <a:pt x="3160" y="2594"/>
                    </a:lnTo>
                    <a:lnTo>
                      <a:pt x="3166" y="2602"/>
                    </a:lnTo>
                    <a:lnTo>
                      <a:pt x="3168" y="2608"/>
                    </a:lnTo>
                    <a:lnTo>
                      <a:pt x="3168" y="2610"/>
                    </a:lnTo>
                    <a:lnTo>
                      <a:pt x="3170" y="2610"/>
                    </a:lnTo>
                    <a:lnTo>
                      <a:pt x="3176" y="2606"/>
                    </a:lnTo>
                    <a:lnTo>
                      <a:pt x="3176" y="2606"/>
                    </a:lnTo>
                    <a:lnTo>
                      <a:pt x="3180" y="2602"/>
                    </a:lnTo>
                    <a:lnTo>
                      <a:pt x="3182" y="2600"/>
                    </a:lnTo>
                    <a:lnTo>
                      <a:pt x="3182" y="2596"/>
                    </a:lnTo>
                    <a:lnTo>
                      <a:pt x="3180" y="2594"/>
                    </a:lnTo>
                    <a:lnTo>
                      <a:pt x="3174" y="2590"/>
                    </a:lnTo>
                    <a:lnTo>
                      <a:pt x="3162" y="2584"/>
                    </a:lnTo>
                    <a:lnTo>
                      <a:pt x="3162" y="2584"/>
                    </a:lnTo>
                    <a:lnTo>
                      <a:pt x="3158" y="2580"/>
                    </a:lnTo>
                    <a:lnTo>
                      <a:pt x="3158" y="2578"/>
                    </a:lnTo>
                    <a:lnTo>
                      <a:pt x="3160" y="2576"/>
                    </a:lnTo>
                    <a:lnTo>
                      <a:pt x="3164" y="2574"/>
                    </a:lnTo>
                    <a:lnTo>
                      <a:pt x="3170" y="2568"/>
                    </a:lnTo>
                    <a:lnTo>
                      <a:pt x="3172" y="2564"/>
                    </a:lnTo>
                    <a:lnTo>
                      <a:pt x="3172" y="2560"/>
                    </a:lnTo>
                    <a:lnTo>
                      <a:pt x="3172" y="2560"/>
                    </a:lnTo>
                    <a:lnTo>
                      <a:pt x="3170" y="2556"/>
                    </a:lnTo>
                    <a:lnTo>
                      <a:pt x="3168" y="2556"/>
                    </a:lnTo>
                    <a:lnTo>
                      <a:pt x="3164" y="2558"/>
                    </a:lnTo>
                    <a:lnTo>
                      <a:pt x="3160" y="2562"/>
                    </a:lnTo>
                    <a:lnTo>
                      <a:pt x="3158" y="2562"/>
                    </a:lnTo>
                    <a:lnTo>
                      <a:pt x="3156" y="2562"/>
                    </a:lnTo>
                    <a:lnTo>
                      <a:pt x="3156" y="2562"/>
                    </a:lnTo>
                    <a:lnTo>
                      <a:pt x="3154" y="2560"/>
                    </a:lnTo>
                    <a:lnTo>
                      <a:pt x="3154" y="2558"/>
                    </a:lnTo>
                    <a:lnTo>
                      <a:pt x="3156" y="2556"/>
                    </a:lnTo>
                    <a:lnTo>
                      <a:pt x="3158" y="2552"/>
                    </a:lnTo>
                    <a:lnTo>
                      <a:pt x="3154" y="2550"/>
                    </a:lnTo>
                    <a:lnTo>
                      <a:pt x="3154" y="2550"/>
                    </a:lnTo>
                    <a:lnTo>
                      <a:pt x="3148" y="2550"/>
                    </a:lnTo>
                    <a:lnTo>
                      <a:pt x="3144" y="2554"/>
                    </a:lnTo>
                    <a:lnTo>
                      <a:pt x="3142" y="2556"/>
                    </a:lnTo>
                    <a:lnTo>
                      <a:pt x="3134" y="2554"/>
                    </a:lnTo>
                    <a:lnTo>
                      <a:pt x="3134" y="2554"/>
                    </a:lnTo>
                    <a:lnTo>
                      <a:pt x="3130" y="2550"/>
                    </a:lnTo>
                    <a:lnTo>
                      <a:pt x="3128" y="2548"/>
                    </a:lnTo>
                    <a:lnTo>
                      <a:pt x="3128" y="2544"/>
                    </a:lnTo>
                    <a:lnTo>
                      <a:pt x="3130" y="2540"/>
                    </a:lnTo>
                    <a:lnTo>
                      <a:pt x="3132" y="2538"/>
                    </a:lnTo>
                    <a:lnTo>
                      <a:pt x="3136" y="2536"/>
                    </a:lnTo>
                    <a:lnTo>
                      <a:pt x="3142" y="2536"/>
                    </a:lnTo>
                    <a:lnTo>
                      <a:pt x="3148" y="2538"/>
                    </a:lnTo>
                    <a:lnTo>
                      <a:pt x="3148" y="2538"/>
                    </a:lnTo>
                    <a:lnTo>
                      <a:pt x="3156" y="2544"/>
                    </a:lnTo>
                    <a:lnTo>
                      <a:pt x="3164" y="2546"/>
                    </a:lnTo>
                    <a:lnTo>
                      <a:pt x="3170" y="2544"/>
                    </a:lnTo>
                    <a:lnTo>
                      <a:pt x="3178" y="2538"/>
                    </a:lnTo>
                    <a:lnTo>
                      <a:pt x="3178" y="2538"/>
                    </a:lnTo>
                    <a:lnTo>
                      <a:pt x="3182" y="2536"/>
                    </a:lnTo>
                    <a:lnTo>
                      <a:pt x="3190" y="2536"/>
                    </a:lnTo>
                    <a:lnTo>
                      <a:pt x="3202" y="2536"/>
                    </a:lnTo>
                    <a:lnTo>
                      <a:pt x="3214" y="2538"/>
                    </a:lnTo>
                    <a:lnTo>
                      <a:pt x="3218" y="2538"/>
                    </a:lnTo>
                    <a:lnTo>
                      <a:pt x="3220" y="2536"/>
                    </a:lnTo>
                    <a:lnTo>
                      <a:pt x="3220" y="2536"/>
                    </a:lnTo>
                    <a:lnTo>
                      <a:pt x="3222" y="2522"/>
                    </a:lnTo>
                    <a:lnTo>
                      <a:pt x="3224" y="2520"/>
                    </a:lnTo>
                    <a:lnTo>
                      <a:pt x="3226" y="2522"/>
                    </a:lnTo>
                    <a:lnTo>
                      <a:pt x="3232" y="2534"/>
                    </a:lnTo>
                    <a:lnTo>
                      <a:pt x="3232" y="2534"/>
                    </a:lnTo>
                    <a:lnTo>
                      <a:pt x="3232" y="2538"/>
                    </a:lnTo>
                    <a:lnTo>
                      <a:pt x="3230" y="2540"/>
                    </a:lnTo>
                    <a:lnTo>
                      <a:pt x="3226" y="2544"/>
                    </a:lnTo>
                    <a:lnTo>
                      <a:pt x="3224" y="2546"/>
                    </a:lnTo>
                    <a:lnTo>
                      <a:pt x="3234" y="2544"/>
                    </a:lnTo>
                    <a:lnTo>
                      <a:pt x="3234" y="2544"/>
                    </a:lnTo>
                    <a:lnTo>
                      <a:pt x="3268" y="2536"/>
                    </a:lnTo>
                    <a:lnTo>
                      <a:pt x="3282" y="2536"/>
                    </a:lnTo>
                    <a:lnTo>
                      <a:pt x="3296" y="2538"/>
                    </a:lnTo>
                    <a:lnTo>
                      <a:pt x="3296" y="2538"/>
                    </a:lnTo>
                    <a:lnTo>
                      <a:pt x="3312" y="2544"/>
                    </a:lnTo>
                    <a:lnTo>
                      <a:pt x="3318" y="2546"/>
                    </a:lnTo>
                    <a:lnTo>
                      <a:pt x="3320" y="2552"/>
                    </a:lnTo>
                    <a:lnTo>
                      <a:pt x="3320" y="2552"/>
                    </a:lnTo>
                    <a:lnTo>
                      <a:pt x="3324" y="2556"/>
                    </a:lnTo>
                    <a:lnTo>
                      <a:pt x="3326" y="2556"/>
                    </a:lnTo>
                    <a:lnTo>
                      <a:pt x="3330" y="2560"/>
                    </a:lnTo>
                    <a:lnTo>
                      <a:pt x="3330" y="2566"/>
                    </a:lnTo>
                    <a:lnTo>
                      <a:pt x="3330" y="2566"/>
                    </a:lnTo>
                    <a:lnTo>
                      <a:pt x="3332" y="2570"/>
                    </a:lnTo>
                    <a:lnTo>
                      <a:pt x="3336" y="2572"/>
                    </a:lnTo>
                    <a:lnTo>
                      <a:pt x="3340" y="2570"/>
                    </a:lnTo>
                    <a:lnTo>
                      <a:pt x="3346" y="2570"/>
                    </a:lnTo>
                    <a:lnTo>
                      <a:pt x="3360" y="2564"/>
                    </a:lnTo>
                    <a:lnTo>
                      <a:pt x="3368" y="2562"/>
                    </a:lnTo>
                    <a:lnTo>
                      <a:pt x="3368" y="2562"/>
                    </a:lnTo>
                    <a:lnTo>
                      <a:pt x="3370" y="2560"/>
                    </a:lnTo>
                    <a:lnTo>
                      <a:pt x="3372" y="2560"/>
                    </a:lnTo>
                    <a:lnTo>
                      <a:pt x="3372" y="2556"/>
                    </a:lnTo>
                    <a:lnTo>
                      <a:pt x="3376" y="2552"/>
                    </a:lnTo>
                    <a:lnTo>
                      <a:pt x="3382" y="2552"/>
                    </a:lnTo>
                    <a:lnTo>
                      <a:pt x="3382" y="2552"/>
                    </a:lnTo>
                    <a:lnTo>
                      <a:pt x="3388" y="2554"/>
                    </a:lnTo>
                    <a:lnTo>
                      <a:pt x="3394" y="2558"/>
                    </a:lnTo>
                    <a:lnTo>
                      <a:pt x="3406" y="2574"/>
                    </a:lnTo>
                    <a:lnTo>
                      <a:pt x="3418" y="2592"/>
                    </a:lnTo>
                    <a:lnTo>
                      <a:pt x="3424" y="2596"/>
                    </a:lnTo>
                    <a:lnTo>
                      <a:pt x="3428" y="2598"/>
                    </a:lnTo>
                    <a:lnTo>
                      <a:pt x="3428" y="2598"/>
                    </a:lnTo>
                    <a:lnTo>
                      <a:pt x="3432" y="2600"/>
                    </a:lnTo>
                    <a:lnTo>
                      <a:pt x="3434" y="2604"/>
                    </a:lnTo>
                    <a:lnTo>
                      <a:pt x="3438" y="2616"/>
                    </a:lnTo>
                    <a:lnTo>
                      <a:pt x="3440" y="2630"/>
                    </a:lnTo>
                    <a:lnTo>
                      <a:pt x="3436" y="2646"/>
                    </a:lnTo>
                    <a:lnTo>
                      <a:pt x="3436" y="2646"/>
                    </a:lnTo>
                    <a:lnTo>
                      <a:pt x="3434" y="2658"/>
                    </a:lnTo>
                    <a:lnTo>
                      <a:pt x="3434" y="2670"/>
                    </a:lnTo>
                    <a:lnTo>
                      <a:pt x="3436" y="2676"/>
                    </a:lnTo>
                    <a:lnTo>
                      <a:pt x="3438" y="2678"/>
                    </a:lnTo>
                    <a:lnTo>
                      <a:pt x="3440" y="2676"/>
                    </a:lnTo>
                    <a:lnTo>
                      <a:pt x="3440" y="2676"/>
                    </a:lnTo>
                    <a:lnTo>
                      <a:pt x="3446" y="2672"/>
                    </a:lnTo>
                    <a:lnTo>
                      <a:pt x="3450" y="2670"/>
                    </a:lnTo>
                    <a:lnTo>
                      <a:pt x="3450" y="2670"/>
                    </a:lnTo>
                    <a:lnTo>
                      <a:pt x="3452" y="2672"/>
                    </a:lnTo>
                    <a:lnTo>
                      <a:pt x="3448" y="2678"/>
                    </a:lnTo>
                    <a:lnTo>
                      <a:pt x="3448" y="2678"/>
                    </a:lnTo>
                    <a:lnTo>
                      <a:pt x="3444" y="2682"/>
                    </a:lnTo>
                    <a:lnTo>
                      <a:pt x="3444" y="2688"/>
                    </a:lnTo>
                    <a:lnTo>
                      <a:pt x="3446" y="2698"/>
                    </a:lnTo>
                    <a:lnTo>
                      <a:pt x="3450" y="2710"/>
                    </a:lnTo>
                    <a:lnTo>
                      <a:pt x="3456" y="2718"/>
                    </a:lnTo>
                    <a:lnTo>
                      <a:pt x="3456" y="2718"/>
                    </a:lnTo>
                    <a:lnTo>
                      <a:pt x="3458" y="2720"/>
                    </a:lnTo>
                    <a:lnTo>
                      <a:pt x="3460" y="2720"/>
                    </a:lnTo>
                    <a:lnTo>
                      <a:pt x="3462" y="2720"/>
                    </a:lnTo>
                    <a:lnTo>
                      <a:pt x="3462" y="2718"/>
                    </a:lnTo>
                    <a:lnTo>
                      <a:pt x="3462" y="2720"/>
                    </a:lnTo>
                    <a:lnTo>
                      <a:pt x="3464" y="2726"/>
                    </a:lnTo>
                    <a:lnTo>
                      <a:pt x="3464" y="2726"/>
                    </a:lnTo>
                    <a:lnTo>
                      <a:pt x="3466" y="2734"/>
                    </a:lnTo>
                    <a:lnTo>
                      <a:pt x="3470" y="2738"/>
                    </a:lnTo>
                    <a:lnTo>
                      <a:pt x="3474" y="2742"/>
                    </a:lnTo>
                    <a:lnTo>
                      <a:pt x="3476" y="2754"/>
                    </a:lnTo>
                    <a:lnTo>
                      <a:pt x="3476" y="2754"/>
                    </a:lnTo>
                    <a:lnTo>
                      <a:pt x="3478" y="2760"/>
                    </a:lnTo>
                    <a:lnTo>
                      <a:pt x="3480" y="2764"/>
                    </a:lnTo>
                    <a:lnTo>
                      <a:pt x="3484" y="2768"/>
                    </a:lnTo>
                    <a:lnTo>
                      <a:pt x="3486" y="2768"/>
                    </a:lnTo>
                    <a:lnTo>
                      <a:pt x="3492" y="2772"/>
                    </a:lnTo>
                    <a:lnTo>
                      <a:pt x="3496" y="2776"/>
                    </a:lnTo>
                    <a:lnTo>
                      <a:pt x="3498" y="2782"/>
                    </a:lnTo>
                    <a:lnTo>
                      <a:pt x="3498" y="2782"/>
                    </a:lnTo>
                    <a:lnTo>
                      <a:pt x="3500" y="2792"/>
                    </a:lnTo>
                    <a:lnTo>
                      <a:pt x="3504" y="2796"/>
                    </a:lnTo>
                    <a:lnTo>
                      <a:pt x="3506" y="2796"/>
                    </a:lnTo>
                    <a:lnTo>
                      <a:pt x="3504" y="2798"/>
                    </a:lnTo>
                    <a:lnTo>
                      <a:pt x="3504" y="2798"/>
                    </a:lnTo>
                    <a:lnTo>
                      <a:pt x="3502" y="2804"/>
                    </a:lnTo>
                    <a:lnTo>
                      <a:pt x="3504" y="2808"/>
                    </a:lnTo>
                    <a:lnTo>
                      <a:pt x="3508" y="2808"/>
                    </a:lnTo>
                    <a:lnTo>
                      <a:pt x="3518" y="2806"/>
                    </a:lnTo>
                    <a:lnTo>
                      <a:pt x="3518" y="2806"/>
                    </a:lnTo>
                    <a:lnTo>
                      <a:pt x="3522" y="2806"/>
                    </a:lnTo>
                    <a:lnTo>
                      <a:pt x="3524" y="2806"/>
                    </a:lnTo>
                    <a:lnTo>
                      <a:pt x="3526" y="2810"/>
                    </a:lnTo>
                    <a:lnTo>
                      <a:pt x="3526" y="2810"/>
                    </a:lnTo>
                    <a:lnTo>
                      <a:pt x="3530" y="2804"/>
                    </a:lnTo>
                    <a:lnTo>
                      <a:pt x="3530" y="2804"/>
                    </a:lnTo>
                    <a:lnTo>
                      <a:pt x="3534" y="2796"/>
                    </a:lnTo>
                    <a:lnTo>
                      <a:pt x="3536" y="2790"/>
                    </a:lnTo>
                    <a:lnTo>
                      <a:pt x="3536" y="2786"/>
                    </a:lnTo>
                    <a:lnTo>
                      <a:pt x="3540" y="2778"/>
                    </a:lnTo>
                    <a:lnTo>
                      <a:pt x="3540" y="2778"/>
                    </a:lnTo>
                    <a:lnTo>
                      <a:pt x="3544" y="2768"/>
                    </a:lnTo>
                    <a:lnTo>
                      <a:pt x="3544" y="2758"/>
                    </a:lnTo>
                    <a:lnTo>
                      <a:pt x="3544" y="2746"/>
                    </a:lnTo>
                    <a:lnTo>
                      <a:pt x="3546" y="2732"/>
                    </a:lnTo>
                    <a:lnTo>
                      <a:pt x="3546" y="2732"/>
                    </a:lnTo>
                    <a:lnTo>
                      <a:pt x="3546" y="2722"/>
                    </a:lnTo>
                    <a:lnTo>
                      <a:pt x="3544" y="2712"/>
                    </a:lnTo>
                    <a:lnTo>
                      <a:pt x="3536" y="2686"/>
                    </a:lnTo>
                    <a:lnTo>
                      <a:pt x="3526" y="2662"/>
                    </a:lnTo>
                    <a:lnTo>
                      <a:pt x="3526" y="2650"/>
                    </a:lnTo>
                    <a:lnTo>
                      <a:pt x="3526" y="2642"/>
                    </a:lnTo>
                    <a:lnTo>
                      <a:pt x="3526" y="2642"/>
                    </a:lnTo>
                    <a:lnTo>
                      <a:pt x="3526" y="2636"/>
                    </a:lnTo>
                    <a:lnTo>
                      <a:pt x="3524" y="2630"/>
                    </a:lnTo>
                    <a:lnTo>
                      <a:pt x="3514" y="2610"/>
                    </a:lnTo>
                    <a:lnTo>
                      <a:pt x="3506" y="2598"/>
                    </a:lnTo>
                    <a:lnTo>
                      <a:pt x="3500" y="2582"/>
                    </a:lnTo>
                    <a:lnTo>
                      <a:pt x="3496" y="2564"/>
                    </a:lnTo>
                    <a:lnTo>
                      <a:pt x="3492" y="2542"/>
                    </a:lnTo>
                    <a:lnTo>
                      <a:pt x="3492" y="2542"/>
                    </a:lnTo>
                    <a:lnTo>
                      <a:pt x="3490" y="2520"/>
                    </a:lnTo>
                    <a:lnTo>
                      <a:pt x="3492" y="2500"/>
                    </a:lnTo>
                    <a:lnTo>
                      <a:pt x="3496" y="2484"/>
                    </a:lnTo>
                    <a:lnTo>
                      <a:pt x="3502" y="2470"/>
                    </a:lnTo>
                    <a:lnTo>
                      <a:pt x="3508" y="2458"/>
                    </a:lnTo>
                    <a:lnTo>
                      <a:pt x="3514" y="2448"/>
                    </a:lnTo>
                    <a:lnTo>
                      <a:pt x="3524" y="2438"/>
                    </a:lnTo>
                    <a:lnTo>
                      <a:pt x="3524" y="2438"/>
                    </a:lnTo>
                    <a:lnTo>
                      <a:pt x="3528" y="2434"/>
                    </a:lnTo>
                    <a:lnTo>
                      <a:pt x="3528" y="2432"/>
                    </a:lnTo>
                    <a:lnTo>
                      <a:pt x="3528" y="2428"/>
                    </a:lnTo>
                    <a:lnTo>
                      <a:pt x="3528" y="2426"/>
                    </a:lnTo>
                    <a:lnTo>
                      <a:pt x="3528" y="2426"/>
                    </a:lnTo>
                    <a:lnTo>
                      <a:pt x="3536" y="2424"/>
                    </a:lnTo>
                    <a:lnTo>
                      <a:pt x="3536" y="2424"/>
                    </a:lnTo>
                    <a:lnTo>
                      <a:pt x="3542" y="2424"/>
                    </a:lnTo>
                    <a:lnTo>
                      <a:pt x="3548" y="2420"/>
                    </a:lnTo>
                    <a:lnTo>
                      <a:pt x="3556" y="2412"/>
                    </a:lnTo>
                    <a:lnTo>
                      <a:pt x="3564" y="2402"/>
                    </a:lnTo>
                    <a:lnTo>
                      <a:pt x="3568" y="2400"/>
                    </a:lnTo>
                    <a:lnTo>
                      <a:pt x="3570" y="2398"/>
                    </a:lnTo>
                    <a:lnTo>
                      <a:pt x="3570" y="2398"/>
                    </a:lnTo>
                    <a:lnTo>
                      <a:pt x="3574" y="2398"/>
                    </a:lnTo>
                    <a:lnTo>
                      <a:pt x="3576" y="2394"/>
                    </a:lnTo>
                    <a:lnTo>
                      <a:pt x="3580" y="2384"/>
                    </a:lnTo>
                    <a:lnTo>
                      <a:pt x="3588" y="2370"/>
                    </a:lnTo>
                    <a:lnTo>
                      <a:pt x="3592" y="2362"/>
                    </a:lnTo>
                    <a:lnTo>
                      <a:pt x="3600" y="2356"/>
                    </a:lnTo>
                    <a:lnTo>
                      <a:pt x="3600" y="2356"/>
                    </a:lnTo>
                    <a:lnTo>
                      <a:pt x="3606" y="2352"/>
                    </a:lnTo>
                    <a:lnTo>
                      <a:pt x="3612" y="2350"/>
                    </a:lnTo>
                    <a:lnTo>
                      <a:pt x="3624" y="2350"/>
                    </a:lnTo>
                    <a:lnTo>
                      <a:pt x="3628" y="2350"/>
                    </a:lnTo>
                    <a:lnTo>
                      <a:pt x="3630" y="2350"/>
                    </a:lnTo>
                    <a:lnTo>
                      <a:pt x="3634" y="2346"/>
                    </a:lnTo>
                    <a:lnTo>
                      <a:pt x="3636" y="2342"/>
                    </a:lnTo>
                    <a:lnTo>
                      <a:pt x="3636" y="2342"/>
                    </a:lnTo>
                    <a:lnTo>
                      <a:pt x="3638" y="2334"/>
                    </a:lnTo>
                    <a:lnTo>
                      <a:pt x="3642" y="2328"/>
                    </a:lnTo>
                    <a:lnTo>
                      <a:pt x="3654" y="2318"/>
                    </a:lnTo>
                    <a:lnTo>
                      <a:pt x="3666" y="2310"/>
                    </a:lnTo>
                    <a:lnTo>
                      <a:pt x="3680" y="2306"/>
                    </a:lnTo>
                    <a:lnTo>
                      <a:pt x="3680" y="2306"/>
                    </a:lnTo>
                    <a:lnTo>
                      <a:pt x="3690" y="2304"/>
                    </a:lnTo>
                    <a:lnTo>
                      <a:pt x="3696" y="2300"/>
                    </a:lnTo>
                    <a:lnTo>
                      <a:pt x="3698" y="2294"/>
                    </a:lnTo>
                    <a:lnTo>
                      <a:pt x="3698" y="2292"/>
                    </a:lnTo>
                    <a:lnTo>
                      <a:pt x="3696" y="2290"/>
                    </a:lnTo>
                    <a:lnTo>
                      <a:pt x="3696" y="2290"/>
                    </a:lnTo>
                    <a:lnTo>
                      <a:pt x="3694" y="2290"/>
                    </a:lnTo>
                    <a:lnTo>
                      <a:pt x="3690" y="2290"/>
                    </a:lnTo>
                    <a:lnTo>
                      <a:pt x="3686" y="2294"/>
                    </a:lnTo>
                    <a:lnTo>
                      <a:pt x="3680" y="2296"/>
                    </a:lnTo>
                    <a:lnTo>
                      <a:pt x="3676" y="2298"/>
                    </a:lnTo>
                    <a:lnTo>
                      <a:pt x="3674" y="2296"/>
                    </a:lnTo>
                    <a:lnTo>
                      <a:pt x="3674" y="2296"/>
                    </a:lnTo>
                    <a:lnTo>
                      <a:pt x="3672" y="2294"/>
                    </a:lnTo>
                    <a:lnTo>
                      <a:pt x="3674" y="2292"/>
                    </a:lnTo>
                    <a:lnTo>
                      <a:pt x="3680" y="2290"/>
                    </a:lnTo>
                    <a:lnTo>
                      <a:pt x="3682" y="2288"/>
                    </a:lnTo>
                    <a:lnTo>
                      <a:pt x="3684" y="2286"/>
                    </a:lnTo>
                    <a:lnTo>
                      <a:pt x="3684" y="2286"/>
                    </a:lnTo>
                    <a:lnTo>
                      <a:pt x="3686" y="2282"/>
                    </a:lnTo>
                    <a:lnTo>
                      <a:pt x="3684" y="2278"/>
                    </a:lnTo>
                    <a:lnTo>
                      <a:pt x="3678" y="2272"/>
                    </a:lnTo>
                    <a:lnTo>
                      <a:pt x="3676" y="2268"/>
                    </a:lnTo>
                    <a:lnTo>
                      <a:pt x="3682" y="2268"/>
                    </a:lnTo>
                    <a:lnTo>
                      <a:pt x="3682" y="2268"/>
                    </a:lnTo>
                    <a:lnTo>
                      <a:pt x="3692" y="2272"/>
                    </a:lnTo>
                    <a:lnTo>
                      <a:pt x="3696" y="2274"/>
                    </a:lnTo>
                    <a:lnTo>
                      <a:pt x="3698" y="2276"/>
                    </a:lnTo>
                    <a:lnTo>
                      <a:pt x="3700" y="2274"/>
                    </a:lnTo>
                    <a:lnTo>
                      <a:pt x="3706" y="2270"/>
                    </a:lnTo>
                    <a:lnTo>
                      <a:pt x="3706" y="2270"/>
                    </a:lnTo>
                    <a:lnTo>
                      <a:pt x="3710" y="2264"/>
                    </a:lnTo>
                    <a:lnTo>
                      <a:pt x="3714" y="2262"/>
                    </a:lnTo>
                    <a:lnTo>
                      <a:pt x="3716" y="2260"/>
                    </a:lnTo>
                    <a:lnTo>
                      <a:pt x="3718" y="2254"/>
                    </a:lnTo>
                    <a:lnTo>
                      <a:pt x="3718" y="2254"/>
                    </a:lnTo>
                    <a:lnTo>
                      <a:pt x="3720" y="2246"/>
                    </a:lnTo>
                    <a:lnTo>
                      <a:pt x="3718" y="2242"/>
                    </a:lnTo>
                    <a:lnTo>
                      <a:pt x="3714" y="2240"/>
                    </a:lnTo>
                    <a:lnTo>
                      <a:pt x="3710" y="2244"/>
                    </a:lnTo>
                    <a:lnTo>
                      <a:pt x="3710" y="2244"/>
                    </a:lnTo>
                    <a:lnTo>
                      <a:pt x="3708" y="2244"/>
                    </a:lnTo>
                    <a:lnTo>
                      <a:pt x="3708" y="2242"/>
                    </a:lnTo>
                    <a:lnTo>
                      <a:pt x="3704" y="2240"/>
                    </a:lnTo>
                    <a:lnTo>
                      <a:pt x="3694" y="2240"/>
                    </a:lnTo>
                    <a:lnTo>
                      <a:pt x="3694" y="2240"/>
                    </a:lnTo>
                    <a:lnTo>
                      <a:pt x="3684" y="2242"/>
                    </a:lnTo>
                    <a:lnTo>
                      <a:pt x="3678" y="2240"/>
                    </a:lnTo>
                    <a:lnTo>
                      <a:pt x="3678" y="2236"/>
                    </a:lnTo>
                    <a:lnTo>
                      <a:pt x="3678" y="2230"/>
                    </a:lnTo>
                    <a:lnTo>
                      <a:pt x="3678" y="2230"/>
                    </a:lnTo>
                    <a:lnTo>
                      <a:pt x="3678" y="2228"/>
                    </a:lnTo>
                    <a:lnTo>
                      <a:pt x="3678" y="2228"/>
                    </a:lnTo>
                    <a:lnTo>
                      <a:pt x="3680" y="2232"/>
                    </a:lnTo>
                    <a:lnTo>
                      <a:pt x="3684" y="2236"/>
                    </a:lnTo>
                    <a:lnTo>
                      <a:pt x="3686" y="2236"/>
                    </a:lnTo>
                    <a:lnTo>
                      <a:pt x="3690" y="2236"/>
                    </a:lnTo>
                    <a:lnTo>
                      <a:pt x="3696" y="2234"/>
                    </a:lnTo>
                    <a:lnTo>
                      <a:pt x="3696" y="2234"/>
                    </a:lnTo>
                    <a:lnTo>
                      <a:pt x="3704" y="2230"/>
                    </a:lnTo>
                    <a:lnTo>
                      <a:pt x="3708" y="2230"/>
                    </a:lnTo>
                    <a:lnTo>
                      <a:pt x="3714" y="2232"/>
                    </a:lnTo>
                    <a:lnTo>
                      <a:pt x="3718" y="2236"/>
                    </a:lnTo>
                    <a:lnTo>
                      <a:pt x="3724" y="2244"/>
                    </a:lnTo>
                    <a:lnTo>
                      <a:pt x="3726" y="2248"/>
                    </a:lnTo>
                    <a:lnTo>
                      <a:pt x="3728" y="2248"/>
                    </a:lnTo>
                    <a:lnTo>
                      <a:pt x="3728" y="2248"/>
                    </a:lnTo>
                    <a:lnTo>
                      <a:pt x="3728" y="2246"/>
                    </a:lnTo>
                    <a:lnTo>
                      <a:pt x="3728" y="2244"/>
                    </a:lnTo>
                    <a:lnTo>
                      <a:pt x="3724" y="2236"/>
                    </a:lnTo>
                    <a:lnTo>
                      <a:pt x="3718" y="2222"/>
                    </a:lnTo>
                    <a:lnTo>
                      <a:pt x="3712" y="2198"/>
                    </a:lnTo>
                    <a:lnTo>
                      <a:pt x="3712" y="2198"/>
                    </a:lnTo>
                    <a:lnTo>
                      <a:pt x="3708" y="2188"/>
                    </a:lnTo>
                    <a:lnTo>
                      <a:pt x="3706" y="2186"/>
                    </a:lnTo>
                    <a:lnTo>
                      <a:pt x="3704" y="2186"/>
                    </a:lnTo>
                    <a:lnTo>
                      <a:pt x="3700" y="2188"/>
                    </a:lnTo>
                    <a:lnTo>
                      <a:pt x="3694" y="2190"/>
                    </a:lnTo>
                    <a:lnTo>
                      <a:pt x="3694" y="2190"/>
                    </a:lnTo>
                    <a:lnTo>
                      <a:pt x="3692" y="2190"/>
                    </a:lnTo>
                    <a:lnTo>
                      <a:pt x="3692" y="2190"/>
                    </a:lnTo>
                    <a:lnTo>
                      <a:pt x="3696" y="2186"/>
                    </a:lnTo>
                    <a:lnTo>
                      <a:pt x="3698" y="2180"/>
                    </a:lnTo>
                    <a:lnTo>
                      <a:pt x="3698" y="2176"/>
                    </a:lnTo>
                    <a:lnTo>
                      <a:pt x="3694" y="2174"/>
                    </a:lnTo>
                    <a:lnTo>
                      <a:pt x="3694" y="2174"/>
                    </a:lnTo>
                    <a:lnTo>
                      <a:pt x="3690" y="2170"/>
                    </a:lnTo>
                    <a:lnTo>
                      <a:pt x="3692" y="2170"/>
                    </a:lnTo>
                    <a:lnTo>
                      <a:pt x="3696" y="2168"/>
                    </a:lnTo>
                    <a:lnTo>
                      <a:pt x="3698" y="2166"/>
                    </a:lnTo>
                    <a:lnTo>
                      <a:pt x="3698" y="2162"/>
                    </a:lnTo>
                    <a:lnTo>
                      <a:pt x="3698" y="2156"/>
                    </a:lnTo>
                    <a:lnTo>
                      <a:pt x="3698" y="2156"/>
                    </a:lnTo>
                    <a:lnTo>
                      <a:pt x="3696" y="2144"/>
                    </a:lnTo>
                    <a:lnTo>
                      <a:pt x="3696" y="2140"/>
                    </a:lnTo>
                    <a:lnTo>
                      <a:pt x="3696" y="2136"/>
                    </a:lnTo>
                    <a:lnTo>
                      <a:pt x="3690" y="2130"/>
                    </a:lnTo>
                    <a:lnTo>
                      <a:pt x="3690" y="2130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86" y="2122"/>
                    </a:lnTo>
                    <a:lnTo>
                      <a:pt x="3686" y="2122"/>
                    </a:lnTo>
                    <a:lnTo>
                      <a:pt x="3694" y="2126"/>
                    </a:lnTo>
                    <a:lnTo>
                      <a:pt x="3696" y="2124"/>
                    </a:lnTo>
                    <a:lnTo>
                      <a:pt x="3696" y="2124"/>
                    </a:lnTo>
                    <a:lnTo>
                      <a:pt x="3692" y="2108"/>
                    </a:lnTo>
                    <a:lnTo>
                      <a:pt x="3692" y="2108"/>
                    </a:lnTo>
                    <a:lnTo>
                      <a:pt x="3688" y="2092"/>
                    </a:lnTo>
                    <a:lnTo>
                      <a:pt x="3690" y="2076"/>
                    </a:lnTo>
                    <a:lnTo>
                      <a:pt x="3690" y="2076"/>
                    </a:lnTo>
                    <a:lnTo>
                      <a:pt x="3692" y="2064"/>
                    </a:lnTo>
                    <a:lnTo>
                      <a:pt x="3696" y="2058"/>
                    </a:lnTo>
                    <a:lnTo>
                      <a:pt x="3702" y="2054"/>
                    </a:lnTo>
                    <a:lnTo>
                      <a:pt x="3702" y="2054"/>
                    </a:lnTo>
                    <a:lnTo>
                      <a:pt x="3704" y="2050"/>
                    </a:lnTo>
                    <a:lnTo>
                      <a:pt x="3704" y="2052"/>
                    </a:lnTo>
                    <a:lnTo>
                      <a:pt x="3700" y="2058"/>
                    </a:lnTo>
                    <a:lnTo>
                      <a:pt x="3698" y="2064"/>
                    </a:lnTo>
                    <a:lnTo>
                      <a:pt x="3698" y="2064"/>
                    </a:lnTo>
                    <a:lnTo>
                      <a:pt x="3694" y="2076"/>
                    </a:lnTo>
                    <a:lnTo>
                      <a:pt x="3694" y="2082"/>
                    </a:lnTo>
                    <a:lnTo>
                      <a:pt x="3696" y="2086"/>
                    </a:lnTo>
                    <a:lnTo>
                      <a:pt x="3696" y="2086"/>
                    </a:lnTo>
                    <a:lnTo>
                      <a:pt x="3696" y="2088"/>
                    </a:lnTo>
                    <a:lnTo>
                      <a:pt x="3696" y="2090"/>
                    </a:lnTo>
                    <a:lnTo>
                      <a:pt x="3694" y="2094"/>
                    </a:lnTo>
                    <a:lnTo>
                      <a:pt x="3696" y="2098"/>
                    </a:lnTo>
                    <a:lnTo>
                      <a:pt x="3696" y="2098"/>
                    </a:lnTo>
                    <a:lnTo>
                      <a:pt x="3698" y="2104"/>
                    </a:lnTo>
                    <a:lnTo>
                      <a:pt x="3696" y="2106"/>
                    </a:lnTo>
                    <a:lnTo>
                      <a:pt x="3696" y="2110"/>
                    </a:lnTo>
                    <a:lnTo>
                      <a:pt x="3700" y="2114"/>
                    </a:lnTo>
                    <a:lnTo>
                      <a:pt x="3700" y="2114"/>
                    </a:lnTo>
                    <a:lnTo>
                      <a:pt x="3706" y="2116"/>
                    </a:lnTo>
                    <a:lnTo>
                      <a:pt x="3708" y="2116"/>
                    </a:lnTo>
                    <a:lnTo>
                      <a:pt x="3710" y="2116"/>
                    </a:lnTo>
                    <a:lnTo>
                      <a:pt x="3712" y="2120"/>
                    </a:lnTo>
                    <a:lnTo>
                      <a:pt x="3712" y="2120"/>
                    </a:lnTo>
                    <a:lnTo>
                      <a:pt x="3712" y="2126"/>
                    </a:lnTo>
                    <a:lnTo>
                      <a:pt x="3712" y="2130"/>
                    </a:lnTo>
                    <a:lnTo>
                      <a:pt x="3712" y="2134"/>
                    </a:lnTo>
                    <a:lnTo>
                      <a:pt x="3716" y="2136"/>
                    </a:lnTo>
                    <a:lnTo>
                      <a:pt x="3716" y="2136"/>
                    </a:lnTo>
                    <a:lnTo>
                      <a:pt x="3718" y="2138"/>
                    </a:lnTo>
                    <a:lnTo>
                      <a:pt x="3716" y="2142"/>
                    </a:lnTo>
                    <a:lnTo>
                      <a:pt x="3710" y="2154"/>
                    </a:lnTo>
                    <a:lnTo>
                      <a:pt x="3706" y="2166"/>
                    </a:lnTo>
                    <a:lnTo>
                      <a:pt x="3706" y="2172"/>
                    </a:lnTo>
                    <a:lnTo>
                      <a:pt x="3710" y="2176"/>
                    </a:lnTo>
                    <a:lnTo>
                      <a:pt x="3710" y="2176"/>
                    </a:lnTo>
                    <a:lnTo>
                      <a:pt x="3712" y="2176"/>
                    </a:lnTo>
                    <a:lnTo>
                      <a:pt x="3714" y="2172"/>
                    </a:lnTo>
                    <a:lnTo>
                      <a:pt x="3720" y="2158"/>
                    </a:lnTo>
                    <a:lnTo>
                      <a:pt x="3728" y="2138"/>
                    </a:lnTo>
                    <a:lnTo>
                      <a:pt x="3738" y="2122"/>
                    </a:lnTo>
                    <a:lnTo>
                      <a:pt x="3738" y="2122"/>
                    </a:lnTo>
                    <a:lnTo>
                      <a:pt x="3744" y="2114"/>
                    </a:lnTo>
                    <a:lnTo>
                      <a:pt x="3746" y="2108"/>
                    </a:lnTo>
                    <a:lnTo>
                      <a:pt x="3748" y="2102"/>
                    </a:lnTo>
                    <a:lnTo>
                      <a:pt x="3748" y="2096"/>
                    </a:lnTo>
                    <a:lnTo>
                      <a:pt x="3748" y="2092"/>
                    </a:lnTo>
                    <a:lnTo>
                      <a:pt x="3746" y="2088"/>
                    </a:lnTo>
                    <a:lnTo>
                      <a:pt x="3744" y="2086"/>
                    </a:lnTo>
                    <a:lnTo>
                      <a:pt x="3740" y="2086"/>
                    </a:lnTo>
                    <a:lnTo>
                      <a:pt x="3740" y="2086"/>
                    </a:lnTo>
                    <a:lnTo>
                      <a:pt x="3738" y="2084"/>
                    </a:lnTo>
                    <a:lnTo>
                      <a:pt x="3736" y="2082"/>
                    </a:lnTo>
                    <a:lnTo>
                      <a:pt x="3732" y="2074"/>
                    </a:lnTo>
                    <a:lnTo>
                      <a:pt x="3726" y="2054"/>
                    </a:lnTo>
                    <a:lnTo>
                      <a:pt x="3726" y="2054"/>
                    </a:lnTo>
                    <a:lnTo>
                      <a:pt x="3724" y="2044"/>
                    </a:lnTo>
                    <a:lnTo>
                      <a:pt x="3726" y="2036"/>
                    </a:lnTo>
                    <a:lnTo>
                      <a:pt x="3730" y="2030"/>
                    </a:lnTo>
                    <a:lnTo>
                      <a:pt x="3738" y="2024"/>
                    </a:lnTo>
                    <a:lnTo>
                      <a:pt x="3738" y="2024"/>
                    </a:lnTo>
                    <a:lnTo>
                      <a:pt x="3742" y="2024"/>
                    </a:lnTo>
                    <a:lnTo>
                      <a:pt x="3736" y="2030"/>
                    </a:lnTo>
                    <a:lnTo>
                      <a:pt x="3732" y="2034"/>
                    </a:lnTo>
                    <a:lnTo>
                      <a:pt x="3730" y="2040"/>
                    </a:lnTo>
                    <a:lnTo>
                      <a:pt x="3730" y="2046"/>
                    </a:lnTo>
                    <a:lnTo>
                      <a:pt x="3732" y="2054"/>
                    </a:lnTo>
                    <a:lnTo>
                      <a:pt x="3732" y="2054"/>
                    </a:lnTo>
                    <a:lnTo>
                      <a:pt x="3738" y="2060"/>
                    </a:lnTo>
                    <a:lnTo>
                      <a:pt x="3742" y="2062"/>
                    </a:lnTo>
                    <a:lnTo>
                      <a:pt x="3748" y="2064"/>
                    </a:lnTo>
                    <a:lnTo>
                      <a:pt x="3750" y="2066"/>
                    </a:lnTo>
                    <a:lnTo>
                      <a:pt x="3750" y="2072"/>
                    </a:lnTo>
                    <a:lnTo>
                      <a:pt x="3750" y="2072"/>
                    </a:lnTo>
                    <a:lnTo>
                      <a:pt x="3750" y="2078"/>
                    </a:lnTo>
                    <a:lnTo>
                      <a:pt x="3752" y="2078"/>
                    </a:lnTo>
                    <a:lnTo>
                      <a:pt x="3754" y="2078"/>
                    </a:lnTo>
                    <a:lnTo>
                      <a:pt x="3758" y="2074"/>
                    </a:lnTo>
                    <a:lnTo>
                      <a:pt x="3766" y="2062"/>
                    </a:lnTo>
                    <a:lnTo>
                      <a:pt x="3774" y="2048"/>
                    </a:lnTo>
                    <a:lnTo>
                      <a:pt x="3774" y="2048"/>
                    </a:lnTo>
                    <a:lnTo>
                      <a:pt x="3784" y="2030"/>
                    </a:lnTo>
                    <a:lnTo>
                      <a:pt x="3790" y="2014"/>
                    </a:lnTo>
                    <a:lnTo>
                      <a:pt x="3790" y="2008"/>
                    </a:lnTo>
                    <a:lnTo>
                      <a:pt x="3790" y="2002"/>
                    </a:lnTo>
                    <a:lnTo>
                      <a:pt x="3790" y="2000"/>
                    </a:lnTo>
                    <a:lnTo>
                      <a:pt x="3786" y="1998"/>
                    </a:lnTo>
                    <a:lnTo>
                      <a:pt x="3786" y="1998"/>
                    </a:lnTo>
                    <a:lnTo>
                      <a:pt x="3778" y="1996"/>
                    </a:lnTo>
                    <a:lnTo>
                      <a:pt x="3776" y="1996"/>
                    </a:lnTo>
                    <a:lnTo>
                      <a:pt x="3776" y="1994"/>
                    </a:lnTo>
                    <a:lnTo>
                      <a:pt x="3778" y="1988"/>
                    </a:lnTo>
                    <a:lnTo>
                      <a:pt x="3784" y="1980"/>
                    </a:lnTo>
                    <a:lnTo>
                      <a:pt x="3784" y="1980"/>
                    </a:lnTo>
                    <a:lnTo>
                      <a:pt x="3796" y="1972"/>
                    </a:lnTo>
                    <a:lnTo>
                      <a:pt x="3808" y="1962"/>
                    </a:lnTo>
                    <a:lnTo>
                      <a:pt x="3824" y="1956"/>
                    </a:lnTo>
                    <a:lnTo>
                      <a:pt x="3838" y="1950"/>
                    </a:lnTo>
                    <a:lnTo>
                      <a:pt x="3838" y="1950"/>
                    </a:lnTo>
                    <a:lnTo>
                      <a:pt x="3854" y="1948"/>
                    </a:lnTo>
                    <a:lnTo>
                      <a:pt x="3870" y="1946"/>
                    </a:lnTo>
                    <a:lnTo>
                      <a:pt x="3886" y="1944"/>
                    </a:lnTo>
                    <a:lnTo>
                      <a:pt x="3890" y="1944"/>
                    </a:lnTo>
                    <a:lnTo>
                      <a:pt x="3892" y="1940"/>
                    </a:lnTo>
                    <a:lnTo>
                      <a:pt x="3892" y="1940"/>
                    </a:lnTo>
                    <a:lnTo>
                      <a:pt x="3894" y="1926"/>
                    </a:lnTo>
                    <a:lnTo>
                      <a:pt x="3896" y="1924"/>
                    </a:lnTo>
                    <a:lnTo>
                      <a:pt x="3898" y="1928"/>
                    </a:lnTo>
                    <a:lnTo>
                      <a:pt x="3898" y="1928"/>
                    </a:lnTo>
                    <a:lnTo>
                      <a:pt x="3900" y="1936"/>
                    </a:lnTo>
                    <a:lnTo>
                      <a:pt x="3904" y="1940"/>
                    </a:lnTo>
                    <a:lnTo>
                      <a:pt x="3906" y="1940"/>
                    </a:lnTo>
                    <a:lnTo>
                      <a:pt x="3908" y="1940"/>
                    </a:lnTo>
                    <a:lnTo>
                      <a:pt x="3914" y="1932"/>
                    </a:lnTo>
                    <a:lnTo>
                      <a:pt x="3914" y="1932"/>
                    </a:lnTo>
                    <a:lnTo>
                      <a:pt x="3920" y="1928"/>
                    </a:lnTo>
                    <a:lnTo>
                      <a:pt x="3922" y="1926"/>
                    </a:lnTo>
                    <a:lnTo>
                      <a:pt x="3924" y="1928"/>
                    </a:lnTo>
                    <a:lnTo>
                      <a:pt x="3924" y="1930"/>
                    </a:lnTo>
                    <a:lnTo>
                      <a:pt x="3924" y="1936"/>
                    </a:lnTo>
                    <a:lnTo>
                      <a:pt x="3926" y="1936"/>
                    </a:lnTo>
                    <a:lnTo>
                      <a:pt x="3928" y="1934"/>
                    </a:lnTo>
                    <a:lnTo>
                      <a:pt x="3928" y="1934"/>
                    </a:lnTo>
                    <a:lnTo>
                      <a:pt x="3932" y="1932"/>
                    </a:lnTo>
                    <a:lnTo>
                      <a:pt x="3936" y="1930"/>
                    </a:lnTo>
                    <a:lnTo>
                      <a:pt x="3946" y="1930"/>
                    </a:lnTo>
                    <a:lnTo>
                      <a:pt x="3952" y="1928"/>
                    </a:lnTo>
                    <a:lnTo>
                      <a:pt x="3952" y="1924"/>
                    </a:lnTo>
                    <a:lnTo>
                      <a:pt x="3952" y="1920"/>
                    </a:lnTo>
                    <a:lnTo>
                      <a:pt x="3952" y="1920"/>
                    </a:lnTo>
                    <a:lnTo>
                      <a:pt x="3948" y="1906"/>
                    </a:lnTo>
                    <a:lnTo>
                      <a:pt x="3946" y="1904"/>
                    </a:lnTo>
                    <a:lnTo>
                      <a:pt x="3942" y="1904"/>
                    </a:lnTo>
                    <a:lnTo>
                      <a:pt x="3942" y="1904"/>
                    </a:lnTo>
                    <a:lnTo>
                      <a:pt x="3940" y="1904"/>
                    </a:lnTo>
                    <a:lnTo>
                      <a:pt x="3942" y="1906"/>
                    </a:lnTo>
                    <a:lnTo>
                      <a:pt x="3946" y="1908"/>
                    </a:lnTo>
                    <a:lnTo>
                      <a:pt x="3948" y="1914"/>
                    </a:lnTo>
                    <a:lnTo>
                      <a:pt x="3948" y="1914"/>
                    </a:lnTo>
                    <a:lnTo>
                      <a:pt x="3944" y="1920"/>
                    </a:lnTo>
                    <a:lnTo>
                      <a:pt x="3940" y="1924"/>
                    </a:lnTo>
                    <a:lnTo>
                      <a:pt x="3936" y="1926"/>
                    </a:lnTo>
                    <a:lnTo>
                      <a:pt x="3932" y="1926"/>
                    </a:lnTo>
                    <a:lnTo>
                      <a:pt x="3930" y="1922"/>
                    </a:lnTo>
                    <a:lnTo>
                      <a:pt x="3928" y="1918"/>
                    </a:lnTo>
                    <a:lnTo>
                      <a:pt x="3928" y="1918"/>
                    </a:lnTo>
                    <a:lnTo>
                      <a:pt x="3924" y="1908"/>
                    </a:lnTo>
                    <a:lnTo>
                      <a:pt x="3924" y="1902"/>
                    </a:lnTo>
                    <a:lnTo>
                      <a:pt x="3920" y="1896"/>
                    </a:lnTo>
                    <a:lnTo>
                      <a:pt x="3912" y="1894"/>
                    </a:lnTo>
                    <a:lnTo>
                      <a:pt x="3912" y="1894"/>
                    </a:lnTo>
                    <a:lnTo>
                      <a:pt x="3910" y="1894"/>
                    </a:lnTo>
                    <a:lnTo>
                      <a:pt x="3910" y="1892"/>
                    </a:lnTo>
                    <a:lnTo>
                      <a:pt x="3918" y="1884"/>
                    </a:lnTo>
                    <a:lnTo>
                      <a:pt x="3926" y="1876"/>
                    </a:lnTo>
                    <a:lnTo>
                      <a:pt x="3926" y="1874"/>
                    </a:lnTo>
                    <a:lnTo>
                      <a:pt x="3924" y="1872"/>
                    </a:lnTo>
                    <a:lnTo>
                      <a:pt x="3924" y="1872"/>
                    </a:lnTo>
                    <a:lnTo>
                      <a:pt x="3922" y="1868"/>
                    </a:lnTo>
                    <a:lnTo>
                      <a:pt x="3920" y="1864"/>
                    </a:lnTo>
                    <a:lnTo>
                      <a:pt x="3922" y="1850"/>
                    </a:lnTo>
                    <a:lnTo>
                      <a:pt x="3928" y="1836"/>
                    </a:lnTo>
                    <a:lnTo>
                      <a:pt x="3936" y="1826"/>
                    </a:lnTo>
                    <a:lnTo>
                      <a:pt x="3936" y="1826"/>
                    </a:lnTo>
                    <a:lnTo>
                      <a:pt x="3940" y="1820"/>
                    </a:lnTo>
                    <a:lnTo>
                      <a:pt x="3940" y="1816"/>
                    </a:lnTo>
                    <a:lnTo>
                      <a:pt x="3940" y="1814"/>
                    </a:lnTo>
                    <a:lnTo>
                      <a:pt x="3942" y="1810"/>
                    </a:lnTo>
                    <a:lnTo>
                      <a:pt x="3942" y="1810"/>
                    </a:lnTo>
                    <a:lnTo>
                      <a:pt x="3944" y="1808"/>
                    </a:lnTo>
                    <a:lnTo>
                      <a:pt x="3946" y="1808"/>
                    </a:lnTo>
                    <a:lnTo>
                      <a:pt x="3948" y="1812"/>
                    </a:lnTo>
                    <a:lnTo>
                      <a:pt x="3952" y="1814"/>
                    </a:lnTo>
                    <a:lnTo>
                      <a:pt x="3954" y="1814"/>
                    </a:lnTo>
                    <a:lnTo>
                      <a:pt x="3958" y="1812"/>
                    </a:lnTo>
                    <a:lnTo>
                      <a:pt x="3958" y="1812"/>
                    </a:lnTo>
                    <a:lnTo>
                      <a:pt x="3966" y="1806"/>
                    </a:lnTo>
                    <a:lnTo>
                      <a:pt x="3970" y="1802"/>
                    </a:lnTo>
                    <a:lnTo>
                      <a:pt x="3974" y="1800"/>
                    </a:lnTo>
                    <a:lnTo>
                      <a:pt x="3976" y="1800"/>
                    </a:lnTo>
                    <a:lnTo>
                      <a:pt x="3976" y="1800"/>
                    </a:lnTo>
                    <a:lnTo>
                      <a:pt x="3982" y="1798"/>
                    </a:lnTo>
                    <a:lnTo>
                      <a:pt x="3984" y="1796"/>
                    </a:lnTo>
                    <a:lnTo>
                      <a:pt x="3988" y="1786"/>
                    </a:lnTo>
                    <a:lnTo>
                      <a:pt x="3992" y="1778"/>
                    </a:lnTo>
                    <a:lnTo>
                      <a:pt x="3996" y="1776"/>
                    </a:lnTo>
                    <a:lnTo>
                      <a:pt x="4000" y="1778"/>
                    </a:lnTo>
                    <a:lnTo>
                      <a:pt x="4000" y="1778"/>
                    </a:lnTo>
                    <a:lnTo>
                      <a:pt x="4006" y="1782"/>
                    </a:lnTo>
                    <a:lnTo>
                      <a:pt x="4008" y="1780"/>
                    </a:lnTo>
                    <a:lnTo>
                      <a:pt x="4010" y="1780"/>
                    </a:lnTo>
                    <a:lnTo>
                      <a:pt x="4012" y="1776"/>
                    </a:lnTo>
                    <a:lnTo>
                      <a:pt x="4016" y="1772"/>
                    </a:lnTo>
                    <a:lnTo>
                      <a:pt x="4016" y="1772"/>
                    </a:lnTo>
                    <a:lnTo>
                      <a:pt x="4022" y="1772"/>
                    </a:lnTo>
                    <a:lnTo>
                      <a:pt x="4024" y="1774"/>
                    </a:lnTo>
                    <a:lnTo>
                      <a:pt x="4028" y="1776"/>
                    </a:lnTo>
                    <a:lnTo>
                      <a:pt x="4036" y="1772"/>
                    </a:lnTo>
                    <a:lnTo>
                      <a:pt x="4036" y="1772"/>
                    </a:lnTo>
                    <a:lnTo>
                      <a:pt x="4044" y="1766"/>
                    </a:lnTo>
                    <a:lnTo>
                      <a:pt x="4052" y="1764"/>
                    </a:lnTo>
                    <a:lnTo>
                      <a:pt x="4060" y="1762"/>
                    </a:lnTo>
                    <a:lnTo>
                      <a:pt x="4066" y="1756"/>
                    </a:lnTo>
                    <a:lnTo>
                      <a:pt x="4066" y="1756"/>
                    </a:lnTo>
                    <a:lnTo>
                      <a:pt x="4070" y="1752"/>
                    </a:lnTo>
                    <a:lnTo>
                      <a:pt x="4070" y="1748"/>
                    </a:lnTo>
                    <a:lnTo>
                      <a:pt x="4068" y="1746"/>
                    </a:lnTo>
                    <a:lnTo>
                      <a:pt x="4066" y="1742"/>
                    </a:lnTo>
                    <a:lnTo>
                      <a:pt x="4066" y="1742"/>
                    </a:lnTo>
                    <a:lnTo>
                      <a:pt x="4064" y="1736"/>
                    </a:lnTo>
                    <a:lnTo>
                      <a:pt x="4062" y="1734"/>
                    </a:lnTo>
                    <a:lnTo>
                      <a:pt x="4054" y="1730"/>
                    </a:lnTo>
                    <a:lnTo>
                      <a:pt x="4054" y="1730"/>
                    </a:lnTo>
                    <a:lnTo>
                      <a:pt x="4052" y="1726"/>
                    </a:lnTo>
                    <a:lnTo>
                      <a:pt x="4050" y="1718"/>
                    </a:lnTo>
                    <a:lnTo>
                      <a:pt x="4050" y="1704"/>
                    </a:lnTo>
                    <a:lnTo>
                      <a:pt x="4050" y="1704"/>
                    </a:lnTo>
                    <a:lnTo>
                      <a:pt x="4052" y="1706"/>
                    </a:lnTo>
                    <a:lnTo>
                      <a:pt x="4054" y="1708"/>
                    </a:lnTo>
                    <a:lnTo>
                      <a:pt x="4054" y="1716"/>
                    </a:lnTo>
                    <a:lnTo>
                      <a:pt x="4054" y="1716"/>
                    </a:lnTo>
                    <a:lnTo>
                      <a:pt x="4054" y="1720"/>
                    </a:lnTo>
                    <a:lnTo>
                      <a:pt x="4056" y="1724"/>
                    </a:lnTo>
                    <a:lnTo>
                      <a:pt x="4060" y="1728"/>
                    </a:lnTo>
                    <a:lnTo>
                      <a:pt x="4066" y="1730"/>
                    </a:lnTo>
                    <a:lnTo>
                      <a:pt x="4066" y="1730"/>
                    </a:lnTo>
                    <a:lnTo>
                      <a:pt x="4078" y="1734"/>
                    </a:lnTo>
                    <a:lnTo>
                      <a:pt x="4088" y="1734"/>
                    </a:lnTo>
                    <a:lnTo>
                      <a:pt x="4096" y="1734"/>
                    </a:lnTo>
                    <a:lnTo>
                      <a:pt x="4106" y="1732"/>
                    </a:lnTo>
                    <a:lnTo>
                      <a:pt x="4122" y="1724"/>
                    </a:lnTo>
                    <a:lnTo>
                      <a:pt x="4144" y="1714"/>
                    </a:lnTo>
                    <a:lnTo>
                      <a:pt x="4144" y="1714"/>
                    </a:lnTo>
                    <a:lnTo>
                      <a:pt x="4152" y="1708"/>
                    </a:lnTo>
                    <a:lnTo>
                      <a:pt x="4156" y="1708"/>
                    </a:lnTo>
                    <a:lnTo>
                      <a:pt x="4156" y="1708"/>
                    </a:lnTo>
                    <a:lnTo>
                      <a:pt x="4158" y="1712"/>
                    </a:lnTo>
                    <a:lnTo>
                      <a:pt x="4160" y="1714"/>
                    </a:lnTo>
                    <a:lnTo>
                      <a:pt x="4164" y="1718"/>
                    </a:lnTo>
                    <a:lnTo>
                      <a:pt x="4172" y="1718"/>
                    </a:lnTo>
                    <a:lnTo>
                      <a:pt x="4188" y="1716"/>
                    </a:lnTo>
                    <a:lnTo>
                      <a:pt x="4188" y="1716"/>
                    </a:lnTo>
                    <a:lnTo>
                      <a:pt x="4202" y="1716"/>
                    </a:lnTo>
                    <a:lnTo>
                      <a:pt x="4194" y="1720"/>
                    </a:lnTo>
                    <a:lnTo>
                      <a:pt x="4172" y="1728"/>
                    </a:lnTo>
                    <a:lnTo>
                      <a:pt x="4148" y="1740"/>
                    </a:lnTo>
                    <a:lnTo>
                      <a:pt x="4148" y="1740"/>
                    </a:lnTo>
                    <a:lnTo>
                      <a:pt x="4136" y="1746"/>
                    </a:lnTo>
                    <a:lnTo>
                      <a:pt x="4126" y="1754"/>
                    </a:lnTo>
                    <a:lnTo>
                      <a:pt x="4118" y="1762"/>
                    </a:lnTo>
                    <a:lnTo>
                      <a:pt x="4110" y="1770"/>
                    </a:lnTo>
                    <a:lnTo>
                      <a:pt x="4106" y="1780"/>
                    </a:lnTo>
                    <a:lnTo>
                      <a:pt x="4104" y="1790"/>
                    </a:lnTo>
                    <a:lnTo>
                      <a:pt x="4106" y="1802"/>
                    </a:lnTo>
                    <a:lnTo>
                      <a:pt x="4110" y="1812"/>
                    </a:lnTo>
                    <a:lnTo>
                      <a:pt x="4110" y="1812"/>
                    </a:lnTo>
                    <a:lnTo>
                      <a:pt x="4116" y="1822"/>
                    </a:lnTo>
                    <a:lnTo>
                      <a:pt x="4124" y="1826"/>
                    </a:lnTo>
                    <a:lnTo>
                      <a:pt x="4130" y="1828"/>
                    </a:lnTo>
                    <a:lnTo>
                      <a:pt x="4138" y="1824"/>
                    </a:lnTo>
                    <a:lnTo>
                      <a:pt x="4146" y="1818"/>
                    </a:lnTo>
                    <a:lnTo>
                      <a:pt x="4154" y="1810"/>
                    </a:lnTo>
                    <a:lnTo>
                      <a:pt x="4174" y="1786"/>
                    </a:lnTo>
                    <a:lnTo>
                      <a:pt x="4174" y="1786"/>
                    </a:lnTo>
                    <a:lnTo>
                      <a:pt x="4182" y="1776"/>
                    </a:lnTo>
                    <a:lnTo>
                      <a:pt x="4190" y="1770"/>
                    </a:lnTo>
                    <a:lnTo>
                      <a:pt x="4196" y="1768"/>
                    </a:lnTo>
                    <a:lnTo>
                      <a:pt x="4202" y="1768"/>
                    </a:lnTo>
                    <a:lnTo>
                      <a:pt x="4208" y="1768"/>
                    </a:lnTo>
                    <a:lnTo>
                      <a:pt x="4216" y="1766"/>
                    </a:lnTo>
                    <a:lnTo>
                      <a:pt x="4224" y="1764"/>
                    </a:lnTo>
                    <a:lnTo>
                      <a:pt x="4238" y="1756"/>
                    </a:lnTo>
                    <a:lnTo>
                      <a:pt x="4238" y="1756"/>
                    </a:lnTo>
                    <a:lnTo>
                      <a:pt x="4252" y="1748"/>
                    </a:lnTo>
                    <a:lnTo>
                      <a:pt x="4266" y="1742"/>
                    </a:lnTo>
                    <a:lnTo>
                      <a:pt x="4290" y="1734"/>
                    </a:lnTo>
                    <a:lnTo>
                      <a:pt x="4300" y="1730"/>
                    </a:lnTo>
                    <a:lnTo>
                      <a:pt x="4306" y="1728"/>
                    </a:lnTo>
                    <a:lnTo>
                      <a:pt x="4308" y="1724"/>
                    </a:lnTo>
                    <a:lnTo>
                      <a:pt x="4304" y="1720"/>
                    </a:lnTo>
                    <a:lnTo>
                      <a:pt x="4304" y="1720"/>
                    </a:lnTo>
                    <a:lnTo>
                      <a:pt x="4284" y="1700"/>
                    </a:lnTo>
                    <a:lnTo>
                      <a:pt x="4280" y="1698"/>
                    </a:lnTo>
                    <a:lnTo>
                      <a:pt x="4276" y="1696"/>
                    </a:lnTo>
                    <a:lnTo>
                      <a:pt x="4270" y="1696"/>
                    </a:lnTo>
                    <a:lnTo>
                      <a:pt x="4264" y="1698"/>
                    </a:lnTo>
                    <a:lnTo>
                      <a:pt x="4264" y="1698"/>
                    </a:lnTo>
                    <a:lnTo>
                      <a:pt x="4258" y="1700"/>
                    </a:lnTo>
                    <a:lnTo>
                      <a:pt x="4246" y="1700"/>
                    </a:lnTo>
                    <a:lnTo>
                      <a:pt x="4236" y="1700"/>
                    </a:lnTo>
                    <a:lnTo>
                      <a:pt x="4224" y="1696"/>
                    </a:lnTo>
                    <a:lnTo>
                      <a:pt x="4212" y="1694"/>
                    </a:lnTo>
                    <a:lnTo>
                      <a:pt x="4204" y="1690"/>
                    </a:lnTo>
                    <a:lnTo>
                      <a:pt x="4198" y="1684"/>
                    </a:lnTo>
                    <a:lnTo>
                      <a:pt x="4196" y="1682"/>
                    </a:lnTo>
                    <a:lnTo>
                      <a:pt x="4196" y="1680"/>
                    </a:lnTo>
                    <a:lnTo>
                      <a:pt x="4196" y="1680"/>
                    </a:lnTo>
                    <a:lnTo>
                      <a:pt x="4196" y="1676"/>
                    </a:lnTo>
                    <a:lnTo>
                      <a:pt x="4194" y="1674"/>
                    </a:lnTo>
                    <a:lnTo>
                      <a:pt x="4186" y="1672"/>
                    </a:lnTo>
                    <a:lnTo>
                      <a:pt x="4178" y="1668"/>
                    </a:lnTo>
                    <a:lnTo>
                      <a:pt x="4172" y="1664"/>
                    </a:lnTo>
                    <a:lnTo>
                      <a:pt x="4166" y="1654"/>
                    </a:lnTo>
                    <a:lnTo>
                      <a:pt x="4160" y="1640"/>
                    </a:lnTo>
                    <a:lnTo>
                      <a:pt x="4160" y="1640"/>
                    </a:lnTo>
                    <a:lnTo>
                      <a:pt x="4156" y="1624"/>
                    </a:lnTo>
                    <a:lnTo>
                      <a:pt x="4156" y="1610"/>
                    </a:lnTo>
                    <a:lnTo>
                      <a:pt x="4158" y="1598"/>
                    </a:lnTo>
                    <a:lnTo>
                      <a:pt x="4160" y="1588"/>
                    </a:lnTo>
                    <a:lnTo>
                      <a:pt x="4162" y="1580"/>
                    </a:lnTo>
                    <a:lnTo>
                      <a:pt x="4162" y="1576"/>
                    </a:lnTo>
                    <a:lnTo>
                      <a:pt x="4158" y="1574"/>
                    </a:lnTo>
                    <a:lnTo>
                      <a:pt x="4148" y="1576"/>
                    </a:lnTo>
                    <a:lnTo>
                      <a:pt x="4148" y="1576"/>
                    </a:lnTo>
                    <a:lnTo>
                      <a:pt x="4134" y="1578"/>
                    </a:lnTo>
                    <a:lnTo>
                      <a:pt x="4126" y="1580"/>
                    </a:lnTo>
                    <a:lnTo>
                      <a:pt x="4124" y="1578"/>
                    </a:lnTo>
                    <a:lnTo>
                      <a:pt x="4126" y="1574"/>
                    </a:lnTo>
                    <a:lnTo>
                      <a:pt x="4140" y="1564"/>
                    </a:lnTo>
                    <a:lnTo>
                      <a:pt x="4164" y="1550"/>
                    </a:lnTo>
                    <a:lnTo>
                      <a:pt x="4164" y="1550"/>
                    </a:lnTo>
                    <a:lnTo>
                      <a:pt x="4178" y="1538"/>
                    </a:lnTo>
                    <a:lnTo>
                      <a:pt x="4182" y="1532"/>
                    </a:lnTo>
                    <a:lnTo>
                      <a:pt x="4184" y="1528"/>
                    </a:lnTo>
                    <a:lnTo>
                      <a:pt x="4184" y="1522"/>
                    </a:lnTo>
                    <a:lnTo>
                      <a:pt x="4180" y="1516"/>
                    </a:lnTo>
                    <a:lnTo>
                      <a:pt x="4174" y="1508"/>
                    </a:lnTo>
                    <a:lnTo>
                      <a:pt x="4166" y="1502"/>
                    </a:lnTo>
                    <a:lnTo>
                      <a:pt x="4166" y="1502"/>
                    </a:lnTo>
                    <a:lnTo>
                      <a:pt x="4160" y="1498"/>
                    </a:lnTo>
                    <a:lnTo>
                      <a:pt x="4150" y="1496"/>
                    </a:lnTo>
                    <a:lnTo>
                      <a:pt x="4140" y="1496"/>
                    </a:lnTo>
                    <a:lnTo>
                      <a:pt x="4130" y="1496"/>
                    </a:lnTo>
                    <a:lnTo>
                      <a:pt x="4102" y="1500"/>
                    </a:lnTo>
                    <a:lnTo>
                      <a:pt x="4074" y="1508"/>
                    </a:lnTo>
                    <a:lnTo>
                      <a:pt x="4044" y="1518"/>
                    </a:lnTo>
                    <a:lnTo>
                      <a:pt x="4018" y="1532"/>
                    </a:lnTo>
                    <a:lnTo>
                      <a:pt x="3996" y="1546"/>
                    </a:lnTo>
                    <a:lnTo>
                      <a:pt x="3988" y="1554"/>
                    </a:lnTo>
                    <a:lnTo>
                      <a:pt x="3982" y="1560"/>
                    </a:lnTo>
                    <a:lnTo>
                      <a:pt x="3982" y="1560"/>
                    </a:lnTo>
                    <a:lnTo>
                      <a:pt x="3964" y="1584"/>
                    </a:lnTo>
                    <a:lnTo>
                      <a:pt x="3948" y="1602"/>
                    </a:lnTo>
                    <a:lnTo>
                      <a:pt x="3934" y="1616"/>
                    </a:lnTo>
                    <a:lnTo>
                      <a:pt x="3922" y="1626"/>
                    </a:lnTo>
                    <a:lnTo>
                      <a:pt x="3914" y="1634"/>
                    </a:lnTo>
                    <a:lnTo>
                      <a:pt x="3908" y="1636"/>
                    </a:lnTo>
                    <a:lnTo>
                      <a:pt x="3908" y="1636"/>
                    </a:lnTo>
                    <a:lnTo>
                      <a:pt x="3908" y="1634"/>
                    </a:lnTo>
                    <a:lnTo>
                      <a:pt x="3914" y="1628"/>
                    </a:lnTo>
                    <a:lnTo>
                      <a:pt x="3914" y="1628"/>
                    </a:lnTo>
                    <a:lnTo>
                      <a:pt x="3924" y="1616"/>
                    </a:lnTo>
                    <a:lnTo>
                      <a:pt x="3936" y="1600"/>
                    </a:lnTo>
                    <a:lnTo>
                      <a:pt x="3964" y="1560"/>
                    </a:lnTo>
                    <a:lnTo>
                      <a:pt x="3978" y="1542"/>
                    </a:lnTo>
                    <a:lnTo>
                      <a:pt x="3994" y="1524"/>
                    </a:lnTo>
                    <a:lnTo>
                      <a:pt x="4010" y="1510"/>
                    </a:lnTo>
                    <a:lnTo>
                      <a:pt x="4020" y="1504"/>
                    </a:lnTo>
                    <a:lnTo>
                      <a:pt x="4030" y="1500"/>
                    </a:lnTo>
                    <a:lnTo>
                      <a:pt x="4030" y="1500"/>
                    </a:lnTo>
                    <a:lnTo>
                      <a:pt x="4040" y="1496"/>
                    </a:lnTo>
                    <a:lnTo>
                      <a:pt x="4050" y="1490"/>
                    </a:lnTo>
                    <a:lnTo>
                      <a:pt x="4056" y="1486"/>
                    </a:lnTo>
                    <a:lnTo>
                      <a:pt x="4060" y="1482"/>
                    </a:lnTo>
                    <a:lnTo>
                      <a:pt x="4066" y="1472"/>
                    </a:lnTo>
                    <a:lnTo>
                      <a:pt x="4068" y="1464"/>
                    </a:lnTo>
                    <a:lnTo>
                      <a:pt x="4072" y="1456"/>
                    </a:lnTo>
                    <a:lnTo>
                      <a:pt x="4076" y="1452"/>
                    </a:lnTo>
                    <a:lnTo>
                      <a:pt x="4082" y="1448"/>
                    </a:lnTo>
                    <a:lnTo>
                      <a:pt x="4090" y="1444"/>
                    </a:lnTo>
                    <a:lnTo>
                      <a:pt x="4102" y="1440"/>
                    </a:lnTo>
                    <a:lnTo>
                      <a:pt x="4136" y="1432"/>
                    </a:lnTo>
                    <a:lnTo>
                      <a:pt x="4136" y="1432"/>
                    </a:lnTo>
                    <a:lnTo>
                      <a:pt x="4160" y="1430"/>
                    </a:lnTo>
                    <a:lnTo>
                      <a:pt x="4182" y="1428"/>
                    </a:lnTo>
                    <a:lnTo>
                      <a:pt x="4202" y="1430"/>
                    </a:lnTo>
                    <a:lnTo>
                      <a:pt x="4220" y="1432"/>
                    </a:lnTo>
                    <a:lnTo>
                      <a:pt x="4252" y="1436"/>
                    </a:lnTo>
                    <a:lnTo>
                      <a:pt x="4278" y="1442"/>
                    </a:lnTo>
                    <a:lnTo>
                      <a:pt x="4304" y="1446"/>
                    </a:lnTo>
                    <a:lnTo>
                      <a:pt x="4316" y="1444"/>
                    </a:lnTo>
                    <a:lnTo>
                      <a:pt x="4330" y="1442"/>
                    </a:lnTo>
                    <a:lnTo>
                      <a:pt x="4342" y="1438"/>
                    </a:lnTo>
                    <a:lnTo>
                      <a:pt x="4356" y="1430"/>
                    </a:lnTo>
                    <a:lnTo>
                      <a:pt x="4370" y="1420"/>
                    </a:lnTo>
                    <a:lnTo>
                      <a:pt x="4386" y="1406"/>
                    </a:lnTo>
                    <a:lnTo>
                      <a:pt x="4386" y="1406"/>
                    </a:lnTo>
                    <a:lnTo>
                      <a:pt x="4414" y="1382"/>
                    </a:lnTo>
                    <a:lnTo>
                      <a:pt x="4434" y="1368"/>
                    </a:lnTo>
                    <a:lnTo>
                      <a:pt x="4448" y="1362"/>
                    </a:lnTo>
                    <a:lnTo>
                      <a:pt x="4458" y="1362"/>
                    </a:lnTo>
                    <a:lnTo>
                      <a:pt x="4470" y="1366"/>
                    </a:lnTo>
                    <a:lnTo>
                      <a:pt x="4474" y="1366"/>
                    </a:lnTo>
                    <a:lnTo>
                      <a:pt x="4482" y="1358"/>
                    </a:lnTo>
                    <a:lnTo>
                      <a:pt x="4482" y="1358"/>
                    </a:lnTo>
                    <a:lnTo>
                      <a:pt x="4492" y="1348"/>
                    </a:lnTo>
                    <a:lnTo>
                      <a:pt x="4502" y="1342"/>
                    </a:lnTo>
                    <a:lnTo>
                      <a:pt x="4518" y="1330"/>
                    </a:lnTo>
                    <a:lnTo>
                      <a:pt x="4524" y="1324"/>
                    </a:lnTo>
                    <a:lnTo>
                      <a:pt x="4526" y="1316"/>
                    </a:lnTo>
                    <a:lnTo>
                      <a:pt x="4526" y="1308"/>
                    </a:lnTo>
                    <a:lnTo>
                      <a:pt x="4522" y="1296"/>
                    </a:lnTo>
                    <a:lnTo>
                      <a:pt x="4522" y="1296"/>
                    </a:lnTo>
                    <a:lnTo>
                      <a:pt x="4518" y="1284"/>
                    </a:lnTo>
                    <a:lnTo>
                      <a:pt x="4518" y="1278"/>
                    </a:lnTo>
                    <a:lnTo>
                      <a:pt x="4518" y="1274"/>
                    </a:lnTo>
                    <a:lnTo>
                      <a:pt x="4522" y="1270"/>
                    </a:lnTo>
                    <a:lnTo>
                      <a:pt x="4524" y="1268"/>
                    </a:lnTo>
                    <a:lnTo>
                      <a:pt x="4526" y="1264"/>
                    </a:lnTo>
                    <a:lnTo>
                      <a:pt x="4524" y="1258"/>
                    </a:lnTo>
                    <a:lnTo>
                      <a:pt x="4522" y="1248"/>
                    </a:lnTo>
                    <a:lnTo>
                      <a:pt x="4522" y="1248"/>
                    </a:lnTo>
                    <a:lnTo>
                      <a:pt x="4516" y="1238"/>
                    </a:lnTo>
                    <a:lnTo>
                      <a:pt x="4510" y="1234"/>
                    </a:lnTo>
                    <a:lnTo>
                      <a:pt x="4502" y="1232"/>
                    </a:lnTo>
                    <a:lnTo>
                      <a:pt x="4496" y="1230"/>
                    </a:lnTo>
                    <a:lnTo>
                      <a:pt x="4488" y="1230"/>
                    </a:lnTo>
                    <a:lnTo>
                      <a:pt x="4480" y="1228"/>
                    </a:lnTo>
                    <a:lnTo>
                      <a:pt x="4472" y="1222"/>
                    </a:lnTo>
                    <a:lnTo>
                      <a:pt x="4464" y="1214"/>
                    </a:lnTo>
                    <a:lnTo>
                      <a:pt x="4464" y="1214"/>
                    </a:lnTo>
                    <a:lnTo>
                      <a:pt x="4454" y="1204"/>
                    </a:lnTo>
                    <a:lnTo>
                      <a:pt x="4446" y="1198"/>
                    </a:lnTo>
                    <a:lnTo>
                      <a:pt x="4436" y="1198"/>
                    </a:lnTo>
                    <a:lnTo>
                      <a:pt x="4428" y="1200"/>
                    </a:lnTo>
                    <a:lnTo>
                      <a:pt x="4416" y="1204"/>
                    </a:lnTo>
                    <a:lnTo>
                      <a:pt x="4406" y="1212"/>
                    </a:lnTo>
                    <a:lnTo>
                      <a:pt x="4376" y="1234"/>
                    </a:lnTo>
                    <a:lnTo>
                      <a:pt x="4376" y="1234"/>
                    </a:lnTo>
                    <a:lnTo>
                      <a:pt x="4362" y="1242"/>
                    </a:lnTo>
                    <a:lnTo>
                      <a:pt x="4352" y="1246"/>
                    </a:lnTo>
                    <a:lnTo>
                      <a:pt x="4344" y="1246"/>
                    </a:lnTo>
                    <a:lnTo>
                      <a:pt x="4342" y="1242"/>
                    </a:lnTo>
                    <a:lnTo>
                      <a:pt x="4342" y="1238"/>
                    </a:lnTo>
                    <a:lnTo>
                      <a:pt x="4346" y="1230"/>
                    </a:lnTo>
                    <a:lnTo>
                      <a:pt x="4354" y="1226"/>
                    </a:lnTo>
                    <a:lnTo>
                      <a:pt x="4364" y="1220"/>
                    </a:lnTo>
                    <a:lnTo>
                      <a:pt x="4364" y="1220"/>
                    </a:lnTo>
                    <a:lnTo>
                      <a:pt x="4376" y="1218"/>
                    </a:lnTo>
                    <a:lnTo>
                      <a:pt x="4386" y="1214"/>
                    </a:lnTo>
                    <a:lnTo>
                      <a:pt x="4400" y="1204"/>
                    </a:lnTo>
                    <a:lnTo>
                      <a:pt x="4414" y="1196"/>
                    </a:lnTo>
                    <a:lnTo>
                      <a:pt x="4424" y="1192"/>
                    </a:lnTo>
                    <a:lnTo>
                      <a:pt x="4438" y="1190"/>
                    </a:lnTo>
                    <a:lnTo>
                      <a:pt x="4438" y="1190"/>
                    </a:lnTo>
                    <a:lnTo>
                      <a:pt x="4450" y="1186"/>
                    </a:lnTo>
                    <a:lnTo>
                      <a:pt x="4456" y="1184"/>
                    </a:lnTo>
                    <a:lnTo>
                      <a:pt x="4458" y="1178"/>
                    </a:lnTo>
                    <a:lnTo>
                      <a:pt x="4456" y="1174"/>
                    </a:lnTo>
                    <a:lnTo>
                      <a:pt x="4450" y="1170"/>
                    </a:lnTo>
                    <a:lnTo>
                      <a:pt x="4442" y="1166"/>
                    </a:lnTo>
                    <a:lnTo>
                      <a:pt x="4432" y="1162"/>
                    </a:lnTo>
                    <a:lnTo>
                      <a:pt x="4418" y="1160"/>
                    </a:lnTo>
                    <a:lnTo>
                      <a:pt x="4418" y="1160"/>
                    </a:lnTo>
                    <a:lnTo>
                      <a:pt x="4406" y="1158"/>
                    </a:lnTo>
                    <a:lnTo>
                      <a:pt x="4400" y="1154"/>
                    </a:lnTo>
                    <a:lnTo>
                      <a:pt x="4396" y="1150"/>
                    </a:lnTo>
                    <a:lnTo>
                      <a:pt x="4394" y="1146"/>
                    </a:lnTo>
                    <a:lnTo>
                      <a:pt x="4392" y="1142"/>
                    </a:lnTo>
                    <a:lnTo>
                      <a:pt x="4388" y="1138"/>
                    </a:lnTo>
                    <a:lnTo>
                      <a:pt x="4378" y="1136"/>
                    </a:lnTo>
                    <a:lnTo>
                      <a:pt x="4364" y="1132"/>
                    </a:lnTo>
                    <a:lnTo>
                      <a:pt x="4364" y="1132"/>
                    </a:lnTo>
                    <a:lnTo>
                      <a:pt x="4350" y="1130"/>
                    </a:lnTo>
                    <a:lnTo>
                      <a:pt x="4342" y="1126"/>
                    </a:lnTo>
                    <a:lnTo>
                      <a:pt x="4340" y="1122"/>
                    </a:lnTo>
                    <a:lnTo>
                      <a:pt x="4338" y="1116"/>
                    </a:lnTo>
                    <a:lnTo>
                      <a:pt x="4340" y="1112"/>
                    </a:lnTo>
                    <a:lnTo>
                      <a:pt x="4338" y="1106"/>
                    </a:lnTo>
                    <a:lnTo>
                      <a:pt x="4334" y="1102"/>
                    </a:lnTo>
                    <a:lnTo>
                      <a:pt x="4324" y="1096"/>
                    </a:lnTo>
                    <a:lnTo>
                      <a:pt x="4324" y="1096"/>
                    </a:lnTo>
                    <a:lnTo>
                      <a:pt x="4314" y="1090"/>
                    </a:lnTo>
                    <a:lnTo>
                      <a:pt x="4304" y="1084"/>
                    </a:lnTo>
                    <a:lnTo>
                      <a:pt x="4296" y="1078"/>
                    </a:lnTo>
                    <a:lnTo>
                      <a:pt x="4290" y="1070"/>
                    </a:lnTo>
                    <a:lnTo>
                      <a:pt x="4286" y="1062"/>
                    </a:lnTo>
                    <a:lnTo>
                      <a:pt x="4286" y="1052"/>
                    </a:lnTo>
                    <a:lnTo>
                      <a:pt x="4288" y="1042"/>
                    </a:lnTo>
                    <a:lnTo>
                      <a:pt x="4294" y="1030"/>
                    </a:lnTo>
                    <a:lnTo>
                      <a:pt x="4294" y="1030"/>
                    </a:lnTo>
                    <a:lnTo>
                      <a:pt x="4298" y="1024"/>
                    </a:lnTo>
                    <a:lnTo>
                      <a:pt x="4298" y="1020"/>
                    </a:lnTo>
                    <a:lnTo>
                      <a:pt x="4298" y="1016"/>
                    </a:lnTo>
                    <a:lnTo>
                      <a:pt x="4296" y="1012"/>
                    </a:lnTo>
                    <a:lnTo>
                      <a:pt x="4290" y="1008"/>
                    </a:lnTo>
                    <a:lnTo>
                      <a:pt x="4282" y="1004"/>
                    </a:lnTo>
                    <a:lnTo>
                      <a:pt x="4274" y="1002"/>
                    </a:lnTo>
                    <a:lnTo>
                      <a:pt x="4268" y="998"/>
                    </a:lnTo>
                    <a:lnTo>
                      <a:pt x="4266" y="996"/>
                    </a:lnTo>
                    <a:lnTo>
                      <a:pt x="4266" y="994"/>
                    </a:lnTo>
                    <a:lnTo>
                      <a:pt x="4266" y="990"/>
                    </a:lnTo>
                    <a:lnTo>
                      <a:pt x="4270" y="986"/>
                    </a:lnTo>
                    <a:lnTo>
                      <a:pt x="4270" y="986"/>
                    </a:lnTo>
                    <a:lnTo>
                      <a:pt x="4274" y="978"/>
                    </a:lnTo>
                    <a:lnTo>
                      <a:pt x="4274" y="970"/>
                    </a:lnTo>
                    <a:lnTo>
                      <a:pt x="4270" y="966"/>
                    </a:lnTo>
                    <a:lnTo>
                      <a:pt x="4264" y="960"/>
                    </a:lnTo>
                    <a:lnTo>
                      <a:pt x="4258" y="954"/>
                    </a:lnTo>
                    <a:lnTo>
                      <a:pt x="4252" y="948"/>
                    </a:lnTo>
                    <a:lnTo>
                      <a:pt x="4246" y="940"/>
                    </a:lnTo>
                    <a:lnTo>
                      <a:pt x="4244" y="928"/>
                    </a:lnTo>
                    <a:lnTo>
                      <a:pt x="4244" y="928"/>
                    </a:lnTo>
                    <a:lnTo>
                      <a:pt x="4240" y="912"/>
                    </a:lnTo>
                    <a:lnTo>
                      <a:pt x="4238" y="908"/>
                    </a:lnTo>
                    <a:lnTo>
                      <a:pt x="4236" y="906"/>
                    </a:lnTo>
                    <a:lnTo>
                      <a:pt x="4230" y="902"/>
                    </a:lnTo>
                    <a:lnTo>
                      <a:pt x="4228" y="898"/>
                    </a:lnTo>
                    <a:lnTo>
                      <a:pt x="4226" y="890"/>
                    </a:lnTo>
                    <a:lnTo>
                      <a:pt x="4226" y="890"/>
                    </a:lnTo>
                    <a:lnTo>
                      <a:pt x="4222" y="882"/>
                    </a:lnTo>
                    <a:lnTo>
                      <a:pt x="4218" y="878"/>
                    </a:lnTo>
                    <a:lnTo>
                      <a:pt x="4210" y="872"/>
                    </a:lnTo>
                    <a:lnTo>
                      <a:pt x="4206" y="868"/>
                    </a:lnTo>
                    <a:lnTo>
                      <a:pt x="4200" y="862"/>
                    </a:lnTo>
                    <a:lnTo>
                      <a:pt x="4194" y="852"/>
                    </a:lnTo>
                    <a:lnTo>
                      <a:pt x="4186" y="838"/>
                    </a:lnTo>
                    <a:lnTo>
                      <a:pt x="4186" y="838"/>
                    </a:lnTo>
                    <a:lnTo>
                      <a:pt x="4180" y="824"/>
                    </a:lnTo>
                    <a:lnTo>
                      <a:pt x="4174" y="816"/>
                    </a:lnTo>
                    <a:lnTo>
                      <a:pt x="4168" y="812"/>
                    </a:lnTo>
                    <a:lnTo>
                      <a:pt x="4164" y="812"/>
                    </a:lnTo>
                    <a:lnTo>
                      <a:pt x="4158" y="814"/>
                    </a:lnTo>
                    <a:lnTo>
                      <a:pt x="4154" y="820"/>
                    </a:lnTo>
                    <a:lnTo>
                      <a:pt x="4140" y="836"/>
                    </a:lnTo>
                    <a:lnTo>
                      <a:pt x="4140" y="836"/>
                    </a:lnTo>
                    <a:lnTo>
                      <a:pt x="4132" y="848"/>
                    </a:lnTo>
                    <a:lnTo>
                      <a:pt x="4128" y="860"/>
                    </a:lnTo>
                    <a:lnTo>
                      <a:pt x="4124" y="884"/>
                    </a:lnTo>
                    <a:lnTo>
                      <a:pt x="4120" y="896"/>
                    </a:lnTo>
                    <a:lnTo>
                      <a:pt x="4116" y="904"/>
                    </a:lnTo>
                    <a:lnTo>
                      <a:pt x="4114" y="906"/>
                    </a:lnTo>
                    <a:lnTo>
                      <a:pt x="4110" y="908"/>
                    </a:lnTo>
                    <a:lnTo>
                      <a:pt x="4106" y="908"/>
                    </a:lnTo>
                    <a:lnTo>
                      <a:pt x="4100" y="906"/>
                    </a:lnTo>
                    <a:lnTo>
                      <a:pt x="4100" y="906"/>
                    </a:lnTo>
                    <a:lnTo>
                      <a:pt x="4090" y="904"/>
                    </a:lnTo>
                    <a:lnTo>
                      <a:pt x="4086" y="906"/>
                    </a:lnTo>
                    <a:lnTo>
                      <a:pt x="4084" y="908"/>
                    </a:lnTo>
                    <a:lnTo>
                      <a:pt x="4084" y="912"/>
                    </a:lnTo>
                    <a:lnTo>
                      <a:pt x="4082" y="916"/>
                    </a:lnTo>
                    <a:lnTo>
                      <a:pt x="4080" y="922"/>
                    </a:lnTo>
                    <a:lnTo>
                      <a:pt x="4074" y="928"/>
                    </a:lnTo>
                    <a:lnTo>
                      <a:pt x="4060" y="934"/>
                    </a:lnTo>
                    <a:lnTo>
                      <a:pt x="4060" y="934"/>
                    </a:lnTo>
                    <a:lnTo>
                      <a:pt x="4048" y="936"/>
                    </a:lnTo>
                    <a:lnTo>
                      <a:pt x="4038" y="934"/>
                    </a:lnTo>
                    <a:lnTo>
                      <a:pt x="4030" y="930"/>
                    </a:lnTo>
                    <a:lnTo>
                      <a:pt x="4024" y="922"/>
                    </a:lnTo>
                    <a:lnTo>
                      <a:pt x="4018" y="914"/>
                    </a:lnTo>
                    <a:lnTo>
                      <a:pt x="4010" y="908"/>
                    </a:lnTo>
                    <a:lnTo>
                      <a:pt x="4002" y="902"/>
                    </a:lnTo>
                    <a:lnTo>
                      <a:pt x="3988" y="900"/>
                    </a:lnTo>
                    <a:lnTo>
                      <a:pt x="3988" y="900"/>
                    </a:lnTo>
                    <a:lnTo>
                      <a:pt x="3976" y="900"/>
                    </a:lnTo>
                    <a:lnTo>
                      <a:pt x="3972" y="900"/>
                    </a:lnTo>
                    <a:lnTo>
                      <a:pt x="3970" y="896"/>
                    </a:lnTo>
                    <a:lnTo>
                      <a:pt x="3972" y="892"/>
                    </a:lnTo>
                    <a:lnTo>
                      <a:pt x="3974" y="888"/>
                    </a:lnTo>
                    <a:lnTo>
                      <a:pt x="3976" y="884"/>
                    </a:lnTo>
                    <a:lnTo>
                      <a:pt x="3974" y="880"/>
                    </a:lnTo>
                    <a:lnTo>
                      <a:pt x="3968" y="874"/>
                    </a:lnTo>
                    <a:lnTo>
                      <a:pt x="3968" y="874"/>
                    </a:lnTo>
                    <a:lnTo>
                      <a:pt x="3962" y="870"/>
                    </a:lnTo>
                    <a:lnTo>
                      <a:pt x="3960" y="866"/>
                    </a:lnTo>
                    <a:lnTo>
                      <a:pt x="3962" y="864"/>
                    </a:lnTo>
                    <a:lnTo>
                      <a:pt x="3964" y="860"/>
                    </a:lnTo>
                    <a:lnTo>
                      <a:pt x="3966" y="856"/>
                    </a:lnTo>
                    <a:lnTo>
                      <a:pt x="3968" y="850"/>
                    </a:lnTo>
                    <a:lnTo>
                      <a:pt x="3968" y="844"/>
                    </a:lnTo>
                    <a:lnTo>
                      <a:pt x="3964" y="836"/>
                    </a:lnTo>
                    <a:lnTo>
                      <a:pt x="3964" y="836"/>
                    </a:lnTo>
                    <a:lnTo>
                      <a:pt x="3960" y="824"/>
                    </a:lnTo>
                    <a:lnTo>
                      <a:pt x="3958" y="814"/>
                    </a:lnTo>
                    <a:lnTo>
                      <a:pt x="3962" y="802"/>
                    </a:lnTo>
                    <a:lnTo>
                      <a:pt x="3966" y="794"/>
                    </a:lnTo>
                    <a:lnTo>
                      <a:pt x="3974" y="776"/>
                    </a:lnTo>
                    <a:lnTo>
                      <a:pt x="3974" y="770"/>
                    </a:lnTo>
                    <a:lnTo>
                      <a:pt x="3972" y="764"/>
                    </a:lnTo>
                    <a:lnTo>
                      <a:pt x="3972" y="764"/>
                    </a:lnTo>
                    <a:lnTo>
                      <a:pt x="3968" y="758"/>
                    </a:lnTo>
                    <a:lnTo>
                      <a:pt x="3964" y="758"/>
                    </a:lnTo>
                    <a:lnTo>
                      <a:pt x="3960" y="760"/>
                    </a:lnTo>
                    <a:lnTo>
                      <a:pt x="3958" y="764"/>
                    </a:lnTo>
                    <a:lnTo>
                      <a:pt x="3954" y="770"/>
                    </a:lnTo>
                    <a:lnTo>
                      <a:pt x="3952" y="772"/>
                    </a:lnTo>
                    <a:lnTo>
                      <a:pt x="3950" y="770"/>
                    </a:lnTo>
                    <a:lnTo>
                      <a:pt x="3950" y="770"/>
                    </a:lnTo>
                    <a:lnTo>
                      <a:pt x="3944" y="766"/>
                    </a:lnTo>
                    <a:lnTo>
                      <a:pt x="3936" y="762"/>
                    </a:lnTo>
                    <a:lnTo>
                      <a:pt x="3914" y="756"/>
                    </a:lnTo>
                    <a:lnTo>
                      <a:pt x="3902" y="752"/>
                    </a:lnTo>
                    <a:lnTo>
                      <a:pt x="3894" y="748"/>
                    </a:lnTo>
                    <a:lnTo>
                      <a:pt x="3888" y="742"/>
                    </a:lnTo>
                    <a:lnTo>
                      <a:pt x="3886" y="740"/>
                    </a:lnTo>
                    <a:lnTo>
                      <a:pt x="3886" y="736"/>
                    </a:lnTo>
                    <a:lnTo>
                      <a:pt x="3886" y="736"/>
                    </a:lnTo>
                    <a:lnTo>
                      <a:pt x="3886" y="728"/>
                    </a:lnTo>
                    <a:lnTo>
                      <a:pt x="3882" y="722"/>
                    </a:lnTo>
                    <a:lnTo>
                      <a:pt x="3878" y="716"/>
                    </a:lnTo>
                    <a:lnTo>
                      <a:pt x="3870" y="710"/>
                    </a:lnTo>
                    <a:lnTo>
                      <a:pt x="3826" y="680"/>
                    </a:lnTo>
                    <a:lnTo>
                      <a:pt x="3826" y="680"/>
                    </a:lnTo>
                    <a:lnTo>
                      <a:pt x="3806" y="668"/>
                    </a:lnTo>
                    <a:lnTo>
                      <a:pt x="3800" y="668"/>
                    </a:lnTo>
                    <a:lnTo>
                      <a:pt x="3796" y="666"/>
                    </a:lnTo>
                    <a:lnTo>
                      <a:pt x="3790" y="668"/>
                    </a:lnTo>
                    <a:lnTo>
                      <a:pt x="3788" y="670"/>
                    </a:lnTo>
                    <a:lnTo>
                      <a:pt x="3780" y="678"/>
                    </a:lnTo>
                    <a:lnTo>
                      <a:pt x="3774" y="680"/>
                    </a:lnTo>
                    <a:lnTo>
                      <a:pt x="3768" y="684"/>
                    </a:lnTo>
                    <a:lnTo>
                      <a:pt x="3760" y="684"/>
                    </a:lnTo>
                    <a:lnTo>
                      <a:pt x="3750" y="686"/>
                    </a:lnTo>
                    <a:lnTo>
                      <a:pt x="3736" y="684"/>
                    </a:lnTo>
                    <a:lnTo>
                      <a:pt x="3720" y="680"/>
                    </a:lnTo>
                    <a:lnTo>
                      <a:pt x="3700" y="674"/>
                    </a:lnTo>
                    <a:lnTo>
                      <a:pt x="3676" y="664"/>
                    </a:lnTo>
                    <a:lnTo>
                      <a:pt x="3676" y="664"/>
                    </a:lnTo>
                    <a:lnTo>
                      <a:pt x="3666" y="662"/>
                    </a:lnTo>
                    <a:lnTo>
                      <a:pt x="3656" y="660"/>
                    </a:lnTo>
                    <a:lnTo>
                      <a:pt x="3648" y="660"/>
                    </a:lnTo>
                    <a:lnTo>
                      <a:pt x="3642" y="662"/>
                    </a:lnTo>
                    <a:lnTo>
                      <a:pt x="3636" y="664"/>
                    </a:lnTo>
                    <a:lnTo>
                      <a:pt x="3632" y="668"/>
                    </a:lnTo>
                    <a:lnTo>
                      <a:pt x="3626" y="678"/>
                    </a:lnTo>
                    <a:lnTo>
                      <a:pt x="3622" y="690"/>
                    </a:lnTo>
                    <a:lnTo>
                      <a:pt x="3622" y="702"/>
                    </a:lnTo>
                    <a:lnTo>
                      <a:pt x="3626" y="712"/>
                    </a:lnTo>
                    <a:lnTo>
                      <a:pt x="3630" y="720"/>
                    </a:lnTo>
                    <a:lnTo>
                      <a:pt x="3630" y="720"/>
                    </a:lnTo>
                    <a:lnTo>
                      <a:pt x="3634" y="726"/>
                    </a:lnTo>
                    <a:lnTo>
                      <a:pt x="3636" y="732"/>
                    </a:lnTo>
                    <a:lnTo>
                      <a:pt x="3638" y="738"/>
                    </a:lnTo>
                    <a:lnTo>
                      <a:pt x="3638" y="746"/>
                    </a:lnTo>
                    <a:lnTo>
                      <a:pt x="3634" y="760"/>
                    </a:lnTo>
                    <a:lnTo>
                      <a:pt x="3626" y="772"/>
                    </a:lnTo>
                    <a:lnTo>
                      <a:pt x="3626" y="772"/>
                    </a:lnTo>
                    <a:lnTo>
                      <a:pt x="3622" y="776"/>
                    </a:lnTo>
                    <a:lnTo>
                      <a:pt x="3622" y="780"/>
                    </a:lnTo>
                    <a:lnTo>
                      <a:pt x="3624" y="782"/>
                    </a:lnTo>
                    <a:lnTo>
                      <a:pt x="3626" y="786"/>
                    </a:lnTo>
                    <a:lnTo>
                      <a:pt x="3634" y="794"/>
                    </a:lnTo>
                    <a:lnTo>
                      <a:pt x="3640" y="802"/>
                    </a:lnTo>
                    <a:lnTo>
                      <a:pt x="3644" y="814"/>
                    </a:lnTo>
                    <a:lnTo>
                      <a:pt x="3644" y="814"/>
                    </a:lnTo>
                    <a:lnTo>
                      <a:pt x="3648" y="824"/>
                    </a:lnTo>
                    <a:lnTo>
                      <a:pt x="3650" y="832"/>
                    </a:lnTo>
                    <a:lnTo>
                      <a:pt x="3650" y="840"/>
                    </a:lnTo>
                    <a:lnTo>
                      <a:pt x="3648" y="844"/>
                    </a:lnTo>
                    <a:lnTo>
                      <a:pt x="3642" y="854"/>
                    </a:lnTo>
                    <a:lnTo>
                      <a:pt x="3636" y="870"/>
                    </a:lnTo>
                    <a:lnTo>
                      <a:pt x="3636" y="870"/>
                    </a:lnTo>
                    <a:lnTo>
                      <a:pt x="3634" y="878"/>
                    </a:lnTo>
                    <a:lnTo>
                      <a:pt x="3630" y="882"/>
                    </a:lnTo>
                    <a:lnTo>
                      <a:pt x="3620" y="888"/>
                    </a:lnTo>
                    <a:lnTo>
                      <a:pt x="3616" y="890"/>
                    </a:lnTo>
                    <a:lnTo>
                      <a:pt x="3612" y="894"/>
                    </a:lnTo>
                    <a:lnTo>
                      <a:pt x="3610" y="900"/>
                    </a:lnTo>
                    <a:lnTo>
                      <a:pt x="3606" y="910"/>
                    </a:lnTo>
                    <a:lnTo>
                      <a:pt x="3606" y="910"/>
                    </a:lnTo>
                    <a:lnTo>
                      <a:pt x="3606" y="916"/>
                    </a:lnTo>
                    <a:lnTo>
                      <a:pt x="3608" y="920"/>
                    </a:lnTo>
                    <a:lnTo>
                      <a:pt x="3614" y="926"/>
                    </a:lnTo>
                    <a:lnTo>
                      <a:pt x="3622" y="932"/>
                    </a:lnTo>
                    <a:lnTo>
                      <a:pt x="3634" y="940"/>
                    </a:lnTo>
                    <a:lnTo>
                      <a:pt x="3648" y="950"/>
                    </a:lnTo>
                    <a:lnTo>
                      <a:pt x="3660" y="964"/>
                    </a:lnTo>
                    <a:lnTo>
                      <a:pt x="3666" y="972"/>
                    </a:lnTo>
                    <a:lnTo>
                      <a:pt x="3672" y="984"/>
                    </a:lnTo>
                    <a:lnTo>
                      <a:pt x="3678" y="996"/>
                    </a:lnTo>
                    <a:lnTo>
                      <a:pt x="3684" y="1010"/>
                    </a:lnTo>
                    <a:lnTo>
                      <a:pt x="3684" y="1010"/>
                    </a:lnTo>
                    <a:lnTo>
                      <a:pt x="3686" y="1026"/>
                    </a:lnTo>
                    <a:lnTo>
                      <a:pt x="3688" y="1040"/>
                    </a:lnTo>
                    <a:lnTo>
                      <a:pt x="3688" y="1052"/>
                    </a:lnTo>
                    <a:lnTo>
                      <a:pt x="3684" y="1066"/>
                    </a:lnTo>
                    <a:lnTo>
                      <a:pt x="3680" y="1078"/>
                    </a:lnTo>
                    <a:lnTo>
                      <a:pt x="3674" y="1088"/>
                    </a:lnTo>
                    <a:lnTo>
                      <a:pt x="3668" y="1100"/>
                    </a:lnTo>
                    <a:lnTo>
                      <a:pt x="3660" y="1108"/>
                    </a:lnTo>
                    <a:lnTo>
                      <a:pt x="3642" y="1126"/>
                    </a:lnTo>
                    <a:lnTo>
                      <a:pt x="3624" y="1140"/>
                    </a:lnTo>
                    <a:lnTo>
                      <a:pt x="3604" y="1150"/>
                    </a:lnTo>
                    <a:lnTo>
                      <a:pt x="3584" y="1158"/>
                    </a:lnTo>
                    <a:lnTo>
                      <a:pt x="3584" y="1158"/>
                    </a:lnTo>
                    <a:lnTo>
                      <a:pt x="3570" y="1166"/>
                    </a:lnTo>
                    <a:lnTo>
                      <a:pt x="3562" y="1172"/>
                    </a:lnTo>
                    <a:lnTo>
                      <a:pt x="3562" y="1174"/>
                    </a:lnTo>
                    <a:lnTo>
                      <a:pt x="3562" y="1176"/>
                    </a:lnTo>
                    <a:lnTo>
                      <a:pt x="3566" y="1184"/>
                    </a:lnTo>
                    <a:lnTo>
                      <a:pt x="3572" y="1190"/>
                    </a:lnTo>
                    <a:lnTo>
                      <a:pt x="3578" y="1200"/>
                    </a:lnTo>
                    <a:lnTo>
                      <a:pt x="3582" y="1212"/>
                    </a:lnTo>
                    <a:lnTo>
                      <a:pt x="3584" y="1220"/>
                    </a:lnTo>
                    <a:lnTo>
                      <a:pt x="3584" y="1228"/>
                    </a:lnTo>
                    <a:lnTo>
                      <a:pt x="3584" y="1228"/>
                    </a:lnTo>
                    <a:lnTo>
                      <a:pt x="3586" y="1244"/>
                    </a:lnTo>
                    <a:lnTo>
                      <a:pt x="3588" y="1260"/>
                    </a:lnTo>
                    <a:lnTo>
                      <a:pt x="3598" y="1290"/>
                    </a:lnTo>
                    <a:lnTo>
                      <a:pt x="3602" y="1302"/>
                    </a:lnTo>
                    <a:lnTo>
                      <a:pt x="3604" y="1314"/>
                    </a:lnTo>
                    <a:lnTo>
                      <a:pt x="3604" y="1324"/>
                    </a:lnTo>
                    <a:lnTo>
                      <a:pt x="3600" y="1328"/>
                    </a:lnTo>
                    <a:lnTo>
                      <a:pt x="3598" y="1330"/>
                    </a:lnTo>
                    <a:lnTo>
                      <a:pt x="3598" y="1330"/>
                    </a:lnTo>
                    <a:lnTo>
                      <a:pt x="3594" y="1334"/>
                    </a:lnTo>
                    <a:lnTo>
                      <a:pt x="3592" y="1336"/>
                    </a:lnTo>
                    <a:lnTo>
                      <a:pt x="3590" y="1344"/>
                    </a:lnTo>
                    <a:lnTo>
                      <a:pt x="3592" y="1352"/>
                    </a:lnTo>
                    <a:lnTo>
                      <a:pt x="3594" y="1358"/>
                    </a:lnTo>
                    <a:lnTo>
                      <a:pt x="3596" y="1362"/>
                    </a:lnTo>
                    <a:lnTo>
                      <a:pt x="3594" y="1366"/>
                    </a:lnTo>
                    <a:lnTo>
                      <a:pt x="3590" y="1364"/>
                    </a:lnTo>
                    <a:lnTo>
                      <a:pt x="3580" y="1358"/>
                    </a:lnTo>
                    <a:lnTo>
                      <a:pt x="3580" y="1358"/>
                    </a:lnTo>
                    <a:lnTo>
                      <a:pt x="3570" y="1354"/>
                    </a:lnTo>
                    <a:lnTo>
                      <a:pt x="3568" y="1354"/>
                    </a:lnTo>
                    <a:lnTo>
                      <a:pt x="3566" y="1356"/>
                    </a:lnTo>
                    <a:lnTo>
                      <a:pt x="3562" y="1362"/>
                    </a:lnTo>
                    <a:lnTo>
                      <a:pt x="3562" y="1370"/>
                    </a:lnTo>
                    <a:lnTo>
                      <a:pt x="3562" y="1376"/>
                    </a:lnTo>
                    <a:lnTo>
                      <a:pt x="3560" y="1382"/>
                    </a:lnTo>
                    <a:lnTo>
                      <a:pt x="3558" y="1384"/>
                    </a:lnTo>
                    <a:lnTo>
                      <a:pt x="3554" y="1384"/>
                    </a:lnTo>
                    <a:lnTo>
                      <a:pt x="3546" y="1380"/>
                    </a:lnTo>
                    <a:lnTo>
                      <a:pt x="3546" y="1380"/>
                    </a:lnTo>
                    <a:lnTo>
                      <a:pt x="3536" y="1372"/>
                    </a:lnTo>
                    <a:lnTo>
                      <a:pt x="3530" y="1366"/>
                    </a:lnTo>
                    <a:lnTo>
                      <a:pt x="3522" y="1352"/>
                    </a:lnTo>
                    <a:lnTo>
                      <a:pt x="3516" y="1342"/>
                    </a:lnTo>
                    <a:lnTo>
                      <a:pt x="3508" y="1332"/>
                    </a:lnTo>
                    <a:lnTo>
                      <a:pt x="3494" y="1316"/>
                    </a:lnTo>
                    <a:lnTo>
                      <a:pt x="3474" y="1298"/>
                    </a:lnTo>
                    <a:lnTo>
                      <a:pt x="3474" y="1298"/>
                    </a:lnTo>
                    <a:lnTo>
                      <a:pt x="3464" y="1286"/>
                    </a:lnTo>
                    <a:lnTo>
                      <a:pt x="3458" y="1276"/>
                    </a:lnTo>
                    <a:lnTo>
                      <a:pt x="3456" y="1266"/>
                    </a:lnTo>
                    <a:lnTo>
                      <a:pt x="3456" y="1254"/>
                    </a:lnTo>
                    <a:lnTo>
                      <a:pt x="3456" y="1234"/>
                    </a:lnTo>
                    <a:lnTo>
                      <a:pt x="3456" y="1222"/>
                    </a:lnTo>
                    <a:lnTo>
                      <a:pt x="3454" y="1210"/>
                    </a:lnTo>
                    <a:lnTo>
                      <a:pt x="3454" y="1210"/>
                    </a:lnTo>
                    <a:lnTo>
                      <a:pt x="3450" y="1194"/>
                    </a:lnTo>
                    <a:lnTo>
                      <a:pt x="3450" y="1182"/>
                    </a:lnTo>
                    <a:lnTo>
                      <a:pt x="3454" y="1172"/>
                    </a:lnTo>
                    <a:lnTo>
                      <a:pt x="3456" y="1162"/>
                    </a:lnTo>
                    <a:lnTo>
                      <a:pt x="3458" y="1154"/>
                    </a:lnTo>
                    <a:lnTo>
                      <a:pt x="3456" y="1148"/>
                    </a:lnTo>
                    <a:lnTo>
                      <a:pt x="3452" y="1142"/>
                    </a:lnTo>
                    <a:lnTo>
                      <a:pt x="3440" y="1138"/>
                    </a:lnTo>
                    <a:lnTo>
                      <a:pt x="3440" y="1138"/>
                    </a:lnTo>
                    <a:lnTo>
                      <a:pt x="3414" y="1134"/>
                    </a:lnTo>
                    <a:lnTo>
                      <a:pt x="3394" y="1130"/>
                    </a:lnTo>
                    <a:lnTo>
                      <a:pt x="3378" y="1130"/>
                    </a:lnTo>
                    <a:lnTo>
                      <a:pt x="3368" y="1130"/>
                    </a:lnTo>
                    <a:lnTo>
                      <a:pt x="3354" y="1132"/>
                    </a:lnTo>
                    <a:lnTo>
                      <a:pt x="3346" y="1132"/>
                    </a:lnTo>
                    <a:lnTo>
                      <a:pt x="3340" y="1130"/>
                    </a:lnTo>
                    <a:lnTo>
                      <a:pt x="3340" y="1130"/>
                    </a:lnTo>
                    <a:lnTo>
                      <a:pt x="3334" y="1128"/>
                    </a:lnTo>
                    <a:lnTo>
                      <a:pt x="3330" y="1124"/>
                    </a:lnTo>
                    <a:lnTo>
                      <a:pt x="3322" y="1116"/>
                    </a:lnTo>
                    <a:lnTo>
                      <a:pt x="3316" y="1110"/>
                    </a:lnTo>
                    <a:lnTo>
                      <a:pt x="3306" y="1104"/>
                    </a:lnTo>
                    <a:lnTo>
                      <a:pt x="3290" y="1098"/>
                    </a:lnTo>
                    <a:lnTo>
                      <a:pt x="3268" y="1092"/>
                    </a:lnTo>
                    <a:lnTo>
                      <a:pt x="3268" y="1092"/>
                    </a:lnTo>
                    <a:lnTo>
                      <a:pt x="3246" y="1084"/>
                    </a:lnTo>
                    <a:lnTo>
                      <a:pt x="3236" y="1078"/>
                    </a:lnTo>
                    <a:lnTo>
                      <a:pt x="3232" y="1072"/>
                    </a:lnTo>
                    <a:lnTo>
                      <a:pt x="3230" y="1066"/>
                    </a:lnTo>
                    <a:lnTo>
                      <a:pt x="3226" y="1058"/>
                    </a:lnTo>
                    <a:lnTo>
                      <a:pt x="3216" y="1048"/>
                    </a:lnTo>
                    <a:lnTo>
                      <a:pt x="3198" y="1036"/>
                    </a:lnTo>
                    <a:lnTo>
                      <a:pt x="3166" y="1022"/>
                    </a:lnTo>
                    <a:lnTo>
                      <a:pt x="3166" y="1022"/>
                    </a:lnTo>
                    <a:lnTo>
                      <a:pt x="3146" y="1016"/>
                    </a:lnTo>
                    <a:lnTo>
                      <a:pt x="3130" y="1012"/>
                    </a:lnTo>
                    <a:lnTo>
                      <a:pt x="3114" y="1010"/>
                    </a:lnTo>
                    <a:lnTo>
                      <a:pt x="3102" y="1010"/>
                    </a:lnTo>
                    <a:lnTo>
                      <a:pt x="3090" y="1012"/>
                    </a:lnTo>
                    <a:lnTo>
                      <a:pt x="3080" y="1014"/>
                    </a:lnTo>
                    <a:lnTo>
                      <a:pt x="3064" y="1020"/>
                    </a:lnTo>
                    <a:lnTo>
                      <a:pt x="3052" y="1026"/>
                    </a:lnTo>
                    <a:lnTo>
                      <a:pt x="3046" y="1028"/>
                    </a:lnTo>
                    <a:lnTo>
                      <a:pt x="3044" y="1026"/>
                    </a:lnTo>
                    <a:lnTo>
                      <a:pt x="3042" y="1022"/>
                    </a:lnTo>
                    <a:lnTo>
                      <a:pt x="3040" y="1008"/>
                    </a:lnTo>
                    <a:lnTo>
                      <a:pt x="3040" y="1008"/>
                    </a:lnTo>
                    <a:lnTo>
                      <a:pt x="3040" y="992"/>
                    </a:lnTo>
                    <a:lnTo>
                      <a:pt x="3038" y="978"/>
                    </a:lnTo>
                    <a:lnTo>
                      <a:pt x="3032" y="962"/>
                    </a:lnTo>
                    <a:lnTo>
                      <a:pt x="3026" y="948"/>
                    </a:lnTo>
                    <a:lnTo>
                      <a:pt x="3024" y="938"/>
                    </a:lnTo>
                    <a:lnTo>
                      <a:pt x="3020" y="928"/>
                    </a:lnTo>
                    <a:lnTo>
                      <a:pt x="3020" y="928"/>
                    </a:lnTo>
                    <a:lnTo>
                      <a:pt x="3018" y="922"/>
                    </a:lnTo>
                    <a:lnTo>
                      <a:pt x="3016" y="918"/>
                    </a:lnTo>
                    <a:lnTo>
                      <a:pt x="3012" y="914"/>
                    </a:lnTo>
                    <a:lnTo>
                      <a:pt x="3008" y="914"/>
                    </a:lnTo>
                    <a:lnTo>
                      <a:pt x="2998" y="912"/>
                    </a:lnTo>
                    <a:lnTo>
                      <a:pt x="2986" y="912"/>
                    </a:lnTo>
                    <a:lnTo>
                      <a:pt x="2974" y="910"/>
                    </a:lnTo>
                    <a:lnTo>
                      <a:pt x="2968" y="908"/>
                    </a:lnTo>
                    <a:lnTo>
                      <a:pt x="2962" y="904"/>
                    </a:lnTo>
                    <a:lnTo>
                      <a:pt x="2958" y="898"/>
                    </a:lnTo>
                    <a:lnTo>
                      <a:pt x="2954" y="890"/>
                    </a:lnTo>
                    <a:lnTo>
                      <a:pt x="2950" y="882"/>
                    </a:lnTo>
                    <a:lnTo>
                      <a:pt x="2948" y="868"/>
                    </a:lnTo>
                    <a:lnTo>
                      <a:pt x="2948" y="868"/>
                    </a:lnTo>
                    <a:lnTo>
                      <a:pt x="2948" y="854"/>
                    </a:lnTo>
                    <a:lnTo>
                      <a:pt x="2948" y="840"/>
                    </a:lnTo>
                    <a:lnTo>
                      <a:pt x="2952" y="824"/>
                    </a:lnTo>
                    <a:lnTo>
                      <a:pt x="2956" y="808"/>
                    </a:lnTo>
                    <a:lnTo>
                      <a:pt x="2968" y="778"/>
                    </a:lnTo>
                    <a:lnTo>
                      <a:pt x="2982" y="750"/>
                    </a:lnTo>
                    <a:lnTo>
                      <a:pt x="2998" y="724"/>
                    </a:lnTo>
                    <a:lnTo>
                      <a:pt x="3014" y="706"/>
                    </a:lnTo>
                    <a:lnTo>
                      <a:pt x="3026" y="692"/>
                    </a:lnTo>
                    <a:lnTo>
                      <a:pt x="3030" y="690"/>
                    </a:lnTo>
                    <a:lnTo>
                      <a:pt x="3034" y="690"/>
                    </a:lnTo>
                    <a:lnTo>
                      <a:pt x="3034" y="690"/>
                    </a:lnTo>
                    <a:lnTo>
                      <a:pt x="3038" y="688"/>
                    </a:lnTo>
                    <a:lnTo>
                      <a:pt x="3042" y="684"/>
                    </a:lnTo>
                    <a:lnTo>
                      <a:pt x="3044" y="670"/>
                    </a:lnTo>
                    <a:lnTo>
                      <a:pt x="3048" y="662"/>
                    </a:lnTo>
                    <a:lnTo>
                      <a:pt x="3052" y="654"/>
                    </a:lnTo>
                    <a:lnTo>
                      <a:pt x="3060" y="648"/>
                    </a:lnTo>
                    <a:lnTo>
                      <a:pt x="3070" y="646"/>
                    </a:lnTo>
                    <a:lnTo>
                      <a:pt x="3070" y="646"/>
                    </a:lnTo>
                    <a:lnTo>
                      <a:pt x="3096" y="644"/>
                    </a:lnTo>
                    <a:lnTo>
                      <a:pt x="3106" y="640"/>
                    </a:lnTo>
                    <a:lnTo>
                      <a:pt x="3116" y="636"/>
                    </a:lnTo>
                    <a:lnTo>
                      <a:pt x="3120" y="630"/>
                    </a:lnTo>
                    <a:lnTo>
                      <a:pt x="3120" y="624"/>
                    </a:lnTo>
                    <a:lnTo>
                      <a:pt x="3116" y="614"/>
                    </a:lnTo>
                    <a:lnTo>
                      <a:pt x="3106" y="604"/>
                    </a:lnTo>
                    <a:lnTo>
                      <a:pt x="3106" y="604"/>
                    </a:lnTo>
                    <a:lnTo>
                      <a:pt x="3098" y="596"/>
                    </a:lnTo>
                    <a:lnTo>
                      <a:pt x="3098" y="594"/>
                    </a:lnTo>
                    <a:lnTo>
                      <a:pt x="3098" y="592"/>
                    </a:lnTo>
                    <a:lnTo>
                      <a:pt x="3104" y="590"/>
                    </a:lnTo>
                    <a:lnTo>
                      <a:pt x="3112" y="590"/>
                    </a:lnTo>
                    <a:lnTo>
                      <a:pt x="3124" y="590"/>
                    </a:lnTo>
                    <a:lnTo>
                      <a:pt x="3136" y="586"/>
                    </a:lnTo>
                    <a:lnTo>
                      <a:pt x="3140" y="584"/>
                    </a:lnTo>
                    <a:lnTo>
                      <a:pt x="3144" y="580"/>
                    </a:lnTo>
                    <a:lnTo>
                      <a:pt x="3148" y="576"/>
                    </a:lnTo>
                    <a:lnTo>
                      <a:pt x="3150" y="568"/>
                    </a:lnTo>
                    <a:lnTo>
                      <a:pt x="3150" y="568"/>
                    </a:lnTo>
                    <a:lnTo>
                      <a:pt x="3152" y="562"/>
                    </a:lnTo>
                    <a:lnTo>
                      <a:pt x="3154" y="558"/>
                    </a:lnTo>
                    <a:lnTo>
                      <a:pt x="3156" y="556"/>
                    </a:lnTo>
                    <a:lnTo>
                      <a:pt x="3158" y="556"/>
                    </a:lnTo>
                    <a:lnTo>
                      <a:pt x="3166" y="560"/>
                    </a:lnTo>
                    <a:lnTo>
                      <a:pt x="3176" y="566"/>
                    </a:lnTo>
                    <a:lnTo>
                      <a:pt x="3188" y="570"/>
                    </a:lnTo>
                    <a:lnTo>
                      <a:pt x="3194" y="572"/>
                    </a:lnTo>
                    <a:lnTo>
                      <a:pt x="3200" y="570"/>
                    </a:lnTo>
                    <a:lnTo>
                      <a:pt x="3206" y="568"/>
                    </a:lnTo>
                    <a:lnTo>
                      <a:pt x="3214" y="562"/>
                    </a:lnTo>
                    <a:lnTo>
                      <a:pt x="3220" y="554"/>
                    </a:lnTo>
                    <a:lnTo>
                      <a:pt x="3228" y="542"/>
                    </a:lnTo>
                    <a:lnTo>
                      <a:pt x="3228" y="542"/>
                    </a:lnTo>
                    <a:lnTo>
                      <a:pt x="3242" y="520"/>
                    </a:lnTo>
                    <a:lnTo>
                      <a:pt x="3252" y="506"/>
                    </a:lnTo>
                    <a:lnTo>
                      <a:pt x="3258" y="496"/>
                    </a:lnTo>
                    <a:lnTo>
                      <a:pt x="3260" y="492"/>
                    </a:lnTo>
                    <a:lnTo>
                      <a:pt x="3258" y="490"/>
                    </a:lnTo>
                    <a:lnTo>
                      <a:pt x="3256" y="488"/>
                    </a:lnTo>
                    <a:lnTo>
                      <a:pt x="3244" y="486"/>
                    </a:lnTo>
                    <a:lnTo>
                      <a:pt x="3228" y="484"/>
                    </a:lnTo>
                    <a:lnTo>
                      <a:pt x="3204" y="478"/>
                    </a:lnTo>
                    <a:lnTo>
                      <a:pt x="3204" y="478"/>
                    </a:lnTo>
                    <a:lnTo>
                      <a:pt x="3186" y="474"/>
                    </a:lnTo>
                    <a:lnTo>
                      <a:pt x="3176" y="470"/>
                    </a:lnTo>
                    <a:lnTo>
                      <a:pt x="3170" y="464"/>
                    </a:lnTo>
                    <a:lnTo>
                      <a:pt x="3164" y="460"/>
                    </a:lnTo>
                    <a:lnTo>
                      <a:pt x="3154" y="450"/>
                    </a:lnTo>
                    <a:lnTo>
                      <a:pt x="3144" y="444"/>
                    </a:lnTo>
                    <a:lnTo>
                      <a:pt x="3132" y="438"/>
                    </a:lnTo>
                    <a:lnTo>
                      <a:pt x="3132" y="438"/>
                    </a:lnTo>
                    <a:lnTo>
                      <a:pt x="3140" y="438"/>
                    </a:lnTo>
                    <a:lnTo>
                      <a:pt x="3148" y="438"/>
                    </a:lnTo>
                    <a:lnTo>
                      <a:pt x="3158" y="440"/>
                    </a:lnTo>
                    <a:lnTo>
                      <a:pt x="3166" y="442"/>
                    </a:lnTo>
                    <a:lnTo>
                      <a:pt x="3184" y="452"/>
                    </a:lnTo>
                    <a:lnTo>
                      <a:pt x="3202" y="462"/>
                    </a:lnTo>
                    <a:lnTo>
                      <a:pt x="3220" y="470"/>
                    </a:lnTo>
                    <a:lnTo>
                      <a:pt x="3230" y="472"/>
                    </a:lnTo>
                    <a:lnTo>
                      <a:pt x="3238" y="474"/>
                    </a:lnTo>
                    <a:lnTo>
                      <a:pt x="3246" y="474"/>
                    </a:lnTo>
                    <a:lnTo>
                      <a:pt x="3254" y="472"/>
                    </a:lnTo>
                    <a:lnTo>
                      <a:pt x="3262" y="466"/>
                    </a:lnTo>
                    <a:lnTo>
                      <a:pt x="3270" y="460"/>
                    </a:lnTo>
                    <a:lnTo>
                      <a:pt x="3270" y="460"/>
                    </a:lnTo>
                    <a:lnTo>
                      <a:pt x="3296" y="434"/>
                    </a:lnTo>
                    <a:lnTo>
                      <a:pt x="3302" y="426"/>
                    </a:lnTo>
                    <a:lnTo>
                      <a:pt x="3304" y="420"/>
                    </a:lnTo>
                    <a:lnTo>
                      <a:pt x="3304" y="416"/>
                    </a:lnTo>
                    <a:lnTo>
                      <a:pt x="3298" y="412"/>
                    </a:lnTo>
                    <a:lnTo>
                      <a:pt x="3278" y="402"/>
                    </a:lnTo>
                    <a:lnTo>
                      <a:pt x="3278" y="402"/>
                    </a:lnTo>
                    <a:lnTo>
                      <a:pt x="3270" y="394"/>
                    </a:lnTo>
                    <a:lnTo>
                      <a:pt x="3270" y="392"/>
                    </a:lnTo>
                    <a:lnTo>
                      <a:pt x="3270" y="390"/>
                    </a:lnTo>
                    <a:lnTo>
                      <a:pt x="3278" y="388"/>
                    </a:lnTo>
                    <a:lnTo>
                      <a:pt x="3288" y="388"/>
                    </a:lnTo>
                    <a:lnTo>
                      <a:pt x="3302" y="388"/>
                    </a:lnTo>
                    <a:lnTo>
                      <a:pt x="3316" y="390"/>
                    </a:lnTo>
                    <a:lnTo>
                      <a:pt x="3328" y="394"/>
                    </a:lnTo>
                    <a:lnTo>
                      <a:pt x="3336" y="400"/>
                    </a:lnTo>
                    <a:lnTo>
                      <a:pt x="3336" y="400"/>
                    </a:lnTo>
                    <a:lnTo>
                      <a:pt x="3346" y="410"/>
                    </a:lnTo>
                    <a:lnTo>
                      <a:pt x="3356" y="418"/>
                    </a:lnTo>
                    <a:lnTo>
                      <a:pt x="3366" y="426"/>
                    </a:lnTo>
                    <a:lnTo>
                      <a:pt x="3374" y="438"/>
                    </a:lnTo>
                    <a:lnTo>
                      <a:pt x="3374" y="438"/>
                    </a:lnTo>
                    <a:lnTo>
                      <a:pt x="3380" y="448"/>
                    </a:lnTo>
                    <a:lnTo>
                      <a:pt x="3388" y="452"/>
                    </a:lnTo>
                    <a:lnTo>
                      <a:pt x="3398" y="454"/>
                    </a:lnTo>
                    <a:lnTo>
                      <a:pt x="3410" y="452"/>
                    </a:lnTo>
                    <a:lnTo>
                      <a:pt x="3410" y="452"/>
                    </a:lnTo>
                    <a:lnTo>
                      <a:pt x="3412" y="450"/>
                    </a:lnTo>
                    <a:lnTo>
                      <a:pt x="3414" y="448"/>
                    </a:lnTo>
                    <a:lnTo>
                      <a:pt x="3412" y="444"/>
                    </a:lnTo>
                    <a:lnTo>
                      <a:pt x="3398" y="436"/>
                    </a:lnTo>
                    <a:lnTo>
                      <a:pt x="3392" y="432"/>
                    </a:lnTo>
                    <a:lnTo>
                      <a:pt x="3386" y="426"/>
                    </a:lnTo>
                    <a:lnTo>
                      <a:pt x="3384" y="424"/>
                    </a:lnTo>
                    <a:lnTo>
                      <a:pt x="3384" y="422"/>
                    </a:lnTo>
                    <a:lnTo>
                      <a:pt x="3386" y="418"/>
                    </a:lnTo>
                    <a:lnTo>
                      <a:pt x="3390" y="416"/>
                    </a:lnTo>
                    <a:lnTo>
                      <a:pt x="3390" y="416"/>
                    </a:lnTo>
                    <a:lnTo>
                      <a:pt x="3398" y="412"/>
                    </a:lnTo>
                    <a:lnTo>
                      <a:pt x="3404" y="406"/>
                    </a:lnTo>
                    <a:lnTo>
                      <a:pt x="3414" y="396"/>
                    </a:lnTo>
                    <a:lnTo>
                      <a:pt x="3426" y="388"/>
                    </a:lnTo>
                    <a:lnTo>
                      <a:pt x="3432" y="386"/>
                    </a:lnTo>
                    <a:lnTo>
                      <a:pt x="3438" y="386"/>
                    </a:lnTo>
                    <a:lnTo>
                      <a:pt x="3438" y="386"/>
                    </a:lnTo>
                    <a:lnTo>
                      <a:pt x="3444" y="386"/>
                    </a:lnTo>
                    <a:lnTo>
                      <a:pt x="3450" y="384"/>
                    </a:lnTo>
                    <a:lnTo>
                      <a:pt x="3456" y="380"/>
                    </a:lnTo>
                    <a:lnTo>
                      <a:pt x="3460" y="374"/>
                    </a:lnTo>
                    <a:lnTo>
                      <a:pt x="3468" y="364"/>
                    </a:lnTo>
                    <a:lnTo>
                      <a:pt x="3474" y="360"/>
                    </a:lnTo>
                    <a:lnTo>
                      <a:pt x="3478" y="360"/>
                    </a:lnTo>
                    <a:lnTo>
                      <a:pt x="3478" y="360"/>
                    </a:lnTo>
                    <a:lnTo>
                      <a:pt x="3484" y="358"/>
                    </a:lnTo>
                    <a:lnTo>
                      <a:pt x="3490" y="354"/>
                    </a:lnTo>
                    <a:lnTo>
                      <a:pt x="3492" y="348"/>
                    </a:lnTo>
                    <a:lnTo>
                      <a:pt x="3494" y="342"/>
                    </a:lnTo>
                    <a:lnTo>
                      <a:pt x="3492" y="334"/>
                    </a:lnTo>
                    <a:lnTo>
                      <a:pt x="3488" y="324"/>
                    </a:lnTo>
                    <a:lnTo>
                      <a:pt x="3482" y="316"/>
                    </a:lnTo>
                    <a:lnTo>
                      <a:pt x="3472" y="306"/>
                    </a:lnTo>
                    <a:lnTo>
                      <a:pt x="3472" y="306"/>
                    </a:lnTo>
                    <a:lnTo>
                      <a:pt x="3464" y="298"/>
                    </a:lnTo>
                    <a:lnTo>
                      <a:pt x="3460" y="292"/>
                    </a:lnTo>
                    <a:lnTo>
                      <a:pt x="3460" y="288"/>
                    </a:lnTo>
                    <a:lnTo>
                      <a:pt x="3462" y="284"/>
                    </a:lnTo>
                    <a:lnTo>
                      <a:pt x="3464" y="282"/>
                    </a:lnTo>
                    <a:lnTo>
                      <a:pt x="3466" y="278"/>
                    </a:lnTo>
                    <a:lnTo>
                      <a:pt x="3464" y="272"/>
                    </a:lnTo>
                    <a:lnTo>
                      <a:pt x="3458" y="266"/>
                    </a:lnTo>
                    <a:lnTo>
                      <a:pt x="3458" y="266"/>
                    </a:lnTo>
                    <a:lnTo>
                      <a:pt x="3452" y="260"/>
                    </a:lnTo>
                    <a:lnTo>
                      <a:pt x="3452" y="258"/>
                    </a:lnTo>
                    <a:lnTo>
                      <a:pt x="3452" y="258"/>
                    </a:lnTo>
                    <a:lnTo>
                      <a:pt x="3458" y="256"/>
                    </a:lnTo>
                    <a:lnTo>
                      <a:pt x="3466" y="256"/>
                    </a:lnTo>
                    <a:lnTo>
                      <a:pt x="3476" y="256"/>
                    </a:lnTo>
                    <a:lnTo>
                      <a:pt x="3484" y="254"/>
                    </a:lnTo>
                    <a:lnTo>
                      <a:pt x="3492" y="250"/>
                    </a:lnTo>
                    <a:lnTo>
                      <a:pt x="3494" y="248"/>
                    </a:lnTo>
                    <a:lnTo>
                      <a:pt x="3496" y="242"/>
                    </a:lnTo>
                    <a:lnTo>
                      <a:pt x="3496" y="242"/>
                    </a:lnTo>
                    <a:lnTo>
                      <a:pt x="3498" y="234"/>
                    </a:lnTo>
                    <a:lnTo>
                      <a:pt x="3496" y="230"/>
                    </a:lnTo>
                    <a:lnTo>
                      <a:pt x="3492" y="228"/>
                    </a:lnTo>
                    <a:lnTo>
                      <a:pt x="3488" y="226"/>
                    </a:lnTo>
                    <a:lnTo>
                      <a:pt x="3486" y="224"/>
                    </a:lnTo>
                    <a:lnTo>
                      <a:pt x="3484" y="222"/>
                    </a:lnTo>
                    <a:lnTo>
                      <a:pt x="3484" y="220"/>
                    </a:lnTo>
                    <a:lnTo>
                      <a:pt x="3490" y="214"/>
                    </a:lnTo>
                    <a:lnTo>
                      <a:pt x="3490" y="214"/>
                    </a:lnTo>
                    <a:lnTo>
                      <a:pt x="3492" y="206"/>
                    </a:lnTo>
                    <a:lnTo>
                      <a:pt x="3492" y="204"/>
                    </a:lnTo>
                    <a:lnTo>
                      <a:pt x="3486" y="202"/>
                    </a:lnTo>
                    <a:lnTo>
                      <a:pt x="3480" y="200"/>
                    </a:lnTo>
                    <a:lnTo>
                      <a:pt x="3472" y="198"/>
                    </a:lnTo>
                    <a:lnTo>
                      <a:pt x="3464" y="196"/>
                    </a:lnTo>
                    <a:lnTo>
                      <a:pt x="3458" y="192"/>
                    </a:lnTo>
                    <a:lnTo>
                      <a:pt x="3454" y="182"/>
                    </a:lnTo>
                    <a:lnTo>
                      <a:pt x="3454" y="182"/>
                    </a:lnTo>
                    <a:lnTo>
                      <a:pt x="3452" y="174"/>
                    </a:lnTo>
                    <a:lnTo>
                      <a:pt x="3446" y="170"/>
                    </a:lnTo>
                    <a:lnTo>
                      <a:pt x="3438" y="168"/>
                    </a:lnTo>
                    <a:lnTo>
                      <a:pt x="3428" y="168"/>
                    </a:lnTo>
                    <a:lnTo>
                      <a:pt x="3404" y="166"/>
                    </a:lnTo>
                    <a:lnTo>
                      <a:pt x="3392" y="164"/>
                    </a:lnTo>
                    <a:lnTo>
                      <a:pt x="3378" y="160"/>
                    </a:lnTo>
                    <a:lnTo>
                      <a:pt x="3378" y="160"/>
                    </a:lnTo>
                    <a:lnTo>
                      <a:pt x="3360" y="152"/>
                    </a:lnTo>
                    <a:lnTo>
                      <a:pt x="3356" y="152"/>
                    </a:lnTo>
                    <a:lnTo>
                      <a:pt x="3354" y="152"/>
                    </a:lnTo>
                    <a:lnTo>
                      <a:pt x="3348" y="156"/>
                    </a:lnTo>
                    <a:lnTo>
                      <a:pt x="3344" y="158"/>
                    </a:lnTo>
                    <a:lnTo>
                      <a:pt x="3334" y="158"/>
                    </a:lnTo>
                    <a:lnTo>
                      <a:pt x="3334" y="158"/>
                    </a:lnTo>
                    <a:lnTo>
                      <a:pt x="3326" y="160"/>
                    </a:lnTo>
                    <a:lnTo>
                      <a:pt x="3320" y="164"/>
                    </a:lnTo>
                    <a:lnTo>
                      <a:pt x="3318" y="172"/>
                    </a:lnTo>
                    <a:lnTo>
                      <a:pt x="3318" y="180"/>
                    </a:lnTo>
                    <a:lnTo>
                      <a:pt x="3322" y="190"/>
                    </a:lnTo>
                    <a:lnTo>
                      <a:pt x="3326" y="198"/>
                    </a:lnTo>
                    <a:lnTo>
                      <a:pt x="3330" y="206"/>
                    </a:lnTo>
                    <a:lnTo>
                      <a:pt x="3338" y="210"/>
                    </a:lnTo>
                    <a:lnTo>
                      <a:pt x="3338" y="210"/>
                    </a:lnTo>
                    <a:lnTo>
                      <a:pt x="3342" y="212"/>
                    </a:lnTo>
                    <a:lnTo>
                      <a:pt x="3346" y="216"/>
                    </a:lnTo>
                    <a:lnTo>
                      <a:pt x="3346" y="222"/>
                    </a:lnTo>
                    <a:lnTo>
                      <a:pt x="3344" y="226"/>
                    </a:lnTo>
                    <a:lnTo>
                      <a:pt x="3342" y="230"/>
                    </a:lnTo>
                    <a:lnTo>
                      <a:pt x="3338" y="232"/>
                    </a:lnTo>
                    <a:lnTo>
                      <a:pt x="3332" y="234"/>
                    </a:lnTo>
                    <a:lnTo>
                      <a:pt x="3326" y="234"/>
                    </a:lnTo>
                    <a:lnTo>
                      <a:pt x="3326" y="234"/>
                    </a:lnTo>
                    <a:lnTo>
                      <a:pt x="3322" y="236"/>
                    </a:lnTo>
                    <a:lnTo>
                      <a:pt x="3320" y="240"/>
                    </a:lnTo>
                    <a:lnTo>
                      <a:pt x="3318" y="256"/>
                    </a:lnTo>
                    <a:lnTo>
                      <a:pt x="3318" y="266"/>
                    </a:lnTo>
                    <a:lnTo>
                      <a:pt x="3316" y="278"/>
                    </a:lnTo>
                    <a:lnTo>
                      <a:pt x="3310" y="288"/>
                    </a:lnTo>
                    <a:lnTo>
                      <a:pt x="3300" y="296"/>
                    </a:lnTo>
                    <a:lnTo>
                      <a:pt x="3300" y="296"/>
                    </a:lnTo>
                    <a:lnTo>
                      <a:pt x="3292" y="302"/>
                    </a:lnTo>
                    <a:lnTo>
                      <a:pt x="3286" y="310"/>
                    </a:lnTo>
                    <a:lnTo>
                      <a:pt x="3284" y="316"/>
                    </a:lnTo>
                    <a:lnTo>
                      <a:pt x="3282" y="322"/>
                    </a:lnTo>
                    <a:lnTo>
                      <a:pt x="3280" y="328"/>
                    </a:lnTo>
                    <a:lnTo>
                      <a:pt x="3278" y="332"/>
                    </a:lnTo>
                    <a:lnTo>
                      <a:pt x="3274" y="338"/>
                    </a:lnTo>
                    <a:lnTo>
                      <a:pt x="3264" y="342"/>
                    </a:lnTo>
                    <a:lnTo>
                      <a:pt x="3264" y="342"/>
                    </a:lnTo>
                    <a:lnTo>
                      <a:pt x="3250" y="344"/>
                    </a:lnTo>
                    <a:lnTo>
                      <a:pt x="3246" y="344"/>
                    </a:lnTo>
                    <a:lnTo>
                      <a:pt x="3244" y="340"/>
                    </a:lnTo>
                    <a:lnTo>
                      <a:pt x="3238" y="330"/>
                    </a:lnTo>
                    <a:lnTo>
                      <a:pt x="3232" y="322"/>
                    </a:lnTo>
                    <a:lnTo>
                      <a:pt x="3222" y="312"/>
                    </a:lnTo>
                    <a:lnTo>
                      <a:pt x="3222" y="312"/>
                    </a:lnTo>
                    <a:lnTo>
                      <a:pt x="3214" y="304"/>
                    </a:lnTo>
                    <a:lnTo>
                      <a:pt x="3210" y="298"/>
                    </a:lnTo>
                    <a:lnTo>
                      <a:pt x="3212" y="292"/>
                    </a:lnTo>
                    <a:lnTo>
                      <a:pt x="3216" y="288"/>
                    </a:lnTo>
                    <a:lnTo>
                      <a:pt x="3226" y="280"/>
                    </a:lnTo>
                    <a:lnTo>
                      <a:pt x="3232" y="276"/>
                    </a:lnTo>
                    <a:lnTo>
                      <a:pt x="3234" y="270"/>
                    </a:lnTo>
                    <a:lnTo>
                      <a:pt x="3234" y="270"/>
                    </a:lnTo>
                    <a:lnTo>
                      <a:pt x="3232" y="260"/>
                    </a:lnTo>
                    <a:lnTo>
                      <a:pt x="3228" y="248"/>
                    </a:lnTo>
                    <a:lnTo>
                      <a:pt x="3220" y="234"/>
                    </a:lnTo>
                    <a:lnTo>
                      <a:pt x="3212" y="220"/>
                    </a:lnTo>
                    <a:lnTo>
                      <a:pt x="3200" y="210"/>
                    </a:lnTo>
                    <a:lnTo>
                      <a:pt x="3190" y="202"/>
                    </a:lnTo>
                    <a:lnTo>
                      <a:pt x="3184" y="200"/>
                    </a:lnTo>
                    <a:lnTo>
                      <a:pt x="3178" y="200"/>
                    </a:lnTo>
                    <a:lnTo>
                      <a:pt x="3172" y="202"/>
                    </a:lnTo>
                    <a:lnTo>
                      <a:pt x="3168" y="206"/>
                    </a:lnTo>
                    <a:lnTo>
                      <a:pt x="3168" y="206"/>
                    </a:lnTo>
                    <a:lnTo>
                      <a:pt x="3158" y="216"/>
                    </a:lnTo>
                    <a:lnTo>
                      <a:pt x="3154" y="230"/>
                    </a:lnTo>
                    <a:lnTo>
                      <a:pt x="3148" y="254"/>
                    </a:lnTo>
                    <a:lnTo>
                      <a:pt x="3146" y="262"/>
                    </a:lnTo>
                    <a:lnTo>
                      <a:pt x="3142" y="268"/>
                    </a:lnTo>
                    <a:lnTo>
                      <a:pt x="3140" y="268"/>
                    </a:lnTo>
                    <a:lnTo>
                      <a:pt x="3138" y="268"/>
                    </a:lnTo>
                    <a:lnTo>
                      <a:pt x="3130" y="260"/>
                    </a:lnTo>
                    <a:lnTo>
                      <a:pt x="3130" y="260"/>
                    </a:lnTo>
                    <a:lnTo>
                      <a:pt x="3124" y="252"/>
                    </a:lnTo>
                    <a:lnTo>
                      <a:pt x="3122" y="246"/>
                    </a:lnTo>
                    <a:lnTo>
                      <a:pt x="3122" y="242"/>
                    </a:lnTo>
                    <a:lnTo>
                      <a:pt x="3124" y="238"/>
                    </a:lnTo>
                    <a:lnTo>
                      <a:pt x="3126" y="236"/>
                    </a:lnTo>
                    <a:lnTo>
                      <a:pt x="3128" y="232"/>
                    </a:lnTo>
                    <a:lnTo>
                      <a:pt x="3124" y="226"/>
                    </a:lnTo>
                    <a:lnTo>
                      <a:pt x="3118" y="216"/>
                    </a:lnTo>
                    <a:lnTo>
                      <a:pt x="3118" y="216"/>
                    </a:lnTo>
                    <a:lnTo>
                      <a:pt x="3112" y="208"/>
                    </a:lnTo>
                    <a:lnTo>
                      <a:pt x="3110" y="204"/>
                    </a:lnTo>
                    <a:lnTo>
                      <a:pt x="3110" y="202"/>
                    </a:lnTo>
                    <a:lnTo>
                      <a:pt x="3114" y="198"/>
                    </a:lnTo>
                    <a:lnTo>
                      <a:pt x="3120" y="194"/>
                    </a:lnTo>
                    <a:lnTo>
                      <a:pt x="3126" y="192"/>
                    </a:lnTo>
                    <a:lnTo>
                      <a:pt x="3128" y="190"/>
                    </a:lnTo>
                    <a:lnTo>
                      <a:pt x="3126" y="186"/>
                    </a:lnTo>
                    <a:lnTo>
                      <a:pt x="3116" y="180"/>
                    </a:lnTo>
                    <a:lnTo>
                      <a:pt x="3116" y="180"/>
                    </a:lnTo>
                    <a:lnTo>
                      <a:pt x="3104" y="174"/>
                    </a:lnTo>
                    <a:lnTo>
                      <a:pt x="3094" y="172"/>
                    </a:lnTo>
                    <a:lnTo>
                      <a:pt x="3088" y="172"/>
                    </a:lnTo>
                    <a:lnTo>
                      <a:pt x="3082" y="174"/>
                    </a:lnTo>
                    <a:lnTo>
                      <a:pt x="3076" y="176"/>
                    </a:lnTo>
                    <a:lnTo>
                      <a:pt x="3070" y="178"/>
                    </a:lnTo>
                    <a:lnTo>
                      <a:pt x="3064" y="176"/>
                    </a:lnTo>
                    <a:lnTo>
                      <a:pt x="3054" y="172"/>
                    </a:lnTo>
                    <a:lnTo>
                      <a:pt x="3054" y="172"/>
                    </a:lnTo>
                    <a:lnTo>
                      <a:pt x="3050" y="170"/>
                    </a:lnTo>
                    <a:lnTo>
                      <a:pt x="3048" y="168"/>
                    </a:lnTo>
                    <a:lnTo>
                      <a:pt x="3048" y="164"/>
                    </a:lnTo>
                    <a:lnTo>
                      <a:pt x="3048" y="162"/>
                    </a:lnTo>
                    <a:lnTo>
                      <a:pt x="3054" y="154"/>
                    </a:lnTo>
                    <a:lnTo>
                      <a:pt x="3062" y="148"/>
                    </a:lnTo>
                    <a:lnTo>
                      <a:pt x="3076" y="134"/>
                    </a:lnTo>
                    <a:lnTo>
                      <a:pt x="3080" y="130"/>
                    </a:lnTo>
                    <a:lnTo>
                      <a:pt x="3080" y="126"/>
                    </a:lnTo>
                    <a:lnTo>
                      <a:pt x="3078" y="124"/>
                    </a:lnTo>
                    <a:lnTo>
                      <a:pt x="3078" y="124"/>
                    </a:lnTo>
                    <a:lnTo>
                      <a:pt x="3064" y="114"/>
                    </a:lnTo>
                    <a:lnTo>
                      <a:pt x="3046" y="102"/>
                    </a:lnTo>
                    <a:lnTo>
                      <a:pt x="3038" y="94"/>
                    </a:lnTo>
                    <a:lnTo>
                      <a:pt x="3032" y="86"/>
                    </a:lnTo>
                    <a:lnTo>
                      <a:pt x="3028" y="78"/>
                    </a:lnTo>
                    <a:lnTo>
                      <a:pt x="3026" y="66"/>
                    </a:lnTo>
                    <a:lnTo>
                      <a:pt x="3026" y="66"/>
                    </a:lnTo>
                    <a:lnTo>
                      <a:pt x="3026" y="62"/>
                    </a:lnTo>
                    <a:lnTo>
                      <a:pt x="3026" y="56"/>
                    </a:lnTo>
                    <a:lnTo>
                      <a:pt x="3020" y="44"/>
                    </a:lnTo>
                    <a:lnTo>
                      <a:pt x="3010" y="34"/>
                    </a:lnTo>
                    <a:lnTo>
                      <a:pt x="2998" y="24"/>
                    </a:lnTo>
                    <a:lnTo>
                      <a:pt x="2986" y="14"/>
                    </a:lnTo>
                    <a:lnTo>
                      <a:pt x="2972" y="8"/>
                    </a:lnTo>
                    <a:lnTo>
                      <a:pt x="2960" y="2"/>
                    </a:lnTo>
                    <a:lnTo>
                      <a:pt x="2948" y="0"/>
                    </a:lnTo>
                    <a:lnTo>
                      <a:pt x="2948" y="0"/>
                    </a:lnTo>
                    <a:lnTo>
                      <a:pt x="2940" y="0"/>
                    </a:lnTo>
                    <a:lnTo>
                      <a:pt x="2936" y="2"/>
                    </a:lnTo>
                    <a:lnTo>
                      <a:pt x="2934" y="4"/>
                    </a:lnTo>
                    <a:lnTo>
                      <a:pt x="2932" y="8"/>
                    </a:lnTo>
                    <a:lnTo>
                      <a:pt x="2932" y="12"/>
                    </a:lnTo>
                    <a:lnTo>
                      <a:pt x="2928" y="16"/>
                    </a:lnTo>
                    <a:lnTo>
                      <a:pt x="2924" y="20"/>
                    </a:lnTo>
                    <a:lnTo>
                      <a:pt x="2916" y="22"/>
                    </a:lnTo>
                    <a:lnTo>
                      <a:pt x="2916" y="22"/>
                    </a:lnTo>
                    <a:lnTo>
                      <a:pt x="2908" y="26"/>
                    </a:lnTo>
                    <a:lnTo>
                      <a:pt x="2904" y="28"/>
                    </a:lnTo>
                    <a:lnTo>
                      <a:pt x="2902" y="30"/>
                    </a:lnTo>
                    <a:lnTo>
                      <a:pt x="2902" y="34"/>
                    </a:lnTo>
                    <a:lnTo>
                      <a:pt x="2902" y="38"/>
                    </a:lnTo>
                    <a:lnTo>
                      <a:pt x="2900" y="42"/>
                    </a:lnTo>
                    <a:lnTo>
                      <a:pt x="2894" y="46"/>
                    </a:lnTo>
                    <a:lnTo>
                      <a:pt x="2886" y="50"/>
                    </a:lnTo>
                    <a:lnTo>
                      <a:pt x="2886" y="50"/>
                    </a:lnTo>
                    <a:lnTo>
                      <a:pt x="2878" y="56"/>
                    </a:lnTo>
                    <a:lnTo>
                      <a:pt x="2876" y="62"/>
                    </a:lnTo>
                    <a:lnTo>
                      <a:pt x="2876" y="70"/>
                    </a:lnTo>
                    <a:lnTo>
                      <a:pt x="2878" y="80"/>
                    </a:lnTo>
                    <a:lnTo>
                      <a:pt x="2886" y="98"/>
                    </a:lnTo>
                    <a:lnTo>
                      <a:pt x="2888" y="106"/>
                    </a:lnTo>
                    <a:lnTo>
                      <a:pt x="2886" y="114"/>
                    </a:lnTo>
                    <a:lnTo>
                      <a:pt x="2886" y="114"/>
                    </a:lnTo>
                    <a:lnTo>
                      <a:pt x="2884" y="128"/>
                    </a:lnTo>
                    <a:lnTo>
                      <a:pt x="2884" y="136"/>
                    </a:lnTo>
                    <a:lnTo>
                      <a:pt x="2886" y="142"/>
                    </a:lnTo>
                    <a:lnTo>
                      <a:pt x="2890" y="150"/>
                    </a:lnTo>
                    <a:lnTo>
                      <a:pt x="2898" y="156"/>
                    </a:lnTo>
                    <a:lnTo>
                      <a:pt x="2910" y="162"/>
                    </a:lnTo>
                    <a:lnTo>
                      <a:pt x="2924" y="168"/>
                    </a:lnTo>
                    <a:lnTo>
                      <a:pt x="2924" y="168"/>
                    </a:lnTo>
                    <a:lnTo>
                      <a:pt x="2940" y="172"/>
                    </a:lnTo>
                    <a:lnTo>
                      <a:pt x="2954" y="180"/>
                    </a:lnTo>
                    <a:lnTo>
                      <a:pt x="2964" y="186"/>
                    </a:lnTo>
                    <a:lnTo>
                      <a:pt x="2970" y="194"/>
                    </a:lnTo>
                    <a:lnTo>
                      <a:pt x="2974" y="202"/>
                    </a:lnTo>
                    <a:lnTo>
                      <a:pt x="2974" y="208"/>
                    </a:lnTo>
                    <a:lnTo>
                      <a:pt x="2972" y="214"/>
                    </a:lnTo>
                    <a:lnTo>
                      <a:pt x="2966" y="218"/>
                    </a:lnTo>
                    <a:lnTo>
                      <a:pt x="2966" y="218"/>
                    </a:lnTo>
                    <a:lnTo>
                      <a:pt x="2958" y="222"/>
                    </a:lnTo>
                    <a:lnTo>
                      <a:pt x="2954" y="226"/>
                    </a:lnTo>
                    <a:lnTo>
                      <a:pt x="2954" y="232"/>
                    </a:lnTo>
                    <a:lnTo>
                      <a:pt x="2956" y="234"/>
                    </a:lnTo>
                    <a:lnTo>
                      <a:pt x="2960" y="238"/>
                    </a:lnTo>
                    <a:lnTo>
                      <a:pt x="2966" y="238"/>
                    </a:lnTo>
                    <a:lnTo>
                      <a:pt x="2972" y="236"/>
                    </a:lnTo>
                    <a:lnTo>
                      <a:pt x="2980" y="234"/>
                    </a:lnTo>
                    <a:lnTo>
                      <a:pt x="2980" y="234"/>
                    </a:lnTo>
                    <a:lnTo>
                      <a:pt x="2986" y="230"/>
                    </a:lnTo>
                    <a:lnTo>
                      <a:pt x="2992" y="230"/>
                    </a:lnTo>
                    <a:lnTo>
                      <a:pt x="2996" y="232"/>
                    </a:lnTo>
                    <a:lnTo>
                      <a:pt x="2996" y="238"/>
                    </a:lnTo>
                    <a:lnTo>
                      <a:pt x="2994" y="246"/>
                    </a:lnTo>
                    <a:lnTo>
                      <a:pt x="2988" y="254"/>
                    </a:lnTo>
                    <a:lnTo>
                      <a:pt x="2980" y="262"/>
                    </a:lnTo>
                    <a:lnTo>
                      <a:pt x="2968" y="272"/>
                    </a:lnTo>
                    <a:lnTo>
                      <a:pt x="2968" y="272"/>
                    </a:lnTo>
                    <a:lnTo>
                      <a:pt x="2956" y="280"/>
                    </a:lnTo>
                    <a:lnTo>
                      <a:pt x="2946" y="282"/>
                    </a:lnTo>
                    <a:lnTo>
                      <a:pt x="2940" y="284"/>
                    </a:lnTo>
                    <a:lnTo>
                      <a:pt x="2934" y="282"/>
                    </a:lnTo>
                    <a:lnTo>
                      <a:pt x="2930" y="280"/>
                    </a:lnTo>
                    <a:lnTo>
                      <a:pt x="2928" y="282"/>
                    </a:lnTo>
                    <a:lnTo>
                      <a:pt x="2926" y="284"/>
                    </a:lnTo>
                    <a:lnTo>
                      <a:pt x="2922" y="290"/>
                    </a:lnTo>
                    <a:lnTo>
                      <a:pt x="2922" y="290"/>
                    </a:lnTo>
                    <a:lnTo>
                      <a:pt x="2920" y="300"/>
                    </a:lnTo>
                    <a:lnTo>
                      <a:pt x="2924" y="312"/>
                    </a:lnTo>
                    <a:lnTo>
                      <a:pt x="2930" y="334"/>
                    </a:lnTo>
                    <a:lnTo>
                      <a:pt x="2934" y="342"/>
                    </a:lnTo>
                    <a:lnTo>
                      <a:pt x="2934" y="348"/>
                    </a:lnTo>
                    <a:lnTo>
                      <a:pt x="2934" y="350"/>
                    </a:lnTo>
                    <a:lnTo>
                      <a:pt x="2930" y="348"/>
                    </a:lnTo>
                    <a:lnTo>
                      <a:pt x="2922" y="344"/>
                    </a:lnTo>
                    <a:lnTo>
                      <a:pt x="2922" y="344"/>
                    </a:lnTo>
                    <a:lnTo>
                      <a:pt x="2902" y="330"/>
                    </a:lnTo>
                    <a:lnTo>
                      <a:pt x="2896" y="326"/>
                    </a:lnTo>
                    <a:lnTo>
                      <a:pt x="2892" y="320"/>
                    </a:lnTo>
                    <a:lnTo>
                      <a:pt x="2892" y="316"/>
                    </a:lnTo>
                    <a:lnTo>
                      <a:pt x="2892" y="312"/>
                    </a:lnTo>
                    <a:lnTo>
                      <a:pt x="2896" y="298"/>
                    </a:lnTo>
                    <a:lnTo>
                      <a:pt x="2896" y="298"/>
                    </a:lnTo>
                    <a:lnTo>
                      <a:pt x="2900" y="286"/>
                    </a:lnTo>
                    <a:lnTo>
                      <a:pt x="2902" y="280"/>
                    </a:lnTo>
                    <a:lnTo>
                      <a:pt x="2900" y="276"/>
                    </a:lnTo>
                    <a:lnTo>
                      <a:pt x="2898" y="272"/>
                    </a:lnTo>
                    <a:lnTo>
                      <a:pt x="2892" y="270"/>
                    </a:lnTo>
                    <a:lnTo>
                      <a:pt x="2886" y="270"/>
                    </a:lnTo>
                    <a:lnTo>
                      <a:pt x="2876" y="270"/>
                    </a:lnTo>
                    <a:lnTo>
                      <a:pt x="2876" y="270"/>
                    </a:lnTo>
                    <a:lnTo>
                      <a:pt x="2866" y="270"/>
                    </a:lnTo>
                    <a:lnTo>
                      <a:pt x="2858" y="268"/>
                    </a:lnTo>
                    <a:lnTo>
                      <a:pt x="2844" y="260"/>
                    </a:lnTo>
                    <a:lnTo>
                      <a:pt x="2838" y="256"/>
                    </a:lnTo>
                    <a:lnTo>
                      <a:pt x="2830" y="254"/>
                    </a:lnTo>
                    <a:lnTo>
                      <a:pt x="2820" y="254"/>
                    </a:lnTo>
                    <a:lnTo>
                      <a:pt x="2810" y="258"/>
                    </a:lnTo>
                    <a:lnTo>
                      <a:pt x="2810" y="258"/>
                    </a:lnTo>
                    <a:lnTo>
                      <a:pt x="2800" y="264"/>
                    </a:lnTo>
                    <a:lnTo>
                      <a:pt x="2796" y="272"/>
                    </a:lnTo>
                    <a:lnTo>
                      <a:pt x="2796" y="278"/>
                    </a:lnTo>
                    <a:lnTo>
                      <a:pt x="2796" y="286"/>
                    </a:lnTo>
                    <a:lnTo>
                      <a:pt x="2798" y="292"/>
                    </a:lnTo>
                    <a:lnTo>
                      <a:pt x="2798" y="298"/>
                    </a:lnTo>
                    <a:lnTo>
                      <a:pt x="2794" y="304"/>
                    </a:lnTo>
                    <a:lnTo>
                      <a:pt x="2786" y="308"/>
                    </a:lnTo>
                    <a:lnTo>
                      <a:pt x="2786" y="308"/>
                    </a:lnTo>
                    <a:lnTo>
                      <a:pt x="2778" y="310"/>
                    </a:lnTo>
                    <a:lnTo>
                      <a:pt x="2772" y="308"/>
                    </a:lnTo>
                    <a:lnTo>
                      <a:pt x="2760" y="302"/>
                    </a:lnTo>
                    <a:lnTo>
                      <a:pt x="2752" y="300"/>
                    </a:lnTo>
                    <a:lnTo>
                      <a:pt x="2742" y="298"/>
                    </a:lnTo>
                    <a:lnTo>
                      <a:pt x="2726" y="298"/>
                    </a:lnTo>
                    <a:lnTo>
                      <a:pt x="2708" y="302"/>
                    </a:lnTo>
                    <a:lnTo>
                      <a:pt x="2708" y="302"/>
                    </a:lnTo>
                    <a:lnTo>
                      <a:pt x="2680" y="306"/>
                    </a:lnTo>
                    <a:lnTo>
                      <a:pt x="2658" y="306"/>
                    </a:lnTo>
                    <a:lnTo>
                      <a:pt x="2640" y="302"/>
                    </a:lnTo>
                    <a:lnTo>
                      <a:pt x="2626" y="298"/>
                    </a:lnTo>
                    <a:lnTo>
                      <a:pt x="2606" y="286"/>
                    </a:lnTo>
                    <a:lnTo>
                      <a:pt x="2598" y="284"/>
                    </a:lnTo>
                    <a:lnTo>
                      <a:pt x="2590" y="286"/>
                    </a:lnTo>
                    <a:lnTo>
                      <a:pt x="2590" y="286"/>
                    </a:lnTo>
                    <a:lnTo>
                      <a:pt x="2580" y="288"/>
                    </a:lnTo>
                    <a:lnTo>
                      <a:pt x="2572" y="288"/>
                    </a:lnTo>
                    <a:lnTo>
                      <a:pt x="2564" y="286"/>
                    </a:lnTo>
                    <a:lnTo>
                      <a:pt x="2556" y="282"/>
                    </a:lnTo>
                    <a:lnTo>
                      <a:pt x="2544" y="272"/>
                    </a:lnTo>
                    <a:lnTo>
                      <a:pt x="2532" y="260"/>
                    </a:lnTo>
                    <a:lnTo>
                      <a:pt x="2520" y="246"/>
                    </a:lnTo>
                    <a:lnTo>
                      <a:pt x="2510" y="234"/>
                    </a:lnTo>
                    <a:lnTo>
                      <a:pt x="2504" y="230"/>
                    </a:lnTo>
                    <a:lnTo>
                      <a:pt x="2498" y="226"/>
                    </a:lnTo>
                    <a:lnTo>
                      <a:pt x="2492" y="224"/>
                    </a:lnTo>
                    <a:lnTo>
                      <a:pt x="2486" y="224"/>
                    </a:lnTo>
                    <a:lnTo>
                      <a:pt x="2486" y="224"/>
                    </a:lnTo>
                    <a:lnTo>
                      <a:pt x="2456" y="230"/>
                    </a:lnTo>
                    <a:lnTo>
                      <a:pt x="2438" y="234"/>
                    </a:lnTo>
                    <a:lnTo>
                      <a:pt x="2422" y="240"/>
                    </a:lnTo>
                    <a:lnTo>
                      <a:pt x="2408" y="246"/>
                    </a:lnTo>
                    <a:lnTo>
                      <a:pt x="2398" y="252"/>
                    </a:lnTo>
                    <a:lnTo>
                      <a:pt x="2394" y="256"/>
                    </a:lnTo>
                    <a:lnTo>
                      <a:pt x="2392" y="262"/>
                    </a:lnTo>
                    <a:lnTo>
                      <a:pt x="2392" y="266"/>
                    </a:lnTo>
                    <a:lnTo>
                      <a:pt x="2394" y="270"/>
                    </a:lnTo>
                    <a:lnTo>
                      <a:pt x="2394" y="270"/>
                    </a:lnTo>
                    <a:lnTo>
                      <a:pt x="2398" y="274"/>
                    </a:lnTo>
                    <a:lnTo>
                      <a:pt x="2400" y="278"/>
                    </a:lnTo>
                    <a:lnTo>
                      <a:pt x="2406" y="280"/>
                    </a:lnTo>
                    <a:lnTo>
                      <a:pt x="2410" y="280"/>
                    </a:lnTo>
                    <a:lnTo>
                      <a:pt x="2420" y="278"/>
                    </a:lnTo>
                    <a:lnTo>
                      <a:pt x="2432" y="274"/>
                    </a:lnTo>
                    <a:lnTo>
                      <a:pt x="2456" y="264"/>
                    </a:lnTo>
                    <a:lnTo>
                      <a:pt x="2464" y="262"/>
                    </a:lnTo>
                    <a:lnTo>
                      <a:pt x="2468" y="262"/>
                    </a:lnTo>
                    <a:lnTo>
                      <a:pt x="2472" y="264"/>
                    </a:lnTo>
                    <a:lnTo>
                      <a:pt x="2472" y="264"/>
                    </a:lnTo>
                    <a:lnTo>
                      <a:pt x="2474" y="266"/>
                    </a:lnTo>
                    <a:lnTo>
                      <a:pt x="2476" y="268"/>
                    </a:lnTo>
                    <a:lnTo>
                      <a:pt x="2472" y="272"/>
                    </a:lnTo>
                    <a:lnTo>
                      <a:pt x="2456" y="278"/>
                    </a:lnTo>
                    <a:lnTo>
                      <a:pt x="2436" y="286"/>
                    </a:lnTo>
                    <a:lnTo>
                      <a:pt x="2428" y="292"/>
                    </a:lnTo>
                    <a:lnTo>
                      <a:pt x="2422" y="298"/>
                    </a:lnTo>
                    <a:lnTo>
                      <a:pt x="2422" y="298"/>
                    </a:lnTo>
                    <a:lnTo>
                      <a:pt x="2422" y="304"/>
                    </a:lnTo>
                    <a:lnTo>
                      <a:pt x="2424" y="308"/>
                    </a:lnTo>
                    <a:lnTo>
                      <a:pt x="2428" y="320"/>
                    </a:lnTo>
                    <a:lnTo>
                      <a:pt x="2440" y="342"/>
                    </a:lnTo>
                    <a:lnTo>
                      <a:pt x="2444" y="350"/>
                    </a:lnTo>
                    <a:lnTo>
                      <a:pt x="2444" y="352"/>
                    </a:lnTo>
                    <a:lnTo>
                      <a:pt x="2444" y="354"/>
                    </a:lnTo>
                    <a:lnTo>
                      <a:pt x="2436" y="350"/>
                    </a:lnTo>
                    <a:lnTo>
                      <a:pt x="2418" y="340"/>
                    </a:lnTo>
                    <a:lnTo>
                      <a:pt x="2418" y="340"/>
                    </a:lnTo>
                    <a:lnTo>
                      <a:pt x="2398" y="326"/>
                    </a:lnTo>
                    <a:lnTo>
                      <a:pt x="2382" y="318"/>
                    </a:lnTo>
                    <a:lnTo>
                      <a:pt x="2364" y="310"/>
                    </a:lnTo>
                    <a:lnTo>
                      <a:pt x="2354" y="306"/>
                    </a:lnTo>
                    <a:lnTo>
                      <a:pt x="2348" y="302"/>
                    </a:lnTo>
                    <a:lnTo>
                      <a:pt x="2340" y="294"/>
                    </a:lnTo>
                    <a:lnTo>
                      <a:pt x="2340" y="294"/>
                    </a:lnTo>
                    <a:lnTo>
                      <a:pt x="2334" y="288"/>
                    </a:lnTo>
                    <a:lnTo>
                      <a:pt x="2330" y="286"/>
                    </a:lnTo>
                    <a:lnTo>
                      <a:pt x="2326" y="288"/>
                    </a:lnTo>
                    <a:lnTo>
                      <a:pt x="2320" y="290"/>
                    </a:lnTo>
                    <a:lnTo>
                      <a:pt x="2314" y="296"/>
                    </a:lnTo>
                    <a:lnTo>
                      <a:pt x="2304" y="300"/>
                    </a:lnTo>
                    <a:lnTo>
                      <a:pt x="2286" y="304"/>
                    </a:lnTo>
                    <a:lnTo>
                      <a:pt x="2262" y="308"/>
                    </a:lnTo>
                    <a:lnTo>
                      <a:pt x="2262" y="308"/>
                    </a:lnTo>
                    <a:lnTo>
                      <a:pt x="2206" y="308"/>
                    </a:lnTo>
                    <a:lnTo>
                      <a:pt x="2180" y="308"/>
                    </a:lnTo>
                    <a:lnTo>
                      <a:pt x="2156" y="306"/>
                    </a:lnTo>
                    <a:lnTo>
                      <a:pt x="2140" y="302"/>
                    </a:lnTo>
                    <a:lnTo>
                      <a:pt x="2128" y="298"/>
                    </a:lnTo>
                    <a:lnTo>
                      <a:pt x="2124" y="296"/>
                    </a:lnTo>
                    <a:lnTo>
                      <a:pt x="2124" y="292"/>
                    </a:lnTo>
                    <a:lnTo>
                      <a:pt x="2126" y="288"/>
                    </a:lnTo>
                    <a:lnTo>
                      <a:pt x="2130" y="284"/>
                    </a:lnTo>
                    <a:lnTo>
                      <a:pt x="2130" y="284"/>
                    </a:lnTo>
                    <a:lnTo>
                      <a:pt x="2142" y="278"/>
                    </a:lnTo>
                    <a:lnTo>
                      <a:pt x="2154" y="274"/>
                    </a:lnTo>
                    <a:lnTo>
                      <a:pt x="2172" y="272"/>
                    </a:lnTo>
                    <a:lnTo>
                      <a:pt x="2178" y="270"/>
                    </a:lnTo>
                    <a:lnTo>
                      <a:pt x="2180" y="268"/>
                    </a:lnTo>
                    <a:lnTo>
                      <a:pt x="2178" y="264"/>
                    </a:lnTo>
                    <a:lnTo>
                      <a:pt x="2170" y="256"/>
                    </a:lnTo>
                    <a:lnTo>
                      <a:pt x="2170" y="256"/>
                    </a:lnTo>
                    <a:lnTo>
                      <a:pt x="2154" y="240"/>
                    </a:lnTo>
                    <a:lnTo>
                      <a:pt x="2144" y="232"/>
                    </a:lnTo>
                    <a:lnTo>
                      <a:pt x="2134" y="228"/>
                    </a:lnTo>
                    <a:lnTo>
                      <a:pt x="2124" y="222"/>
                    </a:lnTo>
                    <a:lnTo>
                      <a:pt x="2110" y="220"/>
                    </a:lnTo>
                    <a:lnTo>
                      <a:pt x="2096" y="220"/>
                    </a:lnTo>
                    <a:lnTo>
                      <a:pt x="2080" y="220"/>
                    </a:lnTo>
                    <a:lnTo>
                      <a:pt x="2080" y="220"/>
                    </a:lnTo>
                    <a:lnTo>
                      <a:pt x="2064" y="222"/>
                    </a:lnTo>
                    <a:lnTo>
                      <a:pt x="2046" y="220"/>
                    </a:lnTo>
                    <a:lnTo>
                      <a:pt x="2030" y="218"/>
                    </a:lnTo>
                    <a:lnTo>
                      <a:pt x="2014" y="212"/>
                    </a:lnTo>
                    <a:lnTo>
                      <a:pt x="1982" y="202"/>
                    </a:lnTo>
                    <a:lnTo>
                      <a:pt x="1948" y="194"/>
                    </a:lnTo>
                    <a:lnTo>
                      <a:pt x="1948" y="194"/>
                    </a:lnTo>
                    <a:lnTo>
                      <a:pt x="1932" y="190"/>
                    </a:lnTo>
                    <a:lnTo>
                      <a:pt x="1918" y="184"/>
                    </a:lnTo>
                    <a:lnTo>
                      <a:pt x="1890" y="172"/>
                    </a:lnTo>
                    <a:lnTo>
                      <a:pt x="1876" y="166"/>
                    </a:lnTo>
                    <a:lnTo>
                      <a:pt x="1862" y="160"/>
                    </a:lnTo>
                    <a:lnTo>
                      <a:pt x="1848" y="158"/>
                    </a:lnTo>
                    <a:lnTo>
                      <a:pt x="1832" y="158"/>
                    </a:lnTo>
                    <a:lnTo>
                      <a:pt x="1832" y="158"/>
                    </a:lnTo>
                    <a:lnTo>
                      <a:pt x="1820" y="160"/>
                    </a:lnTo>
                    <a:lnTo>
                      <a:pt x="1812" y="164"/>
                    </a:lnTo>
                    <a:lnTo>
                      <a:pt x="1808" y="170"/>
                    </a:lnTo>
                    <a:lnTo>
                      <a:pt x="1806" y="176"/>
                    </a:lnTo>
                    <a:lnTo>
                      <a:pt x="1804" y="182"/>
                    </a:lnTo>
                    <a:lnTo>
                      <a:pt x="1800" y="186"/>
                    </a:lnTo>
                    <a:lnTo>
                      <a:pt x="1792" y="188"/>
                    </a:lnTo>
                    <a:lnTo>
                      <a:pt x="1780" y="188"/>
                    </a:lnTo>
                    <a:lnTo>
                      <a:pt x="1780" y="188"/>
                    </a:lnTo>
                    <a:lnTo>
                      <a:pt x="1774" y="186"/>
                    </a:lnTo>
                    <a:lnTo>
                      <a:pt x="1768" y="184"/>
                    </a:lnTo>
                    <a:lnTo>
                      <a:pt x="1764" y="180"/>
                    </a:lnTo>
                    <a:lnTo>
                      <a:pt x="1762" y="176"/>
                    </a:lnTo>
                    <a:lnTo>
                      <a:pt x="1760" y="166"/>
                    </a:lnTo>
                    <a:lnTo>
                      <a:pt x="1760" y="156"/>
                    </a:lnTo>
                    <a:lnTo>
                      <a:pt x="1760" y="146"/>
                    </a:lnTo>
                    <a:lnTo>
                      <a:pt x="1758" y="138"/>
                    </a:lnTo>
                    <a:lnTo>
                      <a:pt x="1756" y="136"/>
                    </a:lnTo>
                    <a:lnTo>
                      <a:pt x="1750" y="134"/>
                    </a:lnTo>
                    <a:lnTo>
                      <a:pt x="1744" y="134"/>
                    </a:lnTo>
                    <a:lnTo>
                      <a:pt x="1736" y="134"/>
                    </a:lnTo>
                    <a:lnTo>
                      <a:pt x="1736" y="134"/>
                    </a:lnTo>
                    <a:lnTo>
                      <a:pt x="1732" y="136"/>
                    </a:lnTo>
                    <a:lnTo>
                      <a:pt x="1730" y="140"/>
                    </a:lnTo>
                    <a:lnTo>
                      <a:pt x="1726" y="148"/>
                    </a:lnTo>
                    <a:lnTo>
                      <a:pt x="1724" y="172"/>
                    </a:lnTo>
                    <a:lnTo>
                      <a:pt x="1720" y="182"/>
                    </a:lnTo>
                    <a:lnTo>
                      <a:pt x="1718" y="186"/>
                    </a:lnTo>
                    <a:lnTo>
                      <a:pt x="1716" y="190"/>
                    </a:lnTo>
                    <a:lnTo>
                      <a:pt x="1712" y="190"/>
                    </a:lnTo>
                    <a:lnTo>
                      <a:pt x="1706" y="190"/>
                    </a:lnTo>
                    <a:lnTo>
                      <a:pt x="1698" y="188"/>
                    </a:lnTo>
                    <a:lnTo>
                      <a:pt x="1688" y="184"/>
                    </a:lnTo>
                    <a:lnTo>
                      <a:pt x="1688" y="184"/>
                    </a:lnTo>
                    <a:lnTo>
                      <a:pt x="1684" y="182"/>
                    </a:lnTo>
                    <a:lnTo>
                      <a:pt x="1678" y="176"/>
                    </a:lnTo>
                    <a:lnTo>
                      <a:pt x="1668" y="162"/>
                    </a:lnTo>
                    <a:lnTo>
                      <a:pt x="1650" y="132"/>
                    </a:lnTo>
                    <a:lnTo>
                      <a:pt x="1640" y="116"/>
                    </a:lnTo>
                    <a:lnTo>
                      <a:pt x="1630" y="106"/>
                    </a:lnTo>
                    <a:lnTo>
                      <a:pt x="1624" y="104"/>
                    </a:lnTo>
                    <a:lnTo>
                      <a:pt x="1620" y="102"/>
                    </a:lnTo>
                    <a:lnTo>
                      <a:pt x="1614" y="102"/>
                    </a:lnTo>
                    <a:lnTo>
                      <a:pt x="1608" y="106"/>
                    </a:lnTo>
                    <a:lnTo>
                      <a:pt x="1608" y="106"/>
                    </a:lnTo>
                    <a:lnTo>
                      <a:pt x="1600" y="114"/>
                    </a:lnTo>
                    <a:lnTo>
                      <a:pt x="1598" y="116"/>
                    </a:lnTo>
                    <a:lnTo>
                      <a:pt x="1600" y="118"/>
                    </a:lnTo>
                    <a:lnTo>
                      <a:pt x="1604" y="120"/>
                    </a:lnTo>
                    <a:lnTo>
                      <a:pt x="1610" y="122"/>
                    </a:lnTo>
                    <a:lnTo>
                      <a:pt x="1616" y="124"/>
                    </a:lnTo>
                    <a:lnTo>
                      <a:pt x="1616" y="126"/>
                    </a:lnTo>
                    <a:lnTo>
                      <a:pt x="1616" y="130"/>
                    </a:lnTo>
                    <a:lnTo>
                      <a:pt x="1610" y="138"/>
                    </a:lnTo>
                    <a:lnTo>
                      <a:pt x="1592" y="150"/>
                    </a:lnTo>
                    <a:lnTo>
                      <a:pt x="1592" y="150"/>
                    </a:lnTo>
                    <a:lnTo>
                      <a:pt x="1574" y="160"/>
                    </a:lnTo>
                    <a:lnTo>
                      <a:pt x="1572" y="160"/>
                    </a:lnTo>
                    <a:lnTo>
                      <a:pt x="1570" y="158"/>
                    </a:lnTo>
                    <a:lnTo>
                      <a:pt x="1568" y="156"/>
                    </a:lnTo>
                    <a:lnTo>
                      <a:pt x="1560" y="156"/>
                    </a:lnTo>
                    <a:lnTo>
                      <a:pt x="1546" y="160"/>
                    </a:lnTo>
                    <a:lnTo>
                      <a:pt x="1522" y="168"/>
                    </a:lnTo>
                    <a:lnTo>
                      <a:pt x="1522" y="168"/>
                    </a:lnTo>
                    <a:lnTo>
                      <a:pt x="1482" y="180"/>
                    </a:lnTo>
                    <a:lnTo>
                      <a:pt x="1476" y="182"/>
                    </a:lnTo>
                    <a:lnTo>
                      <a:pt x="1476" y="180"/>
                    </a:lnTo>
                    <a:lnTo>
                      <a:pt x="1476" y="180"/>
                    </a:lnTo>
                    <a:lnTo>
                      <a:pt x="1494" y="168"/>
                    </a:lnTo>
                    <a:lnTo>
                      <a:pt x="1526" y="152"/>
                    </a:lnTo>
                    <a:lnTo>
                      <a:pt x="1526" y="152"/>
                    </a:lnTo>
                    <a:lnTo>
                      <a:pt x="1552" y="140"/>
                    </a:lnTo>
                    <a:lnTo>
                      <a:pt x="1558" y="136"/>
                    </a:lnTo>
                    <a:lnTo>
                      <a:pt x="1560" y="132"/>
                    </a:lnTo>
                    <a:lnTo>
                      <a:pt x="1560" y="132"/>
                    </a:lnTo>
                    <a:lnTo>
                      <a:pt x="1556" y="132"/>
                    </a:lnTo>
                    <a:lnTo>
                      <a:pt x="1538" y="134"/>
                    </a:lnTo>
                    <a:lnTo>
                      <a:pt x="1538" y="134"/>
                    </a:lnTo>
                    <a:lnTo>
                      <a:pt x="1530" y="136"/>
                    </a:lnTo>
                    <a:lnTo>
                      <a:pt x="1522" y="134"/>
                    </a:lnTo>
                    <a:lnTo>
                      <a:pt x="1510" y="134"/>
                    </a:lnTo>
                    <a:lnTo>
                      <a:pt x="1506" y="134"/>
                    </a:lnTo>
                    <a:lnTo>
                      <a:pt x="1498" y="136"/>
                    </a:lnTo>
                    <a:lnTo>
                      <a:pt x="1488" y="140"/>
                    </a:lnTo>
                    <a:lnTo>
                      <a:pt x="1474" y="148"/>
                    </a:lnTo>
                    <a:lnTo>
                      <a:pt x="1474" y="148"/>
                    </a:lnTo>
                    <a:lnTo>
                      <a:pt x="1462" y="156"/>
                    </a:lnTo>
                    <a:lnTo>
                      <a:pt x="1454" y="160"/>
                    </a:lnTo>
                    <a:lnTo>
                      <a:pt x="1448" y="160"/>
                    </a:lnTo>
                    <a:lnTo>
                      <a:pt x="1442" y="162"/>
                    </a:lnTo>
                    <a:lnTo>
                      <a:pt x="1438" y="162"/>
                    </a:lnTo>
                    <a:lnTo>
                      <a:pt x="1432" y="164"/>
                    </a:lnTo>
                    <a:lnTo>
                      <a:pt x="1422" y="168"/>
                    </a:lnTo>
                    <a:lnTo>
                      <a:pt x="1406" y="178"/>
                    </a:lnTo>
                    <a:lnTo>
                      <a:pt x="1406" y="178"/>
                    </a:lnTo>
                    <a:lnTo>
                      <a:pt x="1378" y="198"/>
                    </a:lnTo>
                    <a:lnTo>
                      <a:pt x="1358" y="210"/>
                    </a:lnTo>
                    <a:lnTo>
                      <a:pt x="1352" y="214"/>
                    </a:lnTo>
                    <a:lnTo>
                      <a:pt x="1350" y="218"/>
                    </a:lnTo>
                    <a:lnTo>
                      <a:pt x="1350" y="224"/>
                    </a:lnTo>
                    <a:lnTo>
                      <a:pt x="1352" y="230"/>
                    </a:lnTo>
                    <a:lnTo>
                      <a:pt x="1352" y="230"/>
                    </a:lnTo>
                    <a:lnTo>
                      <a:pt x="1352" y="234"/>
                    </a:lnTo>
                    <a:lnTo>
                      <a:pt x="1352" y="236"/>
                    </a:lnTo>
                    <a:lnTo>
                      <a:pt x="1340" y="232"/>
                    </a:lnTo>
                    <a:lnTo>
                      <a:pt x="1332" y="230"/>
                    </a:lnTo>
                    <a:lnTo>
                      <a:pt x="1324" y="228"/>
                    </a:lnTo>
                    <a:lnTo>
                      <a:pt x="1316" y="230"/>
                    </a:lnTo>
                    <a:lnTo>
                      <a:pt x="1308" y="232"/>
                    </a:lnTo>
                    <a:lnTo>
                      <a:pt x="1308" y="232"/>
                    </a:lnTo>
                    <a:lnTo>
                      <a:pt x="1300" y="236"/>
                    </a:lnTo>
                    <a:lnTo>
                      <a:pt x="1296" y="236"/>
                    </a:lnTo>
                    <a:lnTo>
                      <a:pt x="1294" y="236"/>
                    </a:lnTo>
                    <a:lnTo>
                      <a:pt x="1290" y="232"/>
                    </a:lnTo>
                    <a:lnTo>
                      <a:pt x="1286" y="228"/>
                    </a:lnTo>
                    <a:lnTo>
                      <a:pt x="1280" y="226"/>
                    </a:lnTo>
                    <a:lnTo>
                      <a:pt x="1270" y="224"/>
                    </a:lnTo>
                    <a:lnTo>
                      <a:pt x="1258" y="222"/>
                    </a:lnTo>
                    <a:lnTo>
                      <a:pt x="1258" y="222"/>
                    </a:lnTo>
                    <a:lnTo>
                      <a:pt x="1236" y="220"/>
                    </a:lnTo>
                    <a:lnTo>
                      <a:pt x="1216" y="214"/>
                    </a:lnTo>
                    <a:lnTo>
                      <a:pt x="1198" y="206"/>
                    </a:lnTo>
                    <a:lnTo>
                      <a:pt x="1178" y="196"/>
                    </a:lnTo>
                    <a:lnTo>
                      <a:pt x="1160" y="186"/>
                    </a:lnTo>
                    <a:lnTo>
                      <a:pt x="1138" y="178"/>
                    </a:lnTo>
                    <a:lnTo>
                      <a:pt x="1114" y="172"/>
                    </a:lnTo>
                    <a:lnTo>
                      <a:pt x="1102" y="172"/>
                    </a:lnTo>
                    <a:lnTo>
                      <a:pt x="1088" y="172"/>
                    </a:lnTo>
                    <a:lnTo>
                      <a:pt x="1088" y="172"/>
                    </a:lnTo>
                    <a:lnTo>
                      <a:pt x="1074" y="170"/>
                    </a:lnTo>
                    <a:lnTo>
                      <a:pt x="1062" y="168"/>
                    </a:lnTo>
                    <a:lnTo>
                      <a:pt x="1052" y="162"/>
                    </a:lnTo>
                    <a:lnTo>
                      <a:pt x="1044" y="158"/>
                    </a:lnTo>
                    <a:lnTo>
                      <a:pt x="1036" y="152"/>
                    </a:lnTo>
                    <a:lnTo>
                      <a:pt x="1026" y="146"/>
                    </a:lnTo>
                    <a:lnTo>
                      <a:pt x="1014" y="142"/>
                    </a:lnTo>
                    <a:lnTo>
                      <a:pt x="998" y="140"/>
                    </a:lnTo>
                    <a:lnTo>
                      <a:pt x="998" y="140"/>
                    </a:lnTo>
                    <a:lnTo>
                      <a:pt x="982" y="138"/>
                    </a:lnTo>
                    <a:lnTo>
                      <a:pt x="970" y="140"/>
                    </a:lnTo>
                    <a:lnTo>
                      <a:pt x="950" y="144"/>
                    </a:lnTo>
                    <a:lnTo>
                      <a:pt x="940" y="146"/>
                    </a:lnTo>
                    <a:lnTo>
                      <a:pt x="932" y="146"/>
                    </a:lnTo>
                    <a:lnTo>
                      <a:pt x="922" y="146"/>
                    </a:lnTo>
                    <a:lnTo>
                      <a:pt x="912" y="142"/>
                    </a:lnTo>
                    <a:lnTo>
                      <a:pt x="912" y="142"/>
                    </a:lnTo>
                    <a:lnTo>
                      <a:pt x="898" y="138"/>
                    </a:lnTo>
                    <a:lnTo>
                      <a:pt x="884" y="134"/>
                    </a:lnTo>
                    <a:lnTo>
                      <a:pt x="852" y="132"/>
                    </a:lnTo>
                    <a:lnTo>
                      <a:pt x="816" y="128"/>
                    </a:lnTo>
                    <a:lnTo>
                      <a:pt x="798" y="122"/>
                    </a:lnTo>
                    <a:lnTo>
                      <a:pt x="778" y="116"/>
                    </a:lnTo>
                    <a:lnTo>
                      <a:pt x="778" y="116"/>
                    </a:lnTo>
                    <a:lnTo>
                      <a:pt x="758" y="110"/>
                    </a:lnTo>
                    <a:lnTo>
                      <a:pt x="744" y="108"/>
                    </a:lnTo>
                    <a:lnTo>
                      <a:pt x="732" y="108"/>
                    </a:lnTo>
                    <a:lnTo>
                      <a:pt x="722" y="110"/>
                    </a:lnTo>
                    <a:lnTo>
                      <a:pt x="710" y="114"/>
                    </a:lnTo>
                    <a:lnTo>
                      <a:pt x="698" y="116"/>
                    </a:lnTo>
                    <a:lnTo>
                      <a:pt x="682" y="114"/>
                    </a:lnTo>
                    <a:lnTo>
                      <a:pt x="664" y="110"/>
                    </a:lnTo>
                    <a:lnTo>
                      <a:pt x="664" y="110"/>
                    </a:lnTo>
                    <a:lnTo>
                      <a:pt x="648" y="104"/>
                    </a:lnTo>
                    <a:lnTo>
                      <a:pt x="640" y="98"/>
                    </a:lnTo>
                    <a:lnTo>
                      <a:pt x="636" y="94"/>
                    </a:lnTo>
                    <a:lnTo>
                      <a:pt x="636" y="90"/>
                    </a:lnTo>
                    <a:lnTo>
                      <a:pt x="634" y="86"/>
                    </a:lnTo>
                    <a:lnTo>
                      <a:pt x="630" y="82"/>
                    </a:lnTo>
                    <a:lnTo>
                      <a:pt x="622" y="82"/>
                    </a:lnTo>
                    <a:lnTo>
                      <a:pt x="604" y="80"/>
                    </a:lnTo>
                    <a:lnTo>
                      <a:pt x="604" y="80"/>
                    </a:lnTo>
                    <a:lnTo>
                      <a:pt x="572" y="82"/>
                    </a:lnTo>
                    <a:lnTo>
                      <a:pt x="556" y="82"/>
                    </a:lnTo>
                    <a:lnTo>
                      <a:pt x="552" y="82"/>
                    </a:lnTo>
                    <a:lnTo>
                      <a:pt x="548" y="80"/>
                    </a:lnTo>
                    <a:lnTo>
                      <a:pt x="540" y="72"/>
                    </a:lnTo>
                    <a:lnTo>
                      <a:pt x="540" y="72"/>
                    </a:lnTo>
                    <a:lnTo>
                      <a:pt x="534" y="66"/>
                    </a:lnTo>
                    <a:lnTo>
                      <a:pt x="528" y="66"/>
                    </a:lnTo>
                    <a:lnTo>
                      <a:pt x="524" y="66"/>
                    </a:lnTo>
                    <a:lnTo>
                      <a:pt x="518" y="68"/>
                    </a:lnTo>
                    <a:lnTo>
                      <a:pt x="510" y="70"/>
                    </a:lnTo>
                    <a:lnTo>
                      <a:pt x="506" y="70"/>
                    </a:lnTo>
                    <a:lnTo>
                      <a:pt x="500" y="66"/>
                    </a:lnTo>
                    <a:lnTo>
                      <a:pt x="500" y="66"/>
                    </a:lnTo>
                    <a:lnTo>
                      <a:pt x="488" y="56"/>
                    </a:lnTo>
                    <a:lnTo>
                      <a:pt x="482" y="52"/>
                    </a:lnTo>
                    <a:lnTo>
                      <a:pt x="474" y="50"/>
                    </a:lnTo>
                    <a:lnTo>
                      <a:pt x="466" y="50"/>
                    </a:lnTo>
                    <a:lnTo>
                      <a:pt x="456" y="52"/>
                    </a:lnTo>
                    <a:lnTo>
                      <a:pt x="444" y="58"/>
                    </a:lnTo>
                    <a:lnTo>
                      <a:pt x="432" y="68"/>
                    </a:lnTo>
                    <a:lnTo>
                      <a:pt x="432" y="68"/>
                    </a:lnTo>
                    <a:lnTo>
                      <a:pt x="418" y="78"/>
                    </a:lnTo>
                    <a:lnTo>
                      <a:pt x="404" y="82"/>
                    </a:lnTo>
                    <a:lnTo>
                      <a:pt x="392" y="84"/>
                    </a:lnTo>
                    <a:lnTo>
                      <a:pt x="378" y="84"/>
                    </a:lnTo>
                    <a:lnTo>
                      <a:pt x="364" y="84"/>
                    </a:lnTo>
                    <a:lnTo>
                      <a:pt x="348" y="86"/>
                    </a:lnTo>
                    <a:lnTo>
                      <a:pt x="330" y="94"/>
                    </a:lnTo>
                    <a:lnTo>
                      <a:pt x="310" y="106"/>
                    </a:lnTo>
                    <a:lnTo>
                      <a:pt x="310" y="106"/>
                    </a:lnTo>
                    <a:lnTo>
                      <a:pt x="300" y="114"/>
                    </a:lnTo>
                    <a:lnTo>
                      <a:pt x="290" y="120"/>
                    </a:lnTo>
                    <a:lnTo>
                      <a:pt x="282" y="122"/>
                    </a:lnTo>
                    <a:lnTo>
                      <a:pt x="274" y="124"/>
                    </a:lnTo>
                    <a:lnTo>
                      <a:pt x="260" y="126"/>
                    </a:lnTo>
                    <a:lnTo>
                      <a:pt x="250" y="124"/>
                    </a:lnTo>
                    <a:lnTo>
                      <a:pt x="240" y="124"/>
                    </a:lnTo>
                    <a:lnTo>
                      <a:pt x="236" y="124"/>
                    </a:lnTo>
                    <a:lnTo>
                      <a:pt x="230" y="126"/>
                    </a:lnTo>
                    <a:lnTo>
                      <a:pt x="226" y="130"/>
                    </a:lnTo>
                    <a:lnTo>
                      <a:pt x="222" y="134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02" y="172"/>
                    </a:lnTo>
                    <a:lnTo>
                      <a:pt x="192" y="188"/>
                    </a:lnTo>
                    <a:lnTo>
                      <a:pt x="182" y="202"/>
                    </a:lnTo>
                    <a:lnTo>
                      <a:pt x="172" y="212"/>
                    </a:lnTo>
                    <a:lnTo>
                      <a:pt x="158" y="220"/>
                    </a:lnTo>
                    <a:lnTo>
                      <a:pt x="142" y="224"/>
                    </a:lnTo>
                    <a:lnTo>
                      <a:pt x="122" y="228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84" y="230"/>
                    </a:lnTo>
                    <a:lnTo>
                      <a:pt x="78" y="232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4"/>
                    </a:lnTo>
                    <a:lnTo>
                      <a:pt x="72" y="250"/>
                    </a:lnTo>
                    <a:lnTo>
                      <a:pt x="66" y="254"/>
                    </a:lnTo>
                    <a:lnTo>
                      <a:pt x="58" y="258"/>
                    </a:lnTo>
                    <a:lnTo>
                      <a:pt x="58" y="258"/>
                    </a:lnTo>
                    <a:lnTo>
                      <a:pt x="54" y="260"/>
                    </a:lnTo>
                    <a:lnTo>
                      <a:pt x="52" y="262"/>
                    </a:lnTo>
                    <a:lnTo>
                      <a:pt x="54" y="266"/>
                    </a:lnTo>
                    <a:lnTo>
                      <a:pt x="58" y="268"/>
                    </a:lnTo>
                    <a:lnTo>
                      <a:pt x="72" y="274"/>
                    </a:lnTo>
                    <a:lnTo>
                      <a:pt x="92" y="282"/>
                    </a:lnTo>
                    <a:lnTo>
                      <a:pt x="114" y="292"/>
                    </a:lnTo>
                    <a:lnTo>
                      <a:pt x="136" y="304"/>
                    </a:lnTo>
                    <a:lnTo>
                      <a:pt x="156" y="318"/>
                    </a:lnTo>
                    <a:lnTo>
                      <a:pt x="162" y="326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72" y="342"/>
                    </a:lnTo>
                    <a:lnTo>
                      <a:pt x="176" y="346"/>
                    </a:lnTo>
                    <a:lnTo>
                      <a:pt x="186" y="354"/>
                    </a:lnTo>
                    <a:lnTo>
                      <a:pt x="196" y="356"/>
                    </a:lnTo>
                    <a:lnTo>
                      <a:pt x="206" y="356"/>
                    </a:lnTo>
                    <a:lnTo>
                      <a:pt x="212" y="356"/>
                    </a:lnTo>
                    <a:lnTo>
                      <a:pt x="218" y="356"/>
                    </a:lnTo>
                    <a:lnTo>
                      <a:pt x="220" y="356"/>
                    </a:lnTo>
                    <a:lnTo>
                      <a:pt x="222" y="358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72"/>
                    </a:lnTo>
                    <a:lnTo>
                      <a:pt x="220" y="376"/>
                    </a:lnTo>
                    <a:lnTo>
                      <a:pt x="224" y="378"/>
                    </a:lnTo>
                    <a:lnTo>
                      <a:pt x="228" y="380"/>
                    </a:lnTo>
                    <a:lnTo>
                      <a:pt x="232" y="380"/>
                    </a:lnTo>
                    <a:lnTo>
                      <a:pt x="236" y="382"/>
                    </a:lnTo>
                    <a:lnTo>
                      <a:pt x="240" y="386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4" y="400"/>
                    </a:lnTo>
                    <a:lnTo>
                      <a:pt x="248" y="402"/>
                    </a:lnTo>
                    <a:lnTo>
                      <a:pt x="254" y="404"/>
                    </a:lnTo>
                    <a:lnTo>
                      <a:pt x="260" y="402"/>
                    </a:lnTo>
                    <a:lnTo>
                      <a:pt x="266" y="402"/>
                    </a:lnTo>
                    <a:lnTo>
                      <a:pt x="270" y="402"/>
                    </a:lnTo>
                    <a:lnTo>
                      <a:pt x="274" y="404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74" y="418"/>
                    </a:lnTo>
                    <a:lnTo>
                      <a:pt x="272" y="418"/>
                    </a:lnTo>
                    <a:lnTo>
                      <a:pt x="270" y="418"/>
                    </a:lnTo>
                    <a:lnTo>
                      <a:pt x="266" y="416"/>
                    </a:lnTo>
                    <a:lnTo>
                      <a:pt x="262" y="416"/>
                    </a:lnTo>
                    <a:lnTo>
                      <a:pt x="258" y="418"/>
                    </a:lnTo>
                    <a:lnTo>
                      <a:pt x="252" y="424"/>
                    </a:lnTo>
                    <a:lnTo>
                      <a:pt x="252" y="424"/>
                    </a:lnTo>
                    <a:lnTo>
                      <a:pt x="250" y="426"/>
                    </a:lnTo>
                    <a:lnTo>
                      <a:pt x="248" y="426"/>
                    </a:lnTo>
                    <a:lnTo>
                      <a:pt x="240" y="422"/>
                    </a:lnTo>
                    <a:lnTo>
                      <a:pt x="234" y="420"/>
                    </a:lnTo>
                    <a:lnTo>
                      <a:pt x="224" y="420"/>
                    </a:lnTo>
                    <a:lnTo>
                      <a:pt x="212" y="420"/>
                    </a:lnTo>
                    <a:lnTo>
                      <a:pt x="194" y="422"/>
                    </a:lnTo>
                    <a:lnTo>
                      <a:pt x="194" y="422"/>
                    </a:lnTo>
                    <a:lnTo>
                      <a:pt x="186" y="422"/>
                    </a:lnTo>
                    <a:lnTo>
                      <a:pt x="180" y="420"/>
                    </a:lnTo>
                    <a:lnTo>
                      <a:pt x="176" y="418"/>
                    </a:lnTo>
                    <a:lnTo>
                      <a:pt x="174" y="416"/>
                    </a:lnTo>
                    <a:lnTo>
                      <a:pt x="174" y="408"/>
                    </a:lnTo>
                    <a:lnTo>
                      <a:pt x="176" y="398"/>
                    </a:lnTo>
                    <a:lnTo>
                      <a:pt x="176" y="390"/>
                    </a:lnTo>
                    <a:lnTo>
                      <a:pt x="174" y="388"/>
                    </a:lnTo>
                    <a:lnTo>
                      <a:pt x="172" y="384"/>
                    </a:lnTo>
                    <a:lnTo>
                      <a:pt x="168" y="384"/>
                    </a:lnTo>
                    <a:lnTo>
                      <a:pt x="162" y="384"/>
                    </a:lnTo>
                    <a:lnTo>
                      <a:pt x="140" y="388"/>
                    </a:lnTo>
                    <a:lnTo>
                      <a:pt x="140" y="388"/>
                    </a:lnTo>
                    <a:lnTo>
                      <a:pt x="116" y="396"/>
                    </a:lnTo>
                    <a:lnTo>
                      <a:pt x="92" y="406"/>
                    </a:lnTo>
                    <a:lnTo>
                      <a:pt x="56" y="424"/>
                    </a:lnTo>
                    <a:lnTo>
                      <a:pt x="28" y="440"/>
                    </a:lnTo>
                    <a:lnTo>
                      <a:pt x="18" y="444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4" y="448"/>
                    </a:lnTo>
                    <a:lnTo>
                      <a:pt x="0" y="452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8" y="466"/>
                    </a:lnTo>
                    <a:lnTo>
                      <a:pt x="16" y="470"/>
                    </a:lnTo>
                    <a:lnTo>
                      <a:pt x="28" y="472"/>
                    </a:lnTo>
                    <a:lnTo>
                      <a:pt x="42" y="474"/>
                    </a:lnTo>
                    <a:lnTo>
                      <a:pt x="42" y="474"/>
                    </a:lnTo>
                    <a:lnTo>
                      <a:pt x="54" y="474"/>
                    </a:lnTo>
                    <a:lnTo>
                      <a:pt x="60" y="478"/>
                    </a:lnTo>
                    <a:lnTo>
                      <a:pt x="58" y="480"/>
                    </a:lnTo>
                    <a:lnTo>
                      <a:pt x="56" y="484"/>
                    </a:lnTo>
                    <a:lnTo>
                      <a:pt x="52" y="488"/>
                    </a:lnTo>
                    <a:lnTo>
                      <a:pt x="50" y="492"/>
                    </a:lnTo>
                    <a:lnTo>
                      <a:pt x="50" y="498"/>
                    </a:lnTo>
                    <a:lnTo>
                      <a:pt x="56" y="502"/>
                    </a:lnTo>
                    <a:lnTo>
                      <a:pt x="56" y="502"/>
                    </a:lnTo>
                    <a:lnTo>
                      <a:pt x="64" y="506"/>
                    </a:lnTo>
                    <a:lnTo>
                      <a:pt x="66" y="512"/>
                    </a:lnTo>
                    <a:lnTo>
                      <a:pt x="68" y="520"/>
                    </a:lnTo>
                    <a:lnTo>
                      <a:pt x="70" y="524"/>
                    </a:lnTo>
                    <a:lnTo>
                      <a:pt x="74" y="528"/>
                    </a:lnTo>
                    <a:lnTo>
                      <a:pt x="82" y="532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110" y="534"/>
                    </a:lnTo>
                    <a:lnTo>
                      <a:pt x="122" y="534"/>
                    </a:lnTo>
                    <a:lnTo>
                      <a:pt x="144" y="528"/>
                    </a:lnTo>
                    <a:lnTo>
                      <a:pt x="154" y="526"/>
                    </a:lnTo>
                    <a:lnTo>
                      <a:pt x="166" y="526"/>
                    </a:lnTo>
                    <a:lnTo>
                      <a:pt x="176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8" y="536"/>
                    </a:lnTo>
                    <a:lnTo>
                      <a:pt x="204" y="538"/>
                    </a:lnTo>
                    <a:lnTo>
                      <a:pt x="210" y="538"/>
                    </a:lnTo>
                    <a:lnTo>
                      <a:pt x="218" y="536"/>
                    </a:lnTo>
                    <a:lnTo>
                      <a:pt x="230" y="530"/>
                    </a:lnTo>
                    <a:lnTo>
                      <a:pt x="242" y="522"/>
                    </a:lnTo>
                    <a:lnTo>
                      <a:pt x="254" y="512"/>
                    </a:lnTo>
                    <a:lnTo>
                      <a:pt x="266" y="506"/>
                    </a:lnTo>
                    <a:lnTo>
                      <a:pt x="270" y="506"/>
                    </a:lnTo>
                    <a:lnTo>
                      <a:pt x="276" y="506"/>
                    </a:lnTo>
                    <a:lnTo>
                      <a:pt x="280" y="508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90" y="516"/>
                    </a:lnTo>
                    <a:lnTo>
                      <a:pt x="290" y="518"/>
                    </a:lnTo>
                    <a:lnTo>
                      <a:pt x="290" y="522"/>
                    </a:lnTo>
                    <a:lnTo>
                      <a:pt x="288" y="524"/>
                    </a:lnTo>
                    <a:lnTo>
                      <a:pt x="282" y="526"/>
                    </a:lnTo>
                    <a:lnTo>
                      <a:pt x="272" y="528"/>
                    </a:lnTo>
                    <a:lnTo>
                      <a:pt x="264" y="530"/>
                    </a:lnTo>
                    <a:lnTo>
                      <a:pt x="260" y="534"/>
                    </a:lnTo>
                    <a:lnTo>
                      <a:pt x="260" y="536"/>
                    </a:lnTo>
                    <a:lnTo>
                      <a:pt x="262" y="538"/>
                    </a:lnTo>
                    <a:lnTo>
                      <a:pt x="274" y="544"/>
                    </a:lnTo>
                    <a:lnTo>
                      <a:pt x="274" y="544"/>
                    </a:lnTo>
                    <a:lnTo>
                      <a:pt x="280" y="550"/>
                    </a:lnTo>
                    <a:lnTo>
                      <a:pt x="286" y="554"/>
                    </a:lnTo>
                    <a:lnTo>
                      <a:pt x="290" y="558"/>
                    </a:lnTo>
                    <a:lnTo>
                      <a:pt x="292" y="564"/>
                    </a:lnTo>
                    <a:lnTo>
                      <a:pt x="292" y="570"/>
                    </a:lnTo>
                    <a:lnTo>
                      <a:pt x="292" y="574"/>
                    </a:lnTo>
                    <a:lnTo>
                      <a:pt x="288" y="584"/>
                    </a:lnTo>
                    <a:lnTo>
                      <a:pt x="280" y="592"/>
                    </a:lnTo>
                    <a:lnTo>
                      <a:pt x="270" y="598"/>
                    </a:lnTo>
                    <a:lnTo>
                      <a:pt x="258" y="600"/>
                    </a:lnTo>
                    <a:lnTo>
                      <a:pt x="244" y="598"/>
                    </a:lnTo>
                    <a:lnTo>
                      <a:pt x="244" y="598"/>
                    </a:lnTo>
                    <a:lnTo>
                      <a:pt x="240" y="598"/>
                    </a:lnTo>
                    <a:lnTo>
                      <a:pt x="234" y="598"/>
                    </a:lnTo>
                    <a:lnTo>
                      <a:pt x="226" y="602"/>
                    </a:lnTo>
                    <a:lnTo>
                      <a:pt x="220" y="610"/>
                    </a:lnTo>
                    <a:lnTo>
                      <a:pt x="214" y="618"/>
                    </a:lnTo>
                    <a:lnTo>
                      <a:pt x="210" y="624"/>
                    </a:lnTo>
                    <a:lnTo>
                      <a:pt x="202" y="630"/>
                    </a:lnTo>
                    <a:lnTo>
                      <a:pt x="198" y="630"/>
                    </a:lnTo>
                    <a:lnTo>
                      <a:pt x="192" y="630"/>
                    </a:lnTo>
                    <a:lnTo>
                      <a:pt x="186" y="628"/>
                    </a:lnTo>
                    <a:lnTo>
                      <a:pt x="180" y="624"/>
                    </a:lnTo>
                    <a:lnTo>
                      <a:pt x="180" y="624"/>
                    </a:lnTo>
                    <a:lnTo>
                      <a:pt x="172" y="620"/>
                    </a:lnTo>
                    <a:lnTo>
                      <a:pt x="166" y="618"/>
                    </a:lnTo>
                    <a:lnTo>
                      <a:pt x="160" y="618"/>
                    </a:lnTo>
                    <a:lnTo>
                      <a:pt x="154" y="620"/>
                    </a:lnTo>
                    <a:lnTo>
                      <a:pt x="144" y="626"/>
                    </a:lnTo>
                    <a:lnTo>
                      <a:pt x="136" y="636"/>
                    </a:lnTo>
                    <a:lnTo>
                      <a:pt x="124" y="658"/>
                    </a:lnTo>
                    <a:lnTo>
                      <a:pt x="118" y="666"/>
                    </a:lnTo>
                    <a:lnTo>
                      <a:pt x="112" y="672"/>
                    </a:lnTo>
                    <a:lnTo>
                      <a:pt x="112" y="672"/>
                    </a:lnTo>
                    <a:lnTo>
                      <a:pt x="106" y="674"/>
                    </a:lnTo>
                    <a:lnTo>
                      <a:pt x="102" y="678"/>
                    </a:lnTo>
                    <a:lnTo>
                      <a:pt x="96" y="690"/>
                    </a:lnTo>
                    <a:lnTo>
                      <a:pt x="92" y="702"/>
                    </a:lnTo>
                    <a:lnTo>
                      <a:pt x="88" y="708"/>
                    </a:lnTo>
                    <a:lnTo>
                      <a:pt x="82" y="712"/>
                    </a:lnTo>
                    <a:lnTo>
                      <a:pt x="82" y="712"/>
                    </a:lnTo>
                    <a:lnTo>
                      <a:pt x="76" y="716"/>
                    </a:lnTo>
                    <a:lnTo>
                      <a:pt x="74" y="720"/>
                    </a:lnTo>
                    <a:lnTo>
                      <a:pt x="74" y="726"/>
                    </a:lnTo>
                    <a:lnTo>
                      <a:pt x="76" y="730"/>
                    </a:lnTo>
                    <a:lnTo>
                      <a:pt x="88" y="740"/>
                    </a:lnTo>
                    <a:lnTo>
                      <a:pt x="108" y="756"/>
                    </a:lnTo>
                    <a:lnTo>
                      <a:pt x="108" y="756"/>
                    </a:lnTo>
                    <a:lnTo>
                      <a:pt x="116" y="764"/>
                    </a:lnTo>
                    <a:lnTo>
                      <a:pt x="118" y="772"/>
                    </a:lnTo>
                    <a:lnTo>
                      <a:pt x="118" y="778"/>
                    </a:lnTo>
                    <a:lnTo>
                      <a:pt x="116" y="784"/>
                    </a:lnTo>
                    <a:lnTo>
                      <a:pt x="114" y="790"/>
                    </a:lnTo>
                    <a:lnTo>
                      <a:pt x="112" y="794"/>
                    </a:lnTo>
                    <a:lnTo>
                      <a:pt x="112" y="800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32" y="818"/>
                    </a:lnTo>
                    <a:lnTo>
                      <a:pt x="148" y="834"/>
                    </a:lnTo>
                    <a:lnTo>
                      <a:pt x="158" y="840"/>
                    </a:lnTo>
                    <a:lnTo>
                      <a:pt x="168" y="844"/>
                    </a:lnTo>
                    <a:lnTo>
                      <a:pt x="180" y="844"/>
                    </a:lnTo>
                    <a:lnTo>
                      <a:pt x="194" y="840"/>
                    </a:lnTo>
                    <a:lnTo>
                      <a:pt x="194" y="840"/>
                    </a:lnTo>
                    <a:lnTo>
                      <a:pt x="208" y="836"/>
                    </a:lnTo>
                    <a:lnTo>
                      <a:pt x="218" y="834"/>
                    </a:lnTo>
                    <a:lnTo>
                      <a:pt x="228" y="836"/>
                    </a:lnTo>
                    <a:lnTo>
                      <a:pt x="234" y="838"/>
                    </a:lnTo>
                    <a:lnTo>
                      <a:pt x="240" y="842"/>
                    </a:lnTo>
                    <a:lnTo>
                      <a:pt x="242" y="848"/>
                    </a:lnTo>
                    <a:lnTo>
                      <a:pt x="242" y="858"/>
                    </a:lnTo>
                    <a:lnTo>
                      <a:pt x="238" y="868"/>
                    </a:lnTo>
                    <a:lnTo>
                      <a:pt x="238" y="868"/>
                    </a:lnTo>
                    <a:lnTo>
                      <a:pt x="236" y="878"/>
                    </a:lnTo>
                    <a:lnTo>
                      <a:pt x="236" y="884"/>
                    </a:lnTo>
                    <a:lnTo>
                      <a:pt x="238" y="888"/>
                    </a:lnTo>
                    <a:lnTo>
                      <a:pt x="242" y="890"/>
                    </a:lnTo>
                    <a:lnTo>
                      <a:pt x="244" y="892"/>
                    </a:lnTo>
                    <a:lnTo>
                      <a:pt x="246" y="896"/>
                    </a:lnTo>
                    <a:lnTo>
                      <a:pt x="246" y="900"/>
                    </a:lnTo>
                    <a:lnTo>
                      <a:pt x="244" y="908"/>
                    </a:lnTo>
                    <a:lnTo>
                      <a:pt x="244" y="908"/>
                    </a:lnTo>
                    <a:lnTo>
                      <a:pt x="242" y="918"/>
                    </a:lnTo>
                    <a:lnTo>
                      <a:pt x="244" y="922"/>
                    </a:lnTo>
                    <a:lnTo>
                      <a:pt x="248" y="924"/>
                    </a:lnTo>
                    <a:lnTo>
                      <a:pt x="254" y="924"/>
                    </a:lnTo>
                    <a:lnTo>
                      <a:pt x="262" y="920"/>
                    </a:lnTo>
                    <a:lnTo>
                      <a:pt x="270" y="916"/>
                    </a:lnTo>
                    <a:lnTo>
                      <a:pt x="284" y="904"/>
                    </a:lnTo>
                    <a:lnTo>
                      <a:pt x="284" y="904"/>
                    </a:lnTo>
                    <a:lnTo>
                      <a:pt x="292" y="900"/>
                    </a:lnTo>
                    <a:lnTo>
                      <a:pt x="300" y="898"/>
                    </a:lnTo>
                    <a:lnTo>
                      <a:pt x="308" y="898"/>
                    </a:lnTo>
                    <a:lnTo>
                      <a:pt x="316" y="902"/>
                    </a:lnTo>
                    <a:lnTo>
                      <a:pt x="326" y="906"/>
                    </a:lnTo>
                    <a:lnTo>
                      <a:pt x="336" y="912"/>
                    </a:lnTo>
                    <a:lnTo>
                      <a:pt x="352" y="926"/>
                    </a:lnTo>
                    <a:lnTo>
                      <a:pt x="352" y="926"/>
                    </a:lnTo>
                    <a:lnTo>
                      <a:pt x="358" y="930"/>
                    </a:lnTo>
                    <a:lnTo>
                      <a:pt x="362" y="932"/>
                    </a:lnTo>
                    <a:lnTo>
                      <a:pt x="366" y="930"/>
                    </a:lnTo>
                    <a:lnTo>
                      <a:pt x="370" y="926"/>
                    </a:lnTo>
                    <a:lnTo>
                      <a:pt x="376" y="918"/>
                    </a:lnTo>
                    <a:lnTo>
                      <a:pt x="380" y="916"/>
                    </a:lnTo>
                    <a:lnTo>
                      <a:pt x="386" y="918"/>
                    </a:lnTo>
                    <a:lnTo>
                      <a:pt x="386" y="918"/>
                    </a:lnTo>
                    <a:lnTo>
                      <a:pt x="392" y="920"/>
                    </a:lnTo>
                    <a:lnTo>
                      <a:pt x="402" y="918"/>
                    </a:lnTo>
                    <a:lnTo>
                      <a:pt x="420" y="912"/>
                    </a:lnTo>
                    <a:lnTo>
                      <a:pt x="432" y="908"/>
                    </a:lnTo>
                    <a:lnTo>
                      <a:pt x="432" y="908"/>
                    </a:lnTo>
                    <a:lnTo>
                      <a:pt x="432" y="910"/>
                    </a:lnTo>
                    <a:lnTo>
                      <a:pt x="430" y="916"/>
                    </a:lnTo>
                    <a:lnTo>
                      <a:pt x="430" y="916"/>
                    </a:lnTo>
                    <a:lnTo>
                      <a:pt x="418" y="932"/>
                    </a:lnTo>
                    <a:lnTo>
                      <a:pt x="412" y="946"/>
                    </a:lnTo>
                    <a:lnTo>
                      <a:pt x="410" y="962"/>
                    </a:lnTo>
                    <a:lnTo>
                      <a:pt x="410" y="978"/>
                    </a:lnTo>
                    <a:lnTo>
                      <a:pt x="410" y="978"/>
                    </a:lnTo>
                    <a:lnTo>
                      <a:pt x="408" y="986"/>
                    </a:lnTo>
                    <a:lnTo>
                      <a:pt x="406" y="990"/>
                    </a:lnTo>
                    <a:lnTo>
                      <a:pt x="402" y="992"/>
                    </a:lnTo>
                    <a:lnTo>
                      <a:pt x="396" y="994"/>
                    </a:lnTo>
                    <a:lnTo>
                      <a:pt x="392" y="998"/>
                    </a:lnTo>
                    <a:lnTo>
                      <a:pt x="386" y="1000"/>
                    </a:lnTo>
                    <a:lnTo>
                      <a:pt x="380" y="1008"/>
                    </a:lnTo>
                    <a:lnTo>
                      <a:pt x="374" y="1018"/>
                    </a:lnTo>
                    <a:lnTo>
                      <a:pt x="374" y="1018"/>
                    </a:lnTo>
                    <a:lnTo>
                      <a:pt x="368" y="1028"/>
                    </a:lnTo>
                    <a:lnTo>
                      <a:pt x="360" y="1036"/>
                    </a:lnTo>
                    <a:lnTo>
                      <a:pt x="352" y="1040"/>
                    </a:lnTo>
                    <a:lnTo>
                      <a:pt x="342" y="1044"/>
                    </a:lnTo>
                    <a:lnTo>
                      <a:pt x="332" y="1048"/>
                    </a:lnTo>
                    <a:lnTo>
                      <a:pt x="324" y="1054"/>
                    </a:lnTo>
                    <a:lnTo>
                      <a:pt x="314" y="1060"/>
                    </a:lnTo>
                    <a:lnTo>
                      <a:pt x="306" y="1072"/>
                    </a:lnTo>
                    <a:lnTo>
                      <a:pt x="306" y="1072"/>
                    </a:lnTo>
                    <a:lnTo>
                      <a:pt x="300" y="1082"/>
                    </a:lnTo>
                    <a:lnTo>
                      <a:pt x="296" y="1088"/>
                    </a:lnTo>
                    <a:lnTo>
                      <a:pt x="292" y="1090"/>
                    </a:lnTo>
                    <a:lnTo>
                      <a:pt x="288" y="1088"/>
                    </a:lnTo>
                    <a:lnTo>
                      <a:pt x="276" y="1086"/>
                    </a:lnTo>
                    <a:lnTo>
                      <a:pt x="268" y="1088"/>
                    </a:lnTo>
                    <a:lnTo>
                      <a:pt x="254" y="1090"/>
                    </a:lnTo>
                    <a:lnTo>
                      <a:pt x="254" y="1090"/>
                    </a:lnTo>
                    <a:lnTo>
                      <a:pt x="244" y="1096"/>
                    </a:lnTo>
                    <a:lnTo>
                      <a:pt x="236" y="1100"/>
                    </a:lnTo>
                    <a:lnTo>
                      <a:pt x="232" y="1104"/>
                    </a:lnTo>
                    <a:lnTo>
                      <a:pt x="228" y="1110"/>
                    </a:lnTo>
                    <a:lnTo>
                      <a:pt x="222" y="1118"/>
                    </a:lnTo>
                    <a:lnTo>
                      <a:pt x="218" y="1124"/>
                    </a:lnTo>
                    <a:lnTo>
                      <a:pt x="210" y="1128"/>
                    </a:lnTo>
                    <a:lnTo>
                      <a:pt x="210" y="1128"/>
                    </a:lnTo>
                    <a:lnTo>
                      <a:pt x="200" y="1132"/>
                    </a:lnTo>
                    <a:lnTo>
                      <a:pt x="194" y="1138"/>
                    </a:lnTo>
                    <a:lnTo>
                      <a:pt x="188" y="1144"/>
                    </a:lnTo>
                    <a:lnTo>
                      <a:pt x="186" y="1148"/>
                    </a:lnTo>
                    <a:lnTo>
                      <a:pt x="188" y="1152"/>
                    </a:lnTo>
                    <a:lnTo>
                      <a:pt x="192" y="1154"/>
                    </a:lnTo>
                    <a:lnTo>
                      <a:pt x="200" y="1154"/>
                    </a:lnTo>
                    <a:lnTo>
                      <a:pt x="212" y="1150"/>
                    </a:lnTo>
                    <a:lnTo>
                      <a:pt x="212" y="1150"/>
                    </a:lnTo>
                    <a:lnTo>
                      <a:pt x="224" y="1144"/>
                    </a:lnTo>
                    <a:lnTo>
                      <a:pt x="234" y="1138"/>
                    </a:lnTo>
                    <a:lnTo>
                      <a:pt x="248" y="1124"/>
                    </a:lnTo>
                    <a:lnTo>
                      <a:pt x="256" y="1116"/>
                    </a:lnTo>
                    <a:lnTo>
                      <a:pt x="258" y="1116"/>
                    </a:lnTo>
                    <a:lnTo>
                      <a:pt x="262" y="1120"/>
                    </a:lnTo>
                    <a:lnTo>
                      <a:pt x="262" y="1120"/>
                    </a:lnTo>
                    <a:lnTo>
                      <a:pt x="266" y="1124"/>
                    </a:lnTo>
                    <a:lnTo>
                      <a:pt x="270" y="1124"/>
                    </a:lnTo>
                    <a:lnTo>
                      <a:pt x="278" y="1122"/>
                    </a:lnTo>
                    <a:lnTo>
                      <a:pt x="282" y="1120"/>
                    </a:lnTo>
                    <a:lnTo>
                      <a:pt x="284" y="1120"/>
                    </a:lnTo>
                    <a:lnTo>
                      <a:pt x="288" y="1124"/>
                    </a:lnTo>
                    <a:lnTo>
                      <a:pt x="290" y="1128"/>
                    </a:lnTo>
                    <a:lnTo>
                      <a:pt x="290" y="1128"/>
                    </a:lnTo>
                    <a:lnTo>
                      <a:pt x="292" y="1136"/>
                    </a:lnTo>
                    <a:lnTo>
                      <a:pt x="296" y="1138"/>
                    </a:lnTo>
                    <a:lnTo>
                      <a:pt x="298" y="1140"/>
                    </a:lnTo>
                    <a:lnTo>
                      <a:pt x="302" y="1138"/>
                    </a:lnTo>
                    <a:lnTo>
                      <a:pt x="306" y="1136"/>
                    </a:lnTo>
                    <a:lnTo>
                      <a:pt x="308" y="1130"/>
                    </a:lnTo>
                    <a:lnTo>
                      <a:pt x="308" y="1126"/>
                    </a:lnTo>
                    <a:lnTo>
                      <a:pt x="306" y="1120"/>
                    </a:lnTo>
                    <a:lnTo>
                      <a:pt x="306" y="1120"/>
                    </a:lnTo>
                    <a:lnTo>
                      <a:pt x="306" y="1114"/>
                    </a:lnTo>
                    <a:lnTo>
                      <a:pt x="308" y="1110"/>
                    </a:lnTo>
                    <a:lnTo>
                      <a:pt x="312" y="1106"/>
                    </a:lnTo>
                    <a:lnTo>
                      <a:pt x="316" y="1102"/>
                    </a:lnTo>
                    <a:lnTo>
                      <a:pt x="322" y="1100"/>
                    </a:lnTo>
                    <a:lnTo>
                      <a:pt x="328" y="1100"/>
                    </a:lnTo>
                    <a:lnTo>
                      <a:pt x="332" y="1102"/>
                    </a:lnTo>
                    <a:lnTo>
                      <a:pt x="334" y="1108"/>
                    </a:lnTo>
                    <a:lnTo>
                      <a:pt x="334" y="1108"/>
                    </a:lnTo>
                    <a:lnTo>
                      <a:pt x="334" y="1110"/>
                    </a:lnTo>
                    <a:lnTo>
                      <a:pt x="336" y="1110"/>
                    </a:lnTo>
                    <a:lnTo>
                      <a:pt x="340" y="1110"/>
                    </a:lnTo>
                    <a:lnTo>
                      <a:pt x="354" y="1100"/>
                    </a:lnTo>
                    <a:lnTo>
                      <a:pt x="372" y="1088"/>
                    </a:lnTo>
                    <a:lnTo>
                      <a:pt x="380" y="1084"/>
                    </a:lnTo>
                    <a:lnTo>
                      <a:pt x="388" y="1082"/>
                    </a:lnTo>
                    <a:lnTo>
                      <a:pt x="388" y="1082"/>
                    </a:lnTo>
                    <a:lnTo>
                      <a:pt x="394" y="1082"/>
                    </a:lnTo>
                    <a:lnTo>
                      <a:pt x="396" y="1080"/>
                    </a:lnTo>
                    <a:lnTo>
                      <a:pt x="394" y="1074"/>
                    </a:lnTo>
                    <a:lnTo>
                      <a:pt x="394" y="1068"/>
                    </a:lnTo>
                    <a:lnTo>
                      <a:pt x="398" y="1062"/>
                    </a:lnTo>
                    <a:lnTo>
                      <a:pt x="408" y="1052"/>
                    </a:lnTo>
                    <a:lnTo>
                      <a:pt x="424" y="1042"/>
                    </a:lnTo>
                    <a:lnTo>
                      <a:pt x="424" y="1042"/>
                    </a:lnTo>
                    <a:lnTo>
                      <a:pt x="440" y="1032"/>
                    </a:lnTo>
                    <a:lnTo>
                      <a:pt x="452" y="1024"/>
                    </a:lnTo>
                    <a:lnTo>
                      <a:pt x="462" y="1016"/>
                    </a:lnTo>
                    <a:lnTo>
                      <a:pt x="468" y="1010"/>
                    </a:lnTo>
                    <a:lnTo>
                      <a:pt x="478" y="998"/>
                    </a:lnTo>
                    <a:lnTo>
                      <a:pt x="484" y="994"/>
                    </a:lnTo>
                    <a:lnTo>
                      <a:pt x="492" y="988"/>
                    </a:lnTo>
                    <a:lnTo>
                      <a:pt x="492" y="988"/>
                    </a:lnTo>
                    <a:lnTo>
                      <a:pt x="516" y="976"/>
                    </a:lnTo>
                    <a:lnTo>
                      <a:pt x="538" y="964"/>
                    </a:lnTo>
                    <a:lnTo>
                      <a:pt x="548" y="956"/>
                    </a:lnTo>
                    <a:lnTo>
                      <a:pt x="556" y="950"/>
                    </a:lnTo>
                    <a:lnTo>
                      <a:pt x="562" y="942"/>
                    </a:lnTo>
                    <a:lnTo>
                      <a:pt x="566" y="934"/>
                    </a:lnTo>
                    <a:lnTo>
                      <a:pt x="566" y="934"/>
                    </a:lnTo>
                    <a:lnTo>
                      <a:pt x="568" y="928"/>
                    </a:lnTo>
                    <a:lnTo>
                      <a:pt x="572" y="922"/>
                    </a:lnTo>
                    <a:lnTo>
                      <a:pt x="580" y="916"/>
                    </a:lnTo>
                    <a:lnTo>
                      <a:pt x="588" y="912"/>
                    </a:lnTo>
                    <a:lnTo>
                      <a:pt x="592" y="906"/>
                    </a:lnTo>
                    <a:lnTo>
                      <a:pt x="592" y="900"/>
                    </a:lnTo>
                    <a:lnTo>
                      <a:pt x="592" y="900"/>
                    </a:lnTo>
                    <a:lnTo>
                      <a:pt x="592" y="898"/>
                    </a:lnTo>
                    <a:lnTo>
                      <a:pt x="590" y="896"/>
                    </a:lnTo>
                    <a:lnTo>
                      <a:pt x="582" y="892"/>
                    </a:lnTo>
                    <a:lnTo>
                      <a:pt x="564" y="892"/>
                    </a:lnTo>
                    <a:lnTo>
                      <a:pt x="556" y="890"/>
                    </a:lnTo>
                    <a:lnTo>
                      <a:pt x="554" y="890"/>
                    </a:lnTo>
                    <a:lnTo>
                      <a:pt x="554" y="888"/>
                    </a:lnTo>
                    <a:lnTo>
                      <a:pt x="554" y="886"/>
                    </a:lnTo>
                    <a:lnTo>
                      <a:pt x="556" y="882"/>
                    </a:lnTo>
                    <a:lnTo>
                      <a:pt x="570" y="870"/>
                    </a:lnTo>
                    <a:lnTo>
                      <a:pt x="570" y="870"/>
                    </a:lnTo>
                    <a:lnTo>
                      <a:pt x="598" y="846"/>
                    </a:lnTo>
                    <a:lnTo>
                      <a:pt x="616" y="828"/>
                    </a:lnTo>
                    <a:lnTo>
                      <a:pt x="630" y="810"/>
                    </a:lnTo>
                    <a:lnTo>
                      <a:pt x="644" y="786"/>
                    </a:lnTo>
                    <a:lnTo>
                      <a:pt x="644" y="786"/>
                    </a:lnTo>
                    <a:lnTo>
                      <a:pt x="654" y="774"/>
                    </a:lnTo>
                    <a:lnTo>
                      <a:pt x="666" y="764"/>
                    </a:lnTo>
                    <a:lnTo>
                      <a:pt x="680" y="756"/>
                    </a:lnTo>
                    <a:lnTo>
                      <a:pt x="694" y="750"/>
                    </a:lnTo>
                    <a:lnTo>
                      <a:pt x="710" y="750"/>
                    </a:lnTo>
                    <a:lnTo>
                      <a:pt x="726" y="752"/>
                    </a:lnTo>
                    <a:lnTo>
                      <a:pt x="742" y="758"/>
                    </a:lnTo>
                    <a:lnTo>
                      <a:pt x="750" y="764"/>
                    </a:lnTo>
                    <a:lnTo>
                      <a:pt x="758" y="770"/>
                    </a:lnTo>
                    <a:lnTo>
                      <a:pt x="758" y="770"/>
                    </a:lnTo>
                    <a:lnTo>
                      <a:pt x="768" y="782"/>
                    </a:lnTo>
                    <a:lnTo>
                      <a:pt x="770" y="784"/>
                    </a:lnTo>
                    <a:lnTo>
                      <a:pt x="770" y="784"/>
                    </a:lnTo>
                    <a:lnTo>
                      <a:pt x="752" y="776"/>
                    </a:lnTo>
                    <a:lnTo>
                      <a:pt x="738" y="768"/>
                    </a:lnTo>
                    <a:lnTo>
                      <a:pt x="720" y="764"/>
                    </a:lnTo>
                    <a:lnTo>
                      <a:pt x="712" y="762"/>
                    </a:lnTo>
                    <a:lnTo>
                      <a:pt x="704" y="762"/>
                    </a:lnTo>
                    <a:lnTo>
                      <a:pt x="696" y="764"/>
                    </a:lnTo>
                    <a:lnTo>
                      <a:pt x="690" y="768"/>
                    </a:lnTo>
                    <a:lnTo>
                      <a:pt x="690" y="768"/>
                    </a:lnTo>
                    <a:lnTo>
                      <a:pt x="680" y="776"/>
                    </a:lnTo>
                    <a:lnTo>
                      <a:pt x="674" y="784"/>
                    </a:lnTo>
                    <a:lnTo>
                      <a:pt x="672" y="790"/>
                    </a:lnTo>
                    <a:lnTo>
                      <a:pt x="672" y="796"/>
                    </a:lnTo>
                    <a:lnTo>
                      <a:pt x="672" y="802"/>
                    </a:lnTo>
                    <a:lnTo>
                      <a:pt x="670" y="810"/>
                    </a:lnTo>
                    <a:lnTo>
                      <a:pt x="666" y="818"/>
                    </a:lnTo>
                    <a:lnTo>
                      <a:pt x="658" y="828"/>
                    </a:lnTo>
                    <a:lnTo>
                      <a:pt x="658" y="828"/>
                    </a:lnTo>
                    <a:lnTo>
                      <a:pt x="652" y="836"/>
                    </a:lnTo>
                    <a:lnTo>
                      <a:pt x="650" y="844"/>
                    </a:lnTo>
                    <a:lnTo>
                      <a:pt x="652" y="848"/>
                    </a:lnTo>
                    <a:lnTo>
                      <a:pt x="656" y="852"/>
                    </a:lnTo>
                    <a:lnTo>
                      <a:pt x="660" y="856"/>
                    </a:lnTo>
                    <a:lnTo>
                      <a:pt x="662" y="858"/>
                    </a:lnTo>
                    <a:lnTo>
                      <a:pt x="662" y="862"/>
                    </a:lnTo>
                    <a:lnTo>
                      <a:pt x="656" y="866"/>
                    </a:lnTo>
                    <a:lnTo>
                      <a:pt x="656" y="866"/>
                    </a:lnTo>
                    <a:lnTo>
                      <a:pt x="646" y="874"/>
                    </a:lnTo>
                    <a:lnTo>
                      <a:pt x="644" y="876"/>
                    </a:lnTo>
                    <a:lnTo>
                      <a:pt x="644" y="878"/>
                    </a:lnTo>
                    <a:lnTo>
                      <a:pt x="646" y="880"/>
                    </a:lnTo>
                    <a:lnTo>
                      <a:pt x="648" y="882"/>
                    </a:lnTo>
                    <a:lnTo>
                      <a:pt x="658" y="884"/>
                    </a:lnTo>
                    <a:lnTo>
                      <a:pt x="670" y="884"/>
                    </a:lnTo>
                    <a:lnTo>
                      <a:pt x="684" y="882"/>
                    </a:lnTo>
                    <a:lnTo>
                      <a:pt x="698" y="876"/>
                    </a:lnTo>
                    <a:lnTo>
                      <a:pt x="712" y="866"/>
                    </a:lnTo>
                    <a:lnTo>
                      <a:pt x="712" y="866"/>
                    </a:lnTo>
                    <a:lnTo>
                      <a:pt x="732" y="850"/>
                    </a:lnTo>
                    <a:lnTo>
                      <a:pt x="748" y="840"/>
                    </a:lnTo>
                    <a:lnTo>
                      <a:pt x="762" y="834"/>
                    </a:lnTo>
                    <a:lnTo>
                      <a:pt x="778" y="834"/>
                    </a:lnTo>
                    <a:lnTo>
                      <a:pt x="778" y="834"/>
                    </a:lnTo>
                    <a:lnTo>
                      <a:pt x="786" y="832"/>
                    </a:lnTo>
                    <a:lnTo>
                      <a:pt x="790" y="830"/>
                    </a:lnTo>
                    <a:lnTo>
                      <a:pt x="790" y="828"/>
                    </a:lnTo>
                    <a:lnTo>
                      <a:pt x="790" y="824"/>
                    </a:lnTo>
                    <a:lnTo>
                      <a:pt x="790" y="820"/>
                    </a:lnTo>
                    <a:lnTo>
                      <a:pt x="790" y="818"/>
                    </a:lnTo>
                    <a:lnTo>
                      <a:pt x="794" y="814"/>
                    </a:lnTo>
                    <a:lnTo>
                      <a:pt x="800" y="810"/>
                    </a:lnTo>
                    <a:lnTo>
                      <a:pt x="800" y="810"/>
                    </a:lnTo>
                    <a:lnTo>
                      <a:pt x="804" y="806"/>
                    </a:lnTo>
                    <a:lnTo>
                      <a:pt x="806" y="802"/>
                    </a:lnTo>
                    <a:lnTo>
                      <a:pt x="804" y="796"/>
                    </a:lnTo>
                    <a:lnTo>
                      <a:pt x="802" y="790"/>
                    </a:lnTo>
                    <a:lnTo>
                      <a:pt x="800" y="784"/>
                    </a:lnTo>
                    <a:lnTo>
                      <a:pt x="800" y="780"/>
                    </a:lnTo>
                    <a:lnTo>
                      <a:pt x="804" y="776"/>
                    </a:lnTo>
                    <a:lnTo>
                      <a:pt x="812" y="774"/>
                    </a:lnTo>
                    <a:lnTo>
                      <a:pt x="812" y="774"/>
                    </a:lnTo>
                    <a:lnTo>
                      <a:pt x="824" y="772"/>
                    </a:lnTo>
                    <a:lnTo>
                      <a:pt x="834" y="770"/>
                    </a:lnTo>
                    <a:lnTo>
                      <a:pt x="850" y="764"/>
                    </a:lnTo>
                    <a:lnTo>
                      <a:pt x="856" y="764"/>
                    </a:lnTo>
                    <a:lnTo>
                      <a:pt x="860" y="764"/>
                    </a:lnTo>
                    <a:lnTo>
                      <a:pt x="862" y="768"/>
                    </a:lnTo>
                    <a:lnTo>
                      <a:pt x="862" y="774"/>
                    </a:lnTo>
                    <a:lnTo>
                      <a:pt x="862" y="774"/>
                    </a:lnTo>
                    <a:lnTo>
                      <a:pt x="862" y="780"/>
                    </a:lnTo>
                    <a:lnTo>
                      <a:pt x="866" y="784"/>
                    </a:lnTo>
                    <a:lnTo>
                      <a:pt x="870" y="788"/>
                    </a:lnTo>
                    <a:lnTo>
                      <a:pt x="874" y="790"/>
                    </a:lnTo>
                    <a:lnTo>
                      <a:pt x="888" y="794"/>
                    </a:lnTo>
                    <a:lnTo>
                      <a:pt x="896" y="798"/>
                    </a:lnTo>
                    <a:lnTo>
                      <a:pt x="906" y="802"/>
                    </a:lnTo>
                    <a:lnTo>
                      <a:pt x="906" y="802"/>
                    </a:lnTo>
                    <a:lnTo>
                      <a:pt x="912" y="806"/>
                    </a:lnTo>
                    <a:lnTo>
                      <a:pt x="918" y="806"/>
                    </a:lnTo>
                    <a:lnTo>
                      <a:pt x="922" y="804"/>
                    </a:lnTo>
                    <a:lnTo>
                      <a:pt x="924" y="802"/>
                    </a:lnTo>
                    <a:lnTo>
                      <a:pt x="926" y="800"/>
                    </a:lnTo>
                    <a:lnTo>
                      <a:pt x="930" y="800"/>
                    </a:lnTo>
                    <a:lnTo>
                      <a:pt x="934" y="804"/>
                    </a:lnTo>
                    <a:lnTo>
                      <a:pt x="940" y="810"/>
                    </a:lnTo>
                    <a:lnTo>
                      <a:pt x="940" y="810"/>
                    </a:lnTo>
                    <a:lnTo>
                      <a:pt x="948" y="820"/>
                    </a:lnTo>
                    <a:lnTo>
                      <a:pt x="958" y="824"/>
                    </a:lnTo>
                    <a:lnTo>
                      <a:pt x="968" y="828"/>
                    </a:lnTo>
                    <a:lnTo>
                      <a:pt x="978" y="828"/>
                    </a:lnTo>
                    <a:lnTo>
                      <a:pt x="1002" y="826"/>
                    </a:lnTo>
                    <a:lnTo>
                      <a:pt x="1024" y="824"/>
                    </a:lnTo>
                    <a:lnTo>
                      <a:pt x="1024" y="824"/>
                    </a:lnTo>
                    <a:lnTo>
                      <a:pt x="1036" y="826"/>
                    </a:lnTo>
                    <a:lnTo>
                      <a:pt x="1050" y="830"/>
                    </a:lnTo>
                    <a:lnTo>
                      <a:pt x="1076" y="842"/>
                    </a:lnTo>
                    <a:lnTo>
                      <a:pt x="1090" y="846"/>
                    </a:lnTo>
                    <a:lnTo>
                      <a:pt x="1104" y="850"/>
                    </a:lnTo>
                    <a:lnTo>
                      <a:pt x="1116" y="850"/>
                    </a:lnTo>
                    <a:lnTo>
                      <a:pt x="1122" y="848"/>
                    </a:lnTo>
                    <a:lnTo>
                      <a:pt x="1126" y="846"/>
                    </a:lnTo>
                    <a:lnTo>
                      <a:pt x="1126" y="846"/>
                    </a:lnTo>
                    <a:lnTo>
                      <a:pt x="1136" y="842"/>
                    </a:lnTo>
                    <a:lnTo>
                      <a:pt x="1142" y="840"/>
                    </a:lnTo>
                    <a:lnTo>
                      <a:pt x="1146" y="840"/>
                    </a:lnTo>
                    <a:lnTo>
                      <a:pt x="1150" y="842"/>
                    </a:lnTo>
                    <a:lnTo>
                      <a:pt x="1150" y="846"/>
                    </a:lnTo>
                    <a:lnTo>
                      <a:pt x="1150" y="850"/>
                    </a:lnTo>
                    <a:lnTo>
                      <a:pt x="1146" y="854"/>
                    </a:lnTo>
                    <a:lnTo>
                      <a:pt x="1142" y="858"/>
                    </a:lnTo>
                    <a:lnTo>
                      <a:pt x="1142" y="858"/>
                    </a:lnTo>
                    <a:lnTo>
                      <a:pt x="1138" y="860"/>
                    </a:lnTo>
                    <a:lnTo>
                      <a:pt x="1140" y="864"/>
                    </a:lnTo>
                    <a:lnTo>
                      <a:pt x="1146" y="868"/>
                    </a:lnTo>
                    <a:lnTo>
                      <a:pt x="1154" y="874"/>
                    </a:lnTo>
                    <a:lnTo>
                      <a:pt x="1174" y="882"/>
                    </a:lnTo>
                    <a:lnTo>
                      <a:pt x="1192" y="892"/>
                    </a:lnTo>
                    <a:lnTo>
                      <a:pt x="1192" y="892"/>
                    </a:lnTo>
                    <a:lnTo>
                      <a:pt x="1206" y="900"/>
                    </a:lnTo>
                    <a:lnTo>
                      <a:pt x="1216" y="912"/>
                    </a:lnTo>
                    <a:lnTo>
                      <a:pt x="1228" y="924"/>
                    </a:lnTo>
                    <a:lnTo>
                      <a:pt x="1244" y="934"/>
                    </a:lnTo>
                    <a:lnTo>
                      <a:pt x="1244" y="934"/>
                    </a:lnTo>
                    <a:lnTo>
                      <a:pt x="1254" y="938"/>
                    </a:lnTo>
                    <a:lnTo>
                      <a:pt x="1264" y="940"/>
                    </a:lnTo>
                    <a:lnTo>
                      <a:pt x="1272" y="940"/>
                    </a:lnTo>
                    <a:lnTo>
                      <a:pt x="1278" y="940"/>
                    </a:lnTo>
                    <a:lnTo>
                      <a:pt x="1282" y="938"/>
                    </a:lnTo>
                    <a:lnTo>
                      <a:pt x="1284" y="934"/>
                    </a:lnTo>
                    <a:lnTo>
                      <a:pt x="1284" y="930"/>
                    </a:lnTo>
                    <a:lnTo>
                      <a:pt x="1280" y="924"/>
                    </a:lnTo>
                    <a:lnTo>
                      <a:pt x="1280" y="924"/>
                    </a:lnTo>
                    <a:lnTo>
                      <a:pt x="1272" y="912"/>
                    </a:lnTo>
                    <a:lnTo>
                      <a:pt x="1268" y="904"/>
                    </a:lnTo>
                    <a:lnTo>
                      <a:pt x="1268" y="902"/>
                    </a:lnTo>
                    <a:lnTo>
                      <a:pt x="1270" y="902"/>
                    </a:lnTo>
                    <a:lnTo>
                      <a:pt x="1282" y="912"/>
                    </a:lnTo>
                    <a:lnTo>
                      <a:pt x="1282" y="912"/>
                    </a:lnTo>
                    <a:lnTo>
                      <a:pt x="1298" y="928"/>
                    </a:lnTo>
                    <a:lnTo>
                      <a:pt x="1314" y="938"/>
                    </a:lnTo>
                    <a:lnTo>
                      <a:pt x="1320" y="940"/>
                    </a:lnTo>
                    <a:lnTo>
                      <a:pt x="1324" y="940"/>
                    </a:lnTo>
                    <a:lnTo>
                      <a:pt x="1326" y="938"/>
                    </a:lnTo>
                    <a:lnTo>
                      <a:pt x="1326" y="930"/>
                    </a:lnTo>
                    <a:lnTo>
                      <a:pt x="1326" y="930"/>
                    </a:lnTo>
                    <a:lnTo>
                      <a:pt x="1322" y="916"/>
                    </a:lnTo>
                    <a:lnTo>
                      <a:pt x="1322" y="908"/>
                    </a:lnTo>
                    <a:lnTo>
                      <a:pt x="1322" y="906"/>
                    </a:lnTo>
                    <a:lnTo>
                      <a:pt x="1324" y="908"/>
                    </a:lnTo>
                    <a:lnTo>
                      <a:pt x="1332" y="922"/>
                    </a:lnTo>
                    <a:lnTo>
                      <a:pt x="1332" y="922"/>
                    </a:lnTo>
                    <a:lnTo>
                      <a:pt x="1338" y="930"/>
                    </a:lnTo>
                    <a:lnTo>
                      <a:pt x="1344" y="934"/>
                    </a:lnTo>
                    <a:lnTo>
                      <a:pt x="1348" y="936"/>
                    </a:lnTo>
                    <a:lnTo>
                      <a:pt x="1354" y="938"/>
                    </a:lnTo>
                    <a:lnTo>
                      <a:pt x="1358" y="938"/>
                    </a:lnTo>
                    <a:lnTo>
                      <a:pt x="1362" y="940"/>
                    </a:lnTo>
                    <a:lnTo>
                      <a:pt x="1368" y="942"/>
                    </a:lnTo>
                    <a:lnTo>
                      <a:pt x="1372" y="950"/>
                    </a:lnTo>
                    <a:lnTo>
                      <a:pt x="1372" y="950"/>
                    </a:lnTo>
                    <a:lnTo>
                      <a:pt x="1378" y="966"/>
                    </a:lnTo>
                    <a:lnTo>
                      <a:pt x="1382" y="976"/>
                    </a:lnTo>
                    <a:lnTo>
                      <a:pt x="1384" y="982"/>
                    </a:lnTo>
                    <a:lnTo>
                      <a:pt x="1390" y="988"/>
                    </a:lnTo>
                    <a:lnTo>
                      <a:pt x="1390" y="988"/>
                    </a:lnTo>
                    <a:lnTo>
                      <a:pt x="1394" y="992"/>
                    </a:lnTo>
                    <a:lnTo>
                      <a:pt x="1394" y="996"/>
                    </a:lnTo>
                    <a:lnTo>
                      <a:pt x="1390" y="1002"/>
                    </a:lnTo>
                    <a:lnTo>
                      <a:pt x="1388" y="1006"/>
                    </a:lnTo>
                    <a:lnTo>
                      <a:pt x="1388" y="1008"/>
                    </a:lnTo>
                    <a:lnTo>
                      <a:pt x="1392" y="1012"/>
                    </a:lnTo>
                    <a:lnTo>
                      <a:pt x="1398" y="1014"/>
                    </a:lnTo>
                    <a:lnTo>
                      <a:pt x="1398" y="1014"/>
                    </a:lnTo>
                    <a:lnTo>
                      <a:pt x="1412" y="1020"/>
                    </a:lnTo>
                    <a:lnTo>
                      <a:pt x="1414" y="1024"/>
                    </a:lnTo>
                    <a:lnTo>
                      <a:pt x="1416" y="1026"/>
                    </a:lnTo>
                    <a:lnTo>
                      <a:pt x="1422" y="1036"/>
                    </a:lnTo>
                    <a:lnTo>
                      <a:pt x="1426" y="1042"/>
                    </a:lnTo>
                    <a:lnTo>
                      <a:pt x="1434" y="1052"/>
                    </a:lnTo>
                    <a:lnTo>
                      <a:pt x="1434" y="1052"/>
                    </a:lnTo>
                    <a:lnTo>
                      <a:pt x="1452" y="1064"/>
                    </a:lnTo>
                    <a:lnTo>
                      <a:pt x="1464" y="1070"/>
                    </a:lnTo>
                    <a:lnTo>
                      <a:pt x="1466" y="1074"/>
                    </a:lnTo>
                    <a:lnTo>
                      <a:pt x="1460" y="1076"/>
                    </a:lnTo>
                    <a:lnTo>
                      <a:pt x="1460" y="1076"/>
                    </a:lnTo>
                    <a:lnTo>
                      <a:pt x="1452" y="1080"/>
                    </a:lnTo>
                    <a:lnTo>
                      <a:pt x="1450" y="1086"/>
                    </a:lnTo>
                    <a:lnTo>
                      <a:pt x="1448" y="1092"/>
                    </a:lnTo>
                    <a:lnTo>
                      <a:pt x="1442" y="1100"/>
                    </a:lnTo>
                    <a:lnTo>
                      <a:pt x="1442" y="1100"/>
                    </a:lnTo>
                    <a:lnTo>
                      <a:pt x="1440" y="1104"/>
                    </a:lnTo>
                    <a:lnTo>
                      <a:pt x="1440" y="1108"/>
                    </a:lnTo>
                    <a:lnTo>
                      <a:pt x="1440" y="1112"/>
                    </a:lnTo>
                    <a:lnTo>
                      <a:pt x="1442" y="1114"/>
                    </a:lnTo>
                    <a:lnTo>
                      <a:pt x="1446" y="1116"/>
                    </a:lnTo>
                    <a:lnTo>
                      <a:pt x="1450" y="1114"/>
                    </a:lnTo>
                    <a:lnTo>
                      <a:pt x="1452" y="1112"/>
                    </a:lnTo>
                    <a:lnTo>
                      <a:pt x="1456" y="1106"/>
                    </a:lnTo>
                    <a:lnTo>
                      <a:pt x="1456" y="1106"/>
                    </a:lnTo>
                    <a:lnTo>
                      <a:pt x="1462" y="1092"/>
                    </a:lnTo>
                    <a:lnTo>
                      <a:pt x="1466" y="1088"/>
                    </a:lnTo>
                    <a:lnTo>
                      <a:pt x="1470" y="1084"/>
                    </a:lnTo>
                    <a:lnTo>
                      <a:pt x="1474" y="1082"/>
                    </a:lnTo>
                    <a:lnTo>
                      <a:pt x="1478" y="1084"/>
                    </a:lnTo>
                    <a:lnTo>
                      <a:pt x="1484" y="1088"/>
                    </a:lnTo>
                    <a:lnTo>
                      <a:pt x="1488" y="1094"/>
                    </a:lnTo>
                    <a:lnTo>
                      <a:pt x="1488" y="1094"/>
                    </a:lnTo>
                    <a:lnTo>
                      <a:pt x="1492" y="1104"/>
                    </a:lnTo>
                    <a:lnTo>
                      <a:pt x="1494" y="1112"/>
                    </a:lnTo>
                    <a:lnTo>
                      <a:pt x="1494" y="1118"/>
                    </a:lnTo>
                    <a:lnTo>
                      <a:pt x="1492" y="1124"/>
                    </a:lnTo>
                    <a:lnTo>
                      <a:pt x="1488" y="1134"/>
                    </a:lnTo>
                    <a:lnTo>
                      <a:pt x="1488" y="1138"/>
                    </a:lnTo>
                    <a:lnTo>
                      <a:pt x="1488" y="1144"/>
                    </a:lnTo>
                    <a:lnTo>
                      <a:pt x="1488" y="1144"/>
                    </a:lnTo>
                    <a:lnTo>
                      <a:pt x="1492" y="1152"/>
                    </a:lnTo>
                    <a:lnTo>
                      <a:pt x="1494" y="1160"/>
                    </a:lnTo>
                    <a:lnTo>
                      <a:pt x="1496" y="1164"/>
                    </a:lnTo>
                    <a:lnTo>
                      <a:pt x="1498" y="1164"/>
                    </a:lnTo>
                    <a:lnTo>
                      <a:pt x="1502" y="1162"/>
                    </a:lnTo>
                    <a:lnTo>
                      <a:pt x="1508" y="1158"/>
                    </a:lnTo>
                    <a:lnTo>
                      <a:pt x="1508" y="1158"/>
                    </a:lnTo>
                    <a:lnTo>
                      <a:pt x="1516" y="1150"/>
                    </a:lnTo>
                    <a:lnTo>
                      <a:pt x="1524" y="1142"/>
                    </a:lnTo>
                    <a:lnTo>
                      <a:pt x="1526" y="1138"/>
                    </a:lnTo>
                    <a:lnTo>
                      <a:pt x="1526" y="1132"/>
                    </a:lnTo>
                    <a:lnTo>
                      <a:pt x="1524" y="1118"/>
                    </a:lnTo>
                    <a:lnTo>
                      <a:pt x="1524" y="1118"/>
                    </a:lnTo>
                    <a:lnTo>
                      <a:pt x="1522" y="1106"/>
                    </a:lnTo>
                    <a:lnTo>
                      <a:pt x="1524" y="1098"/>
                    </a:lnTo>
                    <a:lnTo>
                      <a:pt x="1528" y="1094"/>
                    </a:lnTo>
                    <a:lnTo>
                      <a:pt x="1530" y="1090"/>
                    </a:lnTo>
                    <a:lnTo>
                      <a:pt x="1530" y="1090"/>
                    </a:lnTo>
                    <a:lnTo>
                      <a:pt x="1528" y="1098"/>
                    </a:lnTo>
                    <a:lnTo>
                      <a:pt x="1530" y="1106"/>
                    </a:lnTo>
                    <a:lnTo>
                      <a:pt x="1532" y="1118"/>
                    </a:lnTo>
                    <a:lnTo>
                      <a:pt x="1534" y="1130"/>
                    </a:lnTo>
                    <a:lnTo>
                      <a:pt x="1532" y="1136"/>
                    </a:lnTo>
                    <a:lnTo>
                      <a:pt x="1530" y="1140"/>
                    </a:lnTo>
                    <a:lnTo>
                      <a:pt x="1530" y="1140"/>
                    </a:lnTo>
                    <a:lnTo>
                      <a:pt x="1526" y="1142"/>
                    </a:lnTo>
                    <a:lnTo>
                      <a:pt x="1526" y="1146"/>
                    </a:lnTo>
                    <a:lnTo>
                      <a:pt x="1526" y="1152"/>
                    </a:lnTo>
                    <a:lnTo>
                      <a:pt x="1526" y="1160"/>
                    </a:lnTo>
                    <a:lnTo>
                      <a:pt x="1524" y="1162"/>
                    </a:lnTo>
                    <a:lnTo>
                      <a:pt x="1522" y="1166"/>
                    </a:lnTo>
                    <a:lnTo>
                      <a:pt x="1522" y="1166"/>
                    </a:lnTo>
                    <a:lnTo>
                      <a:pt x="1516" y="1172"/>
                    </a:lnTo>
                    <a:lnTo>
                      <a:pt x="1512" y="1178"/>
                    </a:lnTo>
                    <a:lnTo>
                      <a:pt x="1512" y="1182"/>
                    </a:lnTo>
                    <a:lnTo>
                      <a:pt x="1512" y="1186"/>
                    </a:lnTo>
                    <a:lnTo>
                      <a:pt x="1518" y="1192"/>
                    </a:lnTo>
                    <a:lnTo>
                      <a:pt x="1520" y="1194"/>
                    </a:lnTo>
                    <a:lnTo>
                      <a:pt x="1524" y="1198"/>
                    </a:lnTo>
                    <a:lnTo>
                      <a:pt x="1524" y="1198"/>
                    </a:lnTo>
                    <a:lnTo>
                      <a:pt x="1528" y="1210"/>
                    </a:lnTo>
                    <a:lnTo>
                      <a:pt x="1534" y="1222"/>
                    </a:lnTo>
                    <a:lnTo>
                      <a:pt x="1542" y="1232"/>
                    </a:lnTo>
                    <a:lnTo>
                      <a:pt x="1554" y="1244"/>
                    </a:lnTo>
                    <a:lnTo>
                      <a:pt x="1554" y="1244"/>
                    </a:lnTo>
                    <a:lnTo>
                      <a:pt x="1558" y="1246"/>
                    </a:lnTo>
                    <a:lnTo>
                      <a:pt x="1560" y="1244"/>
                    </a:lnTo>
                    <a:lnTo>
                      <a:pt x="1562" y="1236"/>
                    </a:lnTo>
                    <a:lnTo>
                      <a:pt x="1564" y="1230"/>
                    </a:lnTo>
                    <a:lnTo>
                      <a:pt x="1566" y="1224"/>
                    </a:lnTo>
                    <a:lnTo>
                      <a:pt x="1574" y="1218"/>
                    </a:lnTo>
                    <a:lnTo>
                      <a:pt x="1584" y="1216"/>
                    </a:lnTo>
                    <a:lnTo>
                      <a:pt x="1584" y="1216"/>
                    </a:lnTo>
                    <a:lnTo>
                      <a:pt x="1592" y="1216"/>
                    </a:lnTo>
                    <a:lnTo>
                      <a:pt x="1594" y="1216"/>
                    </a:lnTo>
                    <a:lnTo>
                      <a:pt x="1586" y="1222"/>
                    </a:lnTo>
                    <a:lnTo>
                      <a:pt x="1582" y="1228"/>
                    </a:lnTo>
                    <a:lnTo>
                      <a:pt x="1578" y="1234"/>
                    </a:lnTo>
                    <a:lnTo>
                      <a:pt x="1574" y="1240"/>
                    </a:lnTo>
                    <a:lnTo>
                      <a:pt x="1576" y="1248"/>
                    </a:lnTo>
                    <a:lnTo>
                      <a:pt x="1576" y="1248"/>
                    </a:lnTo>
                    <a:lnTo>
                      <a:pt x="1582" y="1258"/>
                    </a:lnTo>
                    <a:lnTo>
                      <a:pt x="1586" y="1260"/>
                    </a:lnTo>
                    <a:lnTo>
                      <a:pt x="1588" y="1262"/>
                    </a:lnTo>
                    <a:lnTo>
                      <a:pt x="1590" y="1274"/>
                    </a:lnTo>
                    <a:lnTo>
                      <a:pt x="1590" y="1274"/>
                    </a:lnTo>
                    <a:lnTo>
                      <a:pt x="1592" y="1280"/>
                    </a:lnTo>
                    <a:lnTo>
                      <a:pt x="1596" y="1280"/>
                    </a:lnTo>
                    <a:lnTo>
                      <a:pt x="1600" y="1280"/>
                    </a:lnTo>
                    <a:lnTo>
                      <a:pt x="1604" y="1278"/>
                    </a:lnTo>
                    <a:lnTo>
                      <a:pt x="1608" y="1278"/>
                    </a:lnTo>
                    <a:lnTo>
                      <a:pt x="1610" y="1278"/>
                    </a:lnTo>
                    <a:lnTo>
                      <a:pt x="1610" y="1280"/>
                    </a:lnTo>
                    <a:lnTo>
                      <a:pt x="1606" y="1290"/>
                    </a:lnTo>
                    <a:lnTo>
                      <a:pt x="1606" y="1290"/>
                    </a:lnTo>
                    <a:lnTo>
                      <a:pt x="1598" y="1306"/>
                    </a:lnTo>
                    <a:lnTo>
                      <a:pt x="1596" y="1318"/>
                    </a:lnTo>
                    <a:lnTo>
                      <a:pt x="1598" y="1322"/>
                    </a:lnTo>
                    <a:lnTo>
                      <a:pt x="1600" y="1322"/>
                    </a:lnTo>
                    <a:lnTo>
                      <a:pt x="1600" y="1322"/>
                    </a:lnTo>
                    <a:lnTo>
                      <a:pt x="1602" y="1322"/>
                    </a:lnTo>
                    <a:lnTo>
                      <a:pt x="1602" y="1324"/>
                    </a:lnTo>
                    <a:lnTo>
                      <a:pt x="1602" y="1330"/>
                    </a:lnTo>
                    <a:lnTo>
                      <a:pt x="1602" y="1336"/>
                    </a:lnTo>
                    <a:lnTo>
                      <a:pt x="1604" y="1340"/>
                    </a:lnTo>
                    <a:lnTo>
                      <a:pt x="1608" y="1342"/>
                    </a:lnTo>
                    <a:lnTo>
                      <a:pt x="1608" y="1342"/>
                    </a:lnTo>
                    <a:lnTo>
                      <a:pt x="1610" y="1342"/>
                    </a:lnTo>
                    <a:lnTo>
                      <a:pt x="1612" y="1340"/>
                    </a:lnTo>
                    <a:lnTo>
                      <a:pt x="1614" y="1330"/>
                    </a:lnTo>
                    <a:lnTo>
                      <a:pt x="1616" y="1320"/>
                    </a:lnTo>
                    <a:lnTo>
                      <a:pt x="1618" y="1316"/>
                    </a:lnTo>
                    <a:lnTo>
                      <a:pt x="1622" y="1314"/>
                    </a:lnTo>
                    <a:lnTo>
                      <a:pt x="1622" y="1314"/>
                    </a:lnTo>
                    <a:lnTo>
                      <a:pt x="1630" y="1310"/>
                    </a:lnTo>
                    <a:lnTo>
                      <a:pt x="1636" y="1304"/>
                    </a:lnTo>
                    <a:lnTo>
                      <a:pt x="1642" y="1300"/>
                    </a:lnTo>
                    <a:lnTo>
                      <a:pt x="1642" y="1300"/>
                    </a:lnTo>
                    <a:lnTo>
                      <a:pt x="1644" y="1304"/>
                    </a:lnTo>
                    <a:lnTo>
                      <a:pt x="1644" y="1304"/>
                    </a:lnTo>
                    <a:lnTo>
                      <a:pt x="1646" y="1306"/>
                    </a:lnTo>
                    <a:lnTo>
                      <a:pt x="1648" y="1308"/>
                    </a:lnTo>
                    <a:lnTo>
                      <a:pt x="1654" y="1308"/>
                    </a:lnTo>
                    <a:lnTo>
                      <a:pt x="1660" y="1308"/>
                    </a:lnTo>
                    <a:lnTo>
                      <a:pt x="1660" y="1310"/>
                    </a:lnTo>
                    <a:lnTo>
                      <a:pt x="1660" y="1314"/>
                    </a:lnTo>
                    <a:lnTo>
                      <a:pt x="1660" y="1314"/>
                    </a:lnTo>
                    <a:lnTo>
                      <a:pt x="1660" y="1318"/>
                    </a:lnTo>
                    <a:lnTo>
                      <a:pt x="1658" y="1318"/>
                    </a:lnTo>
                    <a:lnTo>
                      <a:pt x="1656" y="1316"/>
                    </a:lnTo>
                    <a:lnTo>
                      <a:pt x="1652" y="1314"/>
                    </a:lnTo>
                    <a:lnTo>
                      <a:pt x="1648" y="1312"/>
                    </a:lnTo>
                    <a:lnTo>
                      <a:pt x="1642" y="1314"/>
                    </a:lnTo>
                    <a:lnTo>
                      <a:pt x="1634" y="1318"/>
                    </a:lnTo>
                    <a:lnTo>
                      <a:pt x="1634" y="1318"/>
                    </a:lnTo>
                    <a:lnTo>
                      <a:pt x="1622" y="1330"/>
                    </a:lnTo>
                    <a:lnTo>
                      <a:pt x="1618" y="1336"/>
                    </a:lnTo>
                    <a:lnTo>
                      <a:pt x="1618" y="1342"/>
                    </a:lnTo>
                    <a:lnTo>
                      <a:pt x="1618" y="1350"/>
                    </a:lnTo>
                    <a:lnTo>
                      <a:pt x="1618" y="1350"/>
                    </a:lnTo>
                    <a:lnTo>
                      <a:pt x="1620" y="1356"/>
                    </a:lnTo>
                    <a:lnTo>
                      <a:pt x="1622" y="1358"/>
                    </a:lnTo>
                    <a:lnTo>
                      <a:pt x="1626" y="1360"/>
                    </a:lnTo>
                    <a:lnTo>
                      <a:pt x="1628" y="1362"/>
                    </a:lnTo>
                    <a:lnTo>
                      <a:pt x="1624" y="1366"/>
                    </a:lnTo>
                    <a:lnTo>
                      <a:pt x="1624" y="1366"/>
                    </a:lnTo>
                    <a:lnTo>
                      <a:pt x="1622" y="1368"/>
                    </a:lnTo>
                    <a:lnTo>
                      <a:pt x="1622" y="1370"/>
                    </a:lnTo>
                    <a:lnTo>
                      <a:pt x="1624" y="1372"/>
                    </a:lnTo>
                    <a:lnTo>
                      <a:pt x="1626" y="1374"/>
                    </a:lnTo>
                    <a:lnTo>
                      <a:pt x="1624" y="1376"/>
                    </a:lnTo>
                    <a:lnTo>
                      <a:pt x="1624" y="1376"/>
                    </a:lnTo>
                    <a:lnTo>
                      <a:pt x="1620" y="1378"/>
                    </a:lnTo>
                    <a:lnTo>
                      <a:pt x="1620" y="1382"/>
                    </a:lnTo>
                    <a:lnTo>
                      <a:pt x="1620" y="1384"/>
                    </a:lnTo>
                    <a:lnTo>
                      <a:pt x="1622" y="1386"/>
                    </a:lnTo>
                    <a:lnTo>
                      <a:pt x="1630" y="1392"/>
                    </a:lnTo>
                    <a:lnTo>
                      <a:pt x="1642" y="1396"/>
                    </a:lnTo>
                    <a:lnTo>
                      <a:pt x="1642" y="1396"/>
                    </a:lnTo>
                    <a:lnTo>
                      <a:pt x="1650" y="1398"/>
                    </a:lnTo>
                    <a:lnTo>
                      <a:pt x="1656" y="1396"/>
                    </a:lnTo>
                    <a:lnTo>
                      <a:pt x="1662" y="1394"/>
                    </a:lnTo>
                    <a:lnTo>
                      <a:pt x="1670" y="1394"/>
                    </a:lnTo>
                    <a:lnTo>
                      <a:pt x="1670" y="1394"/>
                    </a:lnTo>
                    <a:lnTo>
                      <a:pt x="1676" y="1396"/>
                    </a:lnTo>
                    <a:lnTo>
                      <a:pt x="1676" y="1398"/>
                    </a:lnTo>
                    <a:lnTo>
                      <a:pt x="1676" y="1400"/>
                    </a:lnTo>
                    <a:lnTo>
                      <a:pt x="1682" y="1400"/>
                    </a:lnTo>
                    <a:lnTo>
                      <a:pt x="1682" y="1400"/>
                    </a:lnTo>
                    <a:lnTo>
                      <a:pt x="1688" y="1402"/>
                    </a:lnTo>
                    <a:lnTo>
                      <a:pt x="1688" y="1404"/>
                    </a:lnTo>
                    <a:lnTo>
                      <a:pt x="1686" y="1412"/>
                    </a:lnTo>
                    <a:lnTo>
                      <a:pt x="1686" y="1416"/>
                    </a:lnTo>
                    <a:lnTo>
                      <a:pt x="1686" y="1420"/>
                    </a:lnTo>
                    <a:lnTo>
                      <a:pt x="1688" y="1422"/>
                    </a:lnTo>
                    <a:lnTo>
                      <a:pt x="1694" y="1420"/>
                    </a:lnTo>
                    <a:lnTo>
                      <a:pt x="1694" y="1420"/>
                    </a:lnTo>
                    <a:lnTo>
                      <a:pt x="1700" y="1420"/>
                    </a:lnTo>
                    <a:lnTo>
                      <a:pt x="1702" y="1422"/>
                    </a:lnTo>
                    <a:lnTo>
                      <a:pt x="1706" y="1424"/>
                    </a:lnTo>
                    <a:lnTo>
                      <a:pt x="1714" y="1422"/>
                    </a:lnTo>
                    <a:lnTo>
                      <a:pt x="1714" y="1422"/>
                    </a:lnTo>
                    <a:lnTo>
                      <a:pt x="1718" y="1422"/>
                    </a:lnTo>
                    <a:lnTo>
                      <a:pt x="1722" y="1422"/>
                    </a:lnTo>
                    <a:lnTo>
                      <a:pt x="1730" y="1426"/>
                    </a:lnTo>
                    <a:lnTo>
                      <a:pt x="1736" y="1430"/>
                    </a:lnTo>
                    <a:lnTo>
                      <a:pt x="1738" y="1430"/>
                    </a:lnTo>
                    <a:lnTo>
                      <a:pt x="1742" y="1428"/>
                    </a:lnTo>
                    <a:lnTo>
                      <a:pt x="1742" y="1428"/>
                    </a:lnTo>
                    <a:lnTo>
                      <a:pt x="1744" y="1428"/>
                    </a:lnTo>
                    <a:lnTo>
                      <a:pt x="1748" y="1430"/>
                    </a:lnTo>
                    <a:lnTo>
                      <a:pt x="1750" y="1434"/>
                    </a:lnTo>
                    <a:lnTo>
                      <a:pt x="1750" y="1442"/>
                    </a:lnTo>
                    <a:lnTo>
                      <a:pt x="1748" y="1444"/>
                    </a:lnTo>
                    <a:lnTo>
                      <a:pt x="1744" y="1446"/>
                    </a:lnTo>
                    <a:lnTo>
                      <a:pt x="1744" y="1446"/>
                    </a:lnTo>
                    <a:lnTo>
                      <a:pt x="1742" y="1448"/>
                    </a:lnTo>
                    <a:lnTo>
                      <a:pt x="1742" y="1450"/>
                    </a:lnTo>
                    <a:lnTo>
                      <a:pt x="1748" y="1458"/>
                    </a:lnTo>
                    <a:lnTo>
                      <a:pt x="1758" y="1464"/>
                    </a:lnTo>
                    <a:lnTo>
                      <a:pt x="1764" y="1464"/>
                    </a:lnTo>
                    <a:lnTo>
                      <a:pt x="1768" y="1464"/>
                    </a:lnTo>
                    <a:lnTo>
                      <a:pt x="1768" y="1464"/>
                    </a:lnTo>
                    <a:lnTo>
                      <a:pt x="1774" y="1458"/>
                    </a:lnTo>
                    <a:lnTo>
                      <a:pt x="1778" y="1454"/>
                    </a:lnTo>
                    <a:lnTo>
                      <a:pt x="1778" y="1452"/>
                    </a:lnTo>
                    <a:lnTo>
                      <a:pt x="1778" y="1454"/>
                    </a:lnTo>
                    <a:lnTo>
                      <a:pt x="1780" y="1460"/>
                    </a:lnTo>
                    <a:lnTo>
                      <a:pt x="1780" y="1460"/>
                    </a:lnTo>
                    <a:lnTo>
                      <a:pt x="1780" y="1468"/>
                    </a:lnTo>
                    <a:lnTo>
                      <a:pt x="1784" y="1470"/>
                    </a:lnTo>
                    <a:lnTo>
                      <a:pt x="1786" y="1470"/>
                    </a:lnTo>
                    <a:lnTo>
                      <a:pt x="1786" y="1474"/>
                    </a:lnTo>
                    <a:lnTo>
                      <a:pt x="1786" y="1474"/>
                    </a:lnTo>
                    <a:lnTo>
                      <a:pt x="1784" y="1476"/>
                    </a:lnTo>
                    <a:lnTo>
                      <a:pt x="1782" y="1476"/>
                    </a:lnTo>
                    <a:lnTo>
                      <a:pt x="1780" y="1472"/>
                    </a:lnTo>
                    <a:lnTo>
                      <a:pt x="1776" y="1468"/>
                    </a:lnTo>
                    <a:lnTo>
                      <a:pt x="1774" y="1468"/>
                    </a:lnTo>
                    <a:lnTo>
                      <a:pt x="1772" y="1470"/>
                    </a:lnTo>
                    <a:lnTo>
                      <a:pt x="1772" y="1470"/>
                    </a:lnTo>
                    <a:lnTo>
                      <a:pt x="1770" y="1472"/>
                    </a:lnTo>
                    <a:lnTo>
                      <a:pt x="1772" y="1476"/>
                    </a:lnTo>
                    <a:lnTo>
                      <a:pt x="1780" y="1484"/>
                    </a:lnTo>
                    <a:lnTo>
                      <a:pt x="1790" y="1486"/>
                    </a:lnTo>
                    <a:lnTo>
                      <a:pt x="1794" y="1486"/>
                    </a:lnTo>
                    <a:lnTo>
                      <a:pt x="1794" y="1484"/>
                    </a:lnTo>
                    <a:lnTo>
                      <a:pt x="1794" y="1484"/>
                    </a:lnTo>
                    <a:lnTo>
                      <a:pt x="1796" y="1478"/>
                    </a:lnTo>
                    <a:lnTo>
                      <a:pt x="1800" y="1474"/>
                    </a:lnTo>
                    <a:lnTo>
                      <a:pt x="1804" y="1474"/>
                    </a:lnTo>
                    <a:lnTo>
                      <a:pt x="1804" y="1478"/>
                    </a:lnTo>
                    <a:lnTo>
                      <a:pt x="1804" y="1478"/>
                    </a:lnTo>
                    <a:lnTo>
                      <a:pt x="1804" y="1486"/>
                    </a:lnTo>
                    <a:lnTo>
                      <a:pt x="1806" y="1492"/>
                    </a:lnTo>
                    <a:lnTo>
                      <a:pt x="1808" y="1498"/>
                    </a:lnTo>
                    <a:lnTo>
                      <a:pt x="1808" y="1504"/>
                    </a:lnTo>
                    <a:lnTo>
                      <a:pt x="1808" y="1504"/>
                    </a:lnTo>
                    <a:lnTo>
                      <a:pt x="1808" y="1510"/>
                    </a:lnTo>
                    <a:lnTo>
                      <a:pt x="1810" y="1512"/>
                    </a:lnTo>
                    <a:lnTo>
                      <a:pt x="1812" y="1510"/>
                    </a:lnTo>
                    <a:lnTo>
                      <a:pt x="1816" y="1506"/>
                    </a:lnTo>
                    <a:lnTo>
                      <a:pt x="1816" y="1506"/>
                    </a:lnTo>
                    <a:lnTo>
                      <a:pt x="1818" y="1504"/>
                    </a:lnTo>
                    <a:lnTo>
                      <a:pt x="1820" y="1506"/>
                    </a:lnTo>
                    <a:lnTo>
                      <a:pt x="1822" y="1508"/>
                    </a:lnTo>
                    <a:lnTo>
                      <a:pt x="1822" y="1508"/>
                    </a:lnTo>
                    <a:lnTo>
                      <a:pt x="1822" y="1516"/>
                    </a:lnTo>
                    <a:lnTo>
                      <a:pt x="1824" y="1520"/>
                    </a:lnTo>
                    <a:lnTo>
                      <a:pt x="1828" y="1526"/>
                    </a:lnTo>
                    <a:lnTo>
                      <a:pt x="1832" y="1528"/>
                    </a:lnTo>
                    <a:lnTo>
                      <a:pt x="1832" y="1530"/>
                    </a:lnTo>
                    <a:lnTo>
                      <a:pt x="1832" y="1534"/>
                    </a:lnTo>
                    <a:lnTo>
                      <a:pt x="1832" y="1534"/>
                    </a:lnTo>
                    <a:lnTo>
                      <a:pt x="1832" y="1538"/>
                    </a:lnTo>
                    <a:lnTo>
                      <a:pt x="1830" y="1538"/>
                    </a:lnTo>
                    <a:lnTo>
                      <a:pt x="1826" y="1540"/>
                    </a:lnTo>
                    <a:lnTo>
                      <a:pt x="1824" y="1540"/>
                    </a:lnTo>
                    <a:lnTo>
                      <a:pt x="1824" y="1542"/>
                    </a:lnTo>
                    <a:lnTo>
                      <a:pt x="1830" y="1550"/>
                    </a:lnTo>
                    <a:lnTo>
                      <a:pt x="1830" y="1550"/>
                    </a:lnTo>
                    <a:lnTo>
                      <a:pt x="1836" y="1562"/>
                    </a:lnTo>
                    <a:lnTo>
                      <a:pt x="1840" y="1570"/>
                    </a:lnTo>
                    <a:lnTo>
                      <a:pt x="1840" y="1582"/>
                    </a:lnTo>
                    <a:lnTo>
                      <a:pt x="1840" y="1600"/>
                    </a:lnTo>
                    <a:lnTo>
                      <a:pt x="1840" y="1600"/>
                    </a:lnTo>
                    <a:lnTo>
                      <a:pt x="1838" y="1608"/>
                    </a:lnTo>
                    <a:lnTo>
                      <a:pt x="1836" y="1610"/>
                    </a:lnTo>
                    <a:lnTo>
                      <a:pt x="1834" y="1608"/>
                    </a:lnTo>
                    <a:lnTo>
                      <a:pt x="1834" y="1604"/>
                    </a:lnTo>
                    <a:lnTo>
                      <a:pt x="1828" y="1570"/>
                    </a:lnTo>
                    <a:lnTo>
                      <a:pt x="1828" y="1570"/>
                    </a:lnTo>
                    <a:lnTo>
                      <a:pt x="1824" y="1564"/>
                    </a:lnTo>
                    <a:lnTo>
                      <a:pt x="1816" y="1560"/>
                    </a:lnTo>
                    <a:lnTo>
                      <a:pt x="1808" y="1558"/>
                    </a:lnTo>
                    <a:lnTo>
                      <a:pt x="1798" y="1556"/>
                    </a:lnTo>
                    <a:lnTo>
                      <a:pt x="1776" y="1554"/>
                    </a:lnTo>
                    <a:lnTo>
                      <a:pt x="1766" y="1552"/>
                    </a:lnTo>
                    <a:lnTo>
                      <a:pt x="1758" y="1548"/>
                    </a:lnTo>
                    <a:lnTo>
                      <a:pt x="1758" y="1548"/>
                    </a:lnTo>
                    <a:lnTo>
                      <a:pt x="1752" y="1546"/>
                    </a:lnTo>
                    <a:lnTo>
                      <a:pt x="1746" y="1546"/>
                    </a:lnTo>
                    <a:lnTo>
                      <a:pt x="1744" y="1548"/>
                    </a:lnTo>
                    <a:lnTo>
                      <a:pt x="1742" y="1552"/>
                    </a:lnTo>
                    <a:lnTo>
                      <a:pt x="1744" y="1556"/>
                    </a:lnTo>
                    <a:lnTo>
                      <a:pt x="1746" y="1564"/>
                    </a:lnTo>
                    <a:lnTo>
                      <a:pt x="1754" y="1578"/>
                    </a:lnTo>
                    <a:lnTo>
                      <a:pt x="1754" y="1578"/>
                    </a:lnTo>
                    <a:lnTo>
                      <a:pt x="1758" y="1586"/>
                    </a:lnTo>
                    <a:lnTo>
                      <a:pt x="1764" y="1598"/>
                    </a:lnTo>
                    <a:lnTo>
                      <a:pt x="1770" y="1626"/>
                    </a:lnTo>
                    <a:lnTo>
                      <a:pt x="1774" y="1658"/>
                    </a:lnTo>
                    <a:lnTo>
                      <a:pt x="1774" y="1690"/>
                    </a:lnTo>
                    <a:lnTo>
                      <a:pt x="1774" y="1690"/>
                    </a:lnTo>
                    <a:lnTo>
                      <a:pt x="1774" y="1726"/>
                    </a:lnTo>
                    <a:lnTo>
                      <a:pt x="1770" y="1768"/>
                    </a:lnTo>
                    <a:lnTo>
                      <a:pt x="1766" y="1810"/>
                    </a:lnTo>
                    <a:lnTo>
                      <a:pt x="1762" y="1828"/>
                    </a:lnTo>
                    <a:lnTo>
                      <a:pt x="1756" y="1842"/>
                    </a:lnTo>
                    <a:lnTo>
                      <a:pt x="1756" y="1842"/>
                    </a:lnTo>
                    <a:lnTo>
                      <a:pt x="1754" y="1854"/>
                    </a:lnTo>
                    <a:lnTo>
                      <a:pt x="1754" y="1870"/>
                    </a:lnTo>
                    <a:lnTo>
                      <a:pt x="1756" y="1886"/>
                    </a:lnTo>
                    <a:lnTo>
                      <a:pt x="1760" y="1904"/>
                    </a:lnTo>
                    <a:lnTo>
                      <a:pt x="1764" y="1920"/>
                    </a:lnTo>
                    <a:lnTo>
                      <a:pt x="1766" y="1938"/>
                    </a:lnTo>
                    <a:lnTo>
                      <a:pt x="1766" y="1956"/>
                    </a:lnTo>
                    <a:lnTo>
                      <a:pt x="1762" y="1972"/>
                    </a:lnTo>
                    <a:lnTo>
                      <a:pt x="1762" y="1972"/>
                    </a:lnTo>
                    <a:lnTo>
                      <a:pt x="1760" y="1986"/>
                    </a:lnTo>
                    <a:lnTo>
                      <a:pt x="1758" y="1996"/>
                    </a:lnTo>
                    <a:lnTo>
                      <a:pt x="1762" y="2006"/>
                    </a:lnTo>
                    <a:lnTo>
                      <a:pt x="1766" y="2012"/>
                    </a:lnTo>
                    <a:lnTo>
                      <a:pt x="1774" y="2030"/>
                    </a:lnTo>
                    <a:lnTo>
                      <a:pt x="1778" y="2042"/>
                    </a:lnTo>
                    <a:lnTo>
                      <a:pt x="1780" y="2056"/>
                    </a:lnTo>
                    <a:lnTo>
                      <a:pt x="1780" y="2056"/>
                    </a:lnTo>
                    <a:lnTo>
                      <a:pt x="1784" y="2072"/>
                    </a:lnTo>
                    <a:lnTo>
                      <a:pt x="1786" y="2082"/>
                    </a:lnTo>
                    <a:lnTo>
                      <a:pt x="1792" y="2090"/>
                    </a:lnTo>
                    <a:lnTo>
                      <a:pt x="1798" y="2096"/>
                    </a:lnTo>
                    <a:lnTo>
                      <a:pt x="1808" y="2104"/>
                    </a:lnTo>
                    <a:lnTo>
                      <a:pt x="1812" y="2110"/>
                    </a:lnTo>
                    <a:lnTo>
                      <a:pt x="1814" y="2118"/>
                    </a:lnTo>
                    <a:lnTo>
                      <a:pt x="1814" y="2118"/>
                    </a:lnTo>
                    <a:lnTo>
                      <a:pt x="1816" y="2124"/>
                    </a:lnTo>
                    <a:lnTo>
                      <a:pt x="1818" y="2128"/>
                    </a:lnTo>
                    <a:lnTo>
                      <a:pt x="1824" y="2132"/>
                    </a:lnTo>
                    <a:lnTo>
                      <a:pt x="1828" y="2136"/>
                    </a:lnTo>
                    <a:lnTo>
                      <a:pt x="1832" y="2140"/>
                    </a:lnTo>
                    <a:lnTo>
                      <a:pt x="1834" y="2146"/>
                    </a:lnTo>
                    <a:lnTo>
                      <a:pt x="1836" y="2158"/>
                    </a:lnTo>
                    <a:lnTo>
                      <a:pt x="1836" y="2158"/>
                    </a:lnTo>
                    <a:lnTo>
                      <a:pt x="1838" y="2170"/>
                    </a:lnTo>
                    <a:lnTo>
                      <a:pt x="1842" y="2178"/>
                    </a:lnTo>
                    <a:lnTo>
                      <a:pt x="1846" y="2182"/>
                    </a:lnTo>
                    <a:lnTo>
                      <a:pt x="1852" y="2186"/>
                    </a:lnTo>
                    <a:lnTo>
                      <a:pt x="1856" y="2188"/>
                    </a:lnTo>
                    <a:lnTo>
                      <a:pt x="1860" y="2190"/>
                    </a:lnTo>
                    <a:lnTo>
                      <a:pt x="1862" y="2194"/>
                    </a:lnTo>
                    <a:lnTo>
                      <a:pt x="1860" y="2200"/>
                    </a:lnTo>
                    <a:lnTo>
                      <a:pt x="1860" y="2200"/>
                    </a:lnTo>
                    <a:lnTo>
                      <a:pt x="1858" y="2208"/>
                    </a:lnTo>
                    <a:lnTo>
                      <a:pt x="1858" y="2214"/>
                    </a:lnTo>
                    <a:lnTo>
                      <a:pt x="1860" y="2218"/>
                    </a:lnTo>
                    <a:lnTo>
                      <a:pt x="1862" y="2224"/>
                    </a:lnTo>
                    <a:lnTo>
                      <a:pt x="1872" y="2238"/>
                    </a:lnTo>
                    <a:lnTo>
                      <a:pt x="1890" y="2260"/>
                    </a:lnTo>
                    <a:lnTo>
                      <a:pt x="1890" y="2260"/>
                    </a:lnTo>
                    <a:lnTo>
                      <a:pt x="1900" y="2272"/>
                    </a:lnTo>
                    <a:lnTo>
                      <a:pt x="1904" y="2282"/>
                    </a:lnTo>
                    <a:lnTo>
                      <a:pt x="1908" y="2292"/>
                    </a:lnTo>
                    <a:lnTo>
                      <a:pt x="1908" y="2298"/>
                    </a:lnTo>
                    <a:lnTo>
                      <a:pt x="1910" y="2310"/>
                    </a:lnTo>
                    <a:lnTo>
                      <a:pt x="1912" y="2314"/>
                    </a:lnTo>
                    <a:lnTo>
                      <a:pt x="1916" y="2318"/>
                    </a:lnTo>
                    <a:lnTo>
                      <a:pt x="1916" y="2318"/>
                    </a:lnTo>
                    <a:lnTo>
                      <a:pt x="1920" y="2322"/>
                    </a:lnTo>
                    <a:lnTo>
                      <a:pt x="1926" y="2324"/>
                    </a:lnTo>
                    <a:lnTo>
                      <a:pt x="1940" y="2326"/>
                    </a:lnTo>
                    <a:lnTo>
                      <a:pt x="1948" y="2328"/>
                    </a:lnTo>
                    <a:lnTo>
                      <a:pt x="1958" y="2332"/>
                    </a:lnTo>
                    <a:lnTo>
                      <a:pt x="1968" y="2336"/>
                    </a:lnTo>
                    <a:lnTo>
                      <a:pt x="1978" y="2344"/>
                    </a:lnTo>
                    <a:lnTo>
                      <a:pt x="1978" y="2344"/>
                    </a:lnTo>
                    <a:lnTo>
                      <a:pt x="1986" y="2352"/>
                    </a:lnTo>
                    <a:lnTo>
                      <a:pt x="1994" y="2358"/>
                    </a:lnTo>
                    <a:lnTo>
                      <a:pt x="2006" y="2360"/>
                    </a:lnTo>
                    <a:lnTo>
                      <a:pt x="2016" y="2364"/>
                    </a:lnTo>
                    <a:lnTo>
                      <a:pt x="2022" y="2368"/>
                    </a:lnTo>
                    <a:lnTo>
                      <a:pt x="2030" y="2374"/>
                    </a:lnTo>
                    <a:lnTo>
                      <a:pt x="2030" y="2374"/>
                    </a:lnTo>
                    <a:lnTo>
                      <a:pt x="2036" y="2382"/>
                    </a:lnTo>
                    <a:lnTo>
                      <a:pt x="2040" y="2388"/>
                    </a:lnTo>
                    <a:lnTo>
                      <a:pt x="2046" y="2400"/>
                    </a:lnTo>
                    <a:lnTo>
                      <a:pt x="2048" y="2410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66" y="2454"/>
                    </a:lnTo>
                    <a:lnTo>
                      <a:pt x="2078" y="2480"/>
                    </a:lnTo>
                    <a:lnTo>
                      <a:pt x="2092" y="2520"/>
                    </a:lnTo>
                    <a:lnTo>
                      <a:pt x="2100" y="2548"/>
                    </a:lnTo>
                    <a:lnTo>
                      <a:pt x="2106" y="2560"/>
                    </a:lnTo>
                    <a:lnTo>
                      <a:pt x="2112" y="2568"/>
                    </a:lnTo>
                    <a:lnTo>
                      <a:pt x="2112" y="2568"/>
                    </a:lnTo>
                    <a:lnTo>
                      <a:pt x="2120" y="2578"/>
                    </a:lnTo>
                    <a:lnTo>
                      <a:pt x="2130" y="2586"/>
                    </a:lnTo>
                    <a:lnTo>
                      <a:pt x="2150" y="2604"/>
                    </a:lnTo>
                    <a:lnTo>
                      <a:pt x="2160" y="2614"/>
                    </a:lnTo>
                    <a:lnTo>
                      <a:pt x="2166" y="2624"/>
                    </a:lnTo>
                    <a:lnTo>
                      <a:pt x="2170" y="2636"/>
                    </a:lnTo>
                    <a:lnTo>
                      <a:pt x="2170" y="2650"/>
                    </a:lnTo>
                    <a:lnTo>
                      <a:pt x="2170" y="2650"/>
                    </a:lnTo>
                    <a:lnTo>
                      <a:pt x="2170" y="2656"/>
                    </a:lnTo>
                    <a:lnTo>
                      <a:pt x="2168" y="2662"/>
                    </a:lnTo>
                    <a:lnTo>
                      <a:pt x="2164" y="2664"/>
                    </a:lnTo>
                    <a:lnTo>
                      <a:pt x="2162" y="2668"/>
                    </a:lnTo>
                    <a:lnTo>
                      <a:pt x="2154" y="2668"/>
                    </a:lnTo>
                    <a:lnTo>
                      <a:pt x="2148" y="2668"/>
                    </a:lnTo>
                    <a:lnTo>
                      <a:pt x="2142" y="2668"/>
                    </a:lnTo>
                    <a:lnTo>
                      <a:pt x="2138" y="2668"/>
                    </a:lnTo>
                    <a:lnTo>
                      <a:pt x="2140" y="2672"/>
                    </a:lnTo>
                    <a:lnTo>
                      <a:pt x="2146" y="2682"/>
                    </a:lnTo>
                    <a:lnTo>
                      <a:pt x="2146" y="2682"/>
                    </a:lnTo>
                    <a:lnTo>
                      <a:pt x="2156" y="2692"/>
                    </a:lnTo>
                    <a:lnTo>
                      <a:pt x="2166" y="2700"/>
                    </a:lnTo>
                    <a:lnTo>
                      <a:pt x="2188" y="2716"/>
                    </a:lnTo>
                    <a:lnTo>
                      <a:pt x="2212" y="2730"/>
                    </a:lnTo>
                    <a:lnTo>
                      <a:pt x="2226" y="2738"/>
                    </a:lnTo>
                    <a:lnTo>
                      <a:pt x="2238" y="2748"/>
                    </a:lnTo>
                    <a:lnTo>
                      <a:pt x="2238" y="2748"/>
                    </a:lnTo>
                    <a:lnTo>
                      <a:pt x="2244" y="2754"/>
                    </a:lnTo>
                    <a:lnTo>
                      <a:pt x="2248" y="2758"/>
                    </a:lnTo>
                    <a:lnTo>
                      <a:pt x="2250" y="2764"/>
                    </a:lnTo>
                    <a:lnTo>
                      <a:pt x="2252" y="2770"/>
                    </a:lnTo>
                    <a:lnTo>
                      <a:pt x="2250" y="2782"/>
                    </a:lnTo>
                    <a:lnTo>
                      <a:pt x="2250" y="2794"/>
                    </a:lnTo>
                    <a:lnTo>
                      <a:pt x="2248" y="2808"/>
                    </a:lnTo>
                    <a:lnTo>
                      <a:pt x="2250" y="2814"/>
                    </a:lnTo>
                    <a:lnTo>
                      <a:pt x="2252" y="2820"/>
                    </a:lnTo>
                    <a:lnTo>
                      <a:pt x="2256" y="2828"/>
                    </a:lnTo>
                    <a:lnTo>
                      <a:pt x="2262" y="2834"/>
                    </a:lnTo>
                    <a:lnTo>
                      <a:pt x="2270" y="2842"/>
                    </a:lnTo>
                    <a:lnTo>
                      <a:pt x="2280" y="2850"/>
                    </a:lnTo>
                    <a:lnTo>
                      <a:pt x="2280" y="2850"/>
                    </a:lnTo>
                    <a:lnTo>
                      <a:pt x="2300" y="2866"/>
                    </a:lnTo>
                    <a:lnTo>
                      <a:pt x="2316" y="2882"/>
                    </a:lnTo>
                    <a:lnTo>
                      <a:pt x="2326" y="2894"/>
                    </a:lnTo>
                    <a:lnTo>
                      <a:pt x="2332" y="2906"/>
                    </a:lnTo>
                    <a:lnTo>
                      <a:pt x="2336" y="2914"/>
                    </a:lnTo>
                    <a:lnTo>
                      <a:pt x="2340" y="2918"/>
                    </a:lnTo>
                    <a:lnTo>
                      <a:pt x="2344" y="2920"/>
                    </a:lnTo>
                    <a:lnTo>
                      <a:pt x="2350" y="2916"/>
                    </a:lnTo>
                    <a:lnTo>
                      <a:pt x="2350" y="2916"/>
                    </a:lnTo>
                    <a:lnTo>
                      <a:pt x="2358" y="2910"/>
                    </a:lnTo>
                    <a:lnTo>
                      <a:pt x="2362" y="2906"/>
                    </a:lnTo>
                    <a:lnTo>
                      <a:pt x="2364" y="2900"/>
                    </a:lnTo>
                    <a:lnTo>
                      <a:pt x="2364" y="2896"/>
                    </a:lnTo>
                    <a:lnTo>
                      <a:pt x="2358" y="2884"/>
                    </a:lnTo>
                    <a:lnTo>
                      <a:pt x="2346" y="2864"/>
                    </a:lnTo>
                    <a:lnTo>
                      <a:pt x="2346" y="2864"/>
                    </a:lnTo>
                    <a:lnTo>
                      <a:pt x="2340" y="2856"/>
                    </a:lnTo>
                    <a:lnTo>
                      <a:pt x="2336" y="2850"/>
                    </a:lnTo>
                    <a:lnTo>
                      <a:pt x="2332" y="2850"/>
                    </a:lnTo>
                    <a:lnTo>
                      <a:pt x="2330" y="2850"/>
                    </a:lnTo>
                    <a:lnTo>
                      <a:pt x="2324" y="2854"/>
                    </a:lnTo>
                    <a:lnTo>
                      <a:pt x="2320" y="2854"/>
                    </a:lnTo>
                    <a:lnTo>
                      <a:pt x="2316" y="2850"/>
                    </a:lnTo>
                    <a:lnTo>
                      <a:pt x="2316" y="2850"/>
                    </a:lnTo>
                    <a:lnTo>
                      <a:pt x="2312" y="2846"/>
                    </a:lnTo>
                    <a:lnTo>
                      <a:pt x="2310" y="2842"/>
                    </a:lnTo>
                    <a:lnTo>
                      <a:pt x="2310" y="2832"/>
                    </a:lnTo>
                    <a:lnTo>
                      <a:pt x="2310" y="2826"/>
                    </a:lnTo>
                    <a:lnTo>
                      <a:pt x="2310" y="2820"/>
                    </a:lnTo>
                    <a:lnTo>
                      <a:pt x="2306" y="2810"/>
                    </a:lnTo>
                    <a:lnTo>
                      <a:pt x="2300" y="2798"/>
                    </a:lnTo>
                    <a:lnTo>
                      <a:pt x="2300" y="2798"/>
                    </a:lnTo>
                    <a:lnTo>
                      <a:pt x="2290" y="2776"/>
                    </a:lnTo>
                    <a:lnTo>
                      <a:pt x="2286" y="2762"/>
                    </a:lnTo>
                    <a:lnTo>
                      <a:pt x="2282" y="2748"/>
                    </a:lnTo>
                    <a:lnTo>
                      <a:pt x="2276" y="2730"/>
                    </a:lnTo>
                    <a:lnTo>
                      <a:pt x="2276" y="2730"/>
                    </a:lnTo>
                    <a:lnTo>
                      <a:pt x="2270" y="2718"/>
                    </a:lnTo>
                    <a:lnTo>
                      <a:pt x="2264" y="2708"/>
                    </a:lnTo>
                    <a:lnTo>
                      <a:pt x="2250" y="2690"/>
                    </a:lnTo>
                    <a:lnTo>
                      <a:pt x="2236" y="2672"/>
                    </a:lnTo>
                    <a:lnTo>
                      <a:pt x="2230" y="2662"/>
                    </a:lnTo>
                    <a:lnTo>
                      <a:pt x="2224" y="2648"/>
                    </a:lnTo>
                    <a:lnTo>
                      <a:pt x="2224" y="2648"/>
                    </a:lnTo>
                    <a:lnTo>
                      <a:pt x="2220" y="2636"/>
                    </a:lnTo>
                    <a:lnTo>
                      <a:pt x="2214" y="2624"/>
                    </a:lnTo>
                    <a:lnTo>
                      <a:pt x="2198" y="2604"/>
                    </a:lnTo>
                    <a:lnTo>
                      <a:pt x="2182" y="2584"/>
                    </a:lnTo>
                    <a:lnTo>
                      <a:pt x="2168" y="2564"/>
                    </a:lnTo>
                    <a:lnTo>
                      <a:pt x="2168" y="2564"/>
                    </a:lnTo>
                    <a:lnTo>
                      <a:pt x="2160" y="2550"/>
                    </a:lnTo>
                    <a:lnTo>
                      <a:pt x="2154" y="2534"/>
                    </a:lnTo>
                    <a:lnTo>
                      <a:pt x="2148" y="2516"/>
                    </a:lnTo>
                    <a:lnTo>
                      <a:pt x="2144" y="2498"/>
                    </a:lnTo>
                    <a:lnTo>
                      <a:pt x="2142" y="2482"/>
                    </a:lnTo>
                    <a:lnTo>
                      <a:pt x="2142" y="2470"/>
                    </a:lnTo>
                    <a:lnTo>
                      <a:pt x="2144" y="2466"/>
                    </a:lnTo>
                    <a:lnTo>
                      <a:pt x="2146" y="2464"/>
                    </a:lnTo>
                    <a:lnTo>
                      <a:pt x="2148" y="2464"/>
                    </a:lnTo>
                    <a:lnTo>
                      <a:pt x="2154" y="2466"/>
                    </a:lnTo>
                    <a:lnTo>
                      <a:pt x="2154" y="2466"/>
                    </a:lnTo>
                    <a:lnTo>
                      <a:pt x="2168" y="2474"/>
                    </a:lnTo>
                    <a:lnTo>
                      <a:pt x="2172" y="2476"/>
                    </a:lnTo>
                    <a:lnTo>
                      <a:pt x="2178" y="2474"/>
                    </a:lnTo>
                    <a:lnTo>
                      <a:pt x="2186" y="2478"/>
                    </a:lnTo>
                    <a:lnTo>
                      <a:pt x="2186" y="2478"/>
                    </a:lnTo>
                    <a:lnTo>
                      <a:pt x="2198" y="2484"/>
                    </a:lnTo>
                    <a:lnTo>
                      <a:pt x="2202" y="2488"/>
                    </a:lnTo>
                    <a:lnTo>
                      <a:pt x="2206" y="2492"/>
                    </a:lnTo>
                    <a:lnTo>
                      <a:pt x="2214" y="2508"/>
                    </a:lnTo>
                    <a:lnTo>
                      <a:pt x="2222" y="2536"/>
                    </a:lnTo>
                    <a:lnTo>
                      <a:pt x="2222" y="2536"/>
                    </a:lnTo>
                    <a:lnTo>
                      <a:pt x="2228" y="2556"/>
                    </a:lnTo>
                    <a:lnTo>
                      <a:pt x="2236" y="2574"/>
                    </a:lnTo>
                    <a:lnTo>
                      <a:pt x="2244" y="2594"/>
                    </a:lnTo>
                    <a:lnTo>
                      <a:pt x="2254" y="2612"/>
                    </a:lnTo>
                    <a:lnTo>
                      <a:pt x="2264" y="2628"/>
                    </a:lnTo>
                    <a:lnTo>
                      <a:pt x="2276" y="2642"/>
                    </a:lnTo>
                    <a:lnTo>
                      <a:pt x="2288" y="2654"/>
                    </a:lnTo>
                    <a:lnTo>
                      <a:pt x="2300" y="2664"/>
                    </a:lnTo>
                    <a:lnTo>
                      <a:pt x="2300" y="2664"/>
                    </a:lnTo>
                    <a:lnTo>
                      <a:pt x="2308" y="2672"/>
                    </a:lnTo>
                    <a:lnTo>
                      <a:pt x="2314" y="2678"/>
                    </a:lnTo>
                    <a:lnTo>
                      <a:pt x="2320" y="2694"/>
                    </a:lnTo>
                    <a:lnTo>
                      <a:pt x="2324" y="2700"/>
                    </a:lnTo>
                    <a:lnTo>
                      <a:pt x="2328" y="2706"/>
                    </a:lnTo>
                    <a:lnTo>
                      <a:pt x="2338" y="2714"/>
                    </a:lnTo>
                    <a:lnTo>
                      <a:pt x="2352" y="2722"/>
                    </a:lnTo>
                    <a:lnTo>
                      <a:pt x="2352" y="2722"/>
                    </a:lnTo>
                    <a:lnTo>
                      <a:pt x="2360" y="2724"/>
                    </a:lnTo>
                    <a:lnTo>
                      <a:pt x="2364" y="2728"/>
                    </a:lnTo>
                    <a:lnTo>
                      <a:pt x="2368" y="2732"/>
                    </a:lnTo>
                    <a:lnTo>
                      <a:pt x="2370" y="2736"/>
                    </a:lnTo>
                    <a:lnTo>
                      <a:pt x="2368" y="2746"/>
                    </a:lnTo>
                    <a:lnTo>
                      <a:pt x="2366" y="2754"/>
                    </a:lnTo>
                    <a:lnTo>
                      <a:pt x="2364" y="2764"/>
                    </a:lnTo>
                    <a:lnTo>
                      <a:pt x="2362" y="2772"/>
                    </a:lnTo>
                    <a:lnTo>
                      <a:pt x="2364" y="2776"/>
                    </a:lnTo>
                    <a:lnTo>
                      <a:pt x="2368" y="2782"/>
                    </a:lnTo>
                    <a:lnTo>
                      <a:pt x="2372" y="2786"/>
                    </a:lnTo>
                    <a:lnTo>
                      <a:pt x="2380" y="2790"/>
                    </a:lnTo>
                    <a:lnTo>
                      <a:pt x="2380" y="2790"/>
                    </a:lnTo>
                    <a:lnTo>
                      <a:pt x="2394" y="2798"/>
                    </a:lnTo>
                    <a:lnTo>
                      <a:pt x="2402" y="2804"/>
                    </a:lnTo>
                    <a:lnTo>
                      <a:pt x="2408" y="2810"/>
                    </a:lnTo>
                    <a:lnTo>
                      <a:pt x="2410" y="2816"/>
                    </a:lnTo>
                    <a:lnTo>
                      <a:pt x="2422" y="2834"/>
                    </a:lnTo>
                    <a:lnTo>
                      <a:pt x="2432" y="2848"/>
                    </a:lnTo>
                    <a:lnTo>
                      <a:pt x="2450" y="2864"/>
                    </a:lnTo>
                    <a:lnTo>
                      <a:pt x="2450" y="2864"/>
                    </a:lnTo>
                    <a:lnTo>
                      <a:pt x="2476" y="2890"/>
                    </a:lnTo>
                    <a:lnTo>
                      <a:pt x="2494" y="2912"/>
                    </a:lnTo>
                    <a:lnTo>
                      <a:pt x="2504" y="2928"/>
                    </a:lnTo>
                    <a:lnTo>
                      <a:pt x="2512" y="2942"/>
                    </a:lnTo>
                    <a:lnTo>
                      <a:pt x="2516" y="2954"/>
                    </a:lnTo>
                    <a:lnTo>
                      <a:pt x="2518" y="2964"/>
                    </a:lnTo>
                    <a:lnTo>
                      <a:pt x="2522" y="2976"/>
                    </a:lnTo>
                    <a:lnTo>
                      <a:pt x="2526" y="2988"/>
                    </a:lnTo>
                    <a:lnTo>
                      <a:pt x="2526" y="2988"/>
                    </a:lnTo>
                    <a:lnTo>
                      <a:pt x="2530" y="2998"/>
                    </a:lnTo>
                    <a:lnTo>
                      <a:pt x="2530" y="3010"/>
                    </a:lnTo>
                    <a:lnTo>
                      <a:pt x="2528" y="3020"/>
                    </a:lnTo>
                    <a:lnTo>
                      <a:pt x="2524" y="3028"/>
                    </a:lnTo>
                    <a:lnTo>
                      <a:pt x="2518" y="3038"/>
                    </a:lnTo>
                    <a:lnTo>
                      <a:pt x="2516" y="3050"/>
                    </a:lnTo>
                    <a:lnTo>
                      <a:pt x="2516" y="3060"/>
                    </a:lnTo>
                    <a:lnTo>
                      <a:pt x="2520" y="3072"/>
                    </a:lnTo>
                    <a:lnTo>
                      <a:pt x="2520" y="3072"/>
                    </a:lnTo>
                    <a:lnTo>
                      <a:pt x="2528" y="3084"/>
                    </a:lnTo>
                    <a:lnTo>
                      <a:pt x="2534" y="3094"/>
                    </a:lnTo>
                    <a:lnTo>
                      <a:pt x="2550" y="3106"/>
                    </a:lnTo>
                    <a:lnTo>
                      <a:pt x="2570" y="3120"/>
                    </a:lnTo>
                    <a:lnTo>
                      <a:pt x="2580" y="3130"/>
                    </a:lnTo>
                    <a:lnTo>
                      <a:pt x="2594" y="3140"/>
                    </a:lnTo>
                    <a:lnTo>
                      <a:pt x="2594" y="3140"/>
                    </a:lnTo>
                    <a:lnTo>
                      <a:pt x="2606" y="3152"/>
                    </a:lnTo>
                    <a:lnTo>
                      <a:pt x="2618" y="3158"/>
                    </a:lnTo>
                    <a:lnTo>
                      <a:pt x="2628" y="3162"/>
                    </a:lnTo>
                    <a:lnTo>
                      <a:pt x="2638" y="3164"/>
                    </a:lnTo>
                    <a:lnTo>
                      <a:pt x="2648" y="3168"/>
                    </a:lnTo>
                    <a:lnTo>
                      <a:pt x="2658" y="3170"/>
                    </a:lnTo>
                    <a:lnTo>
                      <a:pt x="2668" y="3176"/>
                    </a:lnTo>
                    <a:lnTo>
                      <a:pt x="2680" y="3186"/>
                    </a:lnTo>
                    <a:lnTo>
                      <a:pt x="2680" y="3186"/>
                    </a:lnTo>
                    <a:lnTo>
                      <a:pt x="2694" y="3198"/>
                    </a:lnTo>
                    <a:lnTo>
                      <a:pt x="2714" y="3210"/>
                    </a:lnTo>
                    <a:lnTo>
                      <a:pt x="2736" y="3224"/>
                    </a:lnTo>
                    <a:lnTo>
                      <a:pt x="2762" y="3236"/>
                    </a:lnTo>
                    <a:lnTo>
                      <a:pt x="2814" y="3260"/>
                    </a:lnTo>
                    <a:lnTo>
                      <a:pt x="2862" y="3278"/>
                    </a:lnTo>
                    <a:lnTo>
                      <a:pt x="2862" y="3278"/>
                    </a:lnTo>
                    <a:lnTo>
                      <a:pt x="2880" y="3282"/>
                    </a:lnTo>
                    <a:lnTo>
                      <a:pt x="2894" y="3282"/>
                    </a:lnTo>
                    <a:lnTo>
                      <a:pt x="2906" y="3278"/>
                    </a:lnTo>
                    <a:lnTo>
                      <a:pt x="2916" y="3272"/>
                    </a:lnTo>
                    <a:lnTo>
                      <a:pt x="2926" y="3266"/>
                    </a:lnTo>
                    <a:lnTo>
                      <a:pt x="2938" y="3260"/>
                    </a:lnTo>
                    <a:lnTo>
                      <a:pt x="2950" y="3258"/>
                    </a:lnTo>
                    <a:lnTo>
                      <a:pt x="2968" y="3260"/>
                    </a:lnTo>
                    <a:lnTo>
                      <a:pt x="2968" y="3260"/>
                    </a:lnTo>
                    <a:lnTo>
                      <a:pt x="2984" y="3264"/>
                    </a:lnTo>
                    <a:lnTo>
                      <a:pt x="2996" y="3272"/>
                    </a:lnTo>
                    <a:lnTo>
                      <a:pt x="3006" y="3280"/>
                    </a:lnTo>
                    <a:lnTo>
                      <a:pt x="3014" y="3290"/>
                    </a:lnTo>
                    <a:lnTo>
                      <a:pt x="3032" y="3314"/>
                    </a:lnTo>
                    <a:lnTo>
                      <a:pt x="3042" y="3326"/>
                    </a:lnTo>
                    <a:lnTo>
                      <a:pt x="3054" y="3338"/>
                    </a:lnTo>
                    <a:lnTo>
                      <a:pt x="3054" y="3338"/>
                    </a:lnTo>
                    <a:lnTo>
                      <a:pt x="3072" y="3356"/>
                    </a:lnTo>
                    <a:lnTo>
                      <a:pt x="3086" y="3364"/>
                    </a:lnTo>
                    <a:lnTo>
                      <a:pt x="3094" y="3368"/>
                    </a:lnTo>
                    <a:lnTo>
                      <a:pt x="3104" y="3368"/>
                    </a:lnTo>
                    <a:lnTo>
                      <a:pt x="3104" y="3368"/>
                    </a:lnTo>
                    <a:lnTo>
                      <a:pt x="3116" y="3368"/>
                    </a:lnTo>
                    <a:lnTo>
                      <a:pt x="3124" y="3370"/>
                    </a:lnTo>
                    <a:lnTo>
                      <a:pt x="3140" y="3376"/>
                    </a:lnTo>
                    <a:lnTo>
                      <a:pt x="3140" y="3376"/>
                    </a:lnTo>
                    <a:lnTo>
                      <a:pt x="3146" y="3382"/>
                    </a:lnTo>
                    <a:lnTo>
                      <a:pt x="3150" y="3386"/>
                    </a:lnTo>
                    <a:lnTo>
                      <a:pt x="3152" y="3388"/>
                    </a:lnTo>
                    <a:lnTo>
                      <a:pt x="3160" y="3390"/>
                    </a:lnTo>
                    <a:lnTo>
                      <a:pt x="3160" y="3390"/>
                    </a:lnTo>
                    <a:lnTo>
                      <a:pt x="3174" y="3392"/>
                    </a:lnTo>
                    <a:lnTo>
                      <a:pt x="3186" y="3398"/>
                    </a:lnTo>
                    <a:lnTo>
                      <a:pt x="3196" y="3404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4"/>
                    </a:lnTo>
                    <a:lnTo>
                      <a:pt x="3202" y="3402"/>
                    </a:lnTo>
                    <a:lnTo>
                      <a:pt x="3202" y="3400"/>
                    </a:lnTo>
                    <a:lnTo>
                      <a:pt x="3210" y="3404"/>
                    </a:lnTo>
                    <a:lnTo>
                      <a:pt x="3210" y="3404"/>
                    </a:lnTo>
                    <a:lnTo>
                      <a:pt x="3212" y="3406"/>
                    </a:lnTo>
                    <a:lnTo>
                      <a:pt x="3218" y="3406"/>
                    </a:lnTo>
                    <a:lnTo>
                      <a:pt x="3226" y="3406"/>
                    </a:lnTo>
                    <a:lnTo>
                      <a:pt x="3234" y="3404"/>
                    </a:lnTo>
                    <a:lnTo>
                      <a:pt x="3236" y="3402"/>
                    </a:lnTo>
                    <a:lnTo>
                      <a:pt x="3234" y="3400"/>
                    </a:lnTo>
                    <a:lnTo>
                      <a:pt x="3234" y="3400"/>
                    </a:lnTo>
                    <a:lnTo>
                      <a:pt x="3230" y="3398"/>
                    </a:lnTo>
                    <a:lnTo>
                      <a:pt x="3230" y="3396"/>
                    </a:lnTo>
                    <a:lnTo>
                      <a:pt x="3230" y="3394"/>
                    </a:lnTo>
                    <a:lnTo>
                      <a:pt x="3232" y="3394"/>
                    </a:lnTo>
                    <a:lnTo>
                      <a:pt x="3232" y="3394"/>
                    </a:lnTo>
                    <a:lnTo>
                      <a:pt x="3236" y="3396"/>
                    </a:lnTo>
                    <a:lnTo>
                      <a:pt x="3238" y="3396"/>
                    </a:lnTo>
                    <a:lnTo>
                      <a:pt x="3240" y="3392"/>
                    </a:lnTo>
                    <a:lnTo>
                      <a:pt x="3240" y="3392"/>
                    </a:lnTo>
                    <a:lnTo>
                      <a:pt x="3242" y="3398"/>
                    </a:lnTo>
                    <a:lnTo>
                      <a:pt x="3242" y="3398"/>
                    </a:lnTo>
                    <a:lnTo>
                      <a:pt x="3248" y="3406"/>
                    </a:lnTo>
                    <a:lnTo>
                      <a:pt x="3252" y="3410"/>
                    </a:lnTo>
                    <a:lnTo>
                      <a:pt x="3254" y="3412"/>
                    </a:lnTo>
                    <a:lnTo>
                      <a:pt x="3252" y="3416"/>
                    </a:lnTo>
                    <a:lnTo>
                      <a:pt x="3252" y="3416"/>
                    </a:lnTo>
                    <a:lnTo>
                      <a:pt x="3250" y="3418"/>
                    </a:lnTo>
                    <a:lnTo>
                      <a:pt x="3250" y="3418"/>
                    </a:lnTo>
                    <a:lnTo>
                      <a:pt x="3246" y="3416"/>
                    </a:lnTo>
                    <a:lnTo>
                      <a:pt x="3244" y="3412"/>
                    </a:lnTo>
                    <a:lnTo>
                      <a:pt x="3242" y="3412"/>
                    </a:lnTo>
                    <a:lnTo>
                      <a:pt x="3240" y="3414"/>
                    </a:lnTo>
                    <a:lnTo>
                      <a:pt x="3240" y="3414"/>
                    </a:lnTo>
                    <a:lnTo>
                      <a:pt x="3238" y="3418"/>
                    </a:lnTo>
                    <a:lnTo>
                      <a:pt x="3242" y="3422"/>
                    </a:lnTo>
                    <a:lnTo>
                      <a:pt x="3246" y="3426"/>
                    </a:lnTo>
                    <a:lnTo>
                      <a:pt x="3252" y="3434"/>
                    </a:lnTo>
                    <a:lnTo>
                      <a:pt x="3252" y="3434"/>
                    </a:lnTo>
                    <a:lnTo>
                      <a:pt x="3258" y="3442"/>
                    </a:lnTo>
                    <a:lnTo>
                      <a:pt x="3266" y="3448"/>
                    </a:lnTo>
                    <a:lnTo>
                      <a:pt x="3274" y="3454"/>
                    </a:lnTo>
                    <a:lnTo>
                      <a:pt x="3278" y="3460"/>
                    </a:lnTo>
                    <a:lnTo>
                      <a:pt x="3282" y="3466"/>
                    </a:lnTo>
                    <a:lnTo>
                      <a:pt x="3282" y="3466"/>
                    </a:lnTo>
                    <a:lnTo>
                      <a:pt x="3288" y="3478"/>
                    </a:lnTo>
                    <a:lnTo>
                      <a:pt x="3294" y="3486"/>
                    </a:lnTo>
                    <a:lnTo>
                      <a:pt x="3304" y="3494"/>
                    </a:lnTo>
                    <a:lnTo>
                      <a:pt x="3316" y="3506"/>
                    </a:lnTo>
                    <a:lnTo>
                      <a:pt x="3316" y="3506"/>
                    </a:lnTo>
                    <a:lnTo>
                      <a:pt x="3318" y="3510"/>
                    </a:lnTo>
                    <a:lnTo>
                      <a:pt x="3318" y="3512"/>
                    </a:lnTo>
                    <a:lnTo>
                      <a:pt x="3314" y="3514"/>
                    </a:lnTo>
                    <a:lnTo>
                      <a:pt x="3310" y="3518"/>
                    </a:lnTo>
                    <a:lnTo>
                      <a:pt x="3310" y="3518"/>
                    </a:lnTo>
                    <a:lnTo>
                      <a:pt x="3310" y="3520"/>
                    </a:lnTo>
                    <a:lnTo>
                      <a:pt x="3310" y="3520"/>
                    </a:lnTo>
                    <a:lnTo>
                      <a:pt x="3316" y="3522"/>
                    </a:lnTo>
                    <a:lnTo>
                      <a:pt x="3318" y="3522"/>
                    </a:lnTo>
                    <a:lnTo>
                      <a:pt x="3318" y="3522"/>
                    </a:lnTo>
                    <a:lnTo>
                      <a:pt x="3318" y="3528"/>
                    </a:lnTo>
                    <a:lnTo>
                      <a:pt x="3318" y="3528"/>
                    </a:lnTo>
                    <a:lnTo>
                      <a:pt x="3318" y="3534"/>
                    </a:lnTo>
                    <a:lnTo>
                      <a:pt x="3316" y="3534"/>
                    </a:lnTo>
                    <a:lnTo>
                      <a:pt x="3314" y="3536"/>
                    </a:lnTo>
                    <a:lnTo>
                      <a:pt x="3312" y="3540"/>
                    </a:lnTo>
                    <a:lnTo>
                      <a:pt x="3312" y="3540"/>
                    </a:lnTo>
                    <a:lnTo>
                      <a:pt x="3312" y="3550"/>
                    </a:lnTo>
                    <a:lnTo>
                      <a:pt x="3314" y="3558"/>
                    </a:lnTo>
                    <a:lnTo>
                      <a:pt x="3318" y="3564"/>
                    </a:lnTo>
                    <a:lnTo>
                      <a:pt x="3322" y="3566"/>
                    </a:lnTo>
                    <a:lnTo>
                      <a:pt x="3322" y="3566"/>
                    </a:lnTo>
                    <a:lnTo>
                      <a:pt x="3330" y="3570"/>
                    </a:lnTo>
                    <a:lnTo>
                      <a:pt x="3334" y="3574"/>
                    </a:lnTo>
                    <a:lnTo>
                      <a:pt x="3338" y="3578"/>
                    </a:lnTo>
                    <a:lnTo>
                      <a:pt x="3338" y="3578"/>
                    </a:lnTo>
                    <a:lnTo>
                      <a:pt x="3340" y="3582"/>
                    </a:lnTo>
                    <a:lnTo>
                      <a:pt x="3342" y="3580"/>
                    </a:lnTo>
                    <a:lnTo>
                      <a:pt x="3348" y="3574"/>
                    </a:lnTo>
                    <a:lnTo>
                      <a:pt x="3348" y="3574"/>
                    </a:lnTo>
                    <a:lnTo>
                      <a:pt x="3350" y="3572"/>
                    </a:lnTo>
                    <a:lnTo>
                      <a:pt x="3350" y="3570"/>
                    </a:lnTo>
                    <a:lnTo>
                      <a:pt x="3348" y="3566"/>
                    </a:lnTo>
                    <a:lnTo>
                      <a:pt x="3338" y="3558"/>
                    </a:lnTo>
                    <a:lnTo>
                      <a:pt x="3338" y="3558"/>
                    </a:lnTo>
                    <a:lnTo>
                      <a:pt x="3336" y="3554"/>
                    </a:lnTo>
                    <a:lnTo>
                      <a:pt x="3336" y="3552"/>
                    </a:lnTo>
                    <a:lnTo>
                      <a:pt x="3336" y="3550"/>
                    </a:lnTo>
                    <a:lnTo>
                      <a:pt x="3338" y="3552"/>
                    </a:lnTo>
                    <a:lnTo>
                      <a:pt x="3338" y="3552"/>
                    </a:lnTo>
                    <a:lnTo>
                      <a:pt x="3342" y="3554"/>
                    </a:lnTo>
                    <a:lnTo>
                      <a:pt x="3348" y="3558"/>
                    </a:lnTo>
                    <a:lnTo>
                      <a:pt x="3354" y="3562"/>
                    </a:lnTo>
                    <a:lnTo>
                      <a:pt x="3358" y="3566"/>
                    </a:lnTo>
                    <a:lnTo>
                      <a:pt x="3358" y="3566"/>
                    </a:lnTo>
                    <a:lnTo>
                      <a:pt x="3358" y="3576"/>
                    </a:lnTo>
                    <a:lnTo>
                      <a:pt x="3360" y="3578"/>
                    </a:lnTo>
                    <a:lnTo>
                      <a:pt x="3362" y="3582"/>
                    </a:lnTo>
                    <a:lnTo>
                      <a:pt x="3362" y="3582"/>
                    </a:lnTo>
                    <a:lnTo>
                      <a:pt x="3366" y="3584"/>
                    </a:lnTo>
                    <a:lnTo>
                      <a:pt x="3368" y="3586"/>
                    </a:lnTo>
                    <a:lnTo>
                      <a:pt x="3374" y="3586"/>
                    </a:lnTo>
                    <a:lnTo>
                      <a:pt x="3384" y="3592"/>
                    </a:lnTo>
                    <a:lnTo>
                      <a:pt x="3384" y="3592"/>
                    </a:lnTo>
                    <a:lnTo>
                      <a:pt x="3398" y="3604"/>
                    </a:lnTo>
                    <a:lnTo>
                      <a:pt x="3402" y="3608"/>
                    </a:lnTo>
                    <a:lnTo>
                      <a:pt x="3402" y="3612"/>
                    </a:lnTo>
                    <a:lnTo>
                      <a:pt x="3402" y="3612"/>
                    </a:lnTo>
                    <a:lnTo>
                      <a:pt x="3402" y="3620"/>
                    </a:lnTo>
                    <a:lnTo>
                      <a:pt x="3400" y="3624"/>
                    </a:lnTo>
                    <a:lnTo>
                      <a:pt x="3398" y="3626"/>
                    </a:lnTo>
                    <a:lnTo>
                      <a:pt x="3398" y="3626"/>
                    </a:lnTo>
                    <a:lnTo>
                      <a:pt x="3398" y="3628"/>
                    </a:lnTo>
                    <a:lnTo>
                      <a:pt x="3396" y="3630"/>
                    </a:lnTo>
                    <a:lnTo>
                      <a:pt x="3400" y="3634"/>
                    </a:lnTo>
                    <a:lnTo>
                      <a:pt x="3404" y="3636"/>
                    </a:lnTo>
                    <a:lnTo>
                      <a:pt x="3408" y="3638"/>
                    </a:lnTo>
                    <a:lnTo>
                      <a:pt x="3408" y="3638"/>
                    </a:lnTo>
                    <a:lnTo>
                      <a:pt x="3410" y="3640"/>
                    </a:lnTo>
                    <a:lnTo>
                      <a:pt x="3414" y="3640"/>
                    </a:lnTo>
                    <a:lnTo>
                      <a:pt x="3414" y="3642"/>
                    </a:lnTo>
                    <a:lnTo>
                      <a:pt x="3416" y="3640"/>
                    </a:lnTo>
                    <a:lnTo>
                      <a:pt x="3416" y="3640"/>
                    </a:lnTo>
                    <a:lnTo>
                      <a:pt x="3416" y="3636"/>
                    </a:lnTo>
                    <a:lnTo>
                      <a:pt x="3414" y="3634"/>
                    </a:lnTo>
                    <a:lnTo>
                      <a:pt x="3410" y="3630"/>
                    </a:lnTo>
                    <a:lnTo>
                      <a:pt x="3406" y="3626"/>
                    </a:lnTo>
                    <a:lnTo>
                      <a:pt x="3408" y="3626"/>
                    </a:lnTo>
                    <a:lnTo>
                      <a:pt x="3410" y="3624"/>
                    </a:lnTo>
                    <a:lnTo>
                      <a:pt x="3410" y="3624"/>
                    </a:lnTo>
                    <a:lnTo>
                      <a:pt x="3414" y="3622"/>
                    </a:lnTo>
                    <a:lnTo>
                      <a:pt x="3414" y="3624"/>
                    </a:lnTo>
                    <a:lnTo>
                      <a:pt x="3416" y="3628"/>
                    </a:lnTo>
                    <a:lnTo>
                      <a:pt x="3418" y="3630"/>
                    </a:lnTo>
                    <a:lnTo>
                      <a:pt x="3418" y="3630"/>
                    </a:lnTo>
                    <a:lnTo>
                      <a:pt x="3420" y="3630"/>
                    </a:lnTo>
                    <a:lnTo>
                      <a:pt x="3422" y="3632"/>
                    </a:lnTo>
                    <a:lnTo>
                      <a:pt x="3422" y="3636"/>
                    </a:lnTo>
                    <a:lnTo>
                      <a:pt x="3422" y="3642"/>
                    </a:lnTo>
                    <a:lnTo>
                      <a:pt x="3422" y="3646"/>
                    </a:lnTo>
                    <a:lnTo>
                      <a:pt x="3422" y="3646"/>
                    </a:lnTo>
                    <a:lnTo>
                      <a:pt x="3428" y="3654"/>
                    </a:lnTo>
                    <a:lnTo>
                      <a:pt x="3430" y="3656"/>
                    </a:lnTo>
                    <a:lnTo>
                      <a:pt x="3432" y="3656"/>
                    </a:lnTo>
                    <a:lnTo>
                      <a:pt x="3432" y="3656"/>
                    </a:lnTo>
                    <a:lnTo>
                      <a:pt x="3434" y="3648"/>
                    </a:lnTo>
                    <a:lnTo>
                      <a:pt x="3436" y="3646"/>
                    </a:lnTo>
                    <a:lnTo>
                      <a:pt x="3440" y="3644"/>
                    </a:lnTo>
                    <a:lnTo>
                      <a:pt x="3440" y="3644"/>
                    </a:lnTo>
                    <a:lnTo>
                      <a:pt x="3452" y="3646"/>
                    </a:lnTo>
                    <a:lnTo>
                      <a:pt x="3464" y="3650"/>
                    </a:lnTo>
                    <a:lnTo>
                      <a:pt x="3472" y="3652"/>
                    </a:lnTo>
                    <a:lnTo>
                      <a:pt x="3476" y="3654"/>
                    </a:lnTo>
                    <a:lnTo>
                      <a:pt x="3476" y="3654"/>
                    </a:lnTo>
                    <a:lnTo>
                      <a:pt x="3478" y="3652"/>
                    </a:lnTo>
                    <a:lnTo>
                      <a:pt x="3480" y="3654"/>
                    </a:lnTo>
                    <a:lnTo>
                      <a:pt x="3482" y="3662"/>
                    </a:lnTo>
                    <a:lnTo>
                      <a:pt x="3482" y="3662"/>
                    </a:lnTo>
                    <a:lnTo>
                      <a:pt x="3484" y="3666"/>
                    </a:lnTo>
                    <a:lnTo>
                      <a:pt x="3484" y="3670"/>
                    </a:lnTo>
                    <a:lnTo>
                      <a:pt x="3486" y="3672"/>
                    </a:lnTo>
                    <a:lnTo>
                      <a:pt x="3490" y="3676"/>
                    </a:lnTo>
                    <a:lnTo>
                      <a:pt x="3490" y="3676"/>
                    </a:lnTo>
                    <a:lnTo>
                      <a:pt x="3496" y="3678"/>
                    </a:lnTo>
                    <a:lnTo>
                      <a:pt x="3498" y="3678"/>
                    </a:lnTo>
                    <a:lnTo>
                      <a:pt x="3498" y="3674"/>
                    </a:lnTo>
                    <a:lnTo>
                      <a:pt x="3498" y="3674"/>
                    </a:lnTo>
                    <a:lnTo>
                      <a:pt x="3500" y="3668"/>
                    </a:lnTo>
                    <a:lnTo>
                      <a:pt x="3502" y="3666"/>
                    </a:lnTo>
                    <a:lnTo>
                      <a:pt x="3504" y="3666"/>
                    </a:lnTo>
                    <a:lnTo>
                      <a:pt x="3504" y="3668"/>
                    </a:lnTo>
                    <a:lnTo>
                      <a:pt x="3504" y="3668"/>
                    </a:lnTo>
                    <a:lnTo>
                      <a:pt x="3504" y="3672"/>
                    </a:lnTo>
                    <a:lnTo>
                      <a:pt x="3508" y="3680"/>
                    </a:lnTo>
                    <a:lnTo>
                      <a:pt x="3510" y="3686"/>
                    </a:lnTo>
                    <a:lnTo>
                      <a:pt x="3510" y="3694"/>
                    </a:lnTo>
                    <a:lnTo>
                      <a:pt x="3510" y="3694"/>
                    </a:lnTo>
                    <a:lnTo>
                      <a:pt x="3510" y="3696"/>
                    </a:lnTo>
                    <a:lnTo>
                      <a:pt x="3510" y="3698"/>
                    </a:lnTo>
                    <a:lnTo>
                      <a:pt x="3516" y="3698"/>
                    </a:lnTo>
                    <a:lnTo>
                      <a:pt x="3528" y="3696"/>
                    </a:lnTo>
                    <a:lnTo>
                      <a:pt x="3528" y="3696"/>
                    </a:lnTo>
                    <a:lnTo>
                      <a:pt x="3530" y="3696"/>
                    </a:lnTo>
                    <a:lnTo>
                      <a:pt x="3532" y="3696"/>
                    </a:lnTo>
                    <a:lnTo>
                      <a:pt x="3532" y="3692"/>
                    </a:lnTo>
                    <a:lnTo>
                      <a:pt x="3532" y="3690"/>
                    </a:lnTo>
                    <a:lnTo>
                      <a:pt x="3538" y="3688"/>
                    </a:lnTo>
                    <a:lnTo>
                      <a:pt x="3538" y="3688"/>
                    </a:lnTo>
                    <a:lnTo>
                      <a:pt x="3544" y="3688"/>
                    </a:lnTo>
                    <a:lnTo>
                      <a:pt x="3546" y="3686"/>
                    </a:lnTo>
                    <a:lnTo>
                      <a:pt x="3548" y="3684"/>
                    </a:lnTo>
                    <a:lnTo>
                      <a:pt x="3546" y="3680"/>
                    </a:lnTo>
                    <a:lnTo>
                      <a:pt x="3542" y="3672"/>
                    </a:lnTo>
                    <a:lnTo>
                      <a:pt x="3542" y="3672"/>
                    </a:lnTo>
                    <a:lnTo>
                      <a:pt x="3536" y="3664"/>
                    </a:lnTo>
                    <a:lnTo>
                      <a:pt x="3534" y="3660"/>
                    </a:lnTo>
                    <a:lnTo>
                      <a:pt x="3534" y="3658"/>
                    </a:lnTo>
                    <a:lnTo>
                      <a:pt x="3532" y="3658"/>
                    </a:lnTo>
                    <a:lnTo>
                      <a:pt x="3532" y="3658"/>
                    </a:lnTo>
                    <a:lnTo>
                      <a:pt x="3530" y="3658"/>
                    </a:lnTo>
                    <a:lnTo>
                      <a:pt x="3528" y="3656"/>
                    </a:lnTo>
                    <a:lnTo>
                      <a:pt x="3526" y="3652"/>
                    </a:lnTo>
                    <a:lnTo>
                      <a:pt x="3528" y="3648"/>
                    </a:lnTo>
                    <a:lnTo>
                      <a:pt x="3530" y="3646"/>
                    </a:lnTo>
                    <a:lnTo>
                      <a:pt x="3532" y="3646"/>
                    </a:lnTo>
                    <a:lnTo>
                      <a:pt x="3532" y="3646"/>
                    </a:lnTo>
                    <a:lnTo>
                      <a:pt x="3538" y="3644"/>
                    </a:lnTo>
                    <a:lnTo>
                      <a:pt x="3544" y="3642"/>
                    </a:lnTo>
                    <a:lnTo>
                      <a:pt x="3550" y="3636"/>
                    </a:lnTo>
                    <a:lnTo>
                      <a:pt x="3556" y="3628"/>
                    </a:lnTo>
                    <a:lnTo>
                      <a:pt x="3556" y="3628"/>
                    </a:lnTo>
                    <a:lnTo>
                      <a:pt x="3558" y="3624"/>
                    </a:lnTo>
                    <a:lnTo>
                      <a:pt x="3558" y="3622"/>
                    </a:lnTo>
                    <a:lnTo>
                      <a:pt x="3558" y="3618"/>
                    </a:lnTo>
                    <a:lnTo>
                      <a:pt x="3562" y="3616"/>
                    </a:lnTo>
                    <a:lnTo>
                      <a:pt x="3562" y="3616"/>
                    </a:lnTo>
                    <a:lnTo>
                      <a:pt x="3566" y="3614"/>
                    </a:lnTo>
                    <a:lnTo>
                      <a:pt x="3568" y="3612"/>
                    </a:lnTo>
                    <a:lnTo>
                      <a:pt x="3570" y="3610"/>
                    </a:lnTo>
                    <a:lnTo>
                      <a:pt x="3576" y="3610"/>
                    </a:lnTo>
                    <a:lnTo>
                      <a:pt x="3576" y="3610"/>
                    </a:lnTo>
                    <a:lnTo>
                      <a:pt x="3586" y="3612"/>
                    </a:lnTo>
                    <a:lnTo>
                      <a:pt x="3598" y="3620"/>
                    </a:lnTo>
                    <a:lnTo>
                      <a:pt x="3606" y="3626"/>
                    </a:lnTo>
                    <a:lnTo>
                      <a:pt x="3608" y="3630"/>
                    </a:lnTo>
                    <a:lnTo>
                      <a:pt x="3608" y="3632"/>
                    </a:lnTo>
                    <a:lnTo>
                      <a:pt x="3608" y="3632"/>
                    </a:lnTo>
                    <a:lnTo>
                      <a:pt x="3606" y="3636"/>
                    </a:lnTo>
                    <a:lnTo>
                      <a:pt x="3608" y="3638"/>
                    </a:lnTo>
                    <a:lnTo>
                      <a:pt x="3610" y="3640"/>
                    </a:lnTo>
                    <a:lnTo>
                      <a:pt x="3612" y="3640"/>
                    </a:lnTo>
                    <a:lnTo>
                      <a:pt x="3612" y="3640"/>
                    </a:lnTo>
                    <a:lnTo>
                      <a:pt x="3616" y="3638"/>
                    </a:lnTo>
                    <a:lnTo>
                      <a:pt x="3616" y="3638"/>
                    </a:lnTo>
                    <a:lnTo>
                      <a:pt x="3618" y="3638"/>
                    </a:lnTo>
                    <a:lnTo>
                      <a:pt x="3620" y="3638"/>
                    </a:lnTo>
                    <a:lnTo>
                      <a:pt x="3620" y="3638"/>
                    </a:lnTo>
                    <a:lnTo>
                      <a:pt x="3622" y="3638"/>
                    </a:lnTo>
                    <a:lnTo>
                      <a:pt x="3620" y="3640"/>
                    </a:lnTo>
                    <a:lnTo>
                      <a:pt x="3618" y="3648"/>
                    </a:lnTo>
                    <a:lnTo>
                      <a:pt x="3614" y="3658"/>
                    </a:lnTo>
                    <a:lnTo>
                      <a:pt x="3612" y="3662"/>
                    </a:lnTo>
                    <a:lnTo>
                      <a:pt x="3614" y="3666"/>
                    </a:lnTo>
                    <a:lnTo>
                      <a:pt x="3614" y="3666"/>
                    </a:lnTo>
                    <a:lnTo>
                      <a:pt x="3622" y="3682"/>
                    </a:lnTo>
                    <a:lnTo>
                      <a:pt x="3626" y="3690"/>
                    </a:lnTo>
                    <a:lnTo>
                      <a:pt x="3632" y="3696"/>
                    </a:lnTo>
                    <a:lnTo>
                      <a:pt x="3632" y="3696"/>
                    </a:lnTo>
                    <a:lnTo>
                      <a:pt x="3636" y="3700"/>
                    </a:lnTo>
                    <a:lnTo>
                      <a:pt x="3638" y="3702"/>
                    </a:lnTo>
                    <a:lnTo>
                      <a:pt x="3640" y="3704"/>
                    </a:lnTo>
                    <a:lnTo>
                      <a:pt x="3640" y="3708"/>
                    </a:lnTo>
                    <a:lnTo>
                      <a:pt x="3672" y="3654"/>
                    </a:lnTo>
                    <a:lnTo>
                      <a:pt x="3672" y="3654"/>
                    </a:lnTo>
                    <a:lnTo>
                      <a:pt x="3654" y="3626"/>
                    </a:lnTo>
                    <a:lnTo>
                      <a:pt x="3654" y="3626"/>
                    </a:lnTo>
                    <a:close/>
                    <a:moveTo>
                      <a:pt x="3590" y="1870"/>
                    </a:moveTo>
                    <a:lnTo>
                      <a:pt x="3590" y="1870"/>
                    </a:lnTo>
                    <a:lnTo>
                      <a:pt x="3570" y="1886"/>
                    </a:lnTo>
                    <a:lnTo>
                      <a:pt x="3558" y="1894"/>
                    </a:lnTo>
                    <a:lnTo>
                      <a:pt x="3546" y="1900"/>
                    </a:lnTo>
                    <a:lnTo>
                      <a:pt x="3546" y="1900"/>
                    </a:lnTo>
                    <a:lnTo>
                      <a:pt x="3536" y="1904"/>
                    </a:lnTo>
                    <a:lnTo>
                      <a:pt x="3524" y="1910"/>
                    </a:lnTo>
                    <a:lnTo>
                      <a:pt x="3508" y="1920"/>
                    </a:lnTo>
                    <a:lnTo>
                      <a:pt x="3488" y="1932"/>
                    </a:lnTo>
                    <a:lnTo>
                      <a:pt x="3488" y="1932"/>
                    </a:lnTo>
                    <a:lnTo>
                      <a:pt x="3466" y="1938"/>
                    </a:lnTo>
                    <a:lnTo>
                      <a:pt x="3448" y="1942"/>
                    </a:lnTo>
                    <a:lnTo>
                      <a:pt x="3434" y="1942"/>
                    </a:lnTo>
                    <a:lnTo>
                      <a:pt x="3426" y="1940"/>
                    </a:lnTo>
                    <a:lnTo>
                      <a:pt x="3426" y="1940"/>
                    </a:lnTo>
                    <a:lnTo>
                      <a:pt x="3424" y="1938"/>
                    </a:lnTo>
                    <a:lnTo>
                      <a:pt x="3424" y="1938"/>
                    </a:lnTo>
                    <a:lnTo>
                      <a:pt x="3430" y="1936"/>
                    </a:lnTo>
                    <a:lnTo>
                      <a:pt x="3434" y="1936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26" y="1932"/>
                    </a:lnTo>
                    <a:lnTo>
                      <a:pt x="3418" y="1930"/>
                    </a:lnTo>
                    <a:lnTo>
                      <a:pt x="3410" y="1930"/>
                    </a:lnTo>
                    <a:lnTo>
                      <a:pt x="3408" y="1928"/>
                    </a:lnTo>
                    <a:lnTo>
                      <a:pt x="3406" y="1926"/>
                    </a:lnTo>
                    <a:lnTo>
                      <a:pt x="3406" y="1926"/>
                    </a:lnTo>
                    <a:lnTo>
                      <a:pt x="3408" y="1922"/>
                    </a:lnTo>
                    <a:lnTo>
                      <a:pt x="3410" y="1916"/>
                    </a:lnTo>
                    <a:lnTo>
                      <a:pt x="3414" y="1910"/>
                    </a:lnTo>
                    <a:lnTo>
                      <a:pt x="3416" y="1900"/>
                    </a:lnTo>
                    <a:lnTo>
                      <a:pt x="3416" y="1900"/>
                    </a:lnTo>
                    <a:lnTo>
                      <a:pt x="3420" y="1892"/>
                    </a:lnTo>
                    <a:lnTo>
                      <a:pt x="3422" y="1890"/>
                    </a:lnTo>
                    <a:lnTo>
                      <a:pt x="3426" y="1886"/>
                    </a:lnTo>
                    <a:lnTo>
                      <a:pt x="3430" y="1880"/>
                    </a:lnTo>
                    <a:lnTo>
                      <a:pt x="3430" y="1880"/>
                    </a:lnTo>
                    <a:lnTo>
                      <a:pt x="3434" y="1872"/>
                    </a:lnTo>
                    <a:lnTo>
                      <a:pt x="3436" y="1870"/>
                    </a:lnTo>
                    <a:lnTo>
                      <a:pt x="3438" y="1872"/>
                    </a:lnTo>
                    <a:lnTo>
                      <a:pt x="3440" y="1880"/>
                    </a:lnTo>
                    <a:lnTo>
                      <a:pt x="3440" y="1880"/>
                    </a:lnTo>
                    <a:lnTo>
                      <a:pt x="3446" y="1882"/>
                    </a:lnTo>
                    <a:lnTo>
                      <a:pt x="3448" y="1884"/>
                    </a:lnTo>
                    <a:lnTo>
                      <a:pt x="3450" y="1886"/>
                    </a:lnTo>
                    <a:lnTo>
                      <a:pt x="3448" y="1888"/>
                    </a:lnTo>
                    <a:lnTo>
                      <a:pt x="3442" y="1892"/>
                    </a:lnTo>
                    <a:lnTo>
                      <a:pt x="3432" y="1894"/>
                    </a:lnTo>
                    <a:lnTo>
                      <a:pt x="3432" y="1894"/>
                    </a:lnTo>
                    <a:lnTo>
                      <a:pt x="3426" y="1894"/>
                    </a:lnTo>
                    <a:lnTo>
                      <a:pt x="3424" y="1896"/>
                    </a:lnTo>
                    <a:lnTo>
                      <a:pt x="3422" y="1898"/>
                    </a:lnTo>
                    <a:lnTo>
                      <a:pt x="3422" y="1902"/>
                    </a:lnTo>
                    <a:lnTo>
                      <a:pt x="3422" y="1904"/>
                    </a:lnTo>
                    <a:lnTo>
                      <a:pt x="3424" y="1906"/>
                    </a:lnTo>
                    <a:lnTo>
                      <a:pt x="3428" y="1908"/>
                    </a:lnTo>
                    <a:lnTo>
                      <a:pt x="3432" y="1908"/>
                    </a:lnTo>
                    <a:lnTo>
                      <a:pt x="3432" y="1908"/>
                    </a:lnTo>
                    <a:lnTo>
                      <a:pt x="3438" y="1908"/>
                    </a:lnTo>
                    <a:lnTo>
                      <a:pt x="3442" y="1910"/>
                    </a:lnTo>
                    <a:lnTo>
                      <a:pt x="3444" y="1912"/>
                    </a:lnTo>
                    <a:lnTo>
                      <a:pt x="3446" y="1910"/>
                    </a:lnTo>
                    <a:lnTo>
                      <a:pt x="3446" y="1910"/>
                    </a:lnTo>
                    <a:lnTo>
                      <a:pt x="3450" y="1904"/>
                    </a:lnTo>
                    <a:lnTo>
                      <a:pt x="3456" y="1900"/>
                    </a:lnTo>
                    <a:lnTo>
                      <a:pt x="3466" y="1896"/>
                    </a:lnTo>
                    <a:lnTo>
                      <a:pt x="3466" y="1896"/>
                    </a:lnTo>
                    <a:lnTo>
                      <a:pt x="3470" y="1892"/>
                    </a:lnTo>
                    <a:lnTo>
                      <a:pt x="3474" y="1888"/>
                    </a:lnTo>
                    <a:lnTo>
                      <a:pt x="3482" y="1880"/>
                    </a:lnTo>
                    <a:lnTo>
                      <a:pt x="3488" y="1876"/>
                    </a:lnTo>
                    <a:lnTo>
                      <a:pt x="3496" y="1874"/>
                    </a:lnTo>
                    <a:lnTo>
                      <a:pt x="3504" y="1874"/>
                    </a:lnTo>
                    <a:lnTo>
                      <a:pt x="3518" y="1876"/>
                    </a:lnTo>
                    <a:lnTo>
                      <a:pt x="3518" y="1876"/>
                    </a:lnTo>
                    <a:lnTo>
                      <a:pt x="3534" y="1880"/>
                    </a:lnTo>
                    <a:lnTo>
                      <a:pt x="3538" y="1880"/>
                    </a:lnTo>
                    <a:lnTo>
                      <a:pt x="3536" y="1878"/>
                    </a:lnTo>
                    <a:lnTo>
                      <a:pt x="3532" y="1876"/>
                    </a:lnTo>
                    <a:lnTo>
                      <a:pt x="3532" y="1872"/>
                    </a:lnTo>
                    <a:lnTo>
                      <a:pt x="3532" y="1870"/>
                    </a:lnTo>
                    <a:lnTo>
                      <a:pt x="3532" y="1870"/>
                    </a:lnTo>
                    <a:lnTo>
                      <a:pt x="3536" y="1866"/>
                    </a:lnTo>
                    <a:lnTo>
                      <a:pt x="3540" y="1864"/>
                    </a:lnTo>
                    <a:lnTo>
                      <a:pt x="3560" y="1862"/>
                    </a:lnTo>
                    <a:lnTo>
                      <a:pt x="3560" y="1862"/>
                    </a:lnTo>
                    <a:lnTo>
                      <a:pt x="3580" y="1860"/>
                    </a:lnTo>
                    <a:lnTo>
                      <a:pt x="3584" y="1860"/>
                    </a:lnTo>
                    <a:lnTo>
                      <a:pt x="3586" y="1858"/>
                    </a:lnTo>
                    <a:lnTo>
                      <a:pt x="3586" y="1858"/>
                    </a:lnTo>
                    <a:lnTo>
                      <a:pt x="3586" y="1854"/>
                    </a:lnTo>
                    <a:lnTo>
                      <a:pt x="3586" y="1852"/>
                    </a:lnTo>
                    <a:lnTo>
                      <a:pt x="3588" y="1850"/>
                    </a:lnTo>
                    <a:lnTo>
                      <a:pt x="3588" y="1850"/>
                    </a:lnTo>
                    <a:lnTo>
                      <a:pt x="3590" y="1850"/>
                    </a:lnTo>
                    <a:lnTo>
                      <a:pt x="3592" y="1852"/>
                    </a:lnTo>
                    <a:lnTo>
                      <a:pt x="3594" y="1858"/>
                    </a:lnTo>
                    <a:lnTo>
                      <a:pt x="3592" y="1864"/>
                    </a:lnTo>
                    <a:lnTo>
                      <a:pt x="3590" y="1870"/>
                    </a:lnTo>
                    <a:lnTo>
                      <a:pt x="3590" y="1870"/>
                    </a:lnTo>
                    <a:close/>
                    <a:moveTo>
                      <a:pt x="3578" y="1812"/>
                    </a:moveTo>
                    <a:lnTo>
                      <a:pt x="3578" y="1812"/>
                    </a:lnTo>
                    <a:lnTo>
                      <a:pt x="3586" y="1806"/>
                    </a:lnTo>
                    <a:lnTo>
                      <a:pt x="3596" y="1804"/>
                    </a:lnTo>
                    <a:lnTo>
                      <a:pt x="3624" y="1798"/>
                    </a:lnTo>
                    <a:lnTo>
                      <a:pt x="3624" y="1798"/>
                    </a:lnTo>
                    <a:lnTo>
                      <a:pt x="3636" y="1796"/>
                    </a:lnTo>
                    <a:lnTo>
                      <a:pt x="3642" y="1794"/>
                    </a:lnTo>
                    <a:lnTo>
                      <a:pt x="3656" y="1802"/>
                    </a:lnTo>
                    <a:lnTo>
                      <a:pt x="3656" y="1802"/>
                    </a:lnTo>
                    <a:lnTo>
                      <a:pt x="3662" y="1804"/>
                    </a:lnTo>
                    <a:lnTo>
                      <a:pt x="3664" y="1804"/>
                    </a:lnTo>
                    <a:lnTo>
                      <a:pt x="3668" y="1804"/>
                    </a:lnTo>
                    <a:lnTo>
                      <a:pt x="3668" y="1802"/>
                    </a:lnTo>
                    <a:lnTo>
                      <a:pt x="3672" y="1794"/>
                    </a:lnTo>
                    <a:lnTo>
                      <a:pt x="3674" y="1790"/>
                    </a:lnTo>
                    <a:lnTo>
                      <a:pt x="3678" y="1788"/>
                    </a:lnTo>
                    <a:lnTo>
                      <a:pt x="3678" y="1788"/>
                    </a:lnTo>
                    <a:lnTo>
                      <a:pt x="3686" y="1782"/>
                    </a:lnTo>
                    <a:lnTo>
                      <a:pt x="3696" y="1778"/>
                    </a:lnTo>
                    <a:lnTo>
                      <a:pt x="3706" y="1776"/>
                    </a:lnTo>
                    <a:lnTo>
                      <a:pt x="3716" y="1770"/>
                    </a:lnTo>
                    <a:lnTo>
                      <a:pt x="3716" y="1770"/>
                    </a:lnTo>
                    <a:lnTo>
                      <a:pt x="3714" y="1774"/>
                    </a:lnTo>
                    <a:lnTo>
                      <a:pt x="3712" y="1778"/>
                    </a:lnTo>
                    <a:lnTo>
                      <a:pt x="3708" y="1782"/>
                    </a:lnTo>
                    <a:lnTo>
                      <a:pt x="3702" y="1784"/>
                    </a:lnTo>
                    <a:lnTo>
                      <a:pt x="3702" y="1784"/>
                    </a:lnTo>
                    <a:lnTo>
                      <a:pt x="3698" y="1786"/>
                    </a:lnTo>
                    <a:lnTo>
                      <a:pt x="3694" y="1790"/>
                    </a:lnTo>
                    <a:lnTo>
                      <a:pt x="3696" y="1794"/>
                    </a:lnTo>
                    <a:lnTo>
                      <a:pt x="3698" y="1798"/>
                    </a:lnTo>
                    <a:lnTo>
                      <a:pt x="3698" y="1798"/>
                    </a:lnTo>
                    <a:lnTo>
                      <a:pt x="3702" y="1800"/>
                    </a:lnTo>
                    <a:lnTo>
                      <a:pt x="3702" y="1802"/>
                    </a:lnTo>
                    <a:lnTo>
                      <a:pt x="3700" y="1806"/>
                    </a:lnTo>
                    <a:lnTo>
                      <a:pt x="3700" y="1814"/>
                    </a:lnTo>
                    <a:lnTo>
                      <a:pt x="3700" y="1814"/>
                    </a:lnTo>
                    <a:lnTo>
                      <a:pt x="3700" y="1820"/>
                    </a:lnTo>
                    <a:lnTo>
                      <a:pt x="3696" y="1822"/>
                    </a:lnTo>
                    <a:lnTo>
                      <a:pt x="3690" y="1826"/>
                    </a:lnTo>
                    <a:lnTo>
                      <a:pt x="3684" y="1830"/>
                    </a:lnTo>
                    <a:lnTo>
                      <a:pt x="3684" y="1830"/>
                    </a:lnTo>
                    <a:lnTo>
                      <a:pt x="3680" y="1834"/>
                    </a:lnTo>
                    <a:lnTo>
                      <a:pt x="3676" y="1836"/>
                    </a:lnTo>
                    <a:lnTo>
                      <a:pt x="3662" y="1838"/>
                    </a:lnTo>
                    <a:lnTo>
                      <a:pt x="3648" y="1838"/>
                    </a:lnTo>
                    <a:lnTo>
                      <a:pt x="3638" y="1834"/>
                    </a:lnTo>
                    <a:lnTo>
                      <a:pt x="3638" y="1834"/>
                    </a:lnTo>
                    <a:lnTo>
                      <a:pt x="3628" y="1832"/>
                    </a:lnTo>
                    <a:lnTo>
                      <a:pt x="3616" y="1830"/>
                    </a:lnTo>
                    <a:lnTo>
                      <a:pt x="3604" y="1832"/>
                    </a:lnTo>
                    <a:lnTo>
                      <a:pt x="3594" y="1834"/>
                    </a:lnTo>
                    <a:lnTo>
                      <a:pt x="3594" y="1834"/>
                    </a:lnTo>
                    <a:lnTo>
                      <a:pt x="3588" y="1838"/>
                    </a:lnTo>
                    <a:lnTo>
                      <a:pt x="3582" y="1840"/>
                    </a:lnTo>
                    <a:lnTo>
                      <a:pt x="3574" y="1842"/>
                    </a:lnTo>
                    <a:lnTo>
                      <a:pt x="3574" y="1842"/>
                    </a:lnTo>
                    <a:lnTo>
                      <a:pt x="3568" y="1842"/>
                    </a:lnTo>
                    <a:lnTo>
                      <a:pt x="3562" y="1842"/>
                    </a:lnTo>
                    <a:lnTo>
                      <a:pt x="3560" y="1840"/>
                    </a:lnTo>
                    <a:lnTo>
                      <a:pt x="3558" y="1838"/>
                    </a:lnTo>
                    <a:lnTo>
                      <a:pt x="3558" y="1834"/>
                    </a:lnTo>
                    <a:lnTo>
                      <a:pt x="3560" y="1828"/>
                    </a:lnTo>
                    <a:lnTo>
                      <a:pt x="3560" y="1828"/>
                    </a:lnTo>
                    <a:lnTo>
                      <a:pt x="3564" y="1820"/>
                    </a:lnTo>
                    <a:lnTo>
                      <a:pt x="3570" y="1818"/>
                    </a:lnTo>
                    <a:lnTo>
                      <a:pt x="3574" y="1816"/>
                    </a:lnTo>
                    <a:lnTo>
                      <a:pt x="3578" y="1812"/>
                    </a:lnTo>
                    <a:lnTo>
                      <a:pt x="3578" y="1812"/>
                    </a:lnTo>
                    <a:close/>
                    <a:moveTo>
                      <a:pt x="3092" y="1606"/>
                    </a:moveTo>
                    <a:lnTo>
                      <a:pt x="3092" y="1606"/>
                    </a:lnTo>
                    <a:lnTo>
                      <a:pt x="3104" y="1594"/>
                    </a:lnTo>
                    <a:lnTo>
                      <a:pt x="3118" y="1586"/>
                    </a:lnTo>
                    <a:lnTo>
                      <a:pt x="3158" y="1566"/>
                    </a:lnTo>
                    <a:lnTo>
                      <a:pt x="3158" y="1566"/>
                    </a:lnTo>
                    <a:lnTo>
                      <a:pt x="3164" y="1564"/>
                    </a:lnTo>
                    <a:lnTo>
                      <a:pt x="3164" y="1564"/>
                    </a:lnTo>
                    <a:lnTo>
                      <a:pt x="3168" y="1560"/>
                    </a:lnTo>
                    <a:lnTo>
                      <a:pt x="3172" y="1556"/>
                    </a:lnTo>
                    <a:lnTo>
                      <a:pt x="3176" y="1544"/>
                    </a:lnTo>
                    <a:lnTo>
                      <a:pt x="3176" y="1544"/>
                    </a:lnTo>
                    <a:lnTo>
                      <a:pt x="3180" y="1538"/>
                    </a:lnTo>
                    <a:lnTo>
                      <a:pt x="3184" y="1534"/>
                    </a:lnTo>
                    <a:lnTo>
                      <a:pt x="3188" y="1534"/>
                    </a:lnTo>
                    <a:lnTo>
                      <a:pt x="3190" y="1536"/>
                    </a:lnTo>
                    <a:lnTo>
                      <a:pt x="3190" y="1538"/>
                    </a:lnTo>
                    <a:lnTo>
                      <a:pt x="3190" y="1542"/>
                    </a:lnTo>
                    <a:lnTo>
                      <a:pt x="3190" y="1542"/>
                    </a:lnTo>
                    <a:lnTo>
                      <a:pt x="3188" y="1548"/>
                    </a:lnTo>
                    <a:lnTo>
                      <a:pt x="3192" y="1544"/>
                    </a:lnTo>
                    <a:lnTo>
                      <a:pt x="3196" y="1536"/>
                    </a:lnTo>
                    <a:lnTo>
                      <a:pt x="3200" y="1524"/>
                    </a:lnTo>
                    <a:lnTo>
                      <a:pt x="3200" y="1524"/>
                    </a:lnTo>
                    <a:lnTo>
                      <a:pt x="3204" y="1516"/>
                    </a:lnTo>
                    <a:lnTo>
                      <a:pt x="3206" y="1516"/>
                    </a:lnTo>
                    <a:lnTo>
                      <a:pt x="3208" y="1516"/>
                    </a:lnTo>
                    <a:lnTo>
                      <a:pt x="3208" y="1522"/>
                    </a:lnTo>
                    <a:lnTo>
                      <a:pt x="3206" y="1532"/>
                    </a:lnTo>
                    <a:lnTo>
                      <a:pt x="3206" y="1532"/>
                    </a:lnTo>
                    <a:lnTo>
                      <a:pt x="3204" y="1538"/>
                    </a:lnTo>
                    <a:lnTo>
                      <a:pt x="3204" y="1540"/>
                    </a:lnTo>
                    <a:lnTo>
                      <a:pt x="3204" y="1540"/>
                    </a:lnTo>
                    <a:lnTo>
                      <a:pt x="3216" y="1532"/>
                    </a:lnTo>
                    <a:lnTo>
                      <a:pt x="3216" y="1532"/>
                    </a:lnTo>
                    <a:lnTo>
                      <a:pt x="3218" y="1530"/>
                    </a:lnTo>
                    <a:lnTo>
                      <a:pt x="3220" y="1526"/>
                    </a:lnTo>
                    <a:lnTo>
                      <a:pt x="3218" y="1520"/>
                    </a:lnTo>
                    <a:lnTo>
                      <a:pt x="3216" y="1514"/>
                    </a:lnTo>
                    <a:lnTo>
                      <a:pt x="3216" y="1512"/>
                    </a:lnTo>
                    <a:lnTo>
                      <a:pt x="3216" y="1510"/>
                    </a:lnTo>
                    <a:lnTo>
                      <a:pt x="3216" y="1510"/>
                    </a:lnTo>
                    <a:lnTo>
                      <a:pt x="3220" y="1508"/>
                    </a:lnTo>
                    <a:lnTo>
                      <a:pt x="3224" y="1510"/>
                    </a:lnTo>
                    <a:lnTo>
                      <a:pt x="3236" y="1514"/>
                    </a:lnTo>
                    <a:lnTo>
                      <a:pt x="3248" y="1520"/>
                    </a:lnTo>
                    <a:lnTo>
                      <a:pt x="3254" y="1522"/>
                    </a:lnTo>
                    <a:lnTo>
                      <a:pt x="3260" y="1522"/>
                    </a:lnTo>
                    <a:lnTo>
                      <a:pt x="3260" y="1522"/>
                    </a:lnTo>
                    <a:lnTo>
                      <a:pt x="3268" y="1522"/>
                    </a:lnTo>
                    <a:lnTo>
                      <a:pt x="3272" y="1522"/>
                    </a:lnTo>
                    <a:lnTo>
                      <a:pt x="3276" y="1522"/>
                    </a:lnTo>
                    <a:lnTo>
                      <a:pt x="3284" y="1522"/>
                    </a:lnTo>
                    <a:lnTo>
                      <a:pt x="3284" y="1522"/>
                    </a:lnTo>
                    <a:lnTo>
                      <a:pt x="3288" y="1524"/>
                    </a:lnTo>
                    <a:lnTo>
                      <a:pt x="3292" y="1528"/>
                    </a:lnTo>
                    <a:lnTo>
                      <a:pt x="3296" y="1542"/>
                    </a:lnTo>
                    <a:lnTo>
                      <a:pt x="3298" y="1550"/>
                    </a:lnTo>
                    <a:lnTo>
                      <a:pt x="3302" y="1558"/>
                    </a:lnTo>
                    <a:lnTo>
                      <a:pt x="3308" y="1566"/>
                    </a:lnTo>
                    <a:lnTo>
                      <a:pt x="3314" y="1570"/>
                    </a:lnTo>
                    <a:lnTo>
                      <a:pt x="3314" y="1570"/>
                    </a:lnTo>
                    <a:lnTo>
                      <a:pt x="3320" y="1572"/>
                    </a:lnTo>
                    <a:lnTo>
                      <a:pt x="3328" y="1572"/>
                    </a:lnTo>
                    <a:lnTo>
                      <a:pt x="3340" y="1570"/>
                    </a:lnTo>
                    <a:lnTo>
                      <a:pt x="3344" y="1570"/>
                    </a:lnTo>
                    <a:lnTo>
                      <a:pt x="3348" y="1570"/>
                    </a:lnTo>
                    <a:lnTo>
                      <a:pt x="3348" y="1574"/>
                    </a:lnTo>
                    <a:lnTo>
                      <a:pt x="3346" y="1580"/>
                    </a:lnTo>
                    <a:lnTo>
                      <a:pt x="3346" y="1580"/>
                    </a:lnTo>
                    <a:lnTo>
                      <a:pt x="3344" y="1588"/>
                    </a:lnTo>
                    <a:lnTo>
                      <a:pt x="3346" y="1594"/>
                    </a:lnTo>
                    <a:lnTo>
                      <a:pt x="3358" y="1604"/>
                    </a:lnTo>
                    <a:lnTo>
                      <a:pt x="3358" y="1604"/>
                    </a:lnTo>
                    <a:lnTo>
                      <a:pt x="3360" y="1606"/>
                    </a:lnTo>
                    <a:lnTo>
                      <a:pt x="3360" y="1610"/>
                    </a:lnTo>
                    <a:lnTo>
                      <a:pt x="3358" y="1618"/>
                    </a:lnTo>
                    <a:lnTo>
                      <a:pt x="3354" y="1624"/>
                    </a:lnTo>
                    <a:lnTo>
                      <a:pt x="3354" y="1626"/>
                    </a:lnTo>
                    <a:lnTo>
                      <a:pt x="3356" y="1630"/>
                    </a:lnTo>
                    <a:lnTo>
                      <a:pt x="3356" y="1630"/>
                    </a:lnTo>
                    <a:lnTo>
                      <a:pt x="3362" y="1630"/>
                    </a:lnTo>
                    <a:lnTo>
                      <a:pt x="3364" y="1630"/>
                    </a:lnTo>
                    <a:lnTo>
                      <a:pt x="3366" y="1630"/>
                    </a:lnTo>
                    <a:lnTo>
                      <a:pt x="3368" y="1632"/>
                    </a:lnTo>
                    <a:lnTo>
                      <a:pt x="3368" y="1632"/>
                    </a:lnTo>
                    <a:lnTo>
                      <a:pt x="3370" y="1634"/>
                    </a:lnTo>
                    <a:lnTo>
                      <a:pt x="3368" y="1636"/>
                    </a:lnTo>
                    <a:lnTo>
                      <a:pt x="3364" y="1640"/>
                    </a:lnTo>
                    <a:lnTo>
                      <a:pt x="3362" y="1642"/>
                    </a:lnTo>
                    <a:lnTo>
                      <a:pt x="3362" y="1648"/>
                    </a:lnTo>
                    <a:lnTo>
                      <a:pt x="3362" y="1648"/>
                    </a:lnTo>
                    <a:lnTo>
                      <a:pt x="3362" y="1652"/>
                    </a:lnTo>
                    <a:lnTo>
                      <a:pt x="3364" y="1654"/>
                    </a:lnTo>
                    <a:lnTo>
                      <a:pt x="3372" y="1652"/>
                    </a:lnTo>
                    <a:lnTo>
                      <a:pt x="3380" y="1652"/>
                    </a:lnTo>
                    <a:lnTo>
                      <a:pt x="3382" y="1652"/>
                    </a:lnTo>
                    <a:lnTo>
                      <a:pt x="3382" y="1656"/>
                    </a:lnTo>
                    <a:lnTo>
                      <a:pt x="3382" y="1656"/>
                    </a:lnTo>
                    <a:lnTo>
                      <a:pt x="3382" y="1662"/>
                    </a:lnTo>
                    <a:lnTo>
                      <a:pt x="3386" y="1664"/>
                    </a:lnTo>
                    <a:lnTo>
                      <a:pt x="3392" y="1666"/>
                    </a:lnTo>
                    <a:lnTo>
                      <a:pt x="3402" y="1668"/>
                    </a:lnTo>
                    <a:lnTo>
                      <a:pt x="3402" y="1668"/>
                    </a:lnTo>
                    <a:lnTo>
                      <a:pt x="3416" y="1672"/>
                    </a:lnTo>
                    <a:lnTo>
                      <a:pt x="3430" y="1674"/>
                    </a:lnTo>
                    <a:lnTo>
                      <a:pt x="3446" y="1674"/>
                    </a:lnTo>
                    <a:lnTo>
                      <a:pt x="3460" y="1676"/>
                    </a:lnTo>
                    <a:lnTo>
                      <a:pt x="3460" y="1676"/>
                    </a:lnTo>
                    <a:lnTo>
                      <a:pt x="3470" y="1676"/>
                    </a:lnTo>
                    <a:lnTo>
                      <a:pt x="3478" y="1676"/>
                    </a:lnTo>
                    <a:lnTo>
                      <a:pt x="3484" y="1678"/>
                    </a:lnTo>
                    <a:lnTo>
                      <a:pt x="3484" y="1678"/>
                    </a:lnTo>
                    <a:lnTo>
                      <a:pt x="3484" y="1680"/>
                    </a:lnTo>
                    <a:lnTo>
                      <a:pt x="3484" y="1680"/>
                    </a:lnTo>
                    <a:lnTo>
                      <a:pt x="3484" y="1682"/>
                    </a:lnTo>
                    <a:lnTo>
                      <a:pt x="3484" y="1684"/>
                    </a:lnTo>
                    <a:lnTo>
                      <a:pt x="3490" y="1686"/>
                    </a:lnTo>
                    <a:lnTo>
                      <a:pt x="3508" y="1686"/>
                    </a:lnTo>
                    <a:lnTo>
                      <a:pt x="3508" y="1686"/>
                    </a:lnTo>
                    <a:lnTo>
                      <a:pt x="3514" y="1688"/>
                    </a:lnTo>
                    <a:lnTo>
                      <a:pt x="3518" y="1692"/>
                    </a:lnTo>
                    <a:lnTo>
                      <a:pt x="3526" y="1704"/>
                    </a:lnTo>
                    <a:lnTo>
                      <a:pt x="3532" y="1716"/>
                    </a:lnTo>
                    <a:lnTo>
                      <a:pt x="3534" y="1718"/>
                    </a:lnTo>
                    <a:lnTo>
                      <a:pt x="3536" y="1718"/>
                    </a:lnTo>
                    <a:lnTo>
                      <a:pt x="3536" y="1718"/>
                    </a:lnTo>
                    <a:lnTo>
                      <a:pt x="3540" y="1716"/>
                    </a:lnTo>
                    <a:lnTo>
                      <a:pt x="3542" y="1716"/>
                    </a:lnTo>
                    <a:lnTo>
                      <a:pt x="3544" y="1720"/>
                    </a:lnTo>
                    <a:lnTo>
                      <a:pt x="3544" y="1726"/>
                    </a:lnTo>
                    <a:lnTo>
                      <a:pt x="3544" y="1726"/>
                    </a:lnTo>
                    <a:lnTo>
                      <a:pt x="3544" y="1730"/>
                    </a:lnTo>
                    <a:lnTo>
                      <a:pt x="3546" y="1734"/>
                    </a:lnTo>
                    <a:lnTo>
                      <a:pt x="3552" y="1742"/>
                    </a:lnTo>
                    <a:lnTo>
                      <a:pt x="3556" y="1748"/>
                    </a:lnTo>
                    <a:lnTo>
                      <a:pt x="3560" y="1756"/>
                    </a:lnTo>
                    <a:lnTo>
                      <a:pt x="3560" y="1756"/>
                    </a:lnTo>
                    <a:lnTo>
                      <a:pt x="3558" y="1758"/>
                    </a:lnTo>
                    <a:lnTo>
                      <a:pt x="3558" y="1758"/>
                    </a:lnTo>
                    <a:lnTo>
                      <a:pt x="3554" y="1754"/>
                    </a:lnTo>
                    <a:lnTo>
                      <a:pt x="3548" y="1750"/>
                    </a:lnTo>
                    <a:lnTo>
                      <a:pt x="3546" y="1750"/>
                    </a:lnTo>
                    <a:lnTo>
                      <a:pt x="3544" y="1750"/>
                    </a:lnTo>
                    <a:lnTo>
                      <a:pt x="3544" y="1750"/>
                    </a:lnTo>
                    <a:lnTo>
                      <a:pt x="3542" y="1752"/>
                    </a:lnTo>
                    <a:lnTo>
                      <a:pt x="3542" y="1754"/>
                    </a:lnTo>
                    <a:lnTo>
                      <a:pt x="3546" y="1760"/>
                    </a:lnTo>
                    <a:lnTo>
                      <a:pt x="3548" y="1766"/>
                    </a:lnTo>
                    <a:lnTo>
                      <a:pt x="3546" y="1768"/>
                    </a:lnTo>
                    <a:lnTo>
                      <a:pt x="3544" y="1770"/>
                    </a:lnTo>
                    <a:lnTo>
                      <a:pt x="3544" y="1770"/>
                    </a:lnTo>
                    <a:lnTo>
                      <a:pt x="3542" y="1772"/>
                    </a:lnTo>
                    <a:lnTo>
                      <a:pt x="3538" y="1770"/>
                    </a:lnTo>
                    <a:lnTo>
                      <a:pt x="3530" y="1764"/>
                    </a:lnTo>
                    <a:lnTo>
                      <a:pt x="3520" y="1760"/>
                    </a:lnTo>
                    <a:lnTo>
                      <a:pt x="3516" y="1758"/>
                    </a:lnTo>
                    <a:lnTo>
                      <a:pt x="3512" y="1760"/>
                    </a:lnTo>
                    <a:lnTo>
                      <a:pt x="3512" y="1760"/>
                    </a:lnTo>
                    <a:lnTo>
                      <a:pt x="3508" y="1762"/>
                    </a:lnTo>
                    <a:lnTo>
                      <a:pt x="3508" y="1758"/>
                    </a:lnTo>
                    <a:lnTo>
                      <a:pt x="3508" y="1754"/>
                    </a:lnTo>
                    <a:lnTo>
                      <a:pt x="3508" y="1754"/>
                    </a:lnTo>
                    <a:lnTo>
                      <a:pt x="3504" y="1754"/>
                    </a:lnTo>
                    <a:lnTo>
                      <a:pt x="3504" y="1754"/>
                    </a:lnTo>
                    <a:lnTo>
                      <a:pt x="3502" y="1754"/>
                    </a:lnTo>
                    <a:lnTo>
                      <a:pt x="3502" y="1754"/>
                    </a:lnTo>
                    <a:lnTo>
                      <a:pt x="3504" y="1750"/>
                    </a:lnTo>
                    <a:lnTo>
                      <a:pt x="3506" y="1746"/>
                    </a:lnTo>
                    <a:lnTo>
                      <a:pt x="3504" y="1744"/>
                    </a:lnTo>
                    <a:lnTo>
                      <a:pt x="3502" y="1742"/>
                    </a:lnTo>
                    <a:lnTo>
                      <a:pt x="3502" y="1742"/>
                    </a:lnTo>
                    <a:lnTo>
                      <a:pt x="3498" y="1742"/>
                    </a:lnTo>
                    <a:lnTo>
                      <a:pt x="3496" y="1740"/>
                    </a:lnTo>
                    <a:lnTo>
                      <a:pt x="3494" y="1734"/>
                    </a:lnTo>
                    <a:lnTo>
                      <a:pt x="3494" y="1728"/>
                    </a:lnTo>
                    <a:lnTo>
                      <a:pt x="3492" y="1728"/>
                    </a:lnTo>
                    <a:lnTo>
                      <a:pt x="3490" y="1726"/>
                    </a:lnTo>
                    <a:lnTo>
                      <a:pt x="3490" y="1726"/>
                    </a:lnTo>
                    <a:lnTo>
                      <a:pt x="3486" y="1726"/>
                    </a:lnTo>
                    <a:lnTo>
                      <a:pt x="3482" y="1726"/>
                    </a:lnTo>
                    <a:lnTo>
                      <a:pt x="3480" y="1724"/>
                    </a:lnTo>
                    <a:lnTo>
                      <a:pt x="3478" y="1726"/>
                    </a:lnTo>
                    <a:lnTo>
                      <a:pt x="3478" y="1726"/>
                    </a:lnTo>
                    <a:lnTo>
                      <a:pt x="3480" y="1730"/>
                    </a:lnTo>
                    <a:lnTo>
                      <a:pt x="3484" y="1736"/>
                    </a:lnTo>
                    <a:lnTo>
                      <a:pt x="3490" y="1744"/>
                    </a:lnTo>
                    <a:lnTo>
                      <a:pt x="3496" y="1756"/>
                    </a:lnTo>
                    <a:lnTo>
                      <a:pt x="3496" y="1756"/>
                    </a:lnTo>
                    <a:lnTo>
                      <a:pt x="3496" y="1762"/>
                    </a:lnTo>
                    <a:lnTo>
                      <a:pt x="3494" y="1766"/>
                    </a:lnTo>
                    <a:lnTo>
                      <a:pt x="3486" y="1776"/>
                    </a:lnTo>
                    <a:lnTo>
                      <a:pt x="3482" y="1782"/>
                    </a:lnTo>
                    <a:lnTo>
                      <a:pt x="3480" y="1788"/>
                    </a:lnTo>
                    <a:lnTo>
                      <a:pt x="3476" y="1796"/>
                    </a:lnTo>
                    <a:lnTo>
                      <a:pt x="3476" y="1806"/>
                    </a:lnTo>
                    <a:lnTo>
                      <a:pt x="3476" y="1806"/>
                    </a:lnTo>
                    <a:lnTo>
                      <a:pt x="3476" y="1826"/>
                    </a:lnTo>
                    <a:lnTo>
                      <a:pt x="3476" y="1832"/>
                    </a:lnTo>
                    <a:lnTo>
                      <a:pt x="3472" y="1838"/>
                    </a:lnTo>
                    <a:lnTo>
                      <a:pt x="3468" y="1842"/>
                    </a:lnTo>
                    <a:lnTo>
                      <a:pt x="3464" y="1844"/>
                    </a:lnTo>
                    <a:lnTo>
                      <a:pt x="3448" y="1852"/>
                    </a:lnTo>
                    <a:lnTo>
                      <a:pt x="3448" y="1852"/>
                    </a:lnTo>
                    <a:lnTo>
                      <a:pt x="3446" y="1846"/>
                    </a:lnTo>
                    <a:lnTo>
                      <a:pt x="3444" y="1838"/>
                    </a:lnTo>
                    <a:lnTo>
                      <a:pt x="3440" y="1818"/>
                    </a:lnTo>
                    <a:lnTo>
                      <a:pt x="3438" y="1808"/>
                    </a:lnTo>
                    <a:lnTo>
                      <a:pt x="3434" y="1802"/>
                    </a:lnTo>
                    <a:lnTo>
                      <a:pt x="3428" y="1796"/>
                    </a:lnTo>
                    <a:lnTo>
                      <a:pt x="3424" y="1796"/>
                    </a:lnTo>
                    <a:lnTo>
                      <a:pt x="3424" y="1796"/>
                    </a:lnTo>
                    <a:lnTo>
                      <a:pt x="3418" y="1798"/>
                    </a:lnTo>
                    <a:lnTo>
                      <a:pt x="3414" y="1800"/>
                    </a:lnTo>
                    <a:lnTo>
                      <a:pt x="3408" y="1808"/>
                    </a:lnTo>
                    <a:lnTo>
                      <a:pt x="3404" y="1816"/>
                    </a:lnTo>
                    <a:lnTo>
                      <a:pt x="3400" y="1818"/>
                    </a:lnTo>
                    <a:lnTo>
                      <a:pt x="3398" y="1820"/>
                    </a:lnTo>
                    <a:lnTo>
                      <a:pt x="3398" y="1820"/>
                    </a:lnTo>
                    <a:lnTo>
                      <a:pt x="3394" y="1818"/>
                    </a:lnTo>
                    <a:lnTo>
                      <a:pt x="3392" y="1816"/>
                    </a:lnTo>
                    <a:lnTo>
                      <a:pt x="3388" y="1810"/>
                    </a:lnTo>
                    <a:lnTo>
                      <a:pt x="3390" y="1802"/>
                    </a:lnTo>
                    <a:lnTo>
                      <a:pt x="3392" y="1798"/>
                    </a:lnTo>
                    <a:lnTo>
                      <a:pt x="3394" y="1796"/>
                    </a:lnTo>
                    <a:lnTo>
                      <a:pt x="3394" y="1796"/>
                    </a:lnTo>
                    <a:lnTo>
                      <a:pt x="3400" y="1790"/>
                    </a:lnTo>
                    <a:lnTo>
                      <a:pt x="3406" y="1784"/>
                    </a:lnTo>
                    <a:lnTo>
                      <a:pt x="3410" y="1776"/>
                    </a:lnTo>
                    <a:lnTo>
                      <a:pt x="3412" y="1764"/>
                    </a:lnTo>
                    <a:lnTo>
                      <a:pt x="3412" y="1764"/>
                    </a:lnTo>
                    <a:lnTo>
                      <a:pt x="3412" y="1758"/>
                    </a:lnTo>
                    <a:lnTo>
                      <a:pt x="3412" y="1754"/>
                    </a:lnTo>
                    <a:lnTo>
                      <a:pt x="3410" y="1746"/>
                    </a:lnTo>
                    <a:lnTo>
                      <a:pt x="3408" y="1740"/>
                    </a:lnTo>
                    <a:lnTo>
                      <a:pt x="3408" y="1738"/>
                    </a:lnTo>
                    <a:lnTo>
                      <a:pt x="3410" y="1738"/>
                    </a:lnTo>
                    <a:lnTo>
                      <a:pt x="3410" y="1738"/>
                    </a:lnTo>
                    <a:lnTo>
                      <a:pt x="3414" y="1736"/>
                    </a:lnTo>
                    <a:lnTo>
                      <a:pt x="3414" y="1734"/>
                    </a:lnTo>
                    <a:lnTo>
                      <a:pt x="3410" y="1728"/>
                    </a:lnTo>
                    <a:lnTo>
                      <a:pt x="3402" y="1722"/>
                    </a:lnTo>
                    <a:lnTo>
                      <a:pt x="3392" y="1716"/>
                    </a:lnTo>
                    <a:lnTo>
                      <a:pt x="3392" y="1716"/>
                    </a:lnTo>
                    <a:lnTo>
                      <a:pt x="3382" y="1712"/>
                    </a:lnTo>
                    <a:lnTo>
                      <a:pt x="3380" y="1708"/>
                    </a:lnTo>
                    <a:lnTo>
                      <a:pt x="3378" y="1706"/>
                    </a:lnTo>
                    <a:lnTo>
                      <a:pt x="3372" y="1704"/>
                    </a:lnTo>
                    <a:lnTo>
                      <a:pt x="3372" y="1704"/>
                    </a:lnTo>
                    <a:lnTo>
                      <a:pt x="3366" y="1702"/>
                    </a:lnTo>
                    <a:lnTo>
                      <a:pt x="3362" y="1698"/>
                    </a:lnTo>
                    <a:lnTo>
                      <a:pt x="3358" y="1696"/>
                    </a:lnTo>
                    <a:lnTo>
                      <a:pt x="3356" y="1696"/>
                    </a:lnTo>
                    <a:lnTo>
                      <a:pt x="3352" y="1698"/>
                    </a:lnTo>
                    <a:lnTo>
                      <a:pt x="3346" y="1702"/>
                    </a:lnTo>
                    <a:lnTo>
                      <a:pt x="3346" y="1702"/>
                    </a:lnTo>
                    <a:lnTo>
                      <a:pt x="3342" y="1706"/>
                    </a:lnTo>
                    <a:lnTo>
                      <a:pt x="3340" y="1710"/>
                    </a:lnTo>
                    <a:lnTo>
                      <a:pt x="3342" y="1712"/>
                    </a:lnTo>
                    <a:lnTo>
                      <a:pt x="3344" y="1714"/>
                    </a:lnTo>
                    <a:lnTo>
                      <a:pt x="3346" y="1718"/>
                    </a:lnTo>
                    <a:lnTo>
                      <a:pt x="3340" y="1720"/>
                    </a:lnTo>
                    <a:lnTo>
                      <a:pt x="3340" y="1720"/>
                    </a:lnTo>
                    <a:lnTo>
                      <a:pt x="3334" y="1722"/>
                    </a:lnTo>
                    <a:lnTo>
                      <a:pt x="3330" y="1726"/>
                    </a:lnTo>
                    <a:lnTo>
                      <a:pt x="3328" y="1732"/>
                    </a:lnTo>
                    <a:lnTo>
                      <a:pt x="3328" y="1738"/>
                    </a:lnTo>
                    <a:lnTo>
                      <a:pt x="3326" y="1748"/>
                    </a:lnTo>
                    <a:lnTo>
                      <a:pt x="3324" y="1752"/>
                    </a:lnTo>
                    <a:lnTo>
                      <a:pt x="3322" y="1752"/>
                    </a:lnTo>
                    <a:lnTo>
                      <a:pt x="3322" y="1752"/>
                    </a:lnTo>
                    <a:lnTo>
                      <a:pt x="3320" y="1752"/>
                    </a:lnTo>
                    <a:lnTo>
                      <a:pt x="3318" y="1748"/>
                    </a:lnTo>
                    <a:lnTo>
                      <a:pt x="3318" y="1738"/>
                    </a:lnTo>
                    <a:lnTo>
                      <a:pt x="3318" y="1734"/>
                    </a:lnTo>
                    <a:lnTo>
                      <a:pt x="3316" y="1734"/>
                    </a:lnTo>
                    <a:lnTo>
                      <a:pt x="3314" y="1736"/>
                    </a:lnTo>
                    <a:lnTo>
                      <a:pt x="3308" y="1744"/>
                    </a:lnTo>
                    <a:lnTo>
                      <a:pt x="3308" y="1744"/>
                    </a:lnTo>
                    <a:lnTo>
                      <a:pt x="3300" y="1752"/>
                    </a:lnTo>
                    <a:lnTo>
                      <a:pt x="3296" y="1754"/>
                    </a:lnTo>
                    <a:lnTo>
                      <a:pt x="3294" y="1756"/>
                    </a:lnTo>
                    <a:lnTo>
                      <a:pt x="3294" y="1766"/>
                    </a:lnTo>
                    <a:lnTo>
                      <a:pt x="3294" y="1766"/>
                    </a:lnTo>
                    <a:lnTo>
                      <a:pt x="3296" y="1772"/>
                    </a:lnTo>
                    <a:lnTo>
                      <a:pt x="3294" y="1778"/>
                    </a:lnTo>
                    <a:lnTo>
                      <a:pt x="3290" y="1786"/>
                    </a:lnTo>
                    <a:lnTo>
                      <a:pt x="3286" y="1792"/>
                    </a:lnTo>
                    <a:lnTo>
                      <a:pt x="3286" y="1796"/>
                    </a:lnTo>
                    <a:lnTo>
                      <a:pt x="3286" y="1800"/>
                    </a:lnTo>
                    <a:lnTo>
                      <a:pt x="3286" y="1800"/>
                    </a:lnTo>
                    <a:lnTo>
                      <a:pt x="3288" y="1808"/>
                    </a:lnTo>
                    <a:lnTo>
                      <a:pt x="3286" y="1812"/>
                    </a:lnTo>
                    <a:lnTo>
                      <a:pt x="3284" y="1818"/>
                    </a:lnTo>
                    <a:lnTo>
                      <a:pt x="3286" y="1828"/>
                    </a:lnTo>
                    <a:lnTo>
                      <a:pt x="3286" y="1828"/>
                    </a:lnTo>
                    <a:lnTo>
                      <a:pt x="3292" y="1840"/>
                    </a:lnTo>
                    <a:lnTo>
                      <a:pt x="3294" y="1852"/>
                    </a:lnTo>
                    <a:lnTo>
                      <a:pt x="3296" y="1862"/>
                    </a:lnTo>
                    <a:lnTo>
                      <a:pt x="3294" y="1872"/>
                    </a:lnTo>
                    <a:lnTo>
                      <a:pt x="3294" y="1880"/>
                    </a:lnTo>
                    <a:lnTo>
                      <a:pt x="3290" y="1890"/>
                    </a:lnTo>
                    <a:lnTo>
                      <a:pt x="3282" y="1908"/>
                    </a:lnTo>
                    <a:lnTo>
                      <a:pt x="3282" y="1908"/>
                    </a:lnTo>
                    <a:lnTo>
                      <a:pt x="3276" y="1916"/>
                    </a:lnTo>
                    <a:lnTo>
                      <a:pt x="3270" y="1922"/>
                    </a:lnTo>
                    <a:lnTo>
                      <a:pt x="3264" y="1928"/>
                    </a:lnTo>
                    <a:lnTo>
                      <a:pt x="3258" y="1930"/>
                    </a:lnTo>
                    <a:lnTo>
                      <a:pt x="3252" y="1930"/>
                    </a:lnTo>
                    <a:lnTo>
                      <a:pt x="3246" y="1926"/>
                    </a:lnTo>
                    <a:lnTo>
                      <a:pt x="3242" y="1922"/>
                    </a:lnTo>
                    <a:lnTo>
                      <a:pt x="3236" y="1914"/>
                    </a:lnTo>
                    <a:lnTo>
                      <a:pt x="3236" y="1914"/>
                    </a:lnTo>
                    <a:lnTo>
                      <a:pt x="3232" y="1904"/>
                    </a:lnTo>
                    <a:lnTo>
                      <a:pt x="3230" y="1898"/>
                    </a:lnTo>
                    <a:lnTo>
                      <a:pt x="3230" y="1884"/>
                    </a:lnTo>
                    <a:lnTo>
                      <a:pt x="3230" y="1872"/>
                    </a:lnTo>
                    <a:lnTo>
                      <a:pt x="3230" y="1864"/>
                    </a:lnTo>
                    <a:lnTo>
                      <a:pt x="3230" y="1856"/>
                    </a:lnTo>
                    <a:lnTo>
                      <a:pt x="3230" y="1856"/>
                    </a:lnTo>
                    <a:lnTo>
                      <a:pt x="3228" y="1842"/>
                    </a:lnTo>
                    <a:lnTo>
                      <a:pt x="3228" y="1834"/>
                    </a:lnTo>
                    <a:lnTo>
                      <a:pt x="3232" y="1824"/>
                    </a:lnTo>
                    <a:lnTo>
                      <a:pt x="3234" y="1810"/>
                    </a:lnTo>
                    <a:lnTo>
                      <a:pt x="3234" y="1810"/>
                    </a:lnTo>
                    <a:lnTo>
                      <a:pt x="3234" y="1802"/>
                    </a:lnTo>
                    <a:lnTo>
                      <a:pt x="3236" y="1796"/>
                    </a:lnTo>
                    <a:lnTo>
                      <a:pt x="3238" y="1792"/>
                    </a:lnTo>
                    <a:lnTo>
                      <a:pt x="3240" y="1792"/>
                    </a:lnTo>
                    <a:lnTo>
                      <a:pt x="3242" y="1790"/>
                    </a:lnTo>
                    <a:lnTo>
                      <a:pt x="3242" y="1784"/>
                    </a:lnTo>
                    <a:lnTo>
                      <a:pt x="3242" y="1784"/>
                    </a:lnTo>
                    <a:lnTo>
                      <a:pt x="3240" y="1780"/>
                    </a:lnTo>
                    <a:lnTo>
                      <a:pt x="3242" y="1776"/>
                    </a:lnTo>
                    <a:lnTo>
                      <a:pt x="3246" y="1764"/>
                    </a:lnTo>
                    <a:lnTo>
                      <a:pt x="3248" y="1754"/>
                    </a:lnTo>
                    <a:lnTo>
                      <a:pt x="3248" y="1752"/>
                    </a:lnTo>
                    <a:lnTo>
                      <a:pt x="3246" y="1748"/>
                    </a:lnTo>
                    <a:lnTo>
                      <a:pt x="3246" y="1748"/>
                    </a:lnTo>
                    <a:lnTo>
                      <a:pt x="3240" y="1748"/>
                    </a:lnTo>
                    <a:lnTo>
                      <a:pt x="3238" y="1752"/>
                    </a:lnTo>
                    <a:lnTo>
                      <a:pt x="3234" y="1758"/>
                    </a:lnTo>
                    <a:lnTo>
                      <a:pt x="3228" y="1764"/>
                    </a:lnTo>
                    <a:lnTo>
                      <a:pt x="3228" y="1764"/>
                    </a:lnTo>
                    <a:lnTo>
                      <a:pt x="3226" y="1766"/>
                    </a:lnTo>
                    <a:lnTo>
                      <a:pt x="3224" y="1766"/>
                    </a:lnTo>
                    <a:lnTo>
                      <a:pt x="3224" y="1758"/>
                    </a:lnTo>
                    <a:lnTo>
                      <a:pt x="3226" y="1750"/>
                    </a:lnTo>
                    <a:lnTo>
                      <a:pt x="3230" y="1746"/>
                    </a:lnTo>
                    <a:lnTo>
                      <a:pt x="3232" y="1742"/>
                    </a:lnTo>
                    <a:lnTo>
                      <a:pt x="3232" y="1742"/>
                    </a:lnTo>
                    <a:lnTo>
                      <a:pt x="3236" y="1740"/>
                    </a:lnTo>
                    <a:lnTo>
                      <a:pt x="3238" y="1736"/>
                    </a:lnTo>
                    <a:lnTo>
                      <a:pt x="3240" y="1732"/>
                    </a:lnTo>
                    <a:lnTo>
                      <a:pt x="3244" y="1726"/>
                    </a:lnTo>
                    <a:lnTo>
                      <a:pt x="3244" y="1726"/>
                    </a:lnTo>
                    <a:lnTo>
                      <a:pt x="3252" y="1714"/>
                    </a:lnTo>
                    <a:lnTo>
                      <a:pt x="3258" y="1700"/>
                    </a:lnTo>
                    <a:lnTo>
                      <a:pt x="3264" y="1692"/>
                    </a:lnTo>
                    <a:lnTo>
                      <a:pt x="3266" y="1690"/>
                    </a:lnTo>
                    <a:lnTo>
                      <a:pt x="3266" y="1692"/>
                    </a:lnTo>
                    <a:lnTo>
                      <a:pt x="3266" y="1692"/>
                    </a:lnTo>
                    <a:lnTo>
                      <a:pt x="3268" y="1696"/>
                    </a:lnTo>
                    <a:lnTo>
                      <a:pt x="3270" y="1696"/>
                    </a:lnTo>
                    <a:lnTo>
                      <a:pt x="3274" y="1694"/>
                    </a:lnTo>
                    <a:lnTo>
                      <a:pt x="3278" y="1692"/>
                    </a:lnTo>
                    <a:lnTo>
                      <a:pt x="3280" y="1692"/>
                    </a:lnTo>
                    <a:lnTo>
                      <a:pt x="3278" y="1698"/>
                    </a:lnTo>
                    <a:lnTo>
                      <a:pt x="3278" y="1698"/>
                    </a:lnTo>
                    <a:lnTo>
                      <a:pt x="3278" y="1702"/>
                    </a:lnTo>
                    <a:lnTo>
                      <a:pt x="3278" y="1702"/>
                    </a:lnTo>
                    <a:lnTo>
                      <a:pt x="3284" y="1696"/>
                    </a:lnTo>
                    <a:lnTo>
                      <a:pt x="3292" y="1688"/>
                    </a:lnTo>
                    <a:lnTo>
                      <a:pt x="3296" y="1686"/>
                    </a:lnTo>
                    <a:lnTo>
                      <a:pt x="3300" y="1684"/>
                    </a:lnTo>
                    <a:lnTo>
                      <a:pt x="3300" y="1684"/>
                    </a:lnTo>
                    <a:lnTo>
                      <a:pt x="3310" y="1684"/>
                    </a:lnTo>
                    <a:lnTo>
                      <a:pt x="3314" y="1684"/>
                    </a:lnTo>
                    <a:lnTo>
                      <a:pt x="3320" y="1678"/>
                    </a:lnTo>
                    <a:lnTo>
                      <a:pt x="3324" y="1676"/>
                    </a:lnTo>
                    <a:lnTo>
                      <a:pt x="3328" y="1678"/>
                    </a:lnTo>
                    <a:lnTo>
                      <a:pt x="3336" y="1680"/>
                    </a:lnTo>
                    <a:lnTo>
                      <a:pt x="3346" y="1686"/>
                    </a:lnTo>
                    <a:lnTo>
                      <a:pt x="3346" y="1686"/>
                    </a:lnTo>
                    <a:lnTo>
                      <a:pt x="3352" y="1690"/>
                    </a:lnTo>
                    <a:lnTo>
                      <a:pt x="3354" y="1690"/>
                    </a:lnTo>
                    <a:lnTo>
                      <a:pt x="3356" y="1688"/>
                    </a:lnTo>
                    <a:lnTo>
                      <a:pt x="3358" y="1686"/>
                    </a:lnTo>
                    <a:lnTo>
                      <a:pt x="3358" y="1682"/>
                    </a:lnTo>
                    <a:lnTo>
                      <a:pt x="3360" y="1680"/>
                    </a:lnTo>
                    <a:lnTo>
                      <a:pt x="3362" y="1680"/>
                    </a:lnTo>
                    <a:lnTo>
                      <a:pt x="3362" y="1680"/>
                    </a:lnTo>
                    <a:lnTo>
                      <a:pt x="3370" y="1684"/>
                    </a:lnTo>
                    <a:lnTo>
                      <a:pt x="3380" y="1686"/>
                    </a:lnTo>
                    <a:lnTo>
                      <a:pt x="3386" y="1684"/>
                    </a:lnTo>
                    <a:lnTo>
                      <a:pt x="3388" y="1682"/>
                    </a:lnTo>
                    <a:lnTo>
                      <a:pt x="3388" y="1678"/>
                    </a:lnTo>
                    <a:lnTo>
                      <a:pt x="3388" y="1678"/>
                    </a:lnTo>
                    <a:lnTo>
                      <a:pt x="3384" y="1674"/>
                    </a:lnTo>
                    <a:lnTo>
                      <a:pt x="3380" y="1672"/>
                    </a:lnTo>
                    <a:lnTo>
                      <a:pt x="3376" y="1670"/>
                    </a:lnTo>
                    <a:lnTo>
                      <a:pt x="3374" y="1662"/>
                    </a:lnTo>
                    <a:lnTo>
                      <a:pt x="3374" y="1662"/>
                    </a:lnTo>
                    <a:lnTo>
                      <a:pt x="3374" y="1658"/>
                    </a:lnTo>
                    <a:lnTo>
                      <a:pt x="3372" y="1658"/>
                    </a:lnTo>
                    <a:lnTo>
                      <a:pt x="3368" y="1658"/>
                    </a:lnTo>
                    <a:lnTo>
                      <a:pt x="3360" y="1658"/>
                    </a:lnTo>
                    <a:lnTo>
                      <a:pt x="3348" y="1654"/>
                    </a:lnTo>
                    <a:lnTo>
                      <a:pt x="3348" y="1654"/>
                    </a:lnTo>
                    <a:lnTo>
                      <a:pt x="3346" y="1652"/>
                    </a:lnTo>
                    <a:lnTo>
                      <a:pt x="3344" y="1650"/>
                    </a:lnTo>
                    <a:lnTo>
                      <a:pt x="3344" y="1644"/>
                    </a:lnTo>
                    <a:lnTo>
                      <a:pt x="3346" y="1638"/>
                    </a:lnTo>
                    <a:lnTo>
                      <a:pt x="3344" y="1638"/>
                    </a:lnTo>
                    <a:lnTo>
                      <a:pt x="3340" y="1640"/>
                    </a:lnTo>
                    <a:lnTo>
                      <a:pt x="3340" y="1640"/>
                    </a:lnTo>
                    <a:lnTo>
                      <a:pt x="3330" y="1642"/>
                    </a:lnTo>
                    <a:lnTo>
                      <a:pt x="3314" y="1644"/>
                    </a:lnTo>
                    <a:lnTo>
                      <a:pt x="3300" y="1646"/>
                    </a:lnTo>
                    <a:lnTo>
                      <a:pt x="3294" y="1648"/>
                    </a:lnTo>
                    <a:lnTo>
                      <a:pt x="3288" y="1652"/>
                    </a:lnTo>
                    <a:lnTo>
                      <a:pt x="3288" y="1652"/>
                    </a:lnTo>
                    <a:lnTo>
                      <a:pt x="3280" y="1656"/>
                    </a:lnTo>
                    <a:lnTo>
                      <a:pt x="3274" y="1656"/>
                    </a:lnTo>
                    <a:lnTo>
                      <a:pt x="3268" y="1656"/>
                    </a:lnTo>
                    <a:lnTo>
                      <a:pt x="3258" y="1654"/>
                    </a:lnTo>
                    <a:lnTo>
                      <a:pt x="3258" y="1654"/>
                    </a:lnTo>
                    <a:lnTo>
                      <a:pt x="3252" y="1654"/>
                    </a:lnTo>
                    <a:lnTo>
                      <a:pt x="3250" y="1652"/>
                    </a:lnTo>
                    <a:lnTo>
                      <a:pt x="3244" y="1646"/>
                    </a:lnTo>
                    <a:lnTo>
                      <a:pt x="3238" y="1636"/>
                    </a:lnTo>
                    <a:lnTo>
                      <a:pt x="3234" y="1632"/>
                    </a:lnTo>
                    <a:lnTo>
                      <a:pt x="3228" y="1630"/>
                    </a:lnTo>
                    <a:lnTo>
                      <a:pt x="3228" y="1630"/>
                    </a:lnTo>
                    <a:lnTo>
                      <a:pt x="3222" y="1628"/>
                    </a:lnTo>
                    <a:lnTo>
                      <a:pt x="3218" y="1628"/>
                    </a:lnTo>
                    <a:lnTo>
                      <a:pt x="3210" y="1632"/>
                    </a:lnTo>
                    <a:lnTo>
                      <a:pt x="3208" y="1634"/>
                    </a:lnTo>
                    <a:lnTo>
                      <a:pt x="3206" y="1634"/>
                    </a:lnTo>
                    <a:lnTo>
                      <a:pt x="3206" y="1632"/>
                    </a:lnTo>
                    <a:lnTo>
                      <a:pt x="3204" y="1628"/>
                    </a:lnTo>
                    <a:lnTo>
                      <a:pt x="3204" y="1628"/>
                    </a:lnTo>
                    <a:lnTo>
                      <a:pt x="3202" y="1618"/>
                    </a:lnTo>
                    <a:lnTo>
                      <a:pt x="3200" y="1616"/>
                    </a:lnTo>
                    <a:lnTo>
                      <a:pt x="3198" y="1614"/>
                    </a:lnTo>
                    <a:lnTo>
                      <a:pt x="3190" y="1618"/>
                    </a:lnTo>
                    <a:lnTo>
                      <a:pt x="3180" y="1628"/>
                    </a:lnTo>
                    <a:lnTo>
                      <a:pt x="3180" y="1628"/>
                    </a:lnTo>
                    <a:lnTo>
                      <a:pt x="3176" y="1632"/>
                    </a:lnTo>
                    <a:lnTo>
                      <a:pt x="3170" y="1634"/>
                    </a:lnTo>
                    <a:lnTo>
                      <a:pt x="3164" y="1636"/>
                    </a:lnTo>
                    <a:lnTo>
                      <a:pt x="3156" y="1636"/>
                    </a:lnTo>
                    <a:lnTo>
                      <a:pt x="3150" y="1638"/>
                    </a:lnTo>
                    <a:lnTo>
                      <a:pt x="3144" y="1642"/>
                    </a:lnTo>
                    <a:lnTo>
                      <a:pt x="3144" y="1642"/>
                    </a:lnTo>
                    <a:lnTo>
                      <a:pt x="3134" y="1648"/>
                    </a:lnTo>
                    <a:lnTo>
                      <a:pt x="3126" y="1650"/>
                    </a:lnTo>
                    <a:lnTo>
                      <a:pt x="3118" y="1648"/>
                    </a:lnTo>
                    <a:lnTo>
                      <a:pt x="3110" y="1648"/>
                    </a:lnTo>
                    <a:lnTo>
                      <a:pt x="3110" y="1648"/>
                    </a:lnTo>
                    <a:lnTo>
                      <a:pt x="3106" y="1650"/>
                    </a:lnTo>
                    <a:lnTo>
                      <a:pt x="3104" y="1648"/>
                    </a:lnTo>
                    <a:lnTo>
                      <a:pt x="3108" y="1640"/>
                    </a:lnTo>
                    <a:lnTo>
                      <a:pt x="3112" y="1632"/>
                    </a:lnTo>
                    <a:lnTo>
                      <a:pt x="3110" y="1630"/>
                    </a:lnTo>
                    <a:lnTo>
                      <a:pt x="3108" y="1628"/>
                    </a:lnTo>
                    <a:lnTo>
                      <a:pt x="3108" y="1628"/>
                    </a:lnTo>
                    <a:lnTo>
                      <a:pt x="3104" y="1628"/>
                    </a:lnTo>
                    <a:lnTo>
                      <a:pt x="3098" y="1630"/>
                    </a:lnTo>
                    <a:lnTo>
                      <a:pt x="3086" y="1636"/>
                    </a:lnTo>
                    <a:lnTo>
                      <a:pt x="3074" y="1642"/>
                    </a:lnTo>
                    <a:lnTo>
                      <a:pt x="3068" y="1642"/>
                    </a:lnTo>
                    <a:lnTo>
                      <a:pt x="3062" y="1642"/>
                    </a:lnTo>
                    <a:lnTo>
                      <a:pt x="3062" y="1642"/>
                    </a:lnTo>
                    <a:lnTo>
                      <a:pt x="3058" y="1640"/>
                    </a:lnTo>
                    <a:lnTo>
                      <a:pt x="3058" y="1638"/>
                    </a:lnTo>
                    <a:lnTo>
                      <a:pt x="3060" y="1636"/>
                    </a:lnTo>
                    <a:lnTo>
                      <a:pt x="3064" y="1632"/>
                    </a:lnTo>
                    <a:lnTo>
                      <a:pt x="3076" y="1620"/>
                    </a:lnTo>
                    <a:lnTo>
                      <a:pt x="3092" y="1606"/>
                    </a:lnTo>
                    <a:lnTo>
                      <a:pt x="3092" y="160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Freeform 6087">
                <a:extLst>
                  <a:ext uri="{FF2B5EF4-FFF2-40B4-BE49-F238E27FC236}">
                    <a16:creationId xmlns:a16="http://schemas.microsoft.com/office/drawing/2014/main" id="{3DF0058C-4C8B-49C9-82DA-EFFA5F541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60" y="823913"/>
                <a:ext cx="304800" cy="171450"/>
              </a:xfrm>
              <a:custGeom>
                <a:avLst/>
                <a:gdLst/>
                <a:ahLst/>
                <a:cxnLst>
                  <a:cxn ang="0">
                    <a:pos x="78" y="174"/>
                  </a:cxn>
                  <a:cxn ang="0">
                    <a:pos x="110" y="166"/>
                  </a:cxn>
                  <a:cxn ang="0">
                    <a:pos x="110" y="174"/>
                  </a:cxn>
                  <a:cxn ang="0">
                    <a:pos x="176" y="164"/>
                  </a:cxn>
                  <a:cxn ang="0">
                    <a:pos x="174" y="172"/>
                  </a:cxn>
                  <a:cxn ang="0">
                    <a:pos x="118" y="192"/>
                  </a:cxn>
                  <a:cxn ang="0">
                    <a:pos x="108" y="204"/>
                  </a:cxn>
                  <a:cxn ang="0">
                    <a:pos x="148" y="238"/>
                  </a:cxn>
                  <a:cxn ang="0">
                    <a:pos x="224" y="268"/>
                  </a:cxn>
                  <a:cxn ang="0">
                    <a:pos x="260" y="262"/>
                  </a:cxn>
                  <a:cxn ang="0">
                    <a:pos x="268" y="252"/>
                  </a:cxn>
                  <a:cxn ang="0">
                    <a:pos x="288" y="260"/>
                  </a:cxn>
                  <a:cxn ang="0">
                    <a:pos x="282" y="242"/>
                  </a:cxn>
                  <a:cxn ang="0">
                    <a:pos x="296" y="246"/>
                  </a:cxn>
                  <a:cxn ang="0">
                    <a:pos x="322" y="266"/>
                  </a:cxn>
                  <a:cxn ang="0">
                    <a:pos x="328" y="246"/>
                  </a:cxn>
                  <a:cxn ang="0">
                    <a:pos x="340" y="234"/>
                  </a:cxn>
                  <a:cxn ang="0">
                    <a:pos x="364" y="230"/>
                  </a:cxn>
                  <a:cxn ang="0">
                    <a:pos x="426" y="192"/>
                  </a:cxn>
                  <a:cxn ang="0">
                    <a:pos x="480" y="174"/>
                  </a:cxn>
                  <a:cxn ang="0">
                    <a:pos x="472" y="166"/>
                  </a:cxn>
                  <a:cxn ang="0">
                    <a:pos x="438" y="146"/>
                  </a:cxn>
                  <a:cxn ang="0">
                    <a:pos x="400" y="146"/>
                  </a:cxn>
                  <a:cxn ang="0">
                    <a:pos x="390" y="142"/>
                  </a:cxn>
                  <a:cxn ang="0">
                    <a:pos x="400" y="122"/>
                  </a:cxn>
                  <a:cxn ang="0">
                    <a:pos x="382" y="108"/>
                  </a:cxn>
                  <a:cxn ang="0">
                    <a:pos x="376" y="86"/>
                  </a:cxn>
                  <a:cxn ang="0">
                    <a:pos x="352" y="78"/>
                  </a:cxn>
                  <a:cxn ang="0">
                    <a:pos x="328" y="90"/>
                  </a:cxn>
                  <a:cxn ang="0">
                    <a:pos x="326" y="102"/>
                  </a:cxn>
                  <a:cxn ang="0">
                    <a:pos x="306" y="92"/>
                  </a:cxn>
                  <a:cxn ang="0">
                    <a:pos x="306" y="74"/>
                  </a:cxn>
                  <a:cxn ang="0">
                    <a:pos x="274" y="68"/>
                  </a:cxn>
                  <a:cxn ang="0">
                    <a:pos x="192" y="20"/>
                  </a:cxn>
                  <a:cxn ang="0">
                    <a:pos x="134" y="0"/>
                  </a:cxn>
                  <a:cxn ang="0">
                    <a:pos x="100" y="4"/>
                  </a:cxn>
                  <a:cxn ang="0">
                    <a:pos x="112" y="20"/>
                  </a:cxn>
                  <a:cxn ang="0">
                    <a:pos x="98" y="28"/>
                  </a:cxn>
                  <a:cxn ang="0">
                    <a:pos x="66" y="32"/>
                  </a:cxn>
                  <a:cxn ang="0">
                    <a:pos x="54" y="54"/>
                  </a:cxn>
                  <a:cxn ang="0">
                    <a:pos x="26" y="76"/>
                  </a:cxn>
                  <a:cxn ang="0">
                    <a:pos x="18" y="92"/>
                  </a:cxn>
                  <a:cxn ang="0">
                    <a:pos x="50" y="100"/>
                  </a:cxn>
                  <a:cxn ang="0">
                    <a:pos x="90" y="104"/>
                  </a:cxn>
                  <a:cxn ang="0">
                    <a:pos x="72" y="112"/>
                  </a:cxn>
                  <a:cxn ang="0">
                    <a:pos x="4" y="106"/>
                  </a:cxn>
                  <a:cxn ang="0">
                    <a:pos x="2" y="116"/>
                  </a:cxn>
                  <a:cxn ang="0">
                    <a:pos x="32" y="148"/>
                  </a:cxn>
                </a:cxnLst>
                <a:rect l="0" t="0" r="r" b="b"/>
                <a:pathLst>
                  <a:path w="480" h="270">
                    <a:moveTo>
                      <a:pt x="54" y="164"/>
                    </a:moveTo>
                    <a:lnTo>
                      <a:pt x="54" y="164"/>
                    </a:lnTo>
                    <a:lnTo>
                      <a:pt x="66" y="172"/>
                    </a:lnTo>
                    <a:lnTo>
                      <a:pt x="78" y="174"/>
                    </a:lnTo>
                    <a:lnTo>
                      <a:pt x="88" y="172"/>
                    </a:lnTo>
                    <a:lnTo>
                      <a:pt x="98" y="170"/>
                    </a:lnTo>
                    <a:lnTo>
                      <a:pt x="108" y="164"/>
                    </a:lnTo>
                    <a:lnTo>
                      <a:pt x="110" y="166"/>
                    </a:lnTo>
                    <a:lnTo>
                      <a:pt x="108" y="170"/>
                    </a:lnTo>
                    <a:lnTo>
                      <a:pt x="108" y="170"/>
                    </a:lnTo>
                    <a:lnTo>
                      <a:pt x="108" y="172"/>
                    </a:lnTo>
                    <a:lnTo>
                      <a:pt x="110" y="174"/>
                    </a:lnTo>
                    <a:lnTo>
                      <a:pt x="116" y="176"/>
                    </a:lnTo>
                    <a:lnTo>
                      <a:pt x="142" y="168"/>
                    </a:lnTo>
                    <a:lnTo>
                      <a:pt x="168" y="162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4" y="172"/>
                    </a:lnTo>
                    <a:lnTo>
                      <a:pt x="170" y="174"/>
                    </a:lnTo>
                    <a:lnTo>
                      <a:pt x="158" y="180"/>
                    </a:lnTo>
                    <a:lnTo>
                      <a:pt x="130" y="188"/>
                    </a:lnTo>
                    <a:lnTo>
                      <a:pt x="118" y="192"/>
                    </a:lnTo>
                    <a:lnTo>
                      <a:pt x="108" y="196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22" y="214"/>
                    </a:lnTo>
                    <a:lnTo>
                      <a:pt x="134" y="226"/>
                    </a:lnTo>
                    <a:lnTo>
                      <a:pt x="148" y="238"/>
                    </a:lnTo>
                    <a:lnTo>
                      <a:pt x="166" y="250"/>
                    </a:lnTo>
                    <a:lnTo>
                      <a:pt x="166" y="250"/>
                    </a:lnTo>
                    <a:lnTo>
                      <a:pt x="194" y="260"/>
                    </a:lnTo>
                    <a:lnTo>
                      <a:pt x="224" y="268"/>
                    </a:lnTo>
                    <a:lnTo>
                      <a:pt x="238" y="270"/>
                    </a:lnTo>
                    <a:lnTo>
                      <a:pt x="250" y="270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2" y="254"/>
                    </a:lnTo>
                    <a:lnTo>
                      <a:pt x="268" y="252"/>
                    </a:lnTo>
                    <a:lnTo>
                      <a:pt x="274" y="254"/>
                    </a:lnTo>
                    <a:lnTo>
                      <a:pt x="280" y="256"/>
                    </a:lnTo>
                    <a:lnTo>
                      <a:pt x="284" y="258"/>
                    </a:lnTo>
                    <a:lnTo>
                      <a:pt x="288" y="260"/>
                    </a:lnTo>
                    <a:lnTo>
                      <a:pt x="290" y="258"/>
                    </a:lnTo>
                    <a:lnTo>
                      <a:pt x="286" y="250"/>
                    </a:lnTo>
                    <a:lnTo>
                      <a:pt x="286" y="250"/>
                    </a:lnTo>
                    <a:lnTo>
                      <a:pt x="282" y="242"/>
                    </a:lnTo>
                    <a:lnTo>
                      <a:pt x="280" y="236"/>
                    </a:lnTo>
                    <a:lnTo>
                      <a:pt x="282" y="236"/>
                    </a:lnTo>
                    <a:lnTo>
                      <a:pt x="284" y="236"/>
                    </a:lnTo>
                    <a:lnTo>
                      <a:pt x="296" y="246"/>
                    </a:lnTo>
                    <a:lnTo>
                      <a:pt x="314" y="260"/>
                    </a:lnTo>
                    <a:lnTo>
                      <a:pt x="314" y="260"/>
                    </a:lnTo>
                    <a:lnTo>
                      <a:pt x="320" y="266"/>
                    </a:lnTo>
                    <a:lnTo>
                      <a:pt x="322" y="266"/>
                    </a:lnTo>
                    <a:lnTo>
                      <a:pt x="324" y="266"/>
                    </a:lnTo>
                    <a:lnTo>
                      <a:pt x="326" y="262"/>
                    </a:lnTo>
                    <a:lnTo>
                      <a:pt x="328" y="254"/>
                    </a:lnTo>
                    <a:lnTo>
                      <a:pt x="328" y="246"/>
                    </a:lnTo>
                    <a:lnTo>
                      <a:pt x="330" y="240"/>
                    </a:lnTo>
                    <a:lnTo>
                      <a:pt x="334" y="236"/>
                    </a:lnTo>
                    <a:lnTo>
                      <a:pt x="336" y="234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8" y="236"/>
                    </a:lnTo>
                    <a:lnTo>
                      <a:pt x="356" y="234"/>
                    </a:lnTo>
                    <a:lnTo>
                      <a:pt x="364" y="230"/>
                    </a:lnTo>
                    <a:lnTo>
                      <a:pt x="374" y="226"/>
                    </a:lnTo>
                    <a:lnTo>
                      <a:pt x="414" y="198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40" y="186"/>
                    </a:lnTo>
                    <a:lnTo>
                      <a:pt x="466" y="180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2"/>
                    </a:lnTo>
                    <a:lnTo>
                      <a:pt x="480" y="170"/>
                    </a:lnTo>
                    <a:lnTo>
                      <a:pt x="472" y="166"/>
                    </a:lnTo>
                    <a:lnTo>
                      <a:pt x="472" y="166"/>
                    </a:lnTo>
                    <a:lnTo>
                      <a:pt x="464" y="162"/>
                    </a:lnTo>
                    <a:lnTo>
                      <a:pt x="456" y="156"/>
                    </a:lnTo>
                    <a:lnTo>
                      <a:pt x="444" y="148"/>
                    </a:lnTo>
                    <a:lnTo>
                      <a:pt x="438" y="146"/>
                    </a:lnTo>
                    <a:lnTo>
                      <a:pt x="430" y="144"/>
                    </a:lnTo>
                    <a:lnTo>
                      <a:pt x="418" y="144"/>
                    </a:lnTo>
                    <a:lnTo>
                      <a:pt x="400" y="146"/>
                    </a:lnTo>
                    <a:lnTo>
                      <a:pt x="400" y="146"/>
                    </a:lnTo>
                    <a:lnTo>
                      <a:pt x="388" y="148"/>
                    </a:lnTo>
                    <a:lnTo>
                      <a:pt x="384" y="148"/>
                    </a:lnTo>
                    <a:lnTo>
                      <a:pt x="386" y="146"/>
                    </a:lnTo>
                    <a:lnTo>
                      <a:pt x="390" y="142"/>
                    </a:lnTo>
                    <a:lnTo>
                      <a:pt x="396" y="136"/>
                    </a:lnTo>
                    <a:lnTo>
                      <a:pt x="400" y="130"/>
                    </a:lnTo>
                    <a:lnTo>
                      <a:pt x="400" y="126"/>
                    </a:lnTo>
                    <a:lnTo>
                      <a:pt x="400" y="122"/>
                    </a:lnTo>
                    <a:lnTo>
                      <a:pt x="396" y="118"/>
                    </a:lnTo>
                    <a:lnTo>
                      <a:pt x="392" y="114"/>
                    </a:lnTo>
                    <a:lnTo>
                      <a:pt x="392" y="114"/>
                    </a:lnTo>
                    <a:lnTo>
                      <a:pt x="382" y="108"/>
                    </a:lnTo>
                    <a:lnTo>
                      <a:pt x="376" y="100"/>
                    </a:lnTo>
                    <a:lnTo>
                      <a:pt x="376" y="96"/>
                    </a:lnTo>
                    <a:lnTo>
                      <a:pt x="376" y="90"/>
                    </a:lnTo>
                    <a:lnTo>
                      <a:pt x="376" y="86"/>
                    </a:lnTo>
                    <a:lnTo>
                      <a:pt x="372" y="82"/>
                    </a:lnTo>
                    <a:lnTo>
                      <a:pt x="366" y="80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38" y="76"/>
                    </a:lnTo>
                    <a:lnTo>
                      <a:pt x="330" y="80"/>
                    </a:lnTo>
                    <a:lnTo>
                      <a:pt x="328" y="84"/>
                    </a:lnTo>
                    <a:lnTo>
                      <a:pt x="328" y="90"/>
                    </a:lnTo>
                    <a:lnTo>
                      <a:pt x="330" y="96"/>
                    </a:lnTo>
                    <a:lnTo>
                      <a:pt x="328" y="100"/>
                    </a:lnTo>
                    <a:lnTo>
                      <a:pt x="328" y="102"/>
                    </a:lnTo>
                    <a:lnTo>
                      <a:pt x="326" y="102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10" y="96"/>
                    </a:lnTo>
                    <a:lnTo>
                      <a:pt x="306" y="92"/>
                    </a:lnTo>
                    <a:lnTo>
                      <a:pt x="306" y="86"/>
                    </a:lnTo>
                    <a:lnTo>
                      <a:pt x="308" y="82"/>
                    </a:lnTo>
                    <a:lnTo>
                      <a:pt x="308" y="78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4" y="70"/>
                    </a:lnTo>
                    <a:lnTo>
                      <a:pt x="284" y="70"/>
                    </a:lnTo>
                    <a:lnTo>
                      <a:pt x="274" y="68"/>
                    </a:lnTo>
                    <a:lnTo>
                      <a:pt x="266" y="66"/>
                    </a:lnTo>
                    <a:lnTo>
                      <a:pt x="248" y="56"/>
                    </a:lnTo>
                    <a:lnTo>
                      <a:pt x="212" y="32"/>
                    </a:lnTo>
                    <a:lnTo>
                      <a:pt x="192" y="20"/>
                    </a:lnTo>
                    <a:lnTo>
                      <a:pt x="170" y="10"/>
                    </a:lnTo>
                    <a:lnTo>
                      <a:pt x="158" y="6"/>
                    </a:lnTo>
                    <a:lnTo>
                      <a:pt x="146" y="2"/>
                    </a:lnTo>
                    <a:lnTo>
                      <a:pt x="134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102" y="10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0" y="26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0" y="30"/>
                    </a:lnTo>
                    <a:lnTo>
                      <a:pt x="66" y="32"/>
                    </a:lnTo>
                    <a:lnTo>
                      <a:pt x="64" y="3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42" y="64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20" y="94"/>
                    </a:lnTo>
                    <a:lnTo>
                      <a:pt x="24" y="96"/>
                    </a:lnTo>
                    <a:lnTo>
                      <a:pt x="34" y="98"/>
                    </a:lnTo>
                    <a:lnTo>
                      <a:pt x="50" y="100"/>
                    </a:lnTo>
                    <a:lnTo>
                      <a:pt x="78" y="102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6" y="108"/>
                    </a:lnTo>
                    <a:lnTo>
                      <a:pt x="82" y="110"/>
                    </a:lnTo>
                    <a:lnTo>
                      <a:pt x="72" y="112"/>
                    </a:lnTo>
                    <a:lnTo>
                      <a:pt x="58" y="112"/>
                    </a:lnTo>
                    <a:lnTo>
                      <a:pt x="42" y="110"/>
                    </a:lnTo>
                    <a:lnTo>
                      <a:pt x="14" y="106"/>
                    </a:lnTo>
                    <a:lnTo>
                      <a:pt x="4" y="106"/>
                    </a:lnTo>
                    <a:lnTo>
                      <a:pt x="2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4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32" y="148"/>
                    </a:lnTo>
                    <a:lnTo>
                      <a:pt x="54" y="164"/>
                    </a:lnTo>
                    <a:lnTo>
                      <a:pt x="54" y="1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Freeform 6088">
                <a:extLst>
                  <a:ext uri="{FF2B5EF4-FFF2-40B4-BE49-F238E27FC236}">
                    <a16:creationId xmlns:a16="http://schemas.microsoft.com/office/drawing/2014/main" id="{2D911094-1054-468C-90FD-6E603757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580" y="1206183"/>
                <a:ext cx="734060" cy="539750"/>
              </a:xfrm>
              <a:custGeom>
                <a:avLst/>
                <a:gdLst/>
                <a:ahLst/>
                <a:cxnLst>
                  <a:cxn ang="0">
                    <a:pos x="1088" y="504"/>
                  </a:cxn>
                  <a:cxn ang="0">
                    <a:pos x="1060" y="480"/>
                  </a:cxn>
                  <a:cxn ang="0">
                    <a:pos x="960" y="426"/>
                  </a:cxn>
                  <a:cxn ang="0">
                    <a:pos x="890" y="396"/>
                  </a:cxn>
                  <a:cxn ang="0">
                    <a:pos x="890" y="348"/>
                  </a:cxn>
                  <a:cxn ang="0">
                    <a:pos x="926" y="328"/>
                  </a:cxn>
                  <a:cxn ang="0">
                    <a:pos x="926" y="298"/>
                  </a:cxn>
                  <a:cxn ang="0">
                    <a:pos x="846" y="276"/>
                  </a:cxn>
                  <a:cxn ang="0">
                    <a:pos x="844" y="232"/>
                  </a:cxn>
                  <a:cxn ang="0">
                    <a:pos x="782" y="204"/>
                  </a:cxn>
                  <a:cxn ang="0">
                    <a:pos x="706" y="174"/>
                  </a:cxn>
                  <a:cxn ang="0">
                    <a:pos x="642" y="134"/>
                  </a:cxn>
                  <a:cxn ang="0">
                    <a:pos x="560" y="98"/>
                  </a:cxn>
                  <a:cxn ang="0">
                    <a:pos x="462" y="112"/>
                  </a:cxn>
                  <a:cxn ang="0">
                    <a:pos x="404" y="110"/>
                  </a:cxn>
                  <a:cxn ang="0">
                    <a:pos x="388" y="90"/>
                  </a:cxn>
                  <a:cxn ang="0">
                    <a:pos x="352" y="18"/>
                  </a:cxn>
                  <a:cxn ang="0">
                    <a:pos x="200" y="50"/>
                  </a:cxn>
                  <a:cxn ang="0">
                    <a:pos x="174" y="84"/>
                  </a:cxn>
                  <a:cxn ang="0">
                    <a:pos x="168" y="138"/>
                  </a:cxn>
                  <a:cxn ang="0">
                    <a:pos x="222" y="180"/>
                  </a:cxn>
                  <a:cxn ang="0">
                    <a:pos x="150" y="122"/>
                  </a:cxn>
                  <a:cxn ang="0">
                    <a:pos x="188" y="26"/>
                  </a:cxn>
                  <a:cxn ang="0">
                    <a:pos x="116" y="8"/>
                  </a:cxn>
                  <a:cxn ang="0">
                    <a:pos x="18" y="90"/>
                  </a:cxn>
                  <a:cxn ang="0">
                    <a:pos x="58" y="196"/>
                  </a:cxn>
                  <a:cxn ang="0">
                    <a:pos x="40" y="216"/>
                  </a:cxn>
                  <a:cxn ang="0">
                    <a:pos x="118" y="270"/>
                  </a:cxn>
                  <a:cxn ang="0">
                    <a:pos x="234" y="288"/>
                  </a:cxn>
                  <a:cxn ang="0">
                    <a:pos x="336" y="290"/>
                  </a:cxn>
                  <a:cxn ang="0">
                    <a:pos x="358" y="284"/>
                  </a:cxn>
                  <a:cxn ang="0">
                    <a:pos x="462" y="284"/>
                  </a:cxn>
                  <a:cxn ang="0">
                    <a:pos x="498" y="274"/>
                  </a:cxn>
                  <a:cxn ang="0">
                    <a:pos x="580" y="338"/>
                  </a:cxn>
                  <a:cxn ang="0">
                    <a:pos x="538" y="376"/>
                  </a:cxn>
                  <a:cxn ang="0">
                    <a:pos x="654" y="402"/>
                  </a:cxn>
                  <a:cxn ang="0">
                    <a:pos x="712" y="474"/>
                  </a:cxn>
                  <a:cxn ang="0">
                    <a:pos x="640" y="558"/>
                  </a:cxn>
                  <a:cxn ang="0">
                    <a:pos x="628" y="608"/>
                  </a:cxn>
                  <a:cxn ang="0">
                    <a:pos x="510" y="624"/>
                  </a:cxn>
                  <a:cxn ang="0">
                    <a:pos x="514" y="688"/>
                  </a:cxn>
                  <a:cxn ang="0">
                    <a:pos x="616" y="688"/>
                  </a:cxn>
                  <a:cxn ang="0">
                    <a:pos x="656" y="674"/>
                  </a:cxn>
                  <a:cxn ang="0">
                    <a:pos x="736" y="724"/>
                  </a:cxn>
                  <a:cxn ang="0">
                    <a:pos x="732" y="752"/>
                  </a:cxn>
                  <a:cxn ang="0">
                    <a:pos x="854" y="818"/>
                  </a:cxn>
                  <a:cxn ang="0">
                    <a:pos x="966" y="822"/>
                  </a:cxn>
                  <a:cxn ang="0">
                    <a:pos x="854" y="724"/>
                  </a:cxn>
                  <a:cxn ang="0">
                    <a:pos x="908" y="744"/>
                  </a:cxn>
                  <a:cxn ang="0">
                    <a:pos x="1012" y="814"/>
                  </a:cxn>
                  <a:cxn ang="0">
                    <a:pos x="1018" y="766"/>
                  </a:cxn>
                  <a:cxn ang="0">
                    <a:pos x="1022" y="724"/>
                  </a:cxn>
                  <a:cxn ang="0">
                    <a:pos x="1000" y="694"/>
                  </a:cxn>
                  <a:cxn ang="0">
                    <a:pos x="942" y="632"/>
                  </a:cxn>
                  <a:cxn ang="0">
                    <a:pos x="890" y="586"/>
                  </a:cxn>
                  <a:cxn ang="0">
                    <a:pos x="902" y="544"/>
                  </a:cxn>
                  <a:cxn ang="0">
                    <a:pos x="942" y="544"/>
                  </a:cxn>
                  <a:cxn ang="0">
                    <a:pos x="990" y="580"/>
                  </a:cxn>
                  <a:cxn ang="0">
                    <a:pos x="1070" y="648"/>
                  </a:cxn>
                  <a:cxn ang="0">
                    <a:pos x="1102" y="596"/>
                  </a:cxn>
                  <a:cxn ang="0">
                    <a:pos x="1128" y="568"/>
                  </a:cxn>
                  <a:cxn ang="0">
                    <a:pos x="1148" y="514"/>
                  </a:cxn>
                </a:cxnLst>
                <a:rect l="0" t="0" r="r" b="b"/>
                <a:pathLst>
                  <a:path w="1156" h="850">
                    <a:moveTo>
                      <a:pt x="1148" y="514"/>
                    </a:moveTo>
                    <a:lnTo>
                      <a:pt x="1148" y="514"/>
                    </a:lnTo>
                    <a:lnTo>
                      <a:pt x="1144" y="506"/>
                    </a:lnTo>
                    <a:lnTo>
                      <a:pt x="1138" y="502"/>
                    </a:lnTo>
                    <a:lnTo>
                      <a:pt x="1134" y="500"/>
                    </a:lnTo>
                    <a:lnTo>
                      <a:pt x="1128" y="498"/>
                    </a:lnTo>
                    <a:lnTo>
                      <a:pt x="1116" y="498"/>
                    </a:lnTo>
                    <a:lnTo>
                      <a:pt x="1106" y="502"/>
                    </a:lnTo>
                    <a:lnTo>
                      <a:pt x="1096" y="506"/>
                    </a:lnTo>
                    <a:lnTo>
                      <a:pt x="1090" y="508"/>
                    </a:lnTo>
                    <a:lnTo>
                      <a:pt x="1088" y="506"/>
                    </a:lnTo>
                    <a:lnTo>
                      <a:pt x="1088" y="504"/>
                    </a:lnTo>
                    <a:lnTo>
                      <a:pt x="1090" y="496"/>
                    </a:lnTo>
                    <a:lnTo>
                      <a:pt x="1090" y="496"/>
                    </a:lnTo>
                    <a:lnTo>
                      <a:pt x="1092" y="486"/>
                    </a:lnTo>
                    <a:lnTo>
                      <a:pt x="1090" y="482"/>
                    </a:lnTo>
                    <a:lnTo>
                      <a:pt x="1088" y="480"/>
                    </a:lnTo>
                    <a:lnTo>
                      <a:pt x="1084" y="480"/>
                    </a:lnTo>
                    <a:lnTo>
                      <a:pt x="1076" y="482"/>
                    </a:lnTo>
                    <a:lnTo>
                      <a:pt x="1062" y="486"/>
                    </a:lnTo>
                    <a:lnTo>
                      <a:pt x="1060" y="486"/>
                    </a:lnTo>
                    <a:lnTo>
                      <a:pt x="1058" y="486"/>
                    </a:lnTo>
                    <a:lnTo>
                      <a:pt x="1060" y="480"/>
                    </a:lnTo>
                    <a:lnTo>
                      <a:pt x="1060" y="480"/>
                    </a:lnTo>
                    <a:lnTo>
                      <a:pt x="1062" y="472"/>
                    </a:lnTo>
                    <a:lnTo>
                      <a:pt x="1062" y="466"/>
                    </a:lnTo>
                    <a:lnTo>
                      <a:pt x="1060" y="462"/>
                    </a:lnTo>
                    <a:lnTo>
                      <a:pt x="1056" y="458"/>
                    </a:lnTo>
                    <a:lnTo>
                      <a:pt x="1042" y="450"/>
                    </a:lnTo>
                    <a:lnTo>
                      <a:pt x="1022" y="436"/>
                    </a:lnTo>
                    <a:lnTo>
                      <a:pt x="1022" y="436"/>
                    </a:lnTo>
                    <a:lnTo>
                      <a:pt x="1010" y="430"/>
                    </a:lnTo>
                    <a:lnTo>
                      <a:pt x="996" y="428"/>
                    </a:lnTo>
                    <a:lnTo>
                      <a:pt x="984" y="426"/>
                    </a:lnTo>
                    <a:lnTo>
                      <a:pt x="970" y="426"/>
                    </a:lnTo>
                    <a:lnTo>
                      <a:pt x="960" y="426"/>
                    </a:lnTo>
                    <a:lnTo>
                      <a:pt x="950" y="424"/>
                    </a:lnTo>
                    <a:lnTo>
                      <a:pt x="944" y="420"/>
                    </a:lnTo>
                    <a:lnTo>
                      <a:pt x="942" y="416"/>
                    </a:lnTo>
                    <a:lnTo>
                      <a:pt x="940" y="410"/>
                    </a:lnTo>
                    <a:lnTo>
                      <a:pt x="940" y="410"/>
                    </a:lnTo>
                    <a:lnTo>
                      <a:pt x="938" y="406"/>
                    </a:lnTo>
                    <a:lnTo>
                      <a:pt x="936" y="402"/>
                    </a:lnTo>
                    <a:lnTo>
                      <a:pt x="930" y="400"/>
                    </a:lnTo>
                    <a:lnTo>
                      <a:pt x="926" y="398"/>
                    </a:lnTo>
                    <a:lnTo>
                      <a:pt x="914" y="396"/>
                    </a:lnTo>
                    <a:lnTo>
                      <a:pt x="900" y="396"/>
                    </a:lnTo>
                    <a:lnTo>
                      <a:pt x="890" y="396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2" y="392"/>
                    </a:lnTo>
                    <a:lnTo>
                      <a:pt x="890" y="384"/>
                    </a:lnTo>
                    <a:lnTo>
                      <a:pt x="890" y="384"/>
                    </a:lnTo>
                    <a:lnTo>
                      <a:pt x="896" y="380"/>
                    </a:lnTo>
                    <a:lnTo>
                      <a:pt x="900" y="376"/>
                    </a:lnTo>
                    <a:lnTo>
                      <a:pt x="902" y="372"/>
                    </a:lnTo>
                    <a:lnTo>
                      <a:pt x="902" y="366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90" y="348"/>
                    </a:lnTo>
                    <a:lnTo>
                      <a:pt x="888" y="344"/>
                    </a:lnTo>
                    <a:lnTo>
                      <a:pt x="890" y="344"/>
                    </a:lnTo>
                    <a:lnTo>
                      <a:pt x="902" y="346"/>
                    </a:lnTo>
                    <a:lnTo>
                      <a:pt x="902" y="346"/>
                    </a:lnTo>
                    <a:lnTo>
                      <a:pt x="916" y="348"/>
                    </a:lnTo>
                    <a:lnTo>
                      <a:pt x="928" y="348"/>
                    </a:lnTo>
                    <a:lnTo>
                      <a:pt x="938" y="346"/>
                    </a:lnTo>
                    <a:lnTo>
                      <a:pt x="942" y="342"/>
                    </a:lnTo>
                    <a:lnTo>
                      <a:pt x="944" y="340"/>
                    </a:lnTo>
                    <a:lnTo>
                      <a:pt x="944" y="338"/>
                    </a:lnTo>
                    <a:lnTo>
                      <a:pt x="938" y="334"/>
                    </a:lnTo>
                    <a:lnTo>
                      <a:pt x="926" y="328"/>
                    </a:lnTo>
                    <a:lnTo>
                      <a:pt x="906" y="324"/>
                    </a:lnTo>
                    <a:lnTo>
                      <a:pt x="906" y="324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80" y="316"/>
                    </a:lnTo>
                    <a:lnTo>
                      <a:pt x="900" y="312"/>
                    </a:lnTo>
                    <a:lnTo>
                      <a:pt x="910" y="308"/>
                    </a:lnTo>
                    <a:lnTo>
                      <a:pt x="920" y="304"/>
                    </a:lnTo>
                    <a:lnTo>
                      <a:pt x="920" y="304"/>
                    </a:lnTo>
                    <a:lnTo>
                      <a:pt x="924" y="300"/>
                    </a:lnTo>
                    <a:lnTo>
                      <a:pt x="926" y="298"/>
                    </a:lnTo>
                    <a:lnTo>
                      <a:pt x="926" y="294"/>
                    </a:lnTo>
                    <a:lnTo>
                      <a:pt x="926" y="290"/>
                    </a:lnTo>
                    <a:lnTo>
                      <a:pt x="922" y="284"/>
                    </a:lnTo>
                    <a:lnTo>
                      <a:pt x="914" y="278"/>
                    </a:lnTo>
                    <a:lnTo>
                      <a:pt x="904" y="272"/>
                    </a:lnTo>
                    <a:lnTo>
                      <a:pt x="894" y="268"/>
                    </a:lnTo>
                    <a:lnTo>
                      <a:pt x="886" y="268"/>
                    </a:lnTo>
                    <a:lnTo>
                      <a:pt x="880" y="270"/>
                    </a:lnTo>
                    <a:lnTo>
                      <a:pt x="880" y="270"/>
                    </a:lnTo>
                    <a:lnTo>
                      <a:pt x="872" y="274"/>
                    </a:lnTo>
                    <a:lnTo>
                      <a:pt x="864" y="276"/>
                    </a:lnTo>
                    <a:lnTo>
                      <a:pt x="846" y="276"/>
                    </a:lnTo>
                    <a:lnTo>
                      <a:pt x="842" y="276"/>
                    </a:lnTo>
                    <a:lnTo>
                      <a:pt x="840" y="274"/>
                    </a:lnTo>
                    <a:lnTo>
                      <a:pt x="842" y="270"/>
                    </a:lnTo>
                    <a:lnTo>
                      <a:pt x="852" y="266"/>
                    </a:lnTo>
                    <a:lnTo>
                      <a:pt x="852" y="266"/>
                    </a:lnTo>
                    <a:lnTo>
                      <a:pt x="874" y="258"/>
                    </a:lnTo>
                    <a:lnTo>
                      <a:pt x="880" y="254"/>
                    </a:lnTo>
                    <a:lnTo>
                      <a:pt x="882" y="252"/>
                    </a:lnTo>
                    <a:lnTo>
                      <a:pt x="878" y="248"/>
                    </a:lnTo>
                    <a:lnTo>
                      <a:pt x="872" y="244"/>
                    </a:lnTo>
                    <a:lnTo>
                      <a:pt x="844" y="232"/>
                    </a:lnTo>
                    <a:lnTo>
                      <a:pt x="844" y="232"/>
                    </a:lnTo>
                    <a:lnTo>
                      <a:pt x="826" y="226"/>
                    </a:lnTo>
                    <a:lnTo>
                      <a:pt x="812" y="226"/>
                    </a:lnTo>
                    <a:lnTo>
                      <a:pt x="802" y="228"/>
                    </a:lnTo>
                    <a:lnTo>
                      <a:pt x="794" y="230"/>
                    </a:lnTo>
                    <a:lnTo>
                      <a:pt x="790" y="232"/>
                    </a:lnTo>
                    <a:lnTo>
                      <a:pt x="786" y="232"/>
                    </a:lnTo>
                    <a:lnTo>
                      <a:pt x="786" y="230"/>
                    </a:lnTo>
                    <a:lnTo>
                      <a:pt x="786" y="220"/>
                    </a:lnTo>
                    <a:lnTo>
                      <a:pt x="786" y="220"/>
                    </a:lnTo>
                    <a:lnTo>
                      <a:pt x="788" y="210"/>
                    </a:lnTo>
                    <a:lnTo>
                      <a:pt x="784" y="206"/>
                    </a:lnTo>
                    <a:lnTo>
                      <a:pt x="782" y="204"/>
                    </a:lnTo>
                    <a:lnTo>
                      <a:pt x="776" y="204"/>
                    </a:lnTo>
                    <a:lnTo>
                      <a:pt x="768" y="206"/>
                    </a:lnTo>
                    <a:lnTo>
                      <a:pt x="764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90"/>
                    </a:lnTo>
                    <a:lnTo>
                      <a:pt x="756" y="184"/>
                    </a:lnTo>
                    <a:lnTo>
                      <a:pt x="748" y="178"/>
                    </a:lnTo>
                    <a:lnTo>
                      <a:pt x="738" y="174"/>
                    </a:lnTo>
                    <a:lnTo>
                      <a:pt x="728" y="170"/>
                    </a:lnTo>
                    <a:lnTo>
                      <a:pt x="716" y="170"/>
                    </a:lnTo>
                    <a:lnTo>
                      <a:pt x="706" y="174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86" y="190"/>
                    </a:lnTo>
                    <a:lnTo>
                      <a:pt x="680" y="192"/>
                    </a:lnTo>
                    <a:lnTo>
                      <a:pt x="674" y="190"/>
                    </a:lnTo>
                    <a:lnTo>
                      <a:pt x="670" y="186"/>
                    </a:lnTo>
                    <a:lnTo>
                      <a:pt x="666" y="178"/>
                    </a:lnTo>
                    <a:lnTo>
                      <a:pt x="662" y="168"/>
                    </a:lnTo>
                    <a:lnTo>
                      <a:pt x="652" y="148"/>
                    </a:lnTo>
                    <a:lnTo>
                      <a:pt x="652" y="148"/>
                    </a:lnTo>
                    <a:lnTo>
                      <a:pt x="648" y="138"/>
                    </a:lnTo>
                    <a:lnTo>
                      <a:pt x="642" y="134"/>
                    </a:lnTo>
                    <a:lnTo>
                      <a:pt x="638" y="134"/>
                    </a:lnTo>
                    <a:lnTo>
                      <a:pt x="632" y="134"/>
                    </a:lnTo>
                    <a:lnTo>
                      <a:pt x="628" y="134"/>
                    </a:lnTo>
                    <a:lnTo>
                      <a:pt x="622" y="134"/>
                    </a:lnTo>
                    <a:lnTo>
                      <a:pt x="616" y="128"/>
                    </a:lnTo>
                    <a:lnTo>
                      <a:pt x="610" y="120"/>
                    </a:lnTo>
                    <a:lnTo>
                      <a:pt x="610" y="120"/>
                    </a:lnTo>
                    <a:lnTo>
                      <a:pt x="602" y="110"/>
                    </a:lnTo>
                    <a:lnTo>
                      <a:pt x="594" y="104"/>
                    </a:lnTo>
                    <a:lnTo>
                      <a:pt x="586" y="100"/>
                    </a:lnTo>
                    <a:lnTo>
                      <a:pt x="578" y="100"/>
                    </a:lnTo>
                    <a:lnTo>
                      <a:pt x="560" y="98"/>
                    </a:lnTo>
                    <a:lnTo>
                      <a:pt x="552" y="98"/>
                    </a:lnTo>
                    <a:lnTo>
                      <a:pt x="546" y="94"/>
                    </a:lnTo>
                    <a:lnTo>
                      <a:pt x="546" y="94"/>
                    </a:lnTo>
                    <a:lnTo>
                      <a:pt x="528" y="88"/>
                    </a:lnTo>
                    <a:lnTo>
                      <a:pt x="518" y="84"/>
                    </a:lnTo>
                    <a:lnTo>
                      <a:pt x="506" y="82"/>
                    </a:lnTo>
                    <a:lnTo>
                      <a:pt x="494" y="84"/>
                    </a:lnTo>
                    <a:lnTo>
                      <a:pt x="484" y="88"/>
                    </a:lnTo>
                    <a:lnTo>
                      <a:pt x="474" y="94"/>
                    </a:lnTo>
                    <a:lnTo>
                      <a:pt x="466" y="106"/>
                    </a:lnTo>
                    <a:lnTo>
                      <a:pt x="466" y="106"/>
                    </a:lnTo>
                    <a:lnTo>
                      <a:pt x="462" y="112"/>
                    </a:lnTo>
                    <a:lnTo>
                      <a:pt x="460" y="116"/>
                    </a:lnTo>
                    <a:lnTo>
                      <a:pt x="456" y="118"/>
                    </a:lnTo>
                    <a:lnTo>
                      <a:pt x="452" y="118"/>
                    </a:lnTo>
                    <a:lnTo>
                      <a:pt x="444" y="116"/>
                    </a:lnTo>
                    <a:lnTo>
                      <a:pt x="436" y="112"/>
                    </a:lnTo>
                    <a:lnTo>
                      <a:pt x="428" y="106"/>
                    </a:lnTo>
                    <a:lnTo>
                      <a:pt x="420" y="104"/>
                    </a:lnTo>
                    <a:lnTo>
                      <a:pt x="416" y="102"/>
                    </a:lnTo>
                    <a:lnTo>
                      <a:pt x="412" y="104"/>
                    </a:lnTo>
                    <a:lnTo>
                      <a:pt x="408" y="106"/>
                    </a:lnTo>
                    <a:lnTo>
                      <a:pt x="404" y="110"/>
                    </a:lnTo>
                    <a:lnTo>
                      <a:pt x="404" y="110"/>
                    </a:lnTo>
                    <a:lnTo>
                      <a:pt x="396" y="118"/>
                    </a:lnTo>
                    <a:lnTo>
                      <a:pt x="388" y="124"/>
                    </a:lnTo>
                    <a:lnTo>
                      <a:pt x="380" y="130"/>
                    </a:lnTo>
                    <a:lnTo>
                      <a:pt x="376" y="132"/>
                    </a:lnTo>
                    <a:lnTo>
                      <a:pt x="372" y="132"/>
                    </a:lnTo>
                    <a:lnTo>
                      <a:pt x="370" y="130"/>
                    </a:lnTo>
                    <a:lnTo>
                      <a:pt x="372" y="126"/>
                    </a:lnTo>
                    <a:lnTo>
                      <a:pt x="376" y="118"/>
                    </a:lnTo>
                    <a:lnTo>
                      <a:pt x="376" y="118"/>
                    </a:lnTo>
                    <a:lnTo>
                      <a:pt x="382" y="110"/>
                    </a:lnTo>
                    <a:lnTo>
                      <a:pt x="386" y="100"/>
                    </a:lnTo>
                    <a:lnTo>
                      <a:pt x="388" y="90"/>
                    </a:lnTo>
                    <a:lnTo>
                      <a:pt x="388" y="82"/>
                    </a:lnTo>
                    <a:lnTo>
                      <a:pt x="386" y="72"/>
                    </a:lnTo>
                    <a:lnTo>
                      <a:pt x="382" y="64"/>
                    </a:lnTo>
                    <a:lnTo>
                      <a:pt x="376" y="58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60" y="50"/>
                    </a:lnTo>
                    <a:lnTo>
                      <a:pt x="356" y="44"/>
                    </a:lnTo>
                    <a:lnTo>
                      <a:pt x="356" y="38"/>
                    </a:lnTo>
                    <a:lnTo>
                      <a:pt x="354" y="32"/>
                    </a:lnTo>
                    <a:lnTo>
                      <a:pt x="354" y="24"/>
                    </a:lnTo>
                    <a:lnTo>
                      <a:pt x="352" y="18"/>
                    </a:lnTo>
                    <a:lnTo>
                      <a:pt x="346" y="14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26" y="10"/>
                    </a:lnTo>
                    <a:lnTo>
                      <a:pt x="306" y="12"/>
                    </a:lnTo>
                    <a:lnTo>
                      <a:pt x="282" y="14"/>
                    </a:lnTo>
                    <a:lnTo>
                      <a:pt x="260" y="18"/>
                    </a:lnTo>
                    <a:lnTo>
                      <a:pt x="236" y="24"/>
                    </a:lnTo>
                    <a:lnTo>
                      <a:pt x="218" y="32"/>
                    </a:lnTo>
                    <a:lnTo>
                      <a:pt x="210" y="38"/>
                    </a:lnTo>
                    <a:lnTo>
                      <a:pt x="204" y="44"/>
                    </a:lnTo>
                    <a:lnTo>
                      <a:pt x="200" y="50"/>
                    </a:lnTo>
                    <a:lnTo>
                      <a:pt x="198" y="56"/>
                    </a:lnTo>
                    <a:lnTo>
                      <a:pt x="198" y="56"/>
                    </a:lnTo>
                    <a:lnTo>
                      <a:pt x="198" y="62"/>
                    </a:lnTo>
                    <a:lnTo>
                      <a:pt x="196" y="66"/>
                    </a:lnTo>
                    <a:lnTo>
                      <a:pt x="194" y="68"/>
                    </a:lnTo>
                    <a:lnTo>
                      <a:pt x="192" y="70"/>
                    </a:lnTo>
                    <a:lnTo>
                      <a:pt x="186" y="72"/>
                    </a:lnTo>
                    <a:lnTo>
                      <a:pt x="178" y="70"/>
                    </a:lnTo>
                    <a:lnTo>
                      <a:pt x="174" y="72"/>
                    </a:lnTo>
                    <a:lnTo>
                      <a:pt x="172" y="72"/>
                    </a:lnTo>
                    <a:lnTo>
                      <a:pt x="172" y="74"/>
                    </a:lnTo>
                    <a:lnTo>
                      <a:pt x="174" y="84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8" y="116"/>
                    </a:lnTo>
                    <a:lnTo>
                      <a:pt x="188" y="122"/>
                    </a:lnTo>
                    <a:lnTo>
                      <a:pt x="188" y="126"/>
                    </a:lnTo>
                    <a:lnTo>
                      <a:pt x="188" y="130"/>
                    </a:lnTo>
                    <a:lnTo>
                      <a:pt x="184" y="130"/>
                    </a:lnTo>
                    <a:lnTo>
                      <a:pt x="180" y="132"/>
                    </a:lnTo>
                    <a:lnTo>
                      <a:pt x="174" y="132"/>
                    </a:lnTo>
                    <a:lnTo>
                      <a:pt x="168" y="134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4" y="148"/>
                    </a:lnTo>
                    <a:lnTo>
                      <a:pt x="174" y="148"/>
                    </a:lnTo>
                    <a:lnTo>
                      <a:pt x="184" y="158"/>
                    </a:lnTo>
                    <a:lnTo>
                      <a:pt x="192" y="164"/>
                    </a:lnTo>
                    <a:lnTo>
                      <a:pt x="200" y="166"/>
                    </a:lnTo>
                    <a:lnTo>
                      <a:pt x="208" y="166"/>
                    </a:lnTo>
                    <a:lnTo>
                      <a:pt x="212" y="164"/>
                    </a:lnTo>
                    <a:lnTo>
                      <a:pt x="218" y="166"/>
                    </a:lnTo>
                    <a:lnTo>
                      <a:pt x="220" y="16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22" y="180"/>
                    </a:lnTo>
                    <a:lnTo>
                      <a:pt x="220" y="182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196" y="180"/>
                    </a:lnTo>
                    <a:lnTo>
                      <a:pt x="180" y="174"/>
                    </a:lnTo>
                    <a:lnTo>
                      <a:pt x="164" y="164"/>
                    </a:lnTo>
                    <a:lnTo>
                      <a:pt x="152" y="150"/>
                    </a:lnTo>
                    <a:lnTo>
                      <a:pt x="148" y="144"/>
                    </a:lnTo>
                    <a:lnTo>
                      <a:pt x="146" y="136"/>
                    </a:lnTo>
                    <a:lnTo>
                      <a:pt x="146" y="130"/>
                    </a:lnTo>
                    <a:lnTo>
                      <a:pt x="150" y="122"/>
                    </a:lnTo>
                    <a:lnTo>
                      <a:pt x="150" y="122"/>
                    </a:lnTo>
                    <a:lnTo>
                      <a:pt x="154" y="110"/>
                    </a:lnTo>
                    <a:lnTo>
                      <a:pt x="152" y="102"/>
                    </a:lnTo>
                    <a:lnTo>
                      <a:pt x="150" y="98"/>
                    </a:lnTo>
                    <a:lnTo>
                      <a:pt x="144" y="94"/>
                    </a:lnTo>
                    <a:lnTo>
                      <a:pt x="142" y="90"/>
                    </a:lnTo>
                    <a:lnTo>
                      <a:pt x="140" y="84"/>
                    </a:lnTo>
                    <a:lnTo>
                      <a:pt x="144" y="74"/>
                    </a:lnTo>
                    <a:lnTo>
                      <a:pt x="154" y="60"/>
                    </a:lnTo>
                    <a:lnTo>
                      <a:pt x="154" y="60"/>
                    </a:lnTo>
                    <a:lnTo>
                      <a:pt x="168" y="44"/>
                    </a:lnTo>
                    <a:lnTo>
                      <a:pt x="180" y="34"/>
                    </a:lnTo>
                    <a:lnTo>
                      <a:pt x="188" y="26"/>
                    </a:lnTo>
                    <a:lnTo>
                      <a:pt x="198" y="22"/>
                    </a:lnTo>
                    <a:lnTo>
                      <a:pt x="208" y="16"/>
                    </a:lnTo>
                    <a:lnTo>
                      <a:pt x="212" y="14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8"/>
                    </a:lnTo>
                    <a:lnTo>
                      <a:pt x="210" y="6"/>
                    </a:lnTo>
                    <a:lnTo>
                      <a:pt x="200" y="2"/>
                    </a:lnTo>
                    <a:lnTo>
                      <a:pt x="184" y="0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8"/>
                    </a:lnTo>
                    <a:lnTo>
                      <a:pt x="92" y="1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52" y="38"/>
                    </a:lnTo>
                    <a:lnTo>
                      <a:pt x="40" y="48"/>
                    </a:lnTo>
                    <a:lnTo>
                      <a:pt x="34" y="56"/>
                    </a:lnTo>
                    <a:lnTo>
                      <a:pt x="32" y="62"/>
                    </a:lnTo>
                    <a:lnTo>
                      <a:pt x="30" y="72"/>
                    </a:lnTo>
                    <a:lnTo>
                      <a:pt x="28" y="76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18" y="90"/>
                    </a:lnTo>
                    <a:lnTo>
                      <a:pt x="14" y="96"/>
                    </a:lnTo>
                    <a:lnTo>
                      <a:pt x="8" y="112"/>
                    </a:lnTo>
                    <a:lnTo>
                      <a:pt x="4" y="132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8" y="188"/>
                    </a:lnTo>
                    <a:lnTo>
                      <a:pt x="14" y="192"/>
                    </a:lnTo>
                    <a:lnTo>
                      <a:pt x="26" y="194"/>
                    </a:lnTo>
                    <a:lnTo>
                      <a:pt x="58" y="196"/>
                    </a:lnTo>
                    <a:lnTo>
                      <a:pt x="58" y="196"/>
                    </a:lnTo>
                    <a:lnTo>
                      <a:pt x="76" y="200"/>
                    </a:lnTo>
                    <a:lnTo>
                      <a:pt x="90" y="202"/>
                    </a:lnTo>
                    <a:lnTo>
                      <a:pt x="100" y="208"/>
                    </a:lnTo>
                    <a:lnTo>
                      <a:pt x="106" y="212"/>
                    </a:lnTo>
                    <a:lnTo>
                      <a:pt x="106" y="216"/>
                    </a:lnTo>
                    <a:lnTo>
                      <a:pt x="102" y="218"/>
                    </a:lnTo>
                    <a:lnTo>
                      <a:pt x="94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50" y="216"/>
                    </a:lnTo>
                    <a:lnTo>
                      <a:pt x="40" y="216"/>
                    </a:lnTo>
                    <a:lnTo>
                      <a:pt x="32" y="218"/>
                    </a:lnTo>
                    <a:lnTo>
                      <a:pt x="32" y="220"/>
                    </a:lnTo>
                    <a:lnTo>
                      <a:pt x="30" y="222"/>
                    </a:lnTo>
                    <a:lnTo>
                      <a:pt x="32" y="228"/>
                    </a:lnTo>
                    <a:lnTo>
                      <a:pt x="40" y="238"/>
                    </a:lnTo>
                    <a:lnTo>
                      <a:pt x="52" y="250"/>
                    </a:lnTo>
                    <a:lnTo>
                      <a:pt x="52" y="250"/>
                    </a:lnTo>
                    <a:lnTo>
                      <a:pt x="68" y="262"/>
                    </a:lnTo>
                    <a:lnTo>
                      <a:pt x="82" y="268"/>
                    </a:lnTo>
                    <a:lnTo>
                      <a:pt x="94" y="270"/>
                    </a:lnTo>
                    <a:lnTo>
                      <a:pt x="106" y="270"/>
                    </a:lnTo>
                    <a:lnTo>
                      <a:pt x="118" y="270"/>
                    </a:lnTo>
                    <a:lnTo>
                      <a:pt x="130" y="270"/>
                    </a:lnTo>
                    <a:lnTo>
                      <a:pt x="142" y="272"/>
                    </a:lnTo>
                    <a:lnTo>
                      <a:pt x="152" y="278"/>
                    </a:lnTo>
                    <a:lnTo>
                      <a:pt x="152" y="278"/>
                    </a:lnTo>
                    <a:lnTo>
                      <a:pt x="162" y="284"/>
                    </a:lnTo>
                    <a:lnTo>
                      <a:pt x="174" y="288"/>
                    </a:lnTo>
                    <a:lnTo>
                      <a:pt x="184" y="290"/>
                    </a:lnTo>
                    <a:lnTo>
                      <a:pt x="194" y="288"/>
                    </a:lnTo>
                    <a:lnTo>
                      <a:pt x="208" y="286"/>
                    </a:lnTo>
                    <a:lnTo>
                      <a:pt x="218" y="286"/>
                    </a:lnTo>
                    <a:lnTo>
                      <a:pt x="218" y="286"/>
                    </a:lnTo>
                    <a:lnTo>
                      <a:pt x="234" y="288"/>
                    </a:lnTo>
                    <a:lnTo>
                      <a:pt x="244" y="290"/>
                    </a:lnTo>
                    <a:lnTo>
                      <a:pt x="260" y="290"/>
                    </a:lnTo>
                    <a:lnTo>
                      <a:pt x="268" y="290"/>
                    </a:lnTo>
                    <a:lnTo>
                      <a:pt x="276" y="290"/>
                    </a:lnTo>
                    <a:lnTo>
                      <a:pt x="288" y="292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16" y="300"/>
                    </a:lnTo>
                    <a:lnTo>
                      <a:pt x="324" y="298"/>
                    </a:lnTo>
                    <a:lnTo>
                      <a:pt x="328" y="296"/>
                    </a:lnTo>
                    <a:lnTo>
                      <a:pt x="332" y="292"/>
                    </a:lnTo>
                    <a:lnTo>
                      <a:pt x="336" y="290"/>
                    </a:lnTo>
                    <a:lnTo>
                      <a:pt x="340" y="290"/>
                    </a:lnTo>
                    <a:lnTo>
                      <a:pt x="346" y="292"/>
                    </a:lnTo>
                    <a:lnTo>
                      <a:pt x="356" y="298"/>
                    </a:lnTo>
                    <a:lnTo>
                      <a:pt x="356" y="298"/>
                    </a:lnTo>
                    <a:lnTo>
                      <a:pt x="374" y="312"/>
                    </a:lnTo>
                    <a:lnTo>
                      <a:pt x="378" y="314"/>
                    </a:lnTo>
                    <a:lnTo>
                      <a:pt x="380" y="312"/>
                    </a:lnTo>
                    <a:lnTo>
                      <a:pt x="378" y="310"/>
                    </a:lnTo>
                    <a:lnTo>
                      <a:pt x="376" y="306"/>
                    </a:lnTo>
                    <a:lnTo>
                      <a:pt x="362" y="292"/>
                    </a:lnTo>
                    <a:lnTo>
                      <a:pt x="362" y="292"/>
                    </a:lnTo>
                    <a:lnTo>
                      <a:pt x="358" y="284"/>
                    </a:lnTo>
                    <a:lnTo>
                      <a:pt x="358" y="282"/>
                    </a:lnTo>
                    <a:lnTo>
                      <a:pt x="360" y="282"/>
                    </a:lnTo>
                    <a:lnTo>
                      <a:pt x="368" y="282"/>
                    </a:lnTo>
                    <a:lnTo>
                      <a:pt x="380" y="284"/>
                    </a:lnTo>
                    <a:lnTo>
                      <a:pt x="410" y="290"/>
                    </a:lnTo>
                    <a:lnTo>
                      <a:pt x="444" y="296"/>
                    </a:lnTo>
                    <a:lnTo>
                      <a:pt x="444" y="296"/>
                    </a:lnTo>
                    <a:lnTo>
                      <a:pt x="450" y="296"/>
                    </a:lnTo>
                    <a:lnTo>
                      <a:pt x="454" y="296"/>
                    </a:lnTo>
                    <a:lnTo>
                      <a:pt x="458" y="294"/>
                    </a:lnTo>
                    <a:lnTo>
                      <a:pt x="460" y="290"/>
                    </a:lnTo>
                    <a:lnTo>
                      <a:pt x="462" y="284"/>
                    </a:lnTo>
                    <a:lnTo>
                      <a:pt x="460" y="274"/>
                    </a:lnTo>
                    <a:lnTo>
                      <a:pt x="456" y="260"/>
                    </a:lnTo>
                    <a:lnTo>
                      <a:pt x="456" y="260"/>
                    </a:lnTo>
                    <a:lnTo>
                      <a:pt x="458" y="260"/>
                    </a:lnTo>
                    <a:lnTo>
                      <a:pt x="464" y="264"/>
                    </a:lnTo>
                    <a:lnTo>
                      <a:pt x="464" y="264"/>
                    </a:lnTo>
                    <a:lnTo>
                      <a:pt x="472" y="270"/>
                    </a:lnTo>
                    <a:lnTo>
                      <a:pt x="478" y="272"/>
                    </a:lnTo>
                    <a:lnTo>
                      <a:pt x="484" y="272"/>
                    </a:lnTo>
                    <a:lnTo>
                      <a:pt x="490" y="272"/>
                    </a:lnTo>
                    <a:lnTo>
                      <a:pt x="494" y="272"/>
                    </a:lnTo>
                    <a:lnTo>
                      <a:pt x="498" y="274"/>
                    </a:lnTo>
                    <a:lnTo>
                      <a:pt x="500" y="278"/>
                    </a:lnTo>
                    <a:lnTo>
                      <a:pt x="502" y="286"/>
                    </a:lnTo>
                    <a:lnTo>
                      <a:pt x="502" y="286"/>
                    </a:lnTo>
                    <a:lnTo>
                      <a:pt x="502" y="294"/>
                    </a:lnTo>
                    <a:lnTo>
                      <a:pt x="504" y="302"/>
                    </a:lnTo>
                    <a:lnTo>
                      <a:pt x="508" y="306"/>
                    </a:lnTo>
                    <a:lnTo>
                      <a:pt x="512" y="310"/>
                    </a:lnTo>
                    <a:lnTo>
                      <a:pt x="528" y="318"/>
                    </a:lnTo>
                    <a:lnTo>
                      <a:pt x="556" y="326"/>
                    </a:lnTo>
                    <a:lnTo>
                      <a:pt x="556" y="326"/>
                    </a:lnTo>
                    <a:lnTo>
                      <a:pt x="570" y="332"/>
                    </a:lnTo>
                    <a:lnTo>
                      <a:pt x="580" y="338"/>
                    </a:lnTo>
                    <a:lnTo>
                      <a:pt x="584" y="344"/>
                    </a:lnTo>
                    <a:lnTo>
                      <a:pt x="584" y="348"/>
                    </a:lnTo>
                    <a:lnTo>
                      <a:pt x="580" y="352"/>
                    </a:lnTo>
                    <a:lnTo>
                      <a:pt x="574" y="356"/>
                    </a:lnTo>
                    <a:lnTo>
                      <a:pt x="568" y="356"/>
                    </a:lnTo>
                    <a:lnTo>
                      <a:pt x="558" y="356"/>
                    </a:lnTo>
                    <a:lnTo>
                      <a:pt x="558" y="356"/>
                    </a:lnTo>
                    <a:lnTo>
                      <a:pt x="550" y="358"/>
                    </a:lnTo>
                    <a:lnTo>
                      <a:pt x="542" y="360"/>
                    </a:lnTo>
                    <a:lnTo>
                      <a:pt x="538" y="366"/>
                    </a:lnTo>
                    <a:lnTo>
                      <a:pt x="538" y="370"/>
                    </a:lnTo>
                    <a:lnTo>
                      <a:pt x="538" y="376"/>
                    </a:lnTo>
                    <a:lnTo>
                      <a:pt x="544" y="378"/>
                    </a:lnTo>
                    <a:lnTo>
                      <a:pt x="550" y="380"/>
                    </a:lnTo>
                    <a:lnTo>
                      <a:pt x="562" y="378"/>
                    </a:lnTo>
                    <a:lnTo>
                      <a:pt x="562" y="378"/>
                    </a:lnTo>
                    <a:lnTo>
                      <a:pt x="576" y="374"/>
                    </a:lnTo>
                    <a:lnTo>
                      <a:pt x="590" y="374"/>
                    </a:lnTo>
                    <a:lnTo>
                      <a:pt x="606" y="376"/>
                    </a:lnTo>
                    <a:lnTo>
                      <a:pt x="618" y="380"/>
                    </a:lnTo>
                    <a:lnTo>
                      <a:pt x="630" y="384"/>
                    </a:lnTo>
                    <a:lnTo>
                      <a:pt x="640" y="390"/>
                    </a:lnTo>
                    <a:lnTo>
                      <a:pt x="648" y="396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6" y="406"/>
                    </a:lnTo>
                    <a:lnTo>
                      <a:pt x="662" y="408"/>
                    </a:lnTo>
                    <a:lnTo>
                      <a:pt x="674" y="414"/>
                    </a:lnTo>
                    <a:lnTo>
                      <a:pt x="682" y="416"/>
                    </a:lnTo>
                    <a:lnTo>
                      <a:pt x="688" y="420"/>
                    </a:lnTo>
                    <a:lnTo>
                      <a:pt x="692" y="428"/>
                    </a:lnTo>
                    <a:lnTo>
                      <a:pt x="696" y="438"/>
                    </a:lnTo>
                    <a:lnTo>
                      <a:pt x="696" y="438"/>
                    </a:lnTo>
                    <a:lnTo>
                      <a:pt x="698" y="450"/>
                    </a:lnTo>
                    <a:lnTo>
                      <a:pt x="704" y="460"/>
                    </a:lnTo>
                    <a:lnTo>
                      <a:pt x="712" y="474"/>
                    </a:lnTo>
                    <a:lnTo>
                      <a:pt x="716" y="480"/>
                    </a:lnTo>
                    <a:lnTo>
                      <a:pt x="718" y="486"/>
                    </a:lnTo>
                    <a:lnTo>
                      <a:pt x="716" y="490"/>
                    </a:lnTo>
                    <a:lnTo>
                      <a:pt x="710" y="494"/>
                    </a:lnTo>
                    <a:lnTo>
                      <a:pt x="710" y="494"/>
                    </a:lnTo>
                    <a:lnTo>
                      <a:pt x="696" y="504"/>
                    </a:lnTo>
                    <a:lnTo>
                      <a:pt x="682" y="518"/>
                    </a:lnTo>
                    <a:lnTo>
                      <a:pt x="668" y="532"/>
                    </a:lnTo>
                    <a:lnTo>
                      <a:pt x="648" y="548"/>
                    </a:lnTo>
                    <a:lnTo>
                      <a:pt x="648" y="548"/>
                    </a:lnTo>
                    <a:lnTo>
                      <a:pt x="644" y="554"/>
                    </a:lnTo>
                    <a:lnTo>
                      <a:pt x="640" y="558"/>
                    </a:lnTo>
                    <a:lnTo>
                      <a:pt x="640" y="564"/>
                    </a:lnTo>
                    <a:lnTo>
                      <a:pt x="642" y="570"/>
                    </a:lnTo>
                    <a:lnTo>
                      <a:pt x="646" y="580"/>
                    </a:lnTo>
                    <a:lnTo>
                      <a:pt x="654" y="590"/>
                    </a:lnTo>
                    <a:lnTo>
                      <a:pt x="666" y="604"/>
                    </a:lnTo>
                    <a:lnTo>
                      <a:pt x="666" y="606"/>
                    </a:lnTo>
                    <a:lnTo>
                      <a:pt x="666" y="608"/>
                    </a:lnTo>
                    <a:lnTo>
                      <a:pt x="656" y="606"/>
                    </a:lnTo>
                    <a:lnTo>
                      <a:pt x="656" y="606"/>
                    </a:lnTo>
                    <a:lnTo>
                      <a:pt x="646" y="602"/>
                    </a:lnTo>
                    <a:lnTo>
                      <a:pt x="636" y="604"/>
                    </a:lnTo>
                    <a:lnTo>
                      <a:pt x="628" y="608"/>
                    </a:lnTo>
                    <a:lnTo>
                      <a:pt x="620" y="612"/>
                    </a:lnTo>
                    <a:lnTo>
                      <a:pt x="608" y="616"/>
                    </a:lnTo>
                    <a:lnTo>
                      <a:pt x="594" y="620"/>
                    </a:lnTo>
                    <a:lnTo>
                      <a:pt x="576" y="620"/>
                    </a:lnTo>
                    <a:lnTo>
                      <a:pt x="552" y="614"/>
                    </a:lnTo>
                    <a:lnTo>
                      <a:pt x="552" y="614"/>
                    </a:lnTo>
                    <a:lnTo>
                      <a:pt x="528" y="610"/>
                    </a:lnTo>
                    <a:lnTo>
                      <a:pt x="516" y="608"/>
                    </a:lnTo>
                    <a:lnTo>
                      <a:pt x="510" y="608"/>
                    </a:lnTo>
                    <a:lnTo>
                      <a:pt x="510" y="612"/>
                    </a:lnTo>
                    <a:lnTo>
                      <a:pt x="510" y="616"/>
                    </a:lnTo>
                    <a:lnTo>
                      <a:pt x="510" y="624"/>
                    </a:lnTo>
                    <a:lnTo>
                      <a:pt x="504" y="630"/>
                    </a:lnTo>
                    <a:lnTo>
                      <a:pt x="494" y="638"/>
                    </a:lnTo>
                    <a:lnTo>
                      <a:pt x="494" y="638"/>
                    </a:lnTo>
                    <a:lnTo>
                      <a:pt x="488" y="642"/>
                    </a:lnTo>
                    <a:lnTo>
                      <a:pt x="484" y="648"/>
                    </a:lnTo>
                    <a:lnTo>
                      <a:pt x="482" y="652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84" y="668"/>
                    </a:lnTo>
                    <a:lnTo>
                      <a:pt x="494" y="678"/>
                    </a:lnTo>
                    <a:lnTo>
                      <a:pt x="506" y="686"/>
                    </a:lnTo>
                    <a:lnTo>
                      <a:pt x="514" y="688"/>
                    </a:lnTo>
                    <a:lnTo>
                      <a:pt x="522" y="690"/>
                    </a:lnTo>
                    <a:lnTo>
                      <a:pt x="532" y="690"/>
                    </a:lnTo>
                    <a:lnTo>
                      <a:pt x="542" y="690"/>
                    </a:lnTo>
                    <a:lnTo>
                      <a:pt x="552" y="686"/>
                    </a:lnTo>
                    <a:lnTo>
                      <a:pt x="562" y="682"/>
                    </a:lnTo>
                    <a:lnTo>
                      <a:pt x="562" y="682"/>
                    </a:lnTo>
                    <a:lnTo>
                      <a:pt x="580" y="676"/>
                    </a:lnTo>
                    <a:lnTo>
                      <a:pt x="592" y="674"/>
                    </a:lnTo>
                    <a:lnTo>
                      <a:pt x="602" y="676"/>
                    </a:lnTo>
                    <a:lnTo>
                      <a:pt x="608" y="680"/>
                    </a:lnTo>
                    <a:lnTo>
                      <a:pt x="612" y="684"/>
                    </a:lnTo>
                    <a:lnTo>
                      <a:pt x="616" y="688"/>
                    </a:lnTo>
                    <a:lnTo>
                      <a:pt x="622" y="686"/>
                    </a:lnTo>
                    <a:lnTo>
                      <a:pt x="628" y="680"/>
                    </a:lnTo>
                    <a:lnTo>
                      <a:pt x="628" y="680"/>
                    </a:lnTo>
                    <a:lnTo>
                      <a:pt x="634" y="674"/>
                    </a:lnTo>
                    <a:lnTo>
                      <a:pt x="640" y="674"/>
                    </a:lnTo>
                    <a:lnTo>
                      <a:pt x="642" y="676"/>
                    </a:lnTo>
                    <a:lnTo>
                      <a:pt x="644" y="680"/>
                    </a:lnTo>
                    <a:lnTo>
                      <a:pt x="646" y="688"/>
                    </a:lnTo>
                    <a:lnTo>
                      <a:pt x="648" y="690"/>
                    </a:lnTo>
                    <a:lnTo>
                      <a:pt x="650" y="686"/>
                    </a:lnTo>
                    <a:lnTo>
                      <a:pt x="650" y="686"/>
                    </a:lnTo>
                    <a:lnTo>
                      <a:pt x="656" y="674"/>
                    </a:lnTo>
                    <a:lnTo>
                      <a:pt x="658" y="672"/>
                    </a:lnTo>
                    <a:lnTo>
                      <a:pt x="662" y="672"/>
                    </a:lnTo>
                    <a:lnTo>
                      <a:pt x="666" y="674"/>
                    </a:lnTo>
                    <a:lnTo>
                      <a:pt x="672" y="680"/>
                    </a:lnTo>
                    <a:lnTo>
                      <a:pt x="696" y="706"/>
                    </a:lnTo>
                    <a:lnTo>
                      <a:pt x="696" y="706"/>
                    </a:lnTo>
                    <a:lnTo>
                      <a:pt x="708" y="720"/>
                    </a:lnTo>
                    <a:lnTo>
                      <a:pt x="718" y="726"/>
                    </a:lnTo>
                    <a:lnTo>
                      <a:pt x="724" y="728"/>
                    </a:lnTo>
                    <a:lnTo>
                      <a:pt x="728" y="728"/>
                    </a:lnTo>
                    <a:lnTo>
                      <a:pt x="732" y="726"/>
                    </a:lnTo>
                    <a:lnTo>
                      <a:pt x="736" y="724"/>
                    </a:lnTo>
                    <a:lnTo>
                      <a:pt x="742" y="726"/>
                    </a:lnTo>
                    <a:lnTo>
                      <a:pt x="750" y="732"/>
                    </a:lnTo>
                    <a:lnTo>
                      <a:pt x="750" y="732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2"/>
                    </a:lnTo>
                    <a:lnTo>
                      <a:pt x="750" y="744"/>
                    </a:lnTo>
                    <a:lnTo>
                      <a:pt x="742" y="744"/>
                    </a:lnTo>
                    <a:lnTo>
                      <a:pt x="734" y="746"/>
                    </a:lnTo>
                    <a:lnTo>
                      <a:pt x="732" y="748"/>
                    </a:lnTo>
                    <a:lnTo>
                      <a:pt x="732" y="750"/>
                    </a:lnTo>
                    <a:lnTo>
                      <a:pt x="732" y="752"/>
                    </a:lnTo>
                    <a:lnTo>
                      <a:pt x="734" y="756"/>
                    </a:lnTo>
                    <a:lnTo>
                      <a:pt x="744" y="768"/>
                    </a:lnTo>
                    <a:lnTo>
                      <a:pt x="744" y="768"/>
                    </a:lnTo>
                    <a:lnTo>
                      <a:pt x="754" y="776"/>
                    </a:lnTo>
                    <a:lnTo>
                      <a:pt x="766" y="780"/>
                    </a:lnTo>
                    <a:lnTo>
                      <a:pt x="792" y="788"/>
                    </a:lnTo>
                    <a:lnTo>
                      <a:pt x="816" y="794"/>
                    </a:lnTo>
                    <a:lnTo>
                      <a:pt x="826" y="798"/>
                    </a:lnTo>
                    <a:lnTo>
                      <a:pt x="834" y="804"/>
                    </a:lnTo>
                    <a:lnTo>
                      <a:pt x="834" y="804"/>
                    </a:lnTo>
                    <a:lnTo>
                      <a:pt x="842" y="812"/>
                    </a:lnTo>
                    <a:lnTo>
                      <a:pt x="854" y="818"/>
                    </a:lnTo>
                    <a:lnTo>
                      <a:pt x="868" y="824"/>
                    </a:lnTo>
                    <a:lnTo>
                      <a:pt x="882" y="828"/>
                    </a:lnTo>
                    <a:lnTo>
                      <a:pt x="916" y="836"/>
                    </a:lnTo>
                    <a:lnTo>
                      <a:pt x="948" y="846"/>
                    </a:lnTo>
                    <a:lnTo>
                      <a:pt x="948" y="846"/>
                    </a:lnTo>
                    <a:lnTo>
                      <a:pt x="962" y="850"/>
                    </a:lnTo>
                    <a:lnTo>
                      <a:pt x="970" y="850"/>
                    </a:lnTo>
                    <a:lnTo>
                      <a:pt x="972" y="848"/>
                    </a:lnTo>
                    <a:lnTo>
                      <a:pt x="974" y="846"/>
                    </a:lnTo>
                    <a:lnTo>
                      <a:pt x="974" y="840"/>
                    </a:lnTo>
                    <a:lnTo>
                      <a:pt x="972" y="832"/>
                    </a:lnTo>
                    <a:lnTo>
                      <a:pt x="966" y="822"/>
                    </a:lnTo>
                    <a:lnTo>
                      <a:pt x="958" y="812"/>
                    </a:lnTo>
                    <a:lnTo>
                      <a:pt x="948" y="802"/>
                    </a:lnTo>
                    <a:lnTo>
                      <a:pt x="948" y="802"/>
                    </a:lnTo>
                    <a:lnTo>
                      <a:pt x="936" y="792"/>
                    </a:lnTo>
                    <a:lnTo>
                      <a:pt x="920" y="780"/>
                    </a:lnTo>
                    <a:lnTo>
                      <a:pt x="888" y="758"/>
                    </a:lnTo>
                    <a:lnTo>
                      <a:pt x="872" y="748"/>
                    </a:lnTo>
                    <a:lnTo>
                      <a:pt x="862" y="738"/>
                    </a:lnTo>
                    <a:lnTo>
                      <a:pt x="854" y="732"/>
                    </a:lnTo>
                    <a:lnTo>
                      <a:pt x="854" y="728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8" y="722"/>
                    </a:lnTo>
                    <a:lnTo>
                      <a:pt x="864" y="724"/>
                    </a:lnTo>
                    <a:lnTo>
                      <a:pt x="880" y="736"/>
                    </a:lnTo>
                    <a:lnTo>
                      <a:pt x="894" y="748"/>
                    </a:lnTo>
                    <a:lnTo>
                      <a:pt x="900" y="748"/>
                    </a:lnTo>
                    <a:lnTo>
                      <a:pt x="902" y="748"/>
                    </a:lnTo>
                    <a:lnTo>
                      <a:pt x="902" y="746"/>
                    </a:lnTo>
                    <a:lnTo>
                      <a:pt x="902" y="746"/>
                    </a:lnTo>
                    <a:lnTo>
                      <a:pt x="902" y="742"/>
                    </a:lnTo>
                    <a:lnTo>
                      <a:pt x="904" y="742"/>
                    </a:lnTo>
                    <a:lnTo>
                      <a:pt x="908" y="744"/>
                    </a:lnTo>
                    <a:lnTo>
                      <a:pt x="924" y="754"/>
                    </a:lnTo>
                    <a:lnTo>
                      <a:pt x="932" y="762"/>
                    </a:lnTo>
                    <a:lnTo>
                      <a:pt x="944" y="770"/>
                    </a:lnTo>
                    <a:lnTo>
                      <a:pt x="956" y="776"/>
                    </a:lnTo>
                    <a:lnTo>
                      <a:pt x="968" y="778"/>
                    </a:lnTo>
                    <a:lnTo>
                      <a:pt x="968" y="778"/>
                    </a:lnTo>
                    <a:lnTo>
                      <a:pt x="980" y="782"/>
                    </a:lnTo>
                    <a:lnTo>
                      <a:pt x="990" y="788"/>
                    </a:lnTo>
                    <a:lnTo>
                      <a:pt x="998" y="798"/>
                    </a:lnTo>
                    <a:lnTo>
                      <a:pt x="1004" y="806"/>
                    </a:lnTo>
                    <a:lnTo>
                      <a:pt x="1010" y="812"/>
                    </a:lnTo>
                    <a:lnTo>
                      <a:pt x="1012" y="814"/>
                    </a:lnTo>
                    <a:lnTo>
                      <a:pt x="1014" y="812"/>
                    </a:lnTo>
                    <a:lnTo>
                      <a:pt x="1012" y="802"/>
                    </a:lnTo>
                    <a:lnTo>
                      <a:pt x="1012" y="802"/>
                    </a:lnTo>
                    <a:lnTo>
                      <a:pt x="1012" y="792"/>
                    </a:lnTo>
                    <a:lnTo>
                      <a:pt x="1012" y="788"/>
                    </a:lnTo>
                    <a:lnTo>
                      <a:pt x="1014" y="788"/>
                    </a:lnTo>
                    <a:lnTo>
                      <a:pt x="1016" y="788"/>
                    </a:lnTo>
                    <a:lnTo>
                      <a:pt x="1018" y="788"/>
                    </a:lnTo>
                    <a:lnTo>
                      <a:pt x="1020" y="786"/>
                    </a:lnTo>
                    <a:lnTo>
                      <a:pt x="1020" y="780"/>
                    </a:lnTo>
                    <a:lnTo>
                      <a:pt x="1018" y="766"/>
                    </a:lnTo>
                    <a:lnTo>
                      <a:pt x="1018" y="766"/>
                    </a:lnTo>
                    <a:lnTo>
                      <a:pt x="1016" y="750"/>
                    </a:lnTo>
                    <a:lnTo>
                      <a:pt x="1018" y="752"/>
                    </a:lnTo>
                    <a:lnTo>
                      <a:pt x="1020" y="754"/>
                    </a:lnTo>
                    <a:lnTo>
                      <a:pt x="1022" y="758"/>
                    </a:lnTo>
                    <a:lnTo>
                      <a:pt x="1026" y="760"/>
                    </a:lnTo>
                    <a:lnTo>
                      <a:pt x="1028" y="756"/>
                    </a:lnTo>
                    <a:lnTo>
                      <a:pt x="1032" y="746"/>
                    </a:lnTo>
                    <a:lnTo>
                      <a:pt x="1032" y="746"/>
                    </a:lnTo>
                    <a:lnTo>
                      <a:pt x="1032" y="734"/>
                    </a:lnTo>
                    <a:lnTo>
                      <a:pt x="1030" y="728"/>
                    </a:lnTo>
                    <a:lnTo>
                      <a:pt x="1026" y="724"/>
                    </a:lnTo>
                    <a:lnTo>
                      <a:pt x="1022" y="724"/>
                    </a:lnTo>
                    <a:lnTo>
                      <a:pt x="1018" y="722"/>
                    </a:lnTo>
                    <a:lnTo>
                      <a:pt x="1014" y="722"/>
                    </a:lnTo>
                    <a:lnTo>
                      <a:pt x="1014" y="720"/>
                    </a:lnTo>
                    <a:lnTo>
                      <a:pt x="1018" y="714"/>
                    </a:lnTo>
                    <a:lnTo>
                      <a:pt x="1018" y="714"/>
                    </a:lnTo>
                    <a:lnTo>
                      <a:pt x="1022" y="708"/>
                    </a:lnTo>
                    <a:lnTo>
                      <a:pt x="1020" y="704"/>
                    </a:lnTo>
                    <a:lnTo>
                      <a:pt x="1016" y="702"/>
                    </a:lnTo>
                    <a:lnTo>
                      <a:pt x="1012" y="700"/>
                    </a:lnTo>
                    <a:lnTo>
                      <a:pt x="1006" y="700"/>
                    </a:lnTo>
                    <a:lnTo>
                      <a:pt x="1000" y="698"/>
                    </a:lnTo>
                    <a:lnTo>
                      <a:pt x="1000" y="694"/>
                    </a:lnTo>
                    <a:lnTo>
                      <a:pt x="1002" y="688"/>
                    </a:lnTo>
                    <a:lnTo>
                      <a:pt x="1002" y="688"/>
                    </a:lnTo>
                    <a:lnTo>
                      <a:pt x="1006" y="682"/>
                    </a:lnTo>
                    <a:lnTo>
                      <a:pt x="1010" y="676"/>
                    </a:lnTo>
                    <a:lnTo>
                      <a:pt x="1008" y="672"/>
                    </a:lnTo>
                    <a:lnTo>
                      <a:pt x="1006" y="668"/>
                    </a:lnTo>
                    <a:lnTo>
                      <a:pt x="1000" y="664"/>
                    </a:lnTo>
                    <a:lnTo>
                      <a:pt x="992" y="660"/>
                    </a:lnTo>
                    <a:lnTo>
                      <a:pt x="966" y="648"/>
                    </a:lnTo>
                    <a:lnTo>
                      <a:pt x="966" y="648"/>
                    </a:lnTo>
                    <a:lnTo>
                      <a:pt x="952" y="642"/>
                    </a:lnTo>
                    <a:lnTo>
                      <a:pt x="942" y="632"/>
                    </a:lnTo>
                    <a:lnTo>
                      <a:pt x="936" y="622"/>
                    </a:lnTo>
                    <a:lnTo>
                      <a:pt x="930" y="612"/>
                    </a:lnTo>
                    <a:lnTo>
                      <a:pt x="928" y="602"/>
                    </a:lnTo>
                    <a:lnTo>
                      <a:pt x="924" y="596"/>
                    </a:lnTo>
                    <a:lnTo>
                      <a:pt x="918" y="592"/>
                    </a:lnTo>
                    <a:lnTo>
                      <a:pt x="912" y="592"/>
                    </a:lnTo>
                    <a:lnTo>
                      <a:pt x="912" y="592"/>
                    </a:lnTo>
                    <a:lnTo>
                      <a:pt x="904" y="594"/>
                    </a:lnTo>
                    <a:lnTo>
                      <a:pt x="896" y="594"/>
                    </a:lnTo>
                    <a:lnTo>
                      <a:pt x="892" y="592"/>
                    </a:lnTo>
                    <a:lnTo>
                      <a:pt x="890" y="590"/>
                    </a:lnTo>
                    <a:lnTo>
                      <a:pt x="890" y="586"/>
                    </a:lnTo>
                    <a:lnTo>
                      <a:pt x="894" y="584"/>
                    </a:lnTo>
                    <a:lnTo>
                      <a:pt x="900" y="580"/>
                    </a:lnTo>
                    <a:lnTo>
                      <a:pt x="908" y="578"/>
                    </a:lnTo>
                    <a:lnTo>
                      <a:pt x="908" y="578"/>
                    </a:lnTo>
                    <a:lnTo>
                      <a:pt x="912" y="576"/>
                    </a:lnTo>
                    <a:lnTo>
                      <a:pt x="916" y="576"/>
                    </a:lnTo>
                    <a:lnTo>
                      <a:pt x="916" y="572"/>
                    </a:lnTo>
                    <a:lnTo>
                      <a:pt x="916" y="570"/>
                    </a:lnTo>
                    <a:lnTo>
                      <a:pt x="914" y="564"/>
                    </a:lnTo>
                    <a:lnTo>
                      <a:pt x="910" y="556"/>
                    </a:lnTo>
                    <a:lnTo>
                      <a:pt x="902" y="546"/>
                    </a:lnTo>
                    <a:lnTo>
                      <a:pt x="902" y="544"/>
                    </a:lnTo>
                    <a:lnTo>
                      <a:pt x="904" y="544"/>
                    </a:lnTo>
                    <a:lnTo>
                      <a:pt x="910" y="546"/>
                    </a:lnTo>
                    <a:lnTo>
                      <a:pt x="910" y="546"/>
                    </a:lnTo>
                    <a:lnTo>
                      <a:pt x="918" y="548"/>
                    </a:lnTo>
                    <a:lnTo>
                      <a:pt x="924" y="546"/>
                    </a:lnTo>
                    <a:lnTo>
                      <a:pt x="928" y="542"/>
                    </a:lnTo>
                    <a:lnTo>
                      <a:pt x="930" y="538"/>
                    </a:lnTo>
                    <a:lnTo>
                      <a:pt x="932" y="536"/>
                    </a:lnTo>
                    <a:lnTo>
                      <a:pt x="934" y="534"/>
                    </a:lnTo>
                    <a:lnTo>
                      <a:pt x="938" y="536"/>
                    </a:lnTo>
                    <a:lnTo>
                      <a:pt x="942" y="544"/>
                    </a:lnTo>
                    <a:lnTo>
                      <a:pt x="942" y="544"/>
                    </a:lnTo>
                    <a:lnTo>
                      <a:pt x="950" y="552"/>
                    </a:lnTo>
                    <a:lnTo>
                      <a:pt x="954" y="556"/>
                    </a:lnTo>
                    <a:lnTo>
                      <a:pt x="958" y="558"/>
                    </a:lnTo>
                    <a:lnTo>
                      <a:pt x="962" y="558"/>
                    </a:lnTo>
                    <a:lnTo>
                      <a:pt x="968" y="560"/>
                    </a:lnTo>
                    <a:lnTo>
                      <a:pt x="972" y="562"/>
                    </a:lnTo>
                    <a:lnTo>
                      <a:pt x="974" y="568"/>
                    </a:lnTo>
                    <a:lnTo>
                      <a:pt x="974" y="568"/>
                    </a:lnTo>
                    <a:lnTo>
                      <a:pt x="976" y="574"/>
                    </a:lnTo>
                    <a:lnTo>
                      <a:pt x="980" y="576"/>
                    </a:lnTo>
                    <a:lnTo>
                      <a:pt x="986" y="580"/>
                    </a:lnTo>
                    <a:lnTo>
                      <a:pt x="990" y="580"/>
                    </a:lnTo>
                    <a:lnTo>
                      <a:pt x="992" y="582"/>
                    </a:lnTo>
                    <a:lnTo>
                      <a:pt x="994" y="586"/>
                    </a:lnTo>
                    <a:lnTo>
                      <a:pt x="994" y="592"/>
                    </a:lnTo>
                    <a:lnTo>
                      <a:pt x="994" y="592"/>
                    </a:lnTo>
                    <a:lnTo>
                      <a:pt x="994" y="596"/>
                    </a:lnTo>
                    <a:lnTo>
                      <a:pt x="996" y="600"/>
                    </a:lnTo>
                    <a:lnTo>
                      <a:pt x="1008" y="614"/>
                    </a:lnTo>
                    <a:lnTo>
                      <a:pt x="1022" y="626"/>
                    </a:lnTo>
                    <a:lnTo>
                      <a:pt x="1040" y="638"/>
                    </a:lnTo>
                    <a:lnTo>
                      <a:pt x="1056" y="646"/>
                    </a:lnTo>
                    <a:lnTo>
                      <a:pt x="1064" y="648"/>
                    </a:lnTo>
                    <a:lnTo>
                      <a:pt x="1070" y="648"/>
                    </a:lnTo>
                    <a:lnTo>
                      <a:pt x="1074" y="646"/>
                    </a:lnTo>
                    <a:lnTo>
                      <a:pt x="1078" y="642"/>
                    </a:lnTo>
                    <a:lnTo>
                      <a:pt x="1080" y="636"/>
                    </a:lnTo>
                    <a:lnTo>
                      <a:pt x="1078" y="628"/>
                    </a:lnTo>
                    <a:lnTo>
                      <a:pt x="1078" y="628"/>
                    </a:lnTo>
                    <a:lnTo>
                      <a:pt x="1078" y="618"/>
                    </a:lnTo>
                    <a:lnTo>
                      <a:pt x="1078" y="612"/>
                    </a:lnTo>
                    <a:lnTo>
                      <a:pt x="1080" y="606"/>
                    </a:lnTo>
                    <a:lnTo>
                      <a:pt x="1082" y="602"/>
                    </a:lnTo>
                    <a:lnTo>
                      <a:pt x="1086" y="600"/>
                    </a:lnTo>
                    <a:lnTo>
                      <a:pt x="1092" y="598"/>
                    </a:lnTo>
                    <a:lnTo>
                      <a:pt x="1102" y="596"/>
                    </a:lnTo>
                    <a:lnTo>
                      <a:pt x="1118" y="598"/>
                    </a:lnTo>
                    <a:lnTo>
                      <a:pt x="1122" y="596"/>
                    </a:lnTo>
                    <a:lnTo>
                      <a:pt x="1122" y="596"/>
                    </a:lnTo>
                    <a:lnTo>
                      <a:pt x="1122" y="592"/>
                    </a:lnTo>
                    <a:lnTo>
                      <a:pt x="1122" y="588"/>
                    </a:lnTo>
                    <a:lnTo>
                      <a:pt x="1122" y="588"/>
                    </a:lnTo>
                    <a:lnTo>
                      <a:pt x="1118" y="582"/>
                    </a:lnTo>
                    <a:lnTo>
                      <a:pt x="1118" y="576"/>
                    </a:lnTo>
                    <a:lnTo>
                      <a:pt x="1120" y="574"/>
                    </a:lnTo>
                    <a:lnTo>
                      <a:pt x="1122" y="574"/>
                    </a:lnTo>
                    <a:lnTo>
                      <a:pt x="1128" y="570"/>
                    </a:lnTo>
                    <a:lnTo>
                      <a:pt x="1128" y="568"/>
                    </a:lnTo>
                    <a:lnTo>
                      <a:pt x="1126" y="564"/>
                    </a:lnTo>
                    <a:lnTo>
                      <a:pt x="1126" y="564"/>
                    </a:lnTo>
                    <a:lnTo>
                      <a:pt x="1126" y="560"/>
                    </a:lnTo>
                    <a:lnTo>
                      <a:pt x="1126" y="558"/>
                    </a:lnTo>
                    <a:lnTo>
                      <a:pt x="1130" y="554"/>
                    </a:lnTo>
                    <a:lnTo>
                      <a:pt x="1144" y="548"/>
                    </a:lnTo>
                    <a:lnTo>
                      <a:pt x="1150" y="544"/>
                    </a:lnTo>
                    <a:lnTo>
                      <a:pt x="1154" y="536"/>
                    </a:lnTo>
                    <a:lnTo>
                      <a:pt x="1156" y="532"/>
                    </a:lnTo>
                    <a:lnTo>
                      <a:pt x="1154" y="528"/>
                    </a:lnTo>
                    <a:lnTo>
                      <a:pt x="1148" y="514"/>
                    </a:lnTo>
                    <a:lnTo>
                      <a:pt x="1148" y="5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Freeform 6089">
                <a:extLst>
                  <a:ext uri="{FF2B5EF4-FFF2-40B4-BE49-F238E27FC236}">
                    <a16:creationId xmlns:a16="http://schemas.microsoft.com/office/drawing/2014/main" id="{A818A3C7-C6EC-4985-A983-B98348284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770" y="1751013"/>
                <a:ext cx="20320" cy="152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8" y="18"/>
                  </a:cxn>
                  <a:cxn ang="0">
                    <a:pos x="14" y="22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2"/>
                  </a:cxn>
                  <a:cxn ang="0">
                    <a:pos x="32" y="8"/>
                  </a:cxn>
                  <a:cxn ang="0">
                    <a:pos x="28" y="4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8" y="18"/>
                    </a:lnTo>
                    <a:lnTo>
                      <a:pt x="14" y="22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Freeform 6091">
                <a:extLst>
                  <a:ext uri="{FF2B5EF4-FFF2-40B4-BE49-F238E27FC236}">
                    <a16:creationId xmlns:a16="http://schemas.microsoft.com/office/drawing/2014/main" id="{788659C0-330B-4B88-BF4C-A31F02A44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840" y="1799273"/>
                <a:ext cx="13970" cy="15240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4"/>
                  </a:cxn>
                </a:cxnLst>
                <a:rect l="0" t="0" r="r" b="b"/>
                <a:pathLst>
                  <a:path w="22" h="24">
                    <a:moveTo>
                      <a:pt x="4" y="24"/>
                    </a:moveTo>
                    <a:lnTo>
                      <a:pt x="4" y="24"/>
                    </a:lnTo>
                    <a:lnTo>
                      <a:pt x="12" y="22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Freeform 6092">
                <a:extLst>
                  <a:ext uri="{FF2B5EF4-FFF2-40B4-BE49-F238E27FC236}">
                    <a16:creationId xmlns:a16="http://schemas.microsoft.com/office/drawing/2014/main" id="{29B88454-5971-473F-85B9-B3C901349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040" y="1724343"/>
                <a:ext cx="22860" cy="34290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0" y="54"/>
                  </a:cxn>
                  <a:cxn ang="0">
                    <a:pos x="26" y="50"/>
                  </a:cxn>
                  <a:cxn ang="0">
                    <a:pos x="30" y="42"/>
                  </a:cxn>
                  <a:cxn ang="0">
                    <a:pos x="34" y="32"/>
                  </a:cxn>
                  <a:cxn ang="0">
                    <a:pos x="36" y="22"/>
                  </a:cxn>
                  <a:cxn ang="0">
                    <a:pos x="36" y="12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8" y="48"/>
                  </a:cxn>
                  <a:cxn ang="0">
                    <a:pos x="14" y="52"/>
                  </a:cxn>
                  <a:cxn ang="0">
                    <a:pos x="20" y="54"/>
                  </a:cxn>
                  <a:cxn ang="0">
                    <a:pos x="20" y="54"/>
                  </a:cxn>
                </a:cxnLst>
                <a:rect l="0" t="0" r="r" b="b"/>
                <a:pathLst>
                  <a:path w="36" h="54">
                    <a:moveTo>
                      <a:pt x="20" y="54"/>
                    </a:moveTo>
                    <a:lnTo>
                      <a:pt x="20" y="54"/>
                    </a:lnTo>
                    <a:lnTo>
                      <a:pt x="26" y="50"/>
                    </a:lnTo>
                    <a:lnTo>
                      <a:pt x="30" y="42"/>
                    </a:lnTo>
                    <a:lnTo>
                      <a:pt x="34" y="32"/>
                    </a:lnTo>
                    <a:lnTo>
                      <a:pt x="36" y="22"/>
                    </a:lnTo>
                    <a:lnTo>
                      <a:pt x="36" y="12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8" y="48"/>
                    </a:lnTo>
                    <a:lnTo>
                      <a:pt x="14" y="52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Freeform 6094">
                <a:extLst>
                  <a:ext uri="{FF2B5EF4-FFF2-40B4-BE49-F238E27FC236}">
                    <a16:creationId xmlns:a16="http://schemas.microsoft.com/office/drawing/2014/main" id="{B90433DD-171F-4259-9EBD-140D8944F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240" y="1463993"/>
                <a:ext cx="59690" cy="48260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8" y="26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8" y="70"/>
                  </a:cxn>
                  <a:cxn ang="0">
                    <a:pos x="18" y="74"/>
                  </a:cxn>
                  <a:cxn ang="0">
                    <a:pos x="34" y="76"/>
                  </a:cxn>
                  <a:cxn ang="0">
                    <a:pos x="54" y="76"/>
                  </a:cxn>
                  <a:cxn ang="0">
                    <a:pos x="54" y="76"/>
                  </a:cxn>
                  <a:cxn ang="0">
                    <a:pos x="72" y="74"/>
                  </a:cxn>
                  <a:cxn ang="0">
                    <a:pos x="84" y="70"/>
                  </a:cxn>
                  <a:cxn ang="0">
                    <a:pos x="90" y="64"/>
                  </a:cxn>
                  <a:cxn ang="0">
                    <a:pos x="94" y="58"/>
                  </a:cxn>
                  <a:cxn ang="0">
                    <a:pos x="92" y="50"/>
                  </a:cxn>
                  <a:cxn ang="0">
                    <a:pos x="92" y="40"/>
                  </a:cxn>
                  <a:cxn ang="0">
                    <a:pos x="90" y="32"/>
                  </a:cxn>
                  <a:cxn ang="0">
                    <a:pos x="92" y="22"/>
                  </a:cxn>
                  <a:cxn ang="0">
                    <a:pos x="92" y="22"/>
                  </a:cxn>
                  <a:cxn ang="0">
                    <a:pos x="92" y="18"/>
                  </a:cxn>
                  <a:cxn ang="0">
                    <a:pos x="90" y="14"/>
                  </a:cxn>
                  <a:cxn ang="0">
                    <a:pos x="88" y="10"/>
                  </a:cxn>
                  <a:cxn ang="0">
                    <a:pos x="84" y="6"/>
                  </a:cxn>
                  <a:cxn ang="0">
                    <a:pos x="74" y="2"/>
                  </a:cxn>
                  <a:cxn ang="0">
                    <a:pos x="60" y="0"/>
                  </a:cxn>
                  <a:cxn ang="0">
                    <a:pos x="46" y="2"/>
                  </a:cxn>
                  <a:cxn ang="0">
                    <a:pos x="32" y="6"/>
                  </a:cxn>
                  <a:cxn ang="0">
                    <a:pos x="18" y="14"/>
                  </a:cxn>
                  <a:cxn ang="0">
                    <a:pos x="14" y="20"/>
                  </a:cxn>
                  <a:cxn ang="0">
                    <a:pos x="8" y="26"/>
                  </a:cxn>
                  <a:cxn ang="0">
                    <a:pos x="8" y="26"/>
                  </a:cxn>
                </a:cxnLst>
                <a:rect l="0" t="0" r="r" b="b"/>
                <a:pathLst>
                  <a:path w="94" h="76">
                    <a:moveTo>
                      <a:pt x="8" y="26"/>
                    </a:moveTo>
                    <a:lnTo>
                      <a:pt x="8" y="26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72" y="74"/>
                    </a:lnTo>
                    <a:lnTo>
                      <a:pt x="84" y="70"/>
                    </a:lnTo>
                    <a:lnTo>
                      <a:pt x="90" y="64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6" y="2"/>
                    </a:lnTo>
                    <a:lnTo>
                      <a:pt x="32" y="6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Freeform 6098">
                <a:extLst>
                  <a:ext uri="{FF2B5EF4-FFF2-40B4-BE49-F238E27FC236}">
                    <a16:creationId xmlns:a16="http://schemas.microsoft.com/office/drawing/2014/main" id="{2C5F24B1-D8CC-41F0-B460-A6AD7DA5B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780" y="1211263"/>
                <a:ext cx="63500" cy="43180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6" y="2"/>
                  </a:cxn>
                  <a:cxn ang="0">
                    <a:pos x="32" y="4"/>
                  </a:cxn>
                  <a:cxn ang="0">
                    <a:pos x="20" y="6"/>
                  </a:cxn>
                  <a:cxn ang="0">
                    <a:pos x="10" y="10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0" y="28"/>
                  </a:cxn>
                  <a:cxn ang="0">
                    <a:pos x="28" y="32"/>
                  </a:cxn>
                  <a:cxn ang="0">
                    <a:pos x="32" y="36"/>
                  </a:cxn>
                  <a:cxn ang="0">
                    <a:pos x="34" y="40"/>
                  </a:cxn>
                  <a:cxn ang="0">
                    <a:pos x="34" y="40"/>
                  </a:cxn>
                  <a:cxn ang="0">
                    <a:pos x="38" y="46"/>
                  </a:cxn>
                  <a:cxn ang="0">
                    <a:pos x="44" y="50"/>
                  </a:cxn>
                  <a:cxn ang="0">
                    <a:pos x="54" y="56"/>
                  </a:cxn>
                  <a:cxn ang="0">
                    <a:pos x="64" y="66"/>
                  </a:cxn>
                  <a:cxn ang="0">
                    <a:pos x="64" y="66"/>
                  </a:cxn>
                  <a:cxn ang="0">
                    <a:pos x="68" y="68"/>
                  </a:cxn>
                  <a:cxn ang="0">
                    <a:pos x="70" y="68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0" y="62"/>
                  </a:cxn>
                  <a:cxn ang="0">
                    <a:pos x="74" y="60"/>
                  </a:cxn>
                  <a:cxn ang="0">
                    <a:pos x="80" y="56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100" y="26"/>
                  </a:cxn>
                  <a:cxn ang="0">
                    <a:pos x="100" y="20"/>
                  </a:cxn>
                  <a:cxn ang="0">
                    <a:pos x="100" y="16"/>
                  </a:cxn>
                  <a:cxn ang="0">
                    <a:pos x="98" y="14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86" y="6"/>
                  </a:cxn>
                  <a:cxn ang="0">
                    <a:pos x="80" y="2"/>
                  </a:cxn>
                  <a:cxn ang="0">
                    <a:pos x="70" y="0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00" h="68">
                    <a:moveTo>
                      <a:pt x="46" y="2"/>
                    </a:moveTo>
                    <a:lnTo>
                      <a:pt x="46" y="2"/>
                    </a:lnTo>
                    <a:lnTo>
                      <a:pt x="32" y="4"/>
                    </a:lnTo>
                    <a:lnTo>
                      <a:pt x="20" y="6"/>
                    </a:lnTo>
                    <a:lnTo>
                      <a:pt x="10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46"/>
                    </a:lnTo>
                    <a:lnTo>
                      <a:pt x="44" y="50"/>
                    </a:lnTo>
                    <a:lnTo>
                      <a:pt x="54" y="5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2"/>
                    </a:lnTo>
                    <a:lnTo>
                      <a:pt x="74" y="60"/>
                    </a:lnTo>
                    <a:lnTo>
                      <a:pt x="80" y="56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86" y="6"/>
                    </a:lnTo>
                    <a:lnTo>
                      <a:pt x="80" y="2"/>
                    </a:lnTo>
                    <a:lnTo>
                      <a:pt x="70" y="0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Freeform 6099">
                <a:extLst>
                  <a:ext uri="{FF2B5EF4-FFF2-40B4-BE49-F238E27FC236}">
                    <a16:creationId xmlns:a16="http://schemas.microsoft.com/office/drawing/2014/main" id="{25E2B5B1-C34B-473E-BC0A-8E4E73947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1088073"/>
                <a:ext cx="48260" cy="1016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6" y="2"/>
                  </a:cxn>
                  <a:cxn ang="0">
                    <a:pos x="68" y="0"/>
                  </a:cxn>
                  <a:cxn ang="0">
                    <a:pos x="56" y="0"/>
                  </a:cxn>
                  <a:cxn ang="0">
                    <a:pos x="30" y="2"/>
                  </a:cxn>
                  <a:cxn ang="0">
                    <a:pos x="16" y="6"/>
                  </a:cxn>
                  <a:cxn ang="0">
                    <a:pos x="6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20" y="16"/>
                  </a:cxn>
                  <a:cxn ang="0">
                    <a:pos x="48" y="14"/>
                  </a:cxn>
                  <a:cxn ang="0">
                    <a:pos x="70" y="8"/>
                  </a:cxn>
                  <a:cxn ang="0">
                    <a:pos x="76" y="4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2"/>
                  </a:cxn>
                </a:cxnLst>
                <a:rect l="0" t="0" r="r" b="b"/>
                <a:pathLst>
                  <a:path w="76" h="16">
                    <a:moveTo>
                      <a:pt x="76" y="2"/>
                    </a:moveTo>
                    <a:lnTo>
                      <a:pt x="76" y="2"/>
                    </a:lnTo>
                    <a:lnTo>
                      <a:pt x="68" y="0"/>
                    </a:lnTo>
                    <a:lnTo>
                      <a:pt x="56" y="0"/>
                    </a:lnTo>
                    <a:lnTo>
                      <a:pt x="30" y="2"/>
                    </a:lnTo>
                    <a:lnTo>
                      <a:pt x="16" y="6"/>
                    </a:lnTo>
                    <a:lnTo>
                      <a:pt x="6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16"/>
                    </a:lnTo>
                    <a:lnTo>
                      <a:pt x="20" y="16"/>
                    </a:lnTo>
                    <a:lnTo>
                      <a:pt x="48" y="14"/>
                    </a:lnTo>
                    <a:lnTo>
                      <a:pt x="70" y="8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 6100">
                <a:extLst>
                  <a:ext uri="{FF2B5EF4-FFF2-40B4-BE49-F238E27FC236}">
                    <a16:creationId xmlns:a16="http://schemas.microsoft.com/office/drawing/2014/main" id="{FACFA2B1-5612-4E74-8F7D-873AB5731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390" y="1129983"/>
                <a:ext cx="30480" cy="203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26" y="32"/>
                  </a:cxn>
                  <a:cxn ang="0">
                    <a:pos x="34" y="30"/>
                  </a:cxn>
                  <a:cxn ang="0">
                    <a:pos x="42" y="28"/>
                  </a:cxn>
                  <a:cxn ang="0">
                    <a:pos x="46" y="22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8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0" y="2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48" h="32">
                    <a:moveTo>
                      <a:pt x="0" y="20"/>
                    </a:moveTo>
                    <a:lnTo>
                      <a:pt x="0" y="20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26" y="32"/>
                    </a:lnTo>
                    <a:lnTo>
                      <a:pt x="34" y="30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Freeform 6101">
                <a:extLst>
                  <a:ext uri="{FF2B5EF4-FFF2-40B4-BE49-F238E27FC236}">
                    <a16:creationId xmlns:a16="http://schemas.microsoft.com/office/drawing/2014/main" id="{C7749EA7-CEE9-42C7-ABE2-1E210A03B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470" y="1065213"/>
                <a:ext cx="44450" cy="21590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62" y="18"/>
                  </a:cxn>
                  <a:cxn ang="0">
                    <a:pos x="52" y="16"/>
                  </a:cxn>
                  <a:cxn ang="0">
                    <a:pos x="44" y="14"/>
                  </a:cxn>
                  <a:cxn ang="0">
                    <a:pos x="34" y="6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12" y="30"/>
                  </a:cxn>
                  <a:cxn ang="0">
                    <a:pos x="16" y="32"/>
                  </a:cxn>
                  <a:cxn ang="0">
                    <a:pos x="26" y="34"/>
                  </a:cxn>
                  <a:cxn ang="0">
                    <a:pos x="40" y="32"/>
                  </a:cxn>
                  <a:cxn ang="0">
                    <a:pos x="52" y="30"/>
                  </a:cxn>
                  <a:cxn ang="0">
                    <a:pos x="62" y="28"/>
                  </a:cxn>
                  <a:cxn ang="0">
                    <a:pos x="68" y="24"/>
                  </a:cxn>
                  <a:cxn ang="0">
                    <a:pos x="70" y="22"/>
                  </a:cxn>
                  <a:cxn ang="0">
                    <a:pos x="70" y="20"/>
                  </a:cxn>
                  <a:cxn ang="0">
                    <a:pos x="62" y="18"/>
                  </a:cxn>
                  <a:cxn ang="0">
                    <a:pos x="62" y="18"/>
                  </a:cxn>
                </a:cxnLst>
                <a:rect l="0" t="0" r="r" b="b"/>
                <a:pathLst>
                  <a:path w="70" h="34">
                    <a:moveTo>
                      <a:pt x="62" y="18"/>
                    </a:moveTo>
                    <a:lnTo>
                      <a:pt x="62" y="18"/>
                    </a:lnTo>
                    <a:lnTo>
                      <a:pt x="52" y="16"/>
                    </a:lnTo>
                    <a:lnTo>
                      <a:pt x="44" y="14"/>
                    </a:lnTo>
                    <a:lnTo>
                      <a:pt x="34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30"/>
                    </a:lnTo>
                    <a:lnTo>
                      <a:pt x="16" y="32"/>
                    </a:lnTo>
                    <a:lnTo>
                      <a:pt x="26" y="34"/>
                    </a:lnTo>
                    <a:lnTo>
                      <a:pt x="40" y="32"/>
                    </a:lnTo>
                    <a:lnTo>
                      <a:pt x="52" y="30"/>
                    </a:lnTo>
                    <a:lnTo>
                      <a:pt x="62" y="28"/>
                    </a:lnTo>
                    <a:lnTo>
                      <a:pt x="68" y="24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2" y="18"/>
                    </a:lnTo>
                    <a:lnTo>
                      <a:pt x="6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Freeform 6102">
                <a:extLst>
                  <a:ext uri="{FF2B5EF4-FFF2-40B4-BE49-F238E27FC236}">
                    <a16:creationId xmlns:a16="http://schemas.microsoft.com/office/drawing/2014/main" id="{42A64EEF-617C-4F3F-AE1B-16F9CF601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780" y="1048703"/>
                <a:ext cx="449580" cy="129540"/>
              </a:xfrm>
              <a:custGeom>
                <a:avLst/>
                <a:gdLst/>
                <a:ahLst/>
                <a:cxnLst>
                  <a:cxn ang="0">
                    <a:pos x="342" y="198"/>
                  </a:cxn>
                  <a:cxn ang="0">
                    <a:pos x="406" y="202"/>
                  </a:cxn>
                  <a:cxn ang="0">
                    <a:pos x="530" y="198"/>
                  </a:cxn>
                  <a:cxn ang="0">
                    <a:pos x="560" y="176"/>
                  </a:cxn>
                  <a:cxn ang="0">
                    <a:pos x="566" y="188"/>
                  </a:cxn>
                  <a:cxn ang="0">
                    <a:pos x="624" y="200"/>
                  </a:cxn>
                  <a:cxn ang="0">
                    <a:pos x="680" y="190"/>
                  </a:cxn>
                  <a:cxn ang="0">
                    <a:pos x="688" y="174"/>
                  </a:cxn>
                  <a:cxn ang="0">
                    <a:pos x="708" y="168"/>
                  </a:cxn>
                  <a:cxn ang="0">
                    <a:pos x="694" y="158"/>
                  </a:cxn>
                  <a:cxn ang="0">
                    <a:pos x="700" y="144"/>
                  </a:cxn>
                  <a:cxn ang="0">
                    <a:pos x="700" y="126"/>
                  </a:cxn>
                  <a:cxn ang="0">
                    <a:pos x="672" y="110"/>
                  </a:cxn>
                  <a:cxn ang="0">
                    <a:pos x="642" y="104"/>
                  </a:cxn>
                  <a:cxn ang="0">
                    <a:pos x="600" y="96"/>
                  </a:cxn>
                  <a:cxn ang="0">
                    <a:pos x="480" y="110"/>
                  </a:cxn>
                  <a:cxn ang="0">
                    <a:pos x="442" y="126"/>
                  </a:cxn>
                  <a:cxn ang="0">
                    <a:pos x="416" y="122"/>
                  </a:cxn>
                  <a:cxn ang="0">
                    <a:pos x="374" y="120"/>
                  </a:cxn>
                  <a:cxn ang="0">
                    <a:pos x="346" y="114"/>
                  </a:cxn>
                  <a:cxn ang="0">
                    <a:pos x="330" y="110"/>
                  </a:cxn>
                  <a:cxn ang="0">
                    <a:pos x="324" y="124"/>
                  </a:cxn>
                  <a:cxn ang="0">
                    <a:pos x="310" y="116"/>
                  </a:cxn>
                  <a:cxn ang="0">
                    <a:pos x="310" y="102"/>
                  </a:cxn>
                  <a:cxn ang="0">
                    <a:pos x="294" y="84"/>
                  </a:cxn>
                  <a:cxn ang="0">
                    <a:pos x="268" y="84"/>
                  </a:cxn>
                  <a:cxn ang="0">
                    <a:pos x="262" y="76"/>
                  </a:cxn>
                  <a:cxn ang="0">
                    <a:pos x="308" y="74"/>
                  </a:cxn>
                  <a:cxn ang="0">
                    <a:pos x="316" y="66"/>
                  </a:cxn>
                  <a:cxn ang="0">
                    <a:pos x="278" y="52"/>
                  </a:cxn>
                  <a:cxn ang="0">
                    <a:pos x="240" y="34"/>
                  </a:cxn>
                  <a:cxn ang="0">
                    <a:pos x="182" y="36"/>
                  </a:cxn>
                  <a:cxn ang="0">
                    <a:pos x="154" y="30"/>
                  </a:cxn>
                  <a:cxn ang="0">
                    <a:pos x="124" y="10"/>
                  </a:cxn>
                  <a:cxn ang="0">
                    <a:pos x="78" y="6"/>
                  </a:cxn>
                  <a:cxn ang="0">
                    <a:pos x="10" y="0"/>
                  </a:cxn>
                  <a:cxn ang="0">
                    <a:pos x="2" y="12"/>
                  </a:cxn>
                  <a:cxn ang="0">
                    <a:pos x="18" y="32"/>
                  </a:cxn>
                  <a:cxn ang="0">
                    <a:pos x="58" y="52"/>
                  </a:cxn>
                  <a:cxn ang="0">
                    <a:pos x="66" y="66"/>
                  </a:cxn>
                  <a:cxn ang="0">
                    <a:pos x="112" y="66"/>
                  </a:cxn>
                  <a:cxn ang="0">
                    <a:pos x="160" y="60"/>
                  </a:cxn>
                  <a:cxn ang="0">
                    <a:pos x="186" y="84"/>
                  </a:cxn>
                  <a:cxn ang="0">
                    <a:pos x="202" y="98"/>
                  </a:cxn>
                  <a:cxn ang="0">
                    <a:pos x="194" y="120"/>
                  </a:cxn>
                  <a:cxn ang="0">
                    <a:pos x="186" y="142"/>
                  </a:cxn>
                  <a:cxn ang="0">
                    <a:pos x="198" y="154"/>
                  </a:cxn>
                  <a:cxn ang="0">
                    <a:pos x="206" y="182"/>
                  </a:cxn>
                  <a:cxn ang="0">
                    <a:pos x="232" y="190"/>
                  </a:cxn>
                  <a:cxn ang="0">
                    <a:pos x="250" y="186"/>
                  </a:cxn>
                  <a:cxn ang="0">
                    <a:pos x="282" y="198"/>
                  </a:cxn>
                  <a:cxn ang="0">
                    <a:pos x="326" y="188"/>
                  </a:cxn>
                  <a:cxn ang="0">
                    <a:pos x="342" y="188"/>
                  </a:cxn>
                </a:cxnLst>
                <a:rect l="0" t="0" r="r" b="b"/>
                <a:pathLst>
                  <a:path w="708" h="204">
                    <a:moveTo>
                      <a:pt x="342" y="188"/>
                    </a:moveTo>
                    <a:lnTo>
                      <a:pt x="342" y="188"/>
                    </a:lnTo>
                    <a:lnTo>
                      <a:pt x="342" y="196"/>
                    </a:lnTo>
                    <a:lnTo>
                      <a:pt x="342" y="198"/>
                    </a:lnTo>
                    <a:lnTo>
                      <a:pt x="344" y="200"/>
                    </a:lnTo>
                    <a:lnTo>
                      <a:pt x="352" y="202"/>
                    </a:lnTo>
                    <a:lnTo>
                      <a:pt x="364" y="204"/>
                    </a:lnTo>
                    <a:lnTo>
                      <a:pt x="406" y="202"/>
                    </a:lnTo>
                    <a:lnTo>
                      <a:pt x="472" y="202"/>
                    </a:lnTo>
                    <a:lnTo>
                      <a:pt x="472" y="202"/>
                    </a:lnTo>
                    <a:lnTo>
                      <a:pt x="506" y="202"/>
                    </a:lnTo>
                    <a:lnTo>
                      <a:pt x="530" y="198"/>
                    </a:lnTo>
                    <a:lnTo>
                      <a:pt x="546" y="192"/>
                    </a:lnTo>
                    <a:lnTo>
                      <a:pt x="554" y="186"/>
                    </a:lnTo>
                    <a:lnTo>
                      <a:pt x="558" y="180"/>
                    </a:lnTo>
                    <a:lnTo>
                      <a:pt x="560" y="176"/>
                    </a:lnTo>
                    <a:lnTo>
                      <a:pt x="562" y="178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66" y="188"/>
                    </a:lnTo>
                    <a:lnTo>
                      <a:pt x="570" y="190"/>
                    </a:lnTo>
                    <a:lnTo>
                      <a:pt x="584" y="196"/>
                    </a:lnTo>
                    <a:lnTo>
                      <a:pt x="604" y="200"/>
                    </a:lnTo>
                    <a:lnTo>
                      <a:pt x="624" y="200"/>
                    </a:lnTo>
                    <a:lnTo>
                      <a:pt x="646" y="200"/>
                    </a:lnTo>
                    <a:lnTo>
                      <a:pt x="664" y="198"/>
                    </a:lnTo>
                    <a:lnTo>
                      <a:pt x="676" y="192"/>
                    </a:lnTo>
                    <a:lnTo>
                      <a:pt x="680" y="190"/>
                    </a:lnTo>
                    <a:lnTo>
                      <a:pt x="682" y="186"/>
                    </a:lnTo>
                    <a:lnTo>
                      <a:pt x="682" y="186"/>
                    </a:lnTo>
                    <a:lnTo>
                      <a:pt x="684" y="178"/>
                    </a:lnTo>
                    <a:lnTo>
                      <a:pt x="688" y="174"/>
                    </a:lnTo>
                    <a:lnTo>
                      <a:pt x="694" y="172"/>
                    </a:lnTo>
                    <a:lnTo>
                      <a:pt x="700" y="170"/>
                    </a:lnTo>
                    <a:lnTo>
                      <a:pt x="706" y="168"/>
                    </a:lnTo>
                    <a:lnTo>
                      <a:pt x="708" y="168"/>
                    </a:lnTo>
                    <a:lnTo>
                      <a:pt x="708" y="166"/>
                    </a:lnTo>
                    <a:lnTo>
                      <a:pt x="700" y="162"/>
                    </a:lnTo>
                    <a:lnTo>
                      <a:pt x="700" y="162"/>
                    </a:lnTo>
                    <a:lnTo>
                      <a:pt x="694" y="158"/>
                    </a:lnTo>
                    <a:lnTo>
                      <a:pt x="690" y="154"/>
                    </a:lnTo>
                    <a:lnTo>
                      <a:pt x="692" y="152"/>
                    </a:lnTo>
                    <a:lnTo>
                      <a:pt x="696" y="148"/>
                    </a:lnTo>
                    <a:lnTo>
                      <a:pt x="700" y="144"/>
                    </a:lnTo>
                    <a:lnTo>
                      <a:pt x="702" y="140"/>
                    </a:lnTo>
                    <a:lnTo>
                      <a:pt x="704" y="134"/>
                    </a:lnTo>
                    <a:lnTo>
                      <a:pt x="700" y="126"/>
                    </a:lnTo>
                    <a:lnTo>
                      <a:pt x="700" y="126"/>
                    </a:lnTo>
                    <a:lnTo>
                      <a:pt x="694" y="118"/>
                    </a:lnTo>
                    <a:lnTo>
                      <a:pt x="688" y="114"/>
                    </a:lnTo>
                    <a:lnTo>
                      <a:pt x="680" y="112"/>
                    </a:lnTo>
                    <a:lnTo>
                      <a:pt x="672" y="110"/>
                    </a:lnTo>
                    <a:lnTo>
                      <a:pt x="654" y="110"/>
                    </a:lnTo>
                    <a:lnTo>
                      <a:pt x="648" y="108"/>
                    </a:lnTo>
                    <a:lnTo>
                      <a:pt x="642" y="104"/>
                    </a:lnTo>
                    <a:lnTo>
                      <a:pt x="642" y="104"/>
                    </a:lnTo>
                    <a:lnTo>
                      <a:pt x="636" y="98"/>
                    </a:lnTo>
                    <a:lnTo>
                      <a:pt x="626" y="96"/>
                    </a:lnTo>
                    <a:lnTo>
                      <a:pt x="614" y="94"/>
                    </a:lnTo>
                    <a:lnTo>
                      <a:pt x="600" y="96"/>
                    </a:lnTo>
                    <a:lnTo>
                      <a:pt x="560" y="98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480" y="110"/>
                    </a:lnTo>
                    <a:lnTo>
                      <a:pt x="464" y="114"/>
                    </a:lnTo>
                    <a:lnTo>
                      <a:pt x="454" y="120"/>
                    </a:lnTo>
                    <a:lnTo>
                      <a:pt x="446" y="124"/>
                    </a:lnTo>
                    <a:lnTo>
                      <a:pt x="442" y="126"/>
                    </a:lnTo>
                    <a:lnTo>
                      <a:pt x="438" y="128"/>
                    </a:lnTo>
                    <a:lnTo>
                      <a:pt x="430" y="126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02" y="118"/>
                    </a:lnTo>
                    <a:lnTo>
                      <a:pt x="390" y="118"/>
                    </a:lnTo>
                    <a:lnTo>
                      <a:pt x="382" y="118"/>
                    </a:lnTo>
                    <a:lnTo>
                      <a:pt x="374" y="120"/>
                    </a:lnTo>
                    <a:lnTo>
                      <a:pt x="368" y="122"/>
                    </a:lnTo>
                    <a:lnTo>
                      <a:pt x="362" y="122"/>
                    </a:lnTo>
                    <a:lnTo>
                      <a:pt x="354" y="120"/>
                    </a:lnTo>
                    <a:lnTo>
                      <a:pt x="346" y="114"/>
                    </a:lnTo>
                    <a:lnTo>
                      <a:pt x="346" y="114"/>
                    </a:lnTo>
                    <a:lnTo>
                      <a:pt x="338" y="110"/>
                    </a:lnTo>
                    <a:lnTo>
                      <a:pt x="332" y="108"/>
                    </a:lnTo>
                    <a:lnTo>
                      <a:pt x="330" y="110"/>
                    </a:lnTo>
                    <a:lnTo>
                      <a:pt x="328" y="114"/>
                    </a:lnTo>
                    <a:lnTo>
                      <a:pt x="328" y="118"/>
                    </a:lnTo>
                    <a:lnTo>
                      <a:pt x="326" y="122"/>
                    </a:lnTo>
                    <a:lnTo>
                      <a:pt x="324" y="124"/>
                    </a:lnTo>
                    <a:lnTo>
                      <a:pt x="318" y="122"/>
                    </a:lnTo>
                    <a:lnTo>
                      <a:pt x="318" y="122"/>
                    </a:lnTo>
                    <a:lnTo>
                      <a:pt x="312" y="118"/>
                    </a:lnTo>
                    <a:lnTo>
                      <a:pt x="310" y="116"/>
                    </a:lnTo>
                    <a:lnTo>
                      <a:pt x="310" y="112"/>
                    </a:lnTo>
                    <a:lnTo>
                      <a:pt x="310" y="110"/>
                    </a:lnTo>
                    <a:lnTo>
                      <a:pt x="312" y="106"/>
                    </a:lnTo>
                    <a:lnTo>
                      <a:pt x="310" y="102"/>
                    </a:lnTo>
                    <a:lnTo>
                      <a:pt x="308" y="96"/>
                    </a:lnTo>
                    <a:lnTo>
                      <a:pt x="300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6" y="82"/>
                    </a:lnTo>
                    <a:lnTo>
                      <a:pt x="280" y="82"/>
                    </a:lnTo>
                    <a:lnTo>
                      <a:pt x="276" y="82"/>
                    </a:lnTo>
                    <a:lnTo>
                      <a:pt x="268" y="84"/>
                    </a:lnTo>
                    <a:lnTo>
                      <a:pt x="266" y="82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2" y="76"/>
                    </a:lnTo>
                    <a:lnTo>
                      <a:pt x="264" y="74"/>
                    </a:lnTo>
                    <a:lnTo>
                      <a:pt x="270" y="72"/>
                    </a:lnTo>
                    <a:lnTo>
                      <a:pt x="290" y="72"/>
                    </a:lnTo>
                    <a:lnTo>
                      <a:pt x="308" y="74"/>
                    </a:lnTo>
                    <a:lnTo>
                      <a:pt x="314" y="72"/>
                    </a:lnTo>
                    <a:lnTo>
                      <a:pt x="316" y="70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08" y="58"/>
                    </a:lnTo>
                    <a:lnTo>
                      <a:pt x="296" y="56"/>
                    </a:lnTo>
                    <a:lnTo>
                      <a:pt x="278" y="52"/>
                    </a:lnTo>
                    <a:lnTo>
                      <a:pt x="268" y="48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40" y="34"/>
                    </a:lnTo>
                    <a:lnTo>
                      <a:pt x="232" y="32"/>
                    </a:lnTo>
                    <a:lnTo>
                      <a:pt x="224" y="30"/>
                    </a:lnTo>
                    <a:lnTo>
                      <a:pt x="204" y="32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70" y="36"/>
                    </a:lnTo>
                    <a:lnTo>
                      <a:pt x="162" y="34"/>
                    </a:lnTo>
                    <a:lnTo>
                      <a:pt x="154" y="30"/>
                    </a:lnTo>
                    <a:lnTo>
                      <a:pt x="148" y="24"/>
                    </a:lnTo>
                    <a:lnTo>
                      <a:pt x="136" y="14"/>
                    </a:lnTo>
                    <a:lnTo>
                      <a:pt x="130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14" y="10"/>
                    </a:lnTo>
                    <a:lnTo>
                      <a:pt x="104" y="10"/>
                    </a:lnTo>
                    <a:lnTo>
                      <a:pt x="78" y="6"/>
                    </a:lnTo>
                    <a:lnTo>
                      <a:pt x="4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8"/>
                    </a:lnTo>
                    <a:lnTo>
                      <a:pt x="10" y="2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6" y="38"/>
                    </a:lnTo>
                    <a:lnTo>
                      <a:pt x="36" y="42"/>
                    </a:lnTo>
                    <a:lnTo>
                      <a:pt x="50" y="48"/>
                    </a:lnTo>
                    <a:lnTo>
                      <a:pt x="58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6" y="66"/>
                    </a:lnTo>
                    <a:lnTo>
                      <a:pt x="70" y="68"/>
                    </a:lnTo>
                    <a:lnTo>
                      <a:pt x="78" y="70"/>
                    </a:lnTo>
                    <a:lnTo>
                      <a:pt x="88" y="70"/>
                    </a:lnTo>
                    <a:lnTo>
                      <a:pt x="112" y="66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60" y="60"/>
                    </a:lnTo>
                    <a:lnTo>
                      <a:pt x="166" y="62"/>
                    </a:lnTo>
                    <a:lnTo>
                      <a:pt x="170" y="66"/>
                    </a:lnTo>
                    <a:lnTo>
                      <a:pt x="180" y="78"/>
                    </a:lnTo>
                    <a:lnTo>
                      <a:pt x="186" y="8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198" y="94"/>
                    </a:lnTo>
                    <a:lnTo>
                      <a:pt x="202" y="98"/>
                    </a:lnTo>
                    <a:lnTo>
                      <a:pt x="202" y="102"/>
                    </a:lnTo>
                    <a:lnTo>
                      <a:pt x="202" y="106"/>
                    </a:lnTo>
                    <a:lnTo>
                      <a:pt x="200" y="114"/>
                    </a:lnTo>
                    <a:lnTo>
                      <a:pt x="194" y="120"/>
                    </a:lnTo>
                    <a:lnTo>
                      <a:pt x="190" y="128"/>
                    </a:lnTo>
                    <a:lnTo>
                      <a:pt x="186" y="134"/>
                    </a:lnTo>
                    <a:lnTo>
                      <a:pt x="184" y="140"/>
                    </a:lnTo>
                    <a:lnTo>
                      <a:pt x="186" y="142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6" y="150"/>
                    </a:lnTo>
                    <a:lnTo>
                      <a:pt x="198" y="154"/>
                    </a:lnTo>
                    <a:lnTo>
                      <a:pt x="200" y="164"/>
                    </a:lnTo>
                    <a:lnTo>
                      <a:pt x="200" y="170"/>
                    </a:lnTo>
                    <a:lnTo>
                      <a:pt x="202" y="176"/>
                    </a:lnTo>
                    <a:lnTo>
                      <a:pt x="206" y="182"/>
                    </a:lnTo>
                    <a:lnTo>
                      <a:pt x="216" y="186"/>
                    </a:lnTo>
                    <a:lnTo>
                      <a:pt x="216" y="186"/>
                    </a:lnTo>
                    <a:lnTo>
                      <a:pt x="224" y="190"/>
                    </a:lnTo>
                    <a:lnTo>
                      <a:pt x="232" y="190"/>
                    </a:lnTo>
                    <a:lnTo>
                      <a:pt x="236" y="190"/>
                    </a:lnTo>
                    <a:lnTo>
                      <a:pt x="240" y="188"/>
                    </a:lnTo>
                    <a:lnTo>
                      <a:pt x="244" y="186"/>
                    </a:lnTo>
                    <a:lnTo>
                      <a:pt x="250" y="186"/>
                    </a:lnTo>
                    <a:lnTo>
                      <a:pt x="260" y="188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82" y="198"/>
                    </a:lnTo>
                    <a:lnTo>
                      <a:pt x="290" y="198"/>
                    </a:lnTo>
                    <a:lnTo>
                      <a:pt x="304" y="198"/>
                    </a:lnTo>
                    <a:lnTo>
                      <a:pt x="316" y="194"/>
                    </a:lnTo>
                    <a:lnTo>
                      <a:pt x="326" y="188"/>
                    </a:lnTo>
                    <a:lnTo>
                      <a:pt x="340" y="180"/>
                    </a:lnTo>
                    <a:lnTo>
                      <a:pt x="342" y="180"/>
                    </a:lnTo>
                    <a:lnTo>
                      <a:pt x="342" y="180"/>
                    </a:lnTo>
                    <a:lnTo>
                      <a:pt x="342" y="188"/>
                    </a:lnTo>
                    <a:lnTo>
                      <a:pt x="342" y="18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Freeform 6103">
                <a:extLst>
                  <a:ext uri="{FF2B5EF4-FFF2-40B4-BE49-F238E27FC236}">
                    <a16:creationId xmlns:a16="http://schemas.microsoft.com/office/drawing/2014/main" id="{BE844484-EA33-40FF-94EC-7C2299F29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119823"/>
                <a:ext cx="81280" cy="49530"/>
              </a:xfrm>
              <a:custGeom>
                <a:avLst/>
                <a:gdLst/>
                <a:ahLst/>
                <a:cxnLst>
                  <a:cxn ang="0">
                    <a:pos x="94" y="78"/>
                  </a:cxn>
                  <a:cxn ang="0">
                    <a:pos x="94" y="78"/>
                  </a:cxn>
                  <a:cxn ang="0">
                    <a:pos x="110" y="76"/>
                  </a:cxn>
                  <a:cxn ang="0">
                    <a:pos x="120" y="72"/>
                  </a:cxn>
                  <a:cxn ang="0">
                    <a:pos x="126" y="66"/>
                  </a:cxn>
                  <a:cxn ang="0">
                    <a:pos x="128" y="58"/>
                  </a:cxn>
                  <a:cxn ang="0">
                    <a:pos x="126" y="48"/>
                  </a:cxn>
                  <a:cxn ang="0">
                    <a:pos x="120" y="38"/>
                  </a:cxn>
                  <a:cxn ang="0">
                    <a:pos x="114" y="28"/>
                  </a:cxn>
                  <a:cxn ang="0">
                    <a:pos x="104" y="16"/>
                  </a:cxn>
                  <a:cxn ang="0">
                    <a:pos x="104" y="16"/>
                  </a:cxn>
                  <a:cxn ang="0">
                    <a:pos x="92" y="8"/>
                  </a:cxn>
                  <a:cxn ang="0">
                    <a:pos x="80" y="2"/>
                  </a:cxn>
                  <a:cxn ang="0">
                    <a:pos x="68" y="0"/>
                  </a:cxn>
                  <a:cxn ang="0">
                    <a:pos x="58" y="0"/>
                  </a:cxn>
                  <a:cxn ang="0">
                    <a:pos x="46" y="2"/>
                  </a:cxn>
                  <a:cxn ang="0">
                    <a:pos x="34" y="8"/>
                  </a:cxn>
                  <a:cxn ang="0">
                    <a:pos x="24" y="1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6" y="36"/>
                  </a:cxn>
                  <a:cxn ang="0">
                    <a:pos x="2" y="42"/>
                  </a:cxn>
                  <a:cxn ang="0">
                    <a:pos x="0" y="48"/>
                  </a:cxn>
                  <a:cxn ang="0">
                    <a:pos x="0" y="52"/>
                  </a:cxn>
                  <a:cxn ang="0">
                    <a:pos x="4" y="56"/>
                  </a:cxn>
                  <a:cxn ang="0">
                    <a:pos x="10" y="58"/>
                  </a:cxn>
                  <a:cxn ang="0">
                    <a:pos x="22" y="60"/>
                  </a:cxn>
                  <a:cxn ang="0">
                    <a:pos x="22" y="60"/>
                  </a:cxn>
                  <a:cxn ang="0">
                    <a:pos x="32" y="62"/>
                  </a:cxn>
                  <a:cxn ang="0">
                    <a:pos x="40" y="64"/>
                  </a:cxn>
                  <a:cxn ang="0">
                    <a:pos x="54" y="70"/>
                  </a:cxn>
                  <a:cxn ang="0">
                    <a:pos x="68" y="76"/>
                  </a:cxn>
                  <a:cxn ang="0">
                    <a:pos x="80" y="76"/>
                  </a:cxn>
                  <a:cxn ang="0">
                    <a:pos x="94" y="78"/>
                  </a:cxn>
                  <a:cxn ang="0">
                    <a:pos x="94" y="78"/>
                  </a:cxn>
                </a:cxnLst>
                <a:rect l="0" t="0" r="r" b="b"/>
                <a:pathLst>
                  <a:path w="128" h="78">
                    <a:moveTo>
                      <a:pt x="94" y="78"/>
                    </a:moveTo>
                    <a:lnTo>
                      <a:pt x="94" y="78"/>
                    </a:lnTo>
                    <a:lnTo>
                      <a:pt x="110" y="76"/>
                    </a:lnTo>
                    <a:lnTo>
                      <a:pt x="120" y="72"/>
                    </a:lnTo>
                    <a:lnTo>
                      <a:pt x="126" y="66"/>
                    </a:lnTo>
                    <a:lnTo>
                      <a:pt x="128" y="58"/>
                    </a:lnTo>
                    <a:lnTo>
                      <a:pt x="126" y="48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2" y="8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46" y="2"/>
                    </a:lnTo>
                    <a:lnTo>
                      <a:pt x="34" y="8"/>
                    </a:lnTo>
                    <a:lnTo>
                      <a:pt x="24" y="1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6"/>
                    </a:lnTo>
                    <a:lnTo>
                      <a:pt x="10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32" y="62"/>
                    </a:lnTo>
                    <a:lnTo>
                      <a:pt x="40" y="64"/>
                    </a:lnTo>
                    <a:lnTo>
                      <a:pt x="54" y="70"/>
                    </a:lnTo>
                    <a:lnTo>
                      <a:pt x="68" y="76"/>
                    </a:lnTo>
                    <a:lnTo>
                      <a:pt x="80" y="76"/>
                    </a:lnTo>
                    <a:lnTo>
                      <a:pt x="94" y="78"/>
                    </a:lnTo>
                    <a:lnTo>
                      <a:pt x="94" y="7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Freeform 6104">
                <a:extLst>
                  <a:ext uri="{FF2B5EF4-FFF2-40B4-BE49-F238E27FC236}">
                    <a16:creationId xmlns:a16="http://schemas.microsoft.com/office/drawing/2014/main" id="{C78B509A-781D-4081-B2D8-60F20A8E5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560" y="1010603"/>
                <a:ext cx="80010" cy="19050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92" y="28"/>
                  </a:cxn>
                  <a:cxn ang="0">
                    <a:pos x="108" y="28"/>
                  </a:cxn>
                  <a:cxn ang="0">
                    <a:pos x="120" y="26"/>
                  </a:cxn>
                  <a:cxn ang="0">
                    <a:pos x="124" y="22"/>
                  </a:cxn>
                  <a:cxn ang="0">
                    <a:pos x="126" y="20"/>
                  </a:cxn>
                  <a:cxn ang="0">
                    <a:pos x="126" y="16"/>
                  </a:cxn>
                  <a:cxn ang="0">
                    <a:pos x="122" y="12"/>
                  </a:cxn>
                  <a:cxn ang="0">
                    <a:pos x="112" y="8"/>
                  </a:cxn>
                  <a:cxn ang="0">
                    <a:pos x="100" y="4"/>
                  </a:cxn>
                  <a:cxn ang="0">
                    <a:pos x="82" y="2"/>
                  </a:cxn>
                  <a:cxn ang="0">
                    <a:pos x="82" y="2"/>
                  </a:cxn>
                  <a:cxn ang="0">
                    <a:pos x="48" y="0"/>
                  </a:cxn>
                  <a:cxn ang="0">
                    <a:pos x="22" y="4"/>
                  </a:cxn>
                  <a:cxn ang="0">
                    <a:pos x="14" y="6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4"/>
                  </a:cxn>
                  <a:cxn ang="0">
                    <a:pos x="6" y="26"/>
                  </a:cxn>
                  <a:cxn ang="0">
                    <a:pos x="16" y="28"/>
                  </a:cxn>
                  <a:cxn ang="0">
                    <a:pos x="26" y="30"/>
                  </a:cxn>
                  <a:cxn ang="0">
                    <a:pos x="56" y="28"/>
                  </a:cxn>
                  <a:cxn ang="0">
                    <a:pos x="92" y="28"/>
                  </a:cxn>
                  <a:cxn ang="0">
                    <a:pos x="92" y="28"/>
                  </a:cxn>
                </a:cxnLst>
                <a:rect l="0" t="0" r="r" b="b"/>
                <a:pathLst>
                  <a:path w="126" h="30">
                    <a:moveTo>
                      <a:pt x="92" y="28"/>
                    </a:moveTo>
                    <a:lnTo>
                      <a:pt x="92" y="28"/>
                    </a:lnTo>
                    <a:lnTo>
                      <a:pt x="108" y="28"/>
                    </a:lnTo>
                    <a:lnTo>
                      <a:pt x="120" y="26"/>
                    </a:lnTo>
                    <a:lnTo>
                      <a:pt x="124" y="22"/>
                    </a:lnTo>
                    <a:lnTo>
                      <a:pt x="126" y="20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2" y="8"/>
                    </a:lnTo>
                    <a:lnTo>
                      <a:pt x="100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48" y="0"/>
                    </a:lnTo>
                    <a:lnTo>
                      <a:pt x="22" y="4"/>
                    </a:lnTo>
                    <a:lnTo>
                      <a:pt x="14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16" y="28"/>
                    </a:lnTo>
                    <a:lnTo>
                      <a:pt x="26" y="30"/>
                    </a:lnTo>
                    <a:lnTo>
                      <a:pt x="56" y="28"/>
                    </a:lnTo>
                    <a:lnTo>
                      <a:pt x="92" y="28"/>
                    </a:lnTo>
                    <a:lnTo>
                      <a:pt x="92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Freeform 6105">
                <a:extLst>
                  <a:ext uri="{FF2B5EF4-FFF2-40B4-BE49-F238E27FC236}">
                    <a16:creationId xmlns:a16="http://schemas.microsoft.com/office/drawing/2014/main" id="{DA75811F-0584-441B-BC7F-C2B4A9C84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560" y="944563"/>
                <a:ext cx="34290" cy="1270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8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20" y="18"/>
                  </a:cxn>
                  <a:cxn ang="0">
                    <a:pos x="42" y="12"/>
                  </a:cxn>
                  <a:cxn ang="0">
                    <a:pos x="50" y="8"/>
                  </a:cxn>
                  <a:cxn ang="0">
                    <a:pos x="54" y="4"/>
                  </a:cxn>
                  <a:cxn ang="0">
                    <a:pos x="54" y="4"/>
                  </a:cxn>
                </a:cxnLst>
                <a:rect l="0" t="0" r="r" b="b"/>
                <a:pathLst>
                  <a:path w="54" h="20">
                    <a:moveTo>
                      <a:pt x="54" y="4"/>
                    </a:moveTo>
                    <a:lnTo>
                      <a:pt x="54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20" y="18"/>
                    </a:lnTo>
                    <a:lnTo>
                      <a:pt x="42" y="12"/>
                    </a:lnTo>
                    <a:lnTo>
                      <a:pt x="50" y="8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Freeform 6106">
                <a:extLst>
                  <a:ext uri="{FF2B5EF4-FFF2-40B4-BE49-F238E27FC236}">
                    <a16:creationId xmlns:a16="http://schemas.microsoft.com/office/drawing/2014/main" id="{84C1FFDC-0DF7-4986-B1EF-F797F82D1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727393"/>
                <a:ext cx="784860" cy="367030"/>
              </a:xfrm>
              <a:custGeom>
                <a:avLst/>
                <a:gdLst/>
                <a:ahLst/>
                <a:cxnLst>
                  <a:cxn ang="0">
                    <a:pos x="68" y="162"/>
                  </a:cxn>
                  <a:cxn ang="0">
                    <a:pos x="122" y="204"/>
                  </a:cxn>
                  <a:cxn ang="0">
                    <a:pos x="246" y="182"/>
                  </a:cxn>
                  <a:cxn ang="0">
                    <a:pos x="202" y="210"/>
                  </a:cxn>
                  <a:cxn ang="0">
                    <a:pos x="334" y="210"/>
                  </a:cxn>
                  <a:cxn ang="0">
                    <a:pos x="494" y="186"/>
                  </a:cxn>
                  <a:cxn ang="0">
                    <a:pos x="540" y="190"/>
                  </a:cxn>
                  <a:cxn ang="0">
                    <a:pos x="450" y="222"/>
                  </a:cxn>
                  <a:cxn ang="0">
                    <a:pos x="402" y="274"/>
                  </a:cxn>
                  <a:cxn ang="0">
                    <a:pos x="402" y="298"/>
                  </a:cxn>
                  <a:cxn ang="0">
                    <a:pos x="246" y="240"/>
                  </a:cxn>
                  <a:cxn ang="0">
                    <a:pos x="226" y="284"/>
                  </a:cxn>
                  <a:cxn ang="0">
                    <a:pos x="296" y="336"/>
                  </a:cxn>
                  <a:cxn ang="0">
                    <a:pos x="336" y="356"/>
                  </a:cxn>
                  <a:cxn ang="0">
                    <a:pos x="298" y="364"/>
                  </a:cxn>
                  <a:cxn ang="0">
                    <a:pos x="168" y="410"/>
                  </a:cxn>
                  <a:cxn ang="0">
                    <a:pos x="226" y="422"/>
                  </a:cxn>
                  <a:cxn ang="0">
                    <a:pos x="256" y="440"/>
                  </a:cxn>
                  <a:cxn ang="0">
                    <a:pos x="330" y="460"/>
                  </a:cxn>
                  <a:cxn ang="0">
                    <a:pos x="342" y="464"/>
                  </a:cxn>
                  <a:cxn ang="0">
                    <a:pos x="238" y="460"/>
                  </a:cxn>
                  <a:cxn ang="0">
                    <a:pos x="140" y="450"/>
                  </a:cxn>
                  <a:cxn ang="0">
                    <a:pos x="160" y="502"/>
                  </a:cxn>
                  <a:cxn ang="0">
                    <a:pos x="92" y="546"/>
                  </a:cxn>
                  <a:cxn ang="0">
                    <a:pos x="146" y="562"/>
                  </a:cxn>
                  <a:cxn ang="0">
                    <a:pos x="244" y="562"/>
                  </a:cxn>
                  <a:cxn ang="0">
                    <a:pos x="322" y="552"/>
                  </a:cxn>
                  <a:cxn ang="0">
                    <a:pos x="438" y="548"/>
                  </a:cxn>
                  <a:cxn ang="0">
                    <a:pos x="462" y="578"/>
                  </a:cxn>
                  <a:cxn ang="0">
                    <a:pos x="560" y="538"/>
                  </a:cxn>
                  <a:cxn ang="0">
                    <a:pos x="518" y="514"/>
                  </a:cxn>
                  <a:cxn ang="0">
                    <a:pos x="550" y="472"/>
                  </a:cxn>
                  <a:cxn ang="0">
                    <a:pos x="550" y="432"/>
                  </a:cxn>
                  <a:cxn ang="0">
                    <a:pos x="668" y="402"/>
                  </a:cxn>
                  <a:cxn ang="0">
                    <a:pos x="684" y="372"/>
                  </a:cxn>
                  <a:cxn ang="0">
                    <a:pos x="686" y="348"/>
                  </a:cxn>
                  <a:cxn ang="0">
                    <a:pos x="658" y="326"/>
                  </a:cxn>
                  <a:cxn ang="0">
                    <a:pos x="588" y="318"/>
                  </a:cxn>
                  <a:cxn ang="0">
                    <a:pos x="752" y="284"/>
                  </a:cxn>
                  <a:cxn ang="0">
                    <a:pos x="832" y="278"/>
                  </a:cxn>
                  <a:cxn ang="0">
                    <a:pos x="1076" y="154"/>
                  </a:cxn>
                  <a:cxn ang="0">
                    <a:pos x="1000" y="142"/>
                  </a:cxn>
                  <a:cxn ang="0">
                    <a:pos x="1232" y="76"/>
                  </a:cxn>
                  <a:cxn ang="0">
                    <a:pos x="1168" y="54"/>
                  </a:cxn>
                  <a:cxn ang="0">
                    <a:pos x="1094" y="20"/>
                  </a:cxn>
                  <a:cxn ang="0">
                    <a:pos x="962" y="40"/>
                  </a:cxn>
                  <a:cxn ang="0">
                    <a:pos x="1006" y="20"/>
                  </a:cxn>
                  <a:cxn ang="0">
                    <a:pos x="858" y="2"/>
                  </a:cxn>
                  <a:cxn ang="0">
                    <a:pos x="690" y="10"/>
                  </a:cxn>
                  <a:cxn ang="0">
                    <a:pos x="500" y="14"/>
                  </a:cxn>
                  <a:cxn ang="0">
                    <a:pos x="412" y="24"/>
                  </a:cxn>
                  <a:cxn ang="0">
                    <a:pos x="392" y="42"/>
                  </a:cxn>
                  <a:cxn ang="0">
                    <a:pos x="340" y="70"/>
                  </a:cxn>
                  <a:cxn ang="0">
                    <a:pos x="264" y="52"/>
                  </a:cxn>
                  <a:cxn ang="0">
                    <a:pos x="224" y="76"/>
                  </a:cxn>
                  <a:cxn ang="0">
                    <a:pos x="248" y="98"/>
                  </a:cxn>
                  <a:cxn ang="0">
                    <a:pos x="130" y="92"/>
                  </a:cxn>
                  <a:cxn ang="0">
                    <a:pos x="50" y="104"/>
                  </a:cxn>
                  <a:cxn ang="0">
                    <a:pos x="12" y="144"/>
                  </a:cxn>
                </a:cxnLst>
                <a:rect l="0" t="0" r="r" b="b"/>
                <a:pathLst>
                  <a:path w="1236" h="578">
                    <a:moveTo>
                      <a:pt x="44" y="148"/>
                    </a:moveTo>
                    <a:lnTo>
                      <a:pt x="44" y="148"/>
                    </a:lnTo>
                    <a:lnTo>
                      <a:pt x="50" y="150"/>
                    </a:lnTo>
                    <a:lnTo>
                      <a:pt x="58" y="152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0" y="152"/>
                    </a:lnTo>
                    <a:lnTo>
                      <a:pt x="74" y="156"/>
                    </a:lnTo>
                    <a:lnTo>
                      <a:pt x="74" y="156"/>
                    </a:lnTo>
                    <a:lnTo>
                      <a:pt x="68" y="162"/>
                    </a:lnTo>
                    <a:lnTo>
                      <a:pt x="62" y="168"/>
                    </a:lnTo>
                    <a:lnTo>
                      <a:pt x="62" y="172"/>
                    </a:lnTo>
                    <a:lnTo>
                      <a:pt x="62" y="178"/>
                    </a:lnTo>
                    <a:lnTo>
                      <a:pt x="66" y="182"/>
                    </a:lnTo>
                    <a:lnTo>
                      <a:pt x="72" y="186"/>
                    </a:lnTo>
                    <a:lnTo>
                      <a:pt x="82" y="190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108" y="200"/>
                    </a:lnTo>
                    <a:lnTo>
                      <a:pt x="122" y="204"/>
                    </a:lnTo>
                    <a:lnTo>
                      <a:pt x="144" y="212"/>
                    </a:lnTo>
                    <a:lnTo>
                      <a:pt x="156" y="216"/>
                    </a:lnTo>
                    <a:lnTo>
                      <a:pt x="166" y="214"/>
                    </a:lnTo>
                    <a:lnTo>
                      <a:pt x="178" y="212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206" y="194"/>
                    </a:lnTo>
                    <a:lnTo>
                      <a:pt x="222" y="188"/>
                    </a:lnTo>
                    <a:lnTo>
                      <a:pt x="234" y="184"/>
                    </a:lnTo>
                    <a:lnTo>
                      <a:pt x="246" y="182"/>
                    </a:lnTo>
                    <a:lnTo>
                      <a:pt x="254" y="182"/>
                    </a:lnTo>
                    <a:lnTo>
                      <a:pt x="258" y="182"/>
                    </a:lnTo>
                    <a:lnTo>
                      <a:pt x="256" y="184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24" y="194"/>
                    </a:lnTo>
                    <a:lnTo>
                      <a:pt x="212" y="200"/>
                    </a:lnTo>
                    <a:lnTo>
                      <a:pt x="204" y="206"/>
                    </a:lnTo>
                    <a:lnTo>
                      <a:pt x="202" y="208"/>
                    </a:lnTo>
                    <a:lnTo>
                      <a:pt x="202" y="210"/>
                    </a:lnTo>
                    <a:lnTo>
                      <a:pt x="204" y="214"/>
                    </a:lnTo>
                    <a:lnTo>
                      <a:pt x="208" y="216"/>
                    </a:lnTo>
                    <a:lnTo>
                      <a:pt x="224" y="220"/>
                    </a:lnTo>
                    <a:lnTo>
                      <a:pt x="254" y="224"/>
                    </a:lnTo>
                    <a:lnTo>
                      <a:pt x="254" y="224"/>
                    </a:lnTo>
                    <a:lnTo>
                      <a:pt x="284" y="224"/>
                    </a:lnTo>
                    <a:lnTo>
                      <a:pt x="304" y="224"/>
                    </a:lnTo>
                    <a:lnTo>
                      <a:pt x="318" y="220"/>
                    </a:lnTo>
                    <a:lnTo>
                      <a:pt x="326" y="216"/>
                    </a:lnTo>
                    <a:lnTo>
                      <a:pt x="334" y="210"/>
                    </a:lnTo>
                    <a:lnTo>
                      <a:pt x="338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8" y="218"/>
                    </a:lnTo>
                    <a:lnTo>
                      <a:pt x="374" y="218"/>
                    </a:lnTo>
                    <a:lnTo>
                      <a:pt x="394" y="216"/>
                    </a:lnTo>
                    <a:lnTo>
                      <a:pt x="418" y="212"/>
                    </a:lnTo>
                    <a:lnTo>
                      <a:pt x="442" y="206"/>
                    </a:lnTo>
                    <a:lnTo>
                      <a:pt x="468" y="196"/>
                    </a:lnTo>
                    <a:lnTo>
                      <a:pt x="494" y="186"/>
                    </a:lnTo>
                    <a:lnTo>
                      <a:pt x="520" y="174"/>
                    </a:lnTo>
                    <a:lnTo>
                      <a:pt x="520" y="174"/>
                    </a:lnTo>
                    <a:lnTo>
                      <a:pt x="546" y="160"/>
                    </a:lnTo>
                    <a:lnTo>
                      <a:pt x="544" y="162"/>
                    </a:lnTo>
                    <a:lnTo>
                      <a:pt x="540" y="168"/>
                    </a:lnTo>
                    <a:lnTo>
                      <a:pt x="536" y="176"/>
                    </a:lnTo>
                    <a:lnTo>
                      <a:pt x="534" y="180"/>
                    </a:lnTo>
                    <a:lnTo>
                      <a:pt x="534" y="184"/>
                    </a:lnTo>
                    <a:lnTo>
                      <a:pt x="536" y="186"/>
                    </a:lnTo>
                    <a:lnTo>
                      <a:pt x="540" y="190"/>
                    </a:lnTo>
                    <a:lnTo>
                      <a:pt x="548" y="192"/>
                    </a:lnTo>
                    <a:lnTo>
                      <a:pt x="558" y="192"/>
                    </a:lnTo>
                    <a:lnTo>
                      <a:pt x="558" y="192"/>
                    </a:lnTo>
                    <a:lnTo>
                      <a:pt x="576" y="194"/>
                    </a:lnTo>
                    <a:lnTo>
                      <a:pt x="584" y="196"/>
                    </a:lnTo>
                    <a:lnTo>
                      <a:pt x="584" y="196"/>
                    </a:lnTo>
                    <a:lnTo>
                      <a:pt x="580" y="198"/>
                    </a:lnTo>
                    <a:lnTo>
                      <a:pt x="570" y="200"/>
                    </a:lnTo>
                    <a:lnTo>
                      <a:pt x="524" y="208"/>
                    </a:lnTo>
                    <a:lnTo>
                      <a:pt x="450" y="222"/>
                    </a:lnTo>
                    <a:lnTo>
                      <a:pt x="450" y="222"/>
                    </a:lnTo>
                    <a:lnTo>
                      <a:pt x="388" y="236"/>
                    </a:lnTo>
                    <a:lnTo>
                      <a:pt x="370" y="238"/>
                    </a:lnTo>
                    <a:lnTo>
                      <a:pt x="360" y="242"/>
                    </a:lnTo>
                    <a:lnTo>
                      <a:pt x="358" y="242"/>
                    </a:lnTo>
                    <a:lnTo>
                      <a:pt x="358" y="244"/>
                    </a:lnTo>
                    <a:lnTo>
                      <a:pt x="362" y="248"/>
                    </a:lnTo>
                    <a:lnTo>
                      <a:pt x="386" y="264"/>
                    </a:lnTo>
                    <a:lnTo>
                      <a:pt x="386" y="264"/>
                    </a:lnTo>
                    <a:lnTo>
                      <a:pt x="402" y="274"/>
                    </a:lnTo>
                    <a:lnTo>
                      <a:pt x="418" y="282"/>
                    </a:lnTo>
                    <a:lnTo>
                      <a:pt x="442" y="292"/>
                    </a:lnTo>
                    <a:lnTo>
                      <a:pt x="450" y="296"/>
                    </a:lnTo>
                    <a:lnTo>
                      <a:pt x="452" y="298"/>
                    </a:lnTo>
                    <a:lnTo>
                      <a:pt x="448" y="302"/>
                    </a:lnTo>
                    <a:lnTo>
                      <a:pt x="436" y="304"/>
                    </a:lnTo>
                    <a:lnTo>
                      <a:pt x="436" y="304"/>
                    </a:lnTo>
                    <a:lnTo>
                      <a:pt x="422" y="304"/>
                    </a:lnTo>
                    <a:lnTo>
                      <a:pt x="410" y="302"/>
                    </a:lnTo>
                    <a:lnTo>
                      <a:pt x="402" y="298"/>
                    </a:lnTo>
                    <a:lnTo>
                      <a:pt x="394" y="292"/>
                    </a:lnTo>
                    <a:lnTo>
                      <a:pt x="378" y="276"/>
                    </a:lnTo>
                    <a:lnTo>
                      <a:pt x="368" y="268"/>
                    </a:lnTo>
                    <a:lnTo>
                      <a:pt x="356" y="260"/>
                    </a:lnTo>
                    <a:lnTo>
                      <a:pt x="356" y="260"/>
                    </a:lnTo>
                    <a:lnTo>
                      <a:pt x="338" y="254"/>
                    </a:lnTo>
                    <a:lnTo>
                      <a:pt x="316" y="248"/>
                    </a:lnTo>
                    <a:lnTo>
                      <a:pt x="292" y="244"/>
                    </a:lnTo>
                    <a:lnTo>
                      <a:pt x="268" y="242"/>
                    </a:lnTo>
                    <a:lnTo>
                      <a:pt x="246" y="240"/>
                    </a:lnTo>
                    <a:lnTo>
                      <a:pt x="228" y="242"/>
                    </a:lnTo>
                    <a:lnTo>
                      <a:pt x="220" y="244"/>
                    </a:lnTo>
                    <a:lnTo>
                      <a:pt x="216" y="246"/>
                    </a:lnTo>
                    <a:lnTo>
                      <a:pt x="212" y="250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70"/>
                    </a:lnTo>
                    <a:lnTo>
                      <a:pt x="212" y="274"/>
                    </a:lnTo>
                    <a:lnTo>
                      <a:pt x="214" y="278"/>
                    </a:lnTo>
                    <a:lnTo>
                      <a:pt x="226" y="284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62" y="298"/>
                    </a:lnTo>
                    <a:lnTo>
                      <a:pt x="276" y="304"/>
                    </a:lnTo>
                    <a:lnTo>
                      <a:pt x="294" y="318"/>
                    </a:lnTo>
                    <a:lnTo>
                      <a:pt x="300" y="326"/>
                    </a:lnTo>
                    <a:lnTo>
                      <a:pt x="302" y="330"/>
                    </a:lnTo>
                    <a:lnTo>
                      <a:pt x="302" y="334"/>
                    </a:lnTo>
                    <a:lnTo>
                      <a:pt x="296" y="336"/>
                    </a:lnTo>
                    <a:lnTo>
                      <a:pt x="296" y="336"/>
                    </a:lnTo>
                    <a:lnTo>
                      <a:pt x="290" y="338"/>
                    </a:lnTo>
                    <a:lnTo>
                      <a:pt x="286" y="340"/>
                    </a:lnTo>
                    <a:lnTo>
                      <a:pt x="284" y="344"/>
                    </a:lnTo>
                    <a:lnTo>
                      <a:pt x="286" y="346"/>
                    </a:lnTo>
                    <a:lnTo>
                      <a:pt x="290" y="348"/>
                    </a:lnTo>
                    <a:lnTo>
                      <a:pt x="296" y="352"/>
                    </a:lnTo>
                    <a:lnTo>
                      <a:pt x="308" y="354"/>
                    </a:lnTo>
                    <a:lnTo>
                      <a:pt x="320" y="356"/>
                    </a:lnTo>
                    <a:lnTo>
                      <a:pt x="320" y="356"/>
                    </a:lnTo>
                    <a:lnTo>
                      <a:pt x="336" y="356"/>
                    </a:lnTo>
                    <a:lnTo>
                      <a:pt x="348" y="360"/>
                    </a:lnTo>
                    <a:lnTo>
                      <a:pt x="356" y="362"/>
                    </a:lnTo>
                    <a:lnTo>
                      <a:pt x="362" y="366"/>
                    </a:lnTo>
                    <a:lnTo>
                      <a:pt x="364" y="368"/>
                    </a:lnTo>
                    <a:lnTo>
                      <a:pt x="360" y="368"/>
                    </a:lnTo>
                    <a:lnTo>
                      <a:pt x="352" y="368"/>
                    </a:lnTo>
                    <a:lnTo>
                      <a:pt x="340" y="368"/>
                    </a:lnTo>
                    <a:lnTo>
                      <a:pt x="340" y="368"/>
                    </a:lnTo>
                    <a:lnTo>
                      <a:pt x="320" y="366"/>
                    </a:lnTo>
                    <a:lnTo>
                      <a:pt x="298" y="364"/>
                    </a:lnTo>
                    <a:lnTo>
                      <a:pt x="250" y="366"/>
                    </a:lnTo>
                    <a:lnTo>
                      <a:pt x="228" y="368"/>
                    </a:lnTo>
                    <a:lnTo>
                      <a:pt x="208" y="372"/>
                    </a:lnTo>
                    <a:lnTo>
                      <a:pt x="192" y="376"/>
                    </a:lnTo>
                    <a:lnTo>
                      <a:pt x="182" y="382"/>
                    </a:lnTo>
                    <a:lnTo>
                      <a:pt x="182" y="382"/>
                    </a:lnTo>
                    <a:lnTo>
                      <a:pt x="176" y="388"/>
                    </a:lnTo>
                    <a:lnTo>
                      <a:pt x="172" y="394"/>
                    </a:lnTo>
                    <a:lnTo>
                      <a:pt x="170" y="402"/>
                    </a:lnTo>
                    <a:lnTo>
                      <a:pt x="168" y="410"/>
                    </a:lnTo>
                    <a:lnTo>
                      <a:pt x="170" y="416"/>
                    </a:lnTo>
                    <a:lnTo>
                      <a:pt x="176" y="420"/>
                    </a:lnTo>
                    <a:lnTo>
                      <a:pt x="184" y="422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208" y="418"/>
                    </a:lnTo>
                    <a:lnTo>
                      <a:pt x="216" y="418"/>
                    </a:lnTo>
                    <a:lnTo>
                      <a:pt x="220" y="418"/>
                    </a:lnTo>
                    <a:lnTo>
                      <a:pt x="224" y="420"/>
                    </a:lnTo>
                    <a:lnTo>
                      <a:pt x="226" y="422"/>
                    </a:lnTo>
                    <a:lnTo>
                      <a:pt x="230" y="424"/>
                    </a:lnTo>
                    <a:lnTo>
                      <a:pt x="236" y="424"/>
                    </a:lnTo>
                    <a:lnTo>
                      <a:pt x="246" y="424"/>
                    </a:lnTo>
                    <a:lnTo>
                      <a:pt x="246" y="424"/>
                    </a:lnTo>
                    <a:lnTo>
                      <a:pt x="256" y="422"/>
                    </a:lnTo>
                    <a:lnTo>
                      <a:pt x="260" y="422"/>
                    </a:lnTo>
                    <a:lnTo>
                      <a:pt x="260" y="424"/>
                    </a:lnTo>
                    <a:lnTo>
                      <a:pt x="260" y="428"/>
                    </a:lnTo>
                    <a:lnTo>
                      <a:pt x="258" y="434"/>
                    </a:lnTo>
                    <a:lnTo>
                      <a:pt x="256" y="440"/>
                    </a:lnTo>
                    <a:lnTo>
                      <a:pt x="258" y="450"/>
                    </a:lnTo>
                    <a:lnTo>
                      <a:pt x="266" y="460"/>
                    </a:lnTo>
                    <a:lnTo>
                      <a:pt x="266" y="460"/>
                    </a:lnTo>
                    <a:lnTo>
                      <a:pt x="270" y="464"/>
                    </a:lnTo>
                    <a:lnTo>
                      <a:pt x="276" y="468"/>
                    </a:lnTo>
                    <a:lnTo>
                      <a:pt x="282" y="470"/>
                    </a:lnTo>
                    <a:lnTo>
                      <a:pt x="288" y="472"/>
                    </a:lnTo>
                    <a:lnTo>
                      <a:pt x="302" y="470"/>
                    </a:lnTo>
                    <a:lnTo>
                      <a:pt x="316" y="466"/>
                    </a:lnTo>
                    <a:lnTo>
                      <a:pt x="330" y="460"/>
                    </a:lnTo>
                    <a:lnTo>
                      <a:pt x="342" y="450"/>
                    </a:lnTo>
                    <a:lnTo>
                      <a:pt x="354" y="442"/>
                    </a:lnTo>
                    <a:lnTo>
                      <a:pt x="366" y="432"/>
                    </a:lnTo>
                    <a:lnTo>
                      <a:pt x="366" y="432"/>
                    </a:lnTo>
                    <a:lnTo>
                      <a:pt x="372" y="426"/>
                    </a:lnTo>
                    <a:lnTo>
                      <a:pt x="372" y="428"/>
                    </a:lnTo>
                    <a:lnTo>
                      <a:pt x="372" y="430"/>
                    </a:lnTo>
                    <a:lnTo>
                      <a:pt x="366" y="440"/>
                    </a:lnTo>
                    <a:lnTo>
                      <a:pt x="356" y="452"/>
                    </a:lnTo>
                    <a:lnTo>
                      <a:pt x="342" y="464"/>
                    </a:lnTo>
                    <a:lnTo>
                      <a:pt x="326" y="476"/>
                    </a:lnTo>
                    <a:lnTo>
                      <a:pt x="316" y="482"/>
                    </a:lnTo>
                    <a:lnTo>
                      <a:pt x="306" y="484"/>
                    </a:lnTo>
                    <a:lnTo>
                      <a:pt x="296" y="486"/>
                    </a:lnTo>
                    <a:lnTo>
                      <a:pt x="286" y="486"/>
                    </a:lnTo>
                    <a:lnTo>
                      <a:pt x="286" y="486"/>
                    </a:lnTo>
                    <a:lnTo>
                      <a:pt x="270" y="482"/>
                    </a:lnTo>
                    <a:lnTo>
                      <a:pt x="256" y="476"/>
                    </a:lnTo>
                    <a:lnTo>
                      <a:pt x="246" y="468"/>
                    </a:lnTo>
                    <a:lnTo>
                      <a:pt x="238" y="460"/>
                    </a:lnTo>
                    <a:lnTo>
                      <a:pt x="228" y="452"/>
                    </a:lnTo>
                    <a:lnTo>
                      <a:pt x="218" y="446"/>
                    </a:lnTo>
                    <a:lnTo>
                      <a:pt x="206" y="440"/>
                    </a:lnTo>
                    <a:lnTo>
                      <a:pt x="190" y="438"/>
                    </a:lnTo>
                    <a:lnTo>
                      <a:pt x="190" y="438"/>
                    </a:lnTo>
                    <a:lnTo>
                      <a:pt x="160" y="440"/>
                    </a:lnTo>
                    <a:lnTo>
                      <a:pt x="150" y="440"/>
                    </a:lnTo>
                    <a:lnTo>
                      <a:pt x="144" y="444"/>
                    </a:lnTo>
                    <a:lnTo>
                      <a:pt x="140" y="446"/>
                    </a:lnTo>
                    <a:lnTo>
                      <a:pt x="140" y="450"/>
                    </a:lnTo>
                    <a:lnTo>
                      <a:pt x="144" y="456"/>
                    </a:lnTo>
                    <a:lnTo>
                      <a:pt x="150" y="462"/>
                    </a:lnTo>
                    <a:lnTo>
                      <a:pt x="150" y="462"/>
                    </a:lnTo>
                    <a:lnTo>
                      <a:pt x="166" y="476"/>
                    </a:lnTo>
                    <a:lnTo>
                      <a:pt x="182" y="490"/>
                    </a:lnTo>
                    <a:lnTo>
                      <a:pt x="184" y="494"/>
                    </a:lnTo>
                    <a:lnTo>
                      <a:pt x="184" y="496"/>
                    </a:lnTo>
                    <a:lnTo>
                      <a:pt x="182" y="498"/>
                    </a:lnTo>
                    <a:lnTo>
                      <a:pt x="174" y="500"/>
                    </a:lnTo>
                    <a:lnTo>
                      <a:pt x="160" y="502"/>
                    </a:lnTo>
                    <a:lnTo>
                      <a:pt x="160" y="502"/>
                    </a:lnTo>
                    <a:lnTo>
                      <a:pt x="142" y="502"/>
                    </a:lnTo>
                    <a:lnTo>
                      <a:pt x="124" y="506"/>
                    </a:lnTo>
                    <a:lnTo>
                      <a:pt x="110" y="512"/>
                    </a:lnTo>
                    <a:lnTo>
                      <a:pt x="98" y="518"/>
                    </a:lnTo>
                    <a:lnTo>
                      <a:pt x="90" y="526"/>
                    </a:lnTo>
                    <a:lnTo>
                      <a:pt x="88" y="534"/>
                    </a:lnTo>
                    <a:lnTo>
                      <a:pt x="88" y="538"/>
                    </a:lnTo>
                    <a:lnTo>
                      <a:pt x="88" y="542"/>
                    </a:lnTo>
                    <a:lnTo>
                      <a:pt x="92" y="546"/>
                    </a:lnTo>
                    <a:lnTo>
                      <a:pt x="96" y="550"/>
                    </a:lnTo>
                    <a:lnTo>
                      <a:pt x="96" y="550"/>
                    </a:lnTo>
                    <a:lnTo>
                      <a:pt x="100" y="552"/>
                    </a:lnTo>
                    <a:lnTo>
                      <a:pt x="104" y="552"/>
                    </a:lnTo>
                    <a:lnTo>
                      <a:pt x="114" y="552"/>
                    </a:lnTo>
                    <a:lnTo>
                      <a:pt x="124" y="552"/>
                    </a:lnTo>
                    <a:lnTo>
                      <a:pt x="130" y="554"/>
                    </a:lnTo>
                    <a:lnTo>
                      <a:pt x="138" y="558"/>
                    </a:lnTo>
                    <a:lnTo>
                      <a:pt x="138" y="558"/>
                    </a:lnTo>
                    <a:lnTo>
                      <a:pt x="146" y="562"/>
                    </a:lnTo>
                    <a:lnTo>
                      <a:pt x="154" y="566"/>
                    </a:lnTo>
                    <a:lnTo>
                      <a:pt x="162" y="566"/>
                    </a:lnTo>
                    <a:lnTo>
                      <a:pt x="170" y="564"/>
                    </a:lnTo>
                    <a:lnTo>
                      <a:pt x="186" y="560"/>
                    </a:lnTo>
                    <a:lnTo>
                      <a:pt x="200" y="552"/>
                    </a:lnTo>
                    <a:lnTo>
                      <a:pt x="200" y="552"/>
                    </a:lnTo>
                    <a:lnTo>
                      <a:pt x="206" y="552"/>
                    </a:lnTo>
                    <a:lnTo>
                      <a:pt x="212" y="552"/>
                    </a:lnTo>
                    <a:lnTo>
                      <a:pt x="226" y="556"/>
                    </a:lnTo>
                    <a:lnTo>
                      <a:pt x="244" y="562"/>
                    </a:lnTo>
                    <a:lnTo>
                      <a:pt x="256" y="566"/>
                    </a:lnTo>
                    <a:lnTo>
                      <a:pt x="272" y="566"/>
                    </a:lnTo>
                    <a:lnTo>
                      <a:pt x="272" y="566"/>
                    </a:lnTo>
                    <a:lnTo>
                      <a:pt x="286" y="566"/>
                    </a:lnTo>
                    <a:lnTo>
                      <a:pt x="294" y="564"/>
                    </a:lnTo>
                    <a:lnTo>
                      <a:pt x="298" y="560"/>
                    </a:lnTo>
                    <a:lnTo>
                      <a:pt x="302" y="556"/>
                    </a:lnTo>
                    <a:lnTo>
                      <a:pt x="306" y="554"/>
                    </a:lnTo>
                    <a:lnTo>
                      <a:pt x="312" y="552"/>
                    </a:lnTo>
                    <a:lnTo>
                      <a:pt x="322" y="552"/>
                    </a:lnTo>
                    <a:lnTo>
                      <a:pt x="336" y="558"/>
                    </a:lnTo>
                    <a:lnTo>
                      <a:pt x="336" y="558"/>
                    </a:lnTo>
                    <a:lnTo>
                      <a:pt x="346" y="560"/>
                    </a:lnTo>
                    <a:lnTo>
                      <a:pt x="356" y="560"/>
                    </a:lnTo>
                    <a:lnTo>
                      <a:pt x="376" y="560"/>
                    </a:lnTo>
                    <a:lnTo>
                      <a:pt x="394" y="556"/>
                    </a:lnTo>
                    <a:lnTo>
                      <a:pt x="412" y="552"/>
                    </a:lnTo>
                    <a:lnTo>
                      <a:pt x="426" y="548"/>
                    </a:lnTo>
                    <a:lnTo>
                      <a:pt x="436" y="548"/>
                    </a:lnTo>
                    <a:lnTo>
                      <a:pt x="438" y="548"/>
                    </a:lnTo>
                    <a:lnTo>
                      <a:pt x="440" y="550"/>
                    </a:lnTo>
                    <a:lnTo>
                      <a:pt x="442" y="554"/>
                    </a:lnTo>
                    <a:lnTo>
                      <a:pt x="440" y="560"/>
                    </a:lnTo>
                    <a:lnTo>
                      <a:pt x="440" y="560"/>
                    </a:lnTo>
                    <a:lnTo>
                      <a:pt x="438" y="564"/>
                    </a:lnTo>
                    <a:lnTo>
                      <a:pt x="438" y="570"/>
                    </a:lnTo>
                    <a:lnTo>
                      <a:pt x="440" y="572"/>
                    </a:lnTo>
                    <a:lnTo>
                      <a:pt x="442" y="576"/>
                    </a:lnTo>
                    <a:lnTo>
                      <a:pt x="450" y="578"/>
                    </a:lnTo>
                    <a:lnTo>
                      <a:pt x="462" y="578"/>
                    </a:lnTo>
                    <a:lnTo>
                      <a:pt x="474" y="574"/>
                    </a:lnTo>
                    <a:lnTo>
                      <a:pt x="486" y="570"/>
                    </a:lnTo>
                    <a:lnTo>
                      <a:pt x="510" y="558"/>
                    </a:lnTo>
                    <a:lnTo>
                      <a:pt x="510" y="558"/>
                    </a:lnTo>
                    <a:lnTo>
                      <a:pt x="518" y="552"/>
                    </a:lnTo>
                    <a:lnTo>
                      <a:pt x="528" y="552"/>
                    </a:lnTo>
                    <a:lnTo>
                      <a:pt x="544" y="550"/>
                    </a:lnTo>
                    <a:lnTo>
                      <a:pt x="550" y="550"/>
                    </a:lnTo>
                    <a:lnTo>
                      <a:pt x="556" y="546"/>
                    </a:lnTo>
                    <a:lnTo>
                      <a:pt x="560" y="538"/>
                    </a:lnTo>
                    <a:lnTo>
                      <a:pt x="562" y="526"/>
                    </a:lnTo>
                    <a:lnTo>
                      <a:pt x="562" y="526"/>
                    </a:lnTo>
                    <a:lnTo>
                      <a:pt x="562" y="520"/>
                    </a:lnTo>
                    <a:lnTo>
                      <a:pt x="560" y="518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46" y="512"/>
                    </a:lnTo>
                    <a:lnTo>
                      <a:pt x="536" y="512"/>
                    </a:lnTo>
                    <a:lnTo>
                      <a:pt x="526" y="514"/>
                    </a:lnTo>
                    <a:lnTo>
                      <a:pt x="518" y="514"/>
                    </a:lnTo>
                    <a:lnTo>
                      <a:pt x="512" y="512"/>
                    </a:lnTo>
                    <a:lnTo>
                      <a:pt x="510" y="510"/>
                    </a:lnTo>
                    <a:lnTo>
                      <a:pt x="508" y="506"/>
                    </a:lnTo>
                    <a:lnTo>
                      <a:pt x="508" y="506"/>
                    </a:lnTo>
                    <a:lnTo>
                      <a:pt x="510" y="500"/>
                    </a:lnTo>
                    <a:lnTo>
                      <a:pt x="512" y="494"/>
                    </a:lnTo>
                    <a:lnTo>
                      <a:pt x="514" y="490"/>
                    </a:lnTo>
                    <a:lnTo>
                      <a:pt x="520" y="488"/>
                    </a:lnTo>
                    <a:lnTo>
                      <a:pt x="532" y="482"/>
                    </a:lnTo>
                    <a:lnTo>
                      <a:pt x="550" y="472"/>
                    </a:lnTo>
                    <a:lnTo>
                      <a:pt x="550" y="472"/>
                    </a:lnTo>
                    <a:lnTo>
                      <a:pt x="554" y="468"/>
                    </a:lnTo>
                    <a:lnTo>
                      <a:pt x="556" y="464"/>
                    </a:lnTo>
                    <a:lnTo>
                      <a:pt x="556" y="460"/>
                    </a:lnTo>
                    <a:lnTo>
                      <a:pt x="556" y="456"/>
                    </a:lnTo>
                    <a:lnTo>
                      <a:pt x="552" y="448"/>
                    </a:lnTo>
                    <a:lnTo>
                      <a:pt x="548" y="442"/>
                    </a:lnTo>
                    <a:lnTo>
                      <a:pt x="546" y="436"/>
                    </a:lnTo>
                    <a:lnTo>
                      <a:pt x="548" y="434"/>
                    </a:lnTo>
                    <a:lnTo>
                      <a:pt x="550" y="432"/>
                    </a:lnTo>
                    <a:lnTo>
                      <a:pt x="560" y="430"/>
                    </a:lnTo>
                    <a:lnTo>
                      <a:pt x="582" y="434"/>
                    </a:lnTo>
                    <a:lnTo>
                      <a:pt x="582" y="434"/>
                    </a:lnTo>
                    <a:lnTo>
                      <a:pt x="602" y="436"/>
                    </a:lnTo>
                    <a:lnTo>
                      <a:pt x="620" y="434"/>
                    </a:lnTo>
                    <a:lnTo>
                      <a:pt x="636" y="430"/>
                    </a:lnTo>
                    <a:lnTo>
                      <a:pt x="650" y="424"/>
                    </a:lnTo>
                    <a:lnTo>
                      <a:pt x="660" y="418"/>
                    </a:lnTo>
                    <a:lnTo>
                      <a:pt x="666" y="410"/>
                    </a:lnTo>
                    <a:lnTo>
                      <a:pt x="668" y="402"/>
                    </a:lnTo>
                    <a:lnTo>
                      <a:pt x="668" y="400"/>
                    </a:lnTo>
                    <a:lnTo>
                      <a:pt x="666" y="396"/>
                    </a:lnTo>
                    <a:lnTo>
                      <a:pt x="666" y="396"/>
                    </a:lnTo>
                    <a:lnTo>
                      <a:pt x="664" y="394"/>
                    </a:lnTo>
                    <a:lnTo>
                      <a:pt x="664" y="392"/>
                    </a:lnTo>
                    <a:lnTo>
                      <a:pt x="666" y="388"/>
                    </a:lnTo>
                    <a:lnTo>
                      <a:pt x="680" y="382"/>
                    </a:lnTo>
                    <a:lnTo>
                      <a:pt x="684" y="378"/>
                    </a:lnTo>
                    <a:lnTo>
                      <a:pt x="684" y="376"/>
                    </a:lnTo>
                    <a:lnTo>
                      <a:pt x="684" y="372"/>
                    </a:lnTo>
                    <a:lnTo>
                      <a:pt x="678" y="366"/>
                    </a:lnTo>
                    <a:lnTo>
                      <a:pt x="662" y="356"/>
                    </a:lnTo>
                    <a:lnTo>
                      <a:pt x="662" y="356"/>
                    </a:lnTo>
                    <a:lnTo>
                      <a:pt x="648" y="350"/>
                    </a:lnTo>
                    <a:lnTo>
                      <a:pt x="644" y="348"/>
                    </a:lnTo>
                    <a:lnTo>
                      <a:pt x="644" y="346"/>
                    </a:lnTo>
                    <a:lnTo>
                      <a:pt x="650" y="346"/>
                    </a:lnTo>
                    <a:lnTo>
                      <a:pt x="662" y="348"/>
                    </a:lnTo>
                    <a:lnTo>
                      <a:pt x="674" y="348"/>
                    </a:lnTo>
                    <a:lnTo>
                      <a:pt x="686" y="348"/>
                    </a:lnTo>
                    <a:lnTo>
                      <a:pt x="690" y="348"/>
                    </a:lnTo>
                    <a:lnTo>
                      <a:pt x="694" y="346"/>
                    </a:lnTo>
                    <a:lnTo>
                      <a:pt x="696" y="344"/>
                    </a:lnTo>
                    <a:lnTo>
                      <a:pt x="694" y="340"/>
                    </a:lnTo>
                    <a:lnTo>
                      <a:pt x="694" y="340"/>
                    </a:lnTo>
                    <a:lnTo>
                      <a:pt x="690" y="332"/>
                    </a:lnTo>
                    <a:lnTo>
                      <a:pt x="684" y="328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58" y="326"/>
                    </a:lnTo>
                    <a:lnTo>
                      <a:pt x="638" y="328"/>
                    </a:lnTo>
                    <a:lnTo>
                      <a:pt x="638" y="328"/>
                    </a:lnTo>
                    <a:lnTo>
                      <a:pt x="614" y="328"/>
                    </a:lnTo>
                    <a:lnTo>
                      <a:pt x="592" y="328"/>
                    </a:lnTo>
                    <a:lnTo>
                      <a:pt x="584" y="328"/>
                    </a:lnTo>
                    <a:lnTo>
                      <a:pt x="578" y="326"/>
                    </a:lnTo>
                    <a:lnTo>
                      <a:pt x="576" y="324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8" y="318"/>
                    </a:lnTo>
                    <a:lnTo>
                      <a:pt x="602" y="314"/>
                    </a:lnTo>
                    <a:lnTo>
                      <a:pt x="644" y="312"/>
                    </a:lnTo>
                    <a:lnTo>
                      <a:pt x="692" y="310"/>
                    </a:lnTo>
                    <a:lnTo>
                      <a:pt x="730" y="306"/>
                    </a:lnTo>
                    <a:lnTo>
                      <a:pt x="730" y="306"/>
                    </a:lnTo>
                    <a:lnTo>
                      <a:pt x="742" y="304"/>
                    </a:lnTo>
                    <a:lnTo>
                      <a:pt x="750" y="300"/>
                    </a:lnTo>
                    <a:lnTo>
                      <a:pt x="752" y="296"/>
                    </a:lnTo>
                    <a:lnTo>
                      <a:pt x="752" y="290"/>
                    </a:lnTo>
                    <a:lnTo>
                      <a:pt x="752" y="284"/>
                    </a:lnTo>
                    <a:lnTo>
                      <a:pt x="754" y="284"/>
                    </a:lnTo>
                    <a:lnTo>
                      <a:pt x="762" y="286"/>
                    </a:lnTo>
                    <a:lnTo>
                      <a:pt x="762" y="286"/>
                    </a:lnTo>
                    <a:lnTo>
                      <a:pt x="770" y="290"/>
                    </a:lnTo>
                    <a:lnTo>
                      <a:pt x="780" y="292"/>
                    </a:lnTo>
                    <a:lnTo>
                      <a:pt x="790" y="294"/>
                    </a:lnTo>
                    <a:lnTo>
                      <a:pt x="800" y="292"/>
                    </a:lnTo>
                    <a:lnTo>
                      <a:pt x="812" y="290"/>
                    </a:lnTo>
                    <a:lnTo>
                      <a:pt x="822" y="286"/>
                    </a:lnTo>
                    <a:lnTo>
                      <a:pt x="832" y="278"/>
                    </a:lnTo>
                    <a:lnTo>
                      <a:pt x="842" y="270"/>
                    </a:lnTo>
                    <a:lnTo>
                      <a:pt x="842" y="270"/>
                    </a:lnTo>
                    <a:lnTo>
                      <a:pt x="852" y="260"/>
                    </a:lnTo>
                    <a:lnTo>
                      <a:pt x="866" y="248"/>
                    </a:lnTo>
                    <a:lnTo>
                      <a:pt x="882" y="238"/>
                    </a:lnTo>
                    <a:lnTo>
                      <a:pt x="902" y="228"/>
                    </a:lnTo>
                    <a:lnTo>
                      <a:pt x="954" y="204"/>
                    </a:lnTo>
                    <a:lnTo>
                      <a:pt x="1020" y="178"/>
                    </a:lnTo>
                    <a:lnTo>
                      <a:pt x="1020" y="178"/>
                    </a:lnTo>
                    <a:lnTo>
                      <a:pt x="1076" y="154"/>
                    </a:lnTo>
                    <a:lnTo>
                      <a:pt x="1092" y="146"/>
                    </a:lnTo>
                    <a:lnTo>
                      <a:pt x="1098" y="142"/>
                    </a:lnTo>
                    <a:lnTo>
                      <a:pt x="1098" y="140"/>
                    </a:lnTo>
                    <a:lnTo>
                      <a:pt x="1094" y="140"/>
                    </a:lnTo>
                    <a:lnTo>
                      <a:pt x="1084" y="140"/>
                    </a:lnTo>
                    <a:lnTo>
                      <a:pt x="1038" y="142"/>
                    </a:lnTo>
                    <a:lnTo>
                      <a:pt x="1038" y="142"/>
                    </a:lnTo>
                    <a:lnTo>
                      <a:pt x="1014" y="144"/>
                    </a:lnTo>
                    <a:lnTo>
                      <a:pt x="1002" y="144"/>
                    </a:lnTo>
                    <a:lnTo>
                      <a:pt x="1000" y="142"/>
                    </a:lnTo>
                    <a:lnTo>
                      <a:pt x="1000" y="142"/>
                    </a:lnTo>
                    <a:lnTo>
                      <a:pt x="1006" y="138"/>
                    </a:lnTo>
                    <a:lnTo>
                      <a:pt x="1034" y="130"/>
                    </a:lnTo>
                    <a:lnTo>
                      <a:pt x="1072" y="122"/>
                    </a:lnTo>
                    <a:lnTo>
                      <a:pt x="1072" y="122"/>
                    </a:lnTo>
                    <a:lnTo>
                      <a:pt x="1118" y="112"/>
                    </a:lnTo>
                    <a:lnTo>
                      <a:pt x="1172" y="100"/>
                    </a:lnTo>
                    <a:lnTo>
                      <a:pt x="1198" y="92"/>
                    </a:lnTo>
                    <a:lnTo>
                      <a:pt x="1218" y="84"/>
                    </a:lnTo>
                    <a:lnTo>
                      <a:pt x="1232" y="76"/>
                    </a:lnTo>
                    <a:lnTo>
                      <a:pt x="1236" y="72"/>
                    </a:lnTo>
                    <a:lnTo>
                      <a:pt x="1236" y="68"/>
                    </a:lnTo>
                    <a:lnTo>
                      <a:pt x="1236" y="68"/>
                    </a:lnTo>
                    <a:lnTo>
                      <a:pt x="1236" y="64"/>
                    </a:lnTo>
                    <a:lnTo>
                      <a:pt x="1234" y="62"/>
                    </a:lnTo>
                    <a:lnTo>
                      <a:pt x="1224" y="58"/>
                    </a:lnTo>
                    <a:lnTo>
                      <a:pt x="1210" y="58"/>
                    </a:lnTo>
                    <a:lnTo>
                      <a:pt x="1196" y="56"/>
                    </a:lnTo>
                    <a:lnTo>
                      <a:pt x="1182" y="56"/>
                    </a:lnTo>
                    <a:lnTo>
                      <a:pt x="1168" y="54"/>
                    </a:lnTo>
                    <a:lnTo>
                      <a:pt x="1160" y="50"/>
                    </a:lnTo>
                    <a:lnTo>
                      <a:pt x="1158" y="48"/>
                    </a:lnTo>
                    <a:lnTo>
                      <a:pt x="1156" y="44"/>
                    </a:lnTo>
                    <a:lnTo>
                      <a:pt x="1156" y="44"/>
                    </a:lnTo>
                    <a:lnTo>
                      <a:pt x="1156" y="40"/>
                    </a:lnTo>
                    <a:lnTo>
                      <a:pt x="1154" y="36"/>
                    </a:lnTo>
                    <a:lnTo>
                      <a:pt x="1146" y="30"/>
                    </a:lnTo>
                    <a:lnTo>
                      <a:pt x="1136" y="26"/>
                    </a:lnTo>
                    <a:lnTo>
                      <a:pt x="1122" y="24"/>
                    </a:lnTo>
                    <a:lnTo>
                      <a:pt x="1094" y="20"/>
                    </a:lnTo>
                    <a:lnTo>
                      <a:pt x="1078" y="20"/>
                    </a:lnTo>
                    <a:lnTo>
                      <a:pt x="1078" y="20"/>
                    </a:lnTo>
                    <a:lnTo>
                      <a:pt x="1062" y="22"/>
                    </a:lnTo>
                    <a:lnTo>
                      <a:pt x="1050" y="22"/>
                    </a:lnTo>
                    <a:lnTo>
                      <a:pt x="1038" y="22"/>
                    </a:lnTo>
                    <a:lnTo>
                      <a:pt x="1018" y="30"/>
                    </a:lnTo>
                    <a:lnTo>
                      <a:pt x="1018" y="30"/>
                    </a:lnTo>
                    <a:lnTo>
                      <a:pt x="1004" y="34"/>
                    </a:lnTo>
                    <a:lnTo>
                      <a:pt x="990" y="38"/>
                    </a:lnTo>
                    <a:lnTo>
                      <a:pt x="962" y="40"/>
                    </a:lnTo>
                    <a:lnTo>
                      <a:pt x="948" y="40"/>
                    </a:lnTo>
                    <a:lnTo>
                      <a:pt x="948" y="40"/>
                    </a:lnTo>
                    <a:lnTo>
                      <a:pt x="948" y="38"/>
                    </a:lnTo>
                    <a:lnTo>
                      <a:pt x="958" y="36"/>
                    </a:lnTo>
                    <a:lnTo>
                      <a:pt x="958" y="36"/>
                    </a:lnTo>
                    <a:lnTo>
                      <a:pt x="986" y="30"/>
                    </a:lnTo>
                    <a:lnTo>
                      <a:pt x="1004" y="24"/>
                    </a:lnTo>
                    <a:lnTo>
                      <a:pt x="1008" y="22"/>
                    </a:lnTo>
                    <a:lnTo>
                      <a:pt x="1008" y="20"/>
                    </a:lnTo>
                    <a:lnTo>
                      <a:pt x="1006" y="20"/>
                    </a:lnTo>
                    <a:lnTo>
                      <a:pt x="998" y="18"/>
                    </a:lnTo>
                    <a:lnTo>
                      <a:pt x="980" y="16"/>
                    </a:lnTo>
                    <a:lnTo>
                      <a:pt x="980" y="16"/>
                    </a:lnTo>
                    <a:lnTo>
                      <a:pt x="958" y="16"/>
                    </a:lnTo>
                    <a:lnTo>
                      <a:pt x="942" y="14"/>
                    </a:lnTo>
                    <a:lnTo>
                      <a:pt x="912" y="6"/>
                    </a:lnTo>
                    <a:lnTo>
                      <a:pt x="900" y="2"/>
                    </a:lnTo>
                    <a:lnTo>
                      <a:pt x="888" y="0"/>
                    </a:lnTo>
                    <a:lnTo>
                      <a:pt x="874" y="0"/>
                    </a:lnTo>
                    <a:lnTo>
                      <a:pt x="858" y="2"/>
                    </a:lnTo>
                    <a:lnTo>
                      <a:pt x="858" y="2"/>
                    </a:lnTo>
                    <a:lnTo>
                      <a:pt x="830" y="4"/>
                    </a:lnTo>
                    <a:lnTo>
                      <a:pt x="808" y="4"/>
                    </a:lnTo>
                    <a:lnTo>
                      <a:pt x="788" y="4"/>
                    </a:lnTo>
                    <a:lnTo>
                      <a:pt x="776" y="6"/>
                    </a:lnTo>
                    <a:lnTo>
                      <a:pt x="762" y="10"/>
                    </a:lnTo>
                    <a:lnTo>
                      <a:pt x="762" y="10"/>
                    </a:lnTo>
                    <a:lnTo>
                      <a:pt x="746" y="14"/>
                    </a:lnTo>
                    <a:lnTo>
                      <a:pt x="728" y="14"/>
                    </a:lnTo>
                    <a:lnTo>
                      <a:pt x="690" y="10"/>
                    </a:lnTo>
                    <a:lnTo>
                      <a:pt x="666" y="10"/>
                    </a:lnTo>
                    <a:lnTo>
                      <a:pt x="640" y="10"/>
                    </a:lnTo>
                    <a:lnTo>
                      <a:pt x="608" y="12"/>
                    </a:lnTo>
                    <a:lnTo>
                      <a:pt x="574" y="20"/>
                    </a:lnTo>
                    <a:lnTo>
                      <a:pt x="574" y="20"/>
                    </a:lnTo>
                    <a:lnTo>
                      <a:pt x="556" y="22"/>
                    </a:lnTo>
                    <a:lnTo>
                      <a:pt x="540" y="22"/>
                    </a:lnTo>
                    <a:lnTo>
                      <a:pt x="526" y="20"/>
                    </a:lnTo>
                    <a:lnTo>
                      <a:pt x="514" y="16"/>
                    </a:lnTo>
                    <a:lnTo>
                      <a:pt x="500" y="14"/>
                    </a:lnTo>
                    <a:lnTo>
                      <a:pt x="490" y="12"/>
                    </a:lnTo>
                    <a:lnTo>
                      <a:pt x="478" y="14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4" y="22"/>
                    </a:lnTo>
                    <a:lnTo>
                      <a:pt x="442" y="24"/>
                    </a:lnTo>
                    <a:lnTo>
                      <a:pt x="432" y="24"/>
                    </a:lnTo>
                    <a:lnTo>
                      <a:pt x="422" y="24"/>
                    </a:lnTo>
                    <a:lnTo>
                      <a:pt x="416" y="22"/>
                    </a:lnTo>
                    <a:lnTo>
                      <a:pt x="412" y="24"/>
                    </a:lnTo>
                    <a:lnTo>
                      <a:pt x="416" y="28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30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24" y="48"/>
                    </a:lnTo>
                    <a:lnTo>
                      <a:pt x="414" y="46"/>
                    </a:lnTo>
                    <a:lnTo>
                      <a:pt x="404" y="44"/>
                    </a:lnTo>
                    <a:lnTo>
                      <a:pt x="392" y="42"/>
                    </a:lnTo>
                    <a:lnTo>
                      <a:pt x="384" y="44"/>
                    </a:lnTo>
                    <a:lnTo>
                      <a:pt x="380" y="46"/>
                    </a:lnTo>
                    <a:lnTo>
                      <a:pt x="378" y="50"/>
                    </a:lnTo>
                    <a:lnTo>
                      <a:pt x="378" y="50"/>
                    </a:lnTo>
                    <a:lnTo>
                      <a:pt x="376" y="58"/>
                    </a:lnTo>
                    <a:lnTo>
                      <a:pt x="372" y="62"/>
                    </a:lnTo>
                    <a:lnTo>
                      <a:pt x="366" y="66"/>
                    </a:lnTo>
                    <a:lnTo>
                      <a:pt x="360" y="68"/>
                    </a:lnTo>
                    <a:lnTo>
                      <a:pt x="352" y="70"/>
                    </a:lnTo>
                    <a:lnTo>
                      <a:pt x="340" y="70"/>
                    </a:lnTo>
                    <a:lnTo>
                      <a:pt x="312" y="68"/>
                    </a:lnTo>
                    <a:lnTo>
                      <a:pt x="312" y="68"/>
                    </a:lnTo>
                    <a:lnTo>
                      <a:pt x="300" y="66"/>
                    </a:lnTo>
                    <a:lnTo>
                      <a:pt x="292" y="64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6"/>
                    </a:lnTo>
                    <a:lnTo>
                      <a:pt x="288" y="54"/>
                    </a:lnTo>
                    <a:lnTo>
                      <a:pt x="280" y="52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50" y="52"/>
                    </a:lnTo>
                    <a:lnTo>
                      <a:pt x="244" y="52"/>
                    </a:lnTo>
                    <a:lnTo>
                      <a:pt x="244" y="56"/>
                    </a:lnTo>
                    <a:lnTo>
                      <a:pt x="246" y="60"/>
                    </a:lnTo>
                    <a:lnTo>
                      <a:pt x="248" y="64"/>
                    </a:lnTo>
                    <a:lnTo>
                      <a:pt x="248" y="66"/>
                    </a:lnTo>
                    <a:lnTo>
                      <a:pt x="248" y="68"/>
                    </a:lnTo>
                    <a:lnTo>
                      <a:pt x="240" y="72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08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12" y="82"/>
                    </a:lnTo>
                    <a:lnTo>
                      <a:pt x="224" y="86"/>
                    </a:lnTo>
                    <a:lnTo>
                      <a:pt x="248" y="92"/>
                    </a:lnTo>
                    <a:lnTo>
                      <a:pt x="254" y="94"/>
                    </a:lnTo>
                    <a:lnTo>
                      <a:pt x="252" y="96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38" y="98"/>
                    </a:lnTo>
                    <a:lnTo>
                      <a:pt x="228" y="98"/>
                    </a:lnTo>
                    <a:lnTo>
                      <a:pt x="206" y="92"/>
                    </a:lnTo>
                    <a:lnTo>
                      <a:pt x="194" y="90"/>
                    </a:lnTo>
                    <a:lnTo>
                      <a:pt x="180" y="88"/>
                    </a:lnTo>
                    <a:lnTo>
                      <a:pt x="166" y="86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30" y="92"/>
                    </a:lnTo>
                    <a:lnTo>
                      <a:pt x="120" y="94"/>
                    </a:lnTo>
                    <a:lnTo>
                      <a:pt x="112" y="98"/>
                    </a:lnTo>
                    <a:lnTo>
                      <a:pt x="108" y="102"/>
                    </a:lnTo>
                    <a:lnTo>
                      <a:pt x="104" y="106"/>
                    </a:lnTo>
                    <a:lnTo>
                      <a:pt x="100" y="106"/>
                    </a:lnTo>
                    <a:lnTo>
                      <a:pt x="92" y="108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66" y="104"/>
                    </a:lnTo>
                    <a:lnTo>
                      <a:pt x="50" y="104"/>
                    </a:lnTo>
                    <a:lnTo>
                      <a:pt x="36" y="108"/>
                    </a:lnTo>
                    <a:lnTo>
                      <a:pt x="22" y="112"/>
                    </a:lnTo>
                    <a:lnTo>
                      <a:pt x="12" y="118"/>
                    </a:lnTo>
                    <a:lnTo>
                      <a:pt x="4" y="124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8" y="142"/>
                    </a:lnTo>
                    <a:lnTo>
                      <a:pt x="12" y="144"/>
                    </a:lnTo>
                    <a:lnTo>
                      <a:pt x="16" y="144"/>
                    </a:lnTo>
                    <a:lnTo>
                      <a:pt x="22" y="144"/>
                    </a:lnTo>
                    <a:lnTo>
                      <a:pt x="32" y="144"/>
                    </a:lnTo>
                    <a:lnTo>
                      <a:pt x="36" y="144"/>
                    </a:lnTo>
                    <a:lnTo>
                      <a:pt x="44" y="148"/>
                    </a:lnTo>
                    <a:lnTo>
                      <a:pt x="44" y="14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50" name="Freeform 6107">
                <a:extLst>
                  <a:ext uri="{FF2B5EF4-FFF2-40B4-BE49-F238E27FC236}">
                    <a16:creationId xmlns:a16="http://schemas.microsoft.com/office/drawing/2014/main" id="{9C1D5E21-D5BA-44EA-AEFA-9B8B8D887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530" y="1211263"/>
                <a:ext cx="121920" cy="4826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2" y="30"/>
                  </a:cxn>
                  <a:cxn ang="0">
                    <a:pos x="6" y="34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22" y="42"/>
                  </a:cxn>
                  <a:cxn ang="0">
                    <a:pos x="26" y="46"/>
                  </a:cxn>
                  <a:cxn ang="0">
                    <a:pos x="26" y="52"/>
                  </a:cxn>
                  <a:cxn ang="0">
                    <a:pos x="28" y="56"/>
                  </a:cxn>
                  <a:cxn ang="0">
                    <a:pos x="30" y="62"/>
                  </a:cxn>
                  <a:cxn ang="0">
                    <a:pos x="36" y="66"/>
                  </a:cxn>
                  <a:cxn ang="0">
                    <a:pos x="46" y="72"/>
                  </a:cxn>
                  <a:cxn ang="0">
                    <a:pos x="46" y="72"/>
                  </a:cxn>
                  <a:cxn ang="0">
                    <a:pos x="56" y="76"/>
                  </a:cxn>
                  <a:cxn ang="0">
                    <a:pos x="66" y="76"/>
                  </a:cxn>
                  <a:cxn ang="0">
                    <a:pos x="72" y="76"/>
                  </a:cxn>
                  <a:cxn ang="0">
                    <a:pos x="80" y="74"/>
                  </a:cxn>
                  <a:cxn ang="0">
                    <a:pos x="94" y="68"/>
                  </a:cxn>
                  <a:cxn ang="0">
                    <a:pos x="104" y="66"/>
                  </a:cxn>
                  <a:cxn ang="0">
                    <a:pos x="118" y="68"/>
                  </a:cxn>
                  <a:cxn ang="0">
                    <a:pos x="118" y="68"/>
                  </a:cxn>
                  <a:cxn ang="0">
                    <a:pos x="148" y="70"/>
                  </a:cxn>
                  <a:cxn ang="0">
                    <a:pos x="176" y="72"/>
                  </a:cxn>
                  <a:cxn ang="0">
                    <a:pos x="184" y="70"/>
                  </a:cxn>
                  <a:cxn ang="0">
                    <a:pos x="192" y="68"/>
                  </a:cxn>
                  <a:cxn ang="0">
                    <a:pos x="192" y="66"/>
                  </a:cxn>
                  <a:cxn ang="0">
                    <a:pos x="192" y="62"/>
                  </a:cxn>
                  <a:cxn ang="0">
                    <a:pos x="188" y="58"/>
                  </a:cxn>
                  <a:cxn ang="0">
                    <a:pos x="188" y="58"/>
                  </a:cxn>
                  <a:cxn ang="0">
                    <a:pos x="174" y="42"/>
                  </a:cxn>
                  <a:cxn ang="0">
                    <a:pos x="166" y="34"/>
                  </a:cxn>
                  <a:cxn ang="0">
                    <a:pos x="156" y="26"/>
                  </a:cxn>
                  <a:cxn ang="0">
                    <a:pos x="144" y="18"/>
                  </a:cxn>
                  <a:cxn ang="0">
                    <a:pos x="130" y="12"/>
                  </a:cxn>
                  <a:cxn ang="0">
                    <a:pos x="114" y="10"/>
                  </a:cxn>
                  <a:cxn ang="0">
                    <a:pos x="96" y="10"/>
                  </a:cxn>
                  <a:cxn ang="0">
                    <a:pos x="96" y="10"/>
                  </a:cxn>
                  <a:cxn ang="0">
                    <a:pos x="76" y="8"/>
                  </a:cxn>
                  <a:cxn ang="0">
                    <a:pos x="58" y="6"/>
                  </a:cxn>
                  <a:cxn ang="0">
                    <a:pos x="30" y="2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192" h="76">
                    <a:moveTo>
                      <a:pt x="2" y="16"/>
                    </a:moveTo>
                    <a:lnTo>
                      <a:pt x="2" y="16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42"/>
                    </a:lnTo>
                    <a:lnTo>
                      <a:pt x="26" y="46"/>
                    </a:lnTo>
                    <a:lnTo>
                      <a:pt x="26" y="52"/>
                    </a:lnTo>
                    <a:lnTo>
                      <a:pt x="28" y="56"/>
                    </a:lnTo>
                    <a:lnTo>
                      <a:pt x="30" y="62"/>
                    </a:lnTo>
                    <a:lnTo>
                      <a:pt x="36" y="66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56" y="76"/>
                    </a:lnTo>
                    <a:lnTo>
                      <a:pt x="66" y="76"/>
                    </a:lnTo>
                    <a:lnTo>
                      <a:pt x="72" y="76"/>
                    </a:lnTo>
                    <a:lnTo>
                      <a:pt x="80" y="74"/>
                    </a:lnTo>
                    <a:lnTo>
                      <a:pt x="94" y="68"/>
                    </a:lnTo>
                    <a:lnTo>
                      <a:pt x="104" y="66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48" y="70"/>
                    </a:lnTo>
                    <a:lnTo>
                      <a:pt x="176" y="72"/>
                    </a:lnTo>
                    <a:lnTo>
                      <a:pt x="184" y="70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2" y="62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74" y="42"/>
                    </a:lnTo>
                    <a:lnTo>
                      <a:pt x="166" y="34"/>
                    </a:lnTo>
                    <a:lnTo>
                      <a:pt x="156" y="26"/>
                    </a:lnTo>
                    <a:lnTo>
                      <a:pt x="144" y="18"/>
                    </a:lnTo>
                    <a:lnTo>
                      <a:pt x="130" y="12"/>
                    </a:lnTo>
                    <a:lnTo>
                      <a:pt x="114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76" y="8"/>
                    </a:lnTo>
                    <a:lnTo>
                      <a:pt x="58" y="6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Freeform 6108">
                <a:extLst>
                  <a:ext uri="{FF2B5EF4-FFF2-40B4-BE49-F238E27FC236}">
                    <a16:creationId xmlns:a16="http://schemas.microsoft.com/office/drawing/2014/main" id="{7D5876BB-1416-4CE5-8E4A-00FF40740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760" y="1103313"/>
                <a:ext cx="29210" cy="1143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8" y="18"/>
                  </a:cxn>
                  <a:cxn ang="0">
                    <a:pos x="14" y="18"/>
                  </a:cxn>
                  <a:cxn ang="0">
                    <a:pos x="30" y="12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2" y="2"/>
                  </a:cxn>
                  <a:cxn ang="0">
                    <a:pos x="16" y="6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2" y="18"/>
                  </a:cxn>
                </a:cxnLst>
                <a:rect l="0" t="0" r="r" b="b"/>
                <a:pathLst>
                  <a:path w="46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30" y="12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2" y="2"/>
                    </a:lnTo>
                    <a:lnTo>
                      <a:pt x="16" y="6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Freeform 6109">
                <a:extLst>
                  <a:ext uri="{FF2B5EF4-FFF2-40B4-BE49-F238E27FC236}">
                    <a16:creationId xmlns:a16="http://schemas.microsoft.com/office/drawing/2014/main" id="{365FEC51-7D41-4D35-A8FA-280714FA8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530" y="1190943"/>
                <a:ext cx="138430" cy="102870"/>
              </a:xfrm>
              <a:custGeom>
                <a:avLst/>
                <a:gdLst/>
                <a:ahLst/>
                <a:cxnLst>
                  <a:cxn ang="0">
                    <a:pos x="166" y="92"/>
                  </a:cxn>
                  <a:cxn ang="0">
                    <a:pos x="186" y="66"/>
                  </a:cxn>
                  <a:cxn ang="0">
                    <a:pos x="216" y="36"/>
                  </a:cxn>
                  <a:cxn ang="0">
                    <a:pos x="218" y="28"/>
                  </a:cxn>
                  <a:cxn ang="0">
                    <a:pos x="216" y="22"/>
                  </a:cxn>
                  <a:cxn ang="0">
                    <a:pos x="204" y="16"/>
                  </a:cxn>
                  <a:cxn ang="0">
                    <a:pos x="190" y="12"/>
                  </a:cxn>
                  <a:cxn ang="0">
                    <a:pos x="172" y="12"/>
                  </a:cxn>
                  <a:cxn ang="0">
                    <a:pos x="156" y="16"/>
                  </a:cxn>
                  <a:cxn ang="0">
                    <a:pos x="140" y="12"/>
                  </a:cxn>
                  <a:cxn ang="0">
                    <a:pos x="122" y="4"/>
                  </a:cxn>
                  <a:cxn ang="0">
                    <a:pos x="106" y="0"/>
                  </a:cxn>
                  <a:cxn ang="0">
                    <a:pos x="84" y="0"/>
                  </a:cxn>
                  <a:cxn ang="0">
                    <a:pos x="48" y="6"/>
                  </a:cxn>
                  <a:cxn ang="0">
                    <a:pos x="20" y="16"/>
                  </a:cxn>
                  <a:cxn ang="0">
                    <a:pos x="16" y="24"/>
                  </a:cxn>
                  <a:cxn ang="0">
                    <a:pos x="22" y="30"/>
                  </a:cxn>
                  <a:cxn ang="0">
                    <a:pos x="18" y="32"/>
                  </a:cxn>
                  <a:cxn ang="0">
                    <a:pos x="6" y="32"/>
                  </a:cxn>
                  <a:cxn ang="0">
                    <a:pos x="0" y="48"/>
                  </a:cxn>
                  <a:cxn ang="0">
                    <a:pos x="0" y="74"/>
                  </a:cxn>
                  <a:cxn ang="0">
                    <a:pos x="2" y="98"/>
                  </a:cxn>
                  <a:cxn ang="0">
                    <a:pos x="10" y="114"/>
                  </a:cxn>
                  <a:cxn ang="0">
                    <a:pos x="20" y="134"/>
                  </a:cxn>
                  <a:cxn ang="0">
                    <a:pos x="20" y="142"/>
                  </a:cxn>
                  <a:cxn ang="0">
                    <a:pos x="22" y="154"/>
                  </a:cxn>
                  <a:cxn ang="0">
                    <a:pos x="30" y="156"/>
                  </a:cxn>
                  <a:cxn ang="0">
                    <a:pos x="54" y="156"/>
                  </a:cxn>
                  <a:cxn ang="0">
                    <a:pos x="62" y="160"/>
                  </a:cxn>
                  <a:cxn ang="0">
                    <a:pos x="70" y="160"/>
                  </a:cxn>
                  <a:cxn ang="0">
                    <a:pos x="76" y="146"/>
                  </a:cxn>
                  <a:cxn ang="0">
                    <a:pos x="82" y="138"/>
                  </a:cxn>
                  <a:cxn ang="0">
                    <a:pos x="90" y="132"/>
                  </a:cxn>
                  <a:cxn ang="0">
                    <a:pos x="90" y="122"/>
                  </a:cxn>
                  <a:cxn ang="0">
                    <a:pos x="86" y="114"/>
                  </a:cxn>
                  <a:cxn ang="0">
                    <a:pos x="84" y="106"/>
                  </a:cxn>
                  <a:cxn ang="0">
                    <a:pos x="88" y="104"/>
                  </a:cxn>
                  <a:cxn ang="0">
                    <a:pos x="112" y="106"/>
                  </a:cxn>
                  <a:cxn ang="0">
                    <a:pos x="142" y="106"/>
                  </a:cxn>
                  <a:cxn ang="0">
                    <a:pos x="156" y="102"/>
                  </a:cxn>
                  <a:cxn ang="0">
                    <a:pos x="166" y="92"/>
                  </a:cxn>
                </a:cxnLst>
                <a:rect l="0" t="0" r="r" b="b"/>
                <a:pathLst>
                  <a:path w="218" h="162">
                    <a:moveTo>
                      <a:pt x="166" y="92"/>
                    </a:moveTo>
                    <a:lnTo>
                      <a:pt x="166" y="92"/>
                    </a:lnTo>
                    <a:lnTo>
                      <a:pt x="176" y="80"/>
                    </a:lnTo>
                    <a:lnTo>
                      <a:pt x="186" y="66"/>
                    </a:lnTo>
                    <a:lnTo>
                      <a:pt x="208" y="46"/>
                    </a:lnTo>
                    <a:lnTo>
                      <a:pt x="216" y="36"/>
                    </a:lnTo>
                    <a:lnTo>
                      <a:pt x="218" y="32"/>
                    </a:lnTo>
                    <a:lnTo>
                      <a:pt x="218" y="28"/>
                    </a:lnTo>
                    <a:lnTo>
                      <a:pt x="218" y="24"/>
                    </a:lnTo>
                    <a:lnTo>
                      <a:pt x="216" y="22"/>
                    </a:lnTo>
                    <a:lnTo>
                      <a:pt x="210" y="18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90" y="12"/>
                    </a:lnTo>
                    <a:lnTo>
                      <a:pt x="180" y="12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16"/>
                    </a:lnTo>
                    <a:lnTo>
                      <a:pt x="148" y="16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22" y="4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0" y="10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4" y="36"/>
                    </a:lnTo>
                    <a:lnTo>
                      <a:pt x="0" y="4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8"/>
                    </a:lnTo>
                    <a:lnTo>
                      <a:pt x="2" y="98"/>
                    </a:lnTo>
                    <a:lnTo>
                      <a:pt x="6" y="108"/>
                    </a:lnTo>
                    <a:lnTo>
                      <a:pt x="10" y="114"/>
                    </a:lnTo>
                    <a:lnTo>
                      <a:pt x="18" y="126"/>
                    </a:lnTo>
                    <a:lnTo>
                      <a:pt x="20" y="134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50"/>
                    </a:lnTo>
                    <a:lnTo>
                      <a:pt x="22" y="154"/>
                    </a:lnTo>
                    <a:lnTo>
                      <a:pt x="26" y="156"/>
                    </a:lnTo>
                    <a:lnTo>
                      <a:pt x="30" y="156"/>
                    </a:lnTo>
                    <a:lnTo>
                      <a:pt x="46" y="156"/>
                    </a:lnTo>
                    <a:lnTo>
                      <a:pt x="54" y="156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68" y="162"/>
                    </a:lnTo>
                    <a:lnTo>
                      <a:pt x="70" y="160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8" y="140"/>
                    </a:lnTo>
                    <a:lnTo>
                      <a:pt x="82" y="138"/>
                    </a:lnTo>
                    <a:lnTo>
                      <a:pt x="88" y="134"/>
                    </a:lnTo>
                    <a:lnTo>
                      <a:pt x="90" y="132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4" y="110"/>
                    </a:lnTo>
                    <a:lnTo>
                      <a:pt x="84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98" y="104"/>
                    </a:lnTo>
                    <a:lnTo>
                      <a:pt x="112" y="106"/>
                    </a:lnTo>
                    <a:lnTo>
                      <a:pt x="128" y="108"/>
                    </a:lnTo>
                    <a:lnTo>
                      <a:pt x="142" y="106"/>
                    </a:lnTo>
                    <a:lnTo>
                      <a:pt x="150" y="106"/>
                    </a:lnTo>
                    <a:lnTo>
                      <a:pt x="156" y="102"/>
                    </a:lnTo>
                    <a:lnTo>
                      <a:pt x="162" y="98"/>
                    </a:lnTo>
                    <a:lnTo>
                      <a:pt x="166" y="92"/>
                    </a:lnTo>
                    <a:lnTo>
                      <a:pt x="166" y="9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Freeform 6110">
                <a:extLst>
                  <a:ext uri="{FF2B5EF4-FFF2-40B4-BE49-F238E27FC236}">
                    <a16:creationId xmlns:a16="http://schemas.microsoft.com/office/drawing/2014/main" id="{F54CE57D-A155-413E-B415-073D74E7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970" y="1573213"/>
                <a:ext cx="176530" cy="121920"/>
              </a:xfrm>
              <a:custGeom>
                <a:avLst/>
                <a:gdLst/>
                <a:ahLst/>
                <a:cxnLst>
                  <a:cxn ang="0">
                    <a:pos x="272" y="132"/>
                  </a:cxn>
                  <a:cxn ang="0">
                    <a:pos x="258" y="122"/>
                  </a:cxn>
                  <a:cxn ang="0">
                    <a:pos x="250" y="126"/>
                  </a:cxn>
                  <a:cxn ang="0">
                    <a:pos x="236" y="124"/>
                  </a:cxn>
                  <a:cxn ang="0">
                    <a:pos x="228" y="120"/>
                  </a:cxn>
                  <a:cxn ang="0">
                    <a:pos x="220" y="102"/>
                  </a:cxn>
                  <a:cxn ang="0">
                    <a:pos x="212" y="88"/>
                  </a:cxn>
                  <a:cxn ang="0">
                    <a:pos x="192" y="78"/>
                  </a:cxn>
                  <a:cxn ang="0">
                    <a:pos x="178" y="72"/>
                  </a:cxn>
                  <a:cxn ang="0">
                    <a:pos x="140" y="46"/>
                  </a:cxn>
                  <a:cxn ang="0">
                    <a:pos x="122" y="34"/>
                  </a:cxn>
                  <a:cxn ang="0">
                    <a:pos x="110" y="34"/>
                  </a:cxn>
                  <a:cxn ang="0">
                    <a:pos x="106" y="36"/>
                  </a:cxn>
                  <a:cxn ang="0">
                    <a:pos x="100" y="40"/>
                  </a:cxn>
                  <a:cxn ang="0">
                    <a:pos x="96" y="38"/>
                  </a:cxn>
                  <a:cxn ang="0">
                    <a:pos x="86" y="24"/>
                  </a:cxn>
                  <a:cxn ang="0">
                    <a:pos x="76" y="8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54" y="6"/>
                  </a:cxn>
                  <a:cxn ang="0">
                    <a:pos x="42" y="26"/>
                  </a:cxn>
                  <a:cxn ang="0">
                    <a:pos x="36" y="58"/>
                  </a:cxn>
                  <a:cxn ang="0">
                    <a:pos x="34" y="90"/>
                  </a:cxn>
                  <a:cxn ang="0">
                    <a:pos x="38" y="106"/>
                  </a:cxn>
                  <a:cxn ang="0">
                    <a:pos x="38" y="116"/>
                  </a:cxn>
                  <a:cxn ang="0">
                    <a:pos x="34" y="124"/>
                  </a:cxn>
                  <a:cxn ang="0">
                    <a:pos x="18" y="134"/>
                  </a:cxn>
                  <a:cxn ang="0">
                    <a:pos x="4" y="142"/>
                  </a:cxn>
                  <a:cxn ang="0">
                    <a:pos x="0" y="150"/>
                  </a:cxn>
                  <a:cxn ang="0">
                    <a:pos x="4" y="158"/>
                  </a:cxn>
                  <a:cxn ang="0">
                    <a:pos x="4" y="160"/>
                  </a:cxn>
                  <a:cxn ang="0">
                    <a:pos x="16" y="162"/>
                  </a:cxn>
                  <a:cxn ang="0">
                    <a:pos x="50" y="156"/>
                  </a:cxn>
                  <a:cxn ang="0">
                    <a:pos x="64" y="156"/>
                  </a:cxn>
                  <a:cxn ang="0">
                    <a:pos x="66" y="162"/>
                  </a:cxn>
                  <a:cxn ang="0">
                    <a:pos x="66" y="166"/>
                  </a:cxn>
                  <a:cxn ang="0">
                    <a:pos x="70" y="182"/>
                  </a:cxn>
                  <a:cxn ang="0">
                    <a:pos x="82" y="190"/>
                  </a:cxn>
                  <a:cxn ang="0">
                    <a:pos x="96" y="190"/>
                  </a:cxn>
                  <a:cxn ang="0">
                    <a:pos x="110" y="176"/>
                  </a:cxn>
                  <a:cxn ang="0">
                    <a:pos x="114" y="166"/>
                  </a:cxn>
                  <a:cxn ang="0">
                    <a:pos x="124" y="160"/>
                  </a:cxn>
                  <a:cxn ang="0">
                    <a:pos x="134" y="158"/>
                  </a:cxn>
                  <a:cxn ang="0">
                    <a:pos x="142" y="150"/>
                  </a:cxn>
                  <a:cxn ang="0">
                    <a:pos x="144" y="142"/>
                  </a:cxn>
                  <a:cxn ang="0">
                    <a:pos x="154" y="128"/>
                  </a:cxn>
                  <a:cxn ang="0">
                    <a:pos x="170" y="124"/>
                  </a:cxn>
                  <a:cxn ang="0">
                    <a:pos x="184" y="130"/>
                  </a:cxn>
                  <a:cxn ang="0">
                    <a:pos x="192" y="142"/>
                  </a:cxn>
                  <a:cxn ang="0">
                    <a:pos x="194" y="148"/>
                  </a:cxn>
                  <a:cxn ang="0">
                    <a:pos x="198" y="154"/>
                  </a:cxn>
                  <a:cxn ang="0">
                    <a:pos x="214" y="156"/>
                  </a:cxn>
                  <a:cxn ang="0">
                    <a:pos x="232" y="160"/>
                  </a:cxn>
                  <a:cxn ang="0">
                    <a:pos x="254" y="162"/>
                  </a:cxn>
                  <a:cxn ang="0">
                    <a:pos x="272" y="158"/>
                  </a:cxn>
                  <a:cxn ang="0">
                    <a:pos x="278" y="148"/>
                  </a:cxn>
                  <a:cxn ang="0">
                    <a:pos x="272" y="132"/>
                  </a:cxn>
                </a:cxnLst>
                <a:rect l="0" t="0" r="r" b="b"/>
                <a:pathLst>
                  <a:path w="278" h="192">
                    <a:moveTo>
                      <a:pt x="272" y="132"/>
                    </a:moveTo>
                    <a:lnTo>
                      <a:pt x="272" y="132"/>
                    </a:lnTo>
                    <a:lnTo>
                      <a:pt x="262" y="122"/>
                    </a:lnTo>
                    <a:lnTo>
                      <a:pt x="258" y="122"/>
                    </a:lnTo>
                    <a:lnTo>
                      <a:pt x="256" y="122"/>
                    </a:lnTo>
                    <a:lnTo>
                      <a:pt x="250" y="126"/>
                    </a:lnTo>
                    <a:lnTo>
                      <a:pt x="244" y="126"/>
                    </a:lnTo>
                    <a:lnTo>
                      <a:pt x="236" y="124"/>
                    </a:lnTo>
                    <a:lnTo>
                      <a:pt x="236" y="124"/>
                    </a:lnTo>
                    <a:lnTo>
                      <a:pt x="228" y="120"/>
                    </a:lnTo>
                    <a:lnTo>
                      <a:pt x="224" y="114"/>
                    </a:lnTo>
                    <a:lnTo>
                      <a:pt x="220" y="102"/>
                    </a:lnTo>
                    <a:lnTo>
                      <a:pt x="218" y="96"/>
                    </a:lnTo>
                    <a:lnTo>
                      <a:pt x="212" y="88"/>
                    </a:lnTo>
                    <a:lnTo>
                      <a:pt x="204" y="82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78" y="72"/>
                    </a:lnTo>
                    <a:lnTo>
                      <a:pt x="164" y="64"/>
                    </a:lnTo>
                    <a:lnTo>
                      <a:pt x="140" y="46"/>
                    </a:lnTo>
                    <a:lnTo>
                      <a:pt x="130" y="38"/>
                    </a:lnTo>
                    <a:lnTo>
                      <a:pt x="122" y="34"/>
                    </a:lnTo>
                    <a:lnTo>
                      <a:pt x="114" y="32"/>
                    </a:lnTo>
                    <a:lnTo>
                      <a:pt x="110" y="34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4" y="38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0" y="32"/>
                    </a:lnTo>
                    <a:lnTo>
                      <a:pt x="86" y="24"/>
                    </a:lnTo>
                    <a:lnTo>
                      <a:pt x="82" y="14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4" y="6"/>
                    </a:lnTo>
                    <a:lnTo>
                      <a:pt x="48" y="14"/>
                    </a:lnTo>
                    <a:lnTo>
                      <a:pt x="42" y="26"/>
                    </a:lnTo>
                    <a:lnTo>
                      <a:pt x="38" y="42"/>
                    </a:lnTo>
                    <a:lnTo>
                      <a:pt x="36" y="58"/>
                    </a:lnTo>
                    <a:lnTo>
                      <a:pt x="34" y="74"/>
                    </a:lnTo>
                    <a:lnTo>
                      <a:pt x="34" y="90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6" y="122"/>
                    </a:lnTo>
                    <a:lnTo>
                      <a:pt x="34" y="124"/>
                    </a:lnTo>
                    <a:lnTo>
                      <a:pt x="26" y="130"/>
                    </a:lnTo>
                    <a:lnTo>
                      <a:pt x="18" y="134"/>
                    </a:lnTo>
                    <a:lnTo>
                      <a:pt x="10" y="138"/>
                    </a:lnTo>
                    <a:lnTo>
                      <a:pt x="4" y="142"/>
                    </a:lnTo>
                    <a:lnTo>
                      <a:pt x="2" y="146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8" y="162"/>
                    </a:lnTo>
                    <a:lnTo>
                      <a:pt x="16" y="162"/>
                    </a:lnTo>
                    <a:lnTo>
                      <a:pt x="38" y="158"/>
                    </a:lnTo>
                    <a:lnTo>
                      <a:pt x="50" y="156"/>
                    </a:lnTo>
                    <a:lnTo>
                      <a:pt x="60" y="156"/>
                    </a:lnTo>
                    <a:lnTo>
                      <a:pt x="64" y="156"/>
                    </a:lnTo>
                    <a:lnTo>
                      <a:pt x="66" y="158"/>
                    </a:lnTo>
                    <a:lnTo>
                      <a:pt x="66" y="162"/>
                    </a:lnTo>
                    <a:lnTo>
                      <a:pt x="66" y="166"/>
                    </a:lnTo>
                    <a:lnTo>
                      <a:pt x="66" y="166"/>
                    </a:lnTo>
                    <a:lnTo>
                      <a:pt x="66" y="174"/>
                    </a:lnTo>
                    <a:lnTo>
                      <a:pt x="70" y="182"/>
                    </a:lnTo>
                    <a:lnTo>
                      <a:pt x="74" y="188"/>
                    </a:lnTo>
                    <a:lnTo>
                      <a:pt x="82" y="190"/>
                    </a:lnTo>
                    <a:lnTo>
                      <a:pt x="88" y="192"/>
                    </a:lnTo>
                    <a:lnTo>
                      <a:pt x="96" y="190"/>
                    </a:lnTo>
                    <a:lnTo>
                      <a:pt x="104" y="184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4" y="166"/>
                    </a:lnTo>
                    <a:lnTo>
                      <a:pt x="120" y="162"/>
                    </a:lnTo>
                    <a:lnTo>
                      <a:pt x="124" y="160"/>
                    </a:lnTo>
                    <a:lnTo>
                      <a:pt x="130" y="158"/>
                    </a:lnTo>
                    <a:lnTo>
                      <a:pt x="134" y="158"/>
                    </a:lnTo>
                    <a:lnTo>
                      <a:pt x="138" y="156"/>
                    </a:lnTo>
                    <a:lnTo>
                      <a:pt x="142" y="150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8" y="134"/>
                    </a:lnTo>
                    <a:lnTo>
                      <a:pt x="154" y="128"/>
                    </a:lnTo>
                    <a:lnTo>
                      <a:pt x="162" y="124"/>
                    </a:lnTo>
                    <a:lnTo>
                      <a:pt x="170" y="124"/>
                    </a:lnTo>
                    <a:lnTo>
                      <a:pt x="178" y="126"/>
                    </a:lnTo>
                    <a:lnTo>
                      <a:pt x="184" y="130"/>
                    </a:lnTo>
                    <a:lnTo>
                      <a:pt x="190" y="136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4" y="148"/>
                    </a:lnTo>
                    <a:lnTo>
                      <a:pt x="196" y="152"/>
                    </a:lnTo>
                    <a:lnTo>
                      <a:pt x="198" y="154"/>
                    </a:lnTo>
                    <a:lnTo>
                      <a:pt x="202" y="156"/>
                    </a:lnTo>
                    <a:lnTo>
                      <a:pt x="214" y="156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44" y="162"/>
                    </a:lnTo>
                    <a:lnTo>
                      <a:pt x="254" y="162"/>
                    </a:lnTo>
                    <a:lnTo>
                      <a:pt x="264" y="160"/>
                    </a:lnTo>
                    <a:lnTo>
                      <a:pt x="272" y="158"/>
                    </a:lnTo>
                    <a:lnTo>
                      <a:pt x="276" y="154"/>
                    </a:lnTo>
                    <a:lnTo>
                      <a:pt x="278" y="148"/>
                    </a:lnTo>
                    <a:lnTo>
                      <a:pt x="278" y="140"/>
                    </a:lnTo>
                    <a:lnTo>
                      <a:pt x="272" y="132"/>
                    </a:lnTo>
                    <a:lnTo>
                      <a:pt x="272" y="1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Freeform 6111">
                <a:extLst>
                  <a:ext uri="{FF2B5EF4-FFF2-40B4-BE49-F238E27FC236}">
                    <a16:creationId xmlns:a16="http://schemas.microsoft.com/office/drawing/2014/main" id="{4E486653-D84B-497C-A26E-1F4C201CE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0" y="1465263"/>
                <a:ext cx="15240" cy="24130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8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6"/>
                  </a:cxn>
                  <a:cxn ang="0">
                    <a:pos x="24" y="30"/>
                  </a:cxn>
                  <a:cxn ang="0">
                    <a:pos x="24" y="1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</a:cxnLst>
                <a:rect l="0" t="0" r="r" b="b"/>
                <a:pathLst>
                  <a:path w="24" h="38">
                    <a:moveTo>
                      <a:pt x="4" y="28"/>
                    </a:moveTo>
                    <a:lnTo>
                      <a:pt x="4" y="28"/>
                    </a:lnTo>
                    <a:lnTo>
                      <a:pt x="12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4" y="30"/>
                    </a:lnTo>
                    <a:lnTo>
                      <a:pt x="24" y="1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Freeform 6112">
                <a:extLst>
                  <a:ext uri="{FF2B5EF4-FFF2-40B4-BE49-F238E27FC236}">
                    <a16:creationId xmlns:a16="http://schemas.microsoft.com/office/drawing/2014/main" id="{56F7CACE-3AE9-447E-A567-7846EED58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060" y="1697673"/>
                <a:ext cx="52070" cy="36830"/>
              </a:xfrm>
              <a:custGeom>
                <a:avLst/>
                <a:gdLst/>
                <a:ahLst/>
                <a:cxnLst>
                  <a:cxn ang="0">
                    <a:pos x="78" y="4"/>
                  </a:cxn>
                  <a:cxn ang="0">
                    <a:pos x="78" y="4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38" y="6"/>
                  </a:cxn>
                  <a:cxn ang="0">
                    <a:pos x="24" y="14"/>
                  </a:cxn>
                  <a:cxn ang="0">
                    <a:pos x="12" y="22"/>
                  </a:cxn>
                  <a:cxn ang="0">
                    <a:pos x="4" y="32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10" y="56"/>
                  </a:cxn>
                  <a:cxn ang="0">
                    <a:pos x="16" y="58"/>
                  </a:cxn>
                  <a:cxn ang="0">
                    <a:pos x="22" y="58"/>
                  </a:cxn>
                  <a:cxn ang="0">
                    <a:pos x="28" y="56"/>
                  </a:cxn>
                  <a:cxn ang="0">
                    <a:pos x="42" y="50"/>
                  </a:cxn>
                  <a:cxn ang="0">
                    <a:pos x="58" y="42"/>
                  </a:cxn>
                  <a:cxn ang="0">
                    <a:pos x="70" y="32"/>
                  </a:cxn>
                  <a:cxn ang="0">
                    <a:pos x="78" y="20"/>
                  </a:cxn>
                  <a:cxn ang="0">
                    <a:pos x="80" y="16"/>
                  </a:cxn>
                  <a:cxn ang="0">
                    <a:pos x="82" y="10"/>
                  </a:cxn>
                  <a:cxn ang="0">
                    <a:pos x="80" y="6"/>
                  </a:cxn>
                  <a:cxn ang="0">
                    <a:pos x="78" y="4"/>
                  </a:cxn>
                  <a:cxn ang="0">
                    <a:pos x="78" y="4"/>
                  </a:cxn>
                </a:cxnLst>
                <a:rect l="0" t="0" r="r" b="b"/>
                <a:pathLst>
                  <a:path w="82" h="58">
                    <a:moveTo>
                      <a:pt x="78" y="4"/>
                    </a:moveTo>
                    <a:lnTo>
                      <a:pt x="78" y="4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38" y="6"/>
                    </a:lnTo>
                    <a:lnTo>
                      <a:pt x="24" y="14"/>
                    </a:lnTo>
                    <a:lnTo>
                      <a:pt x="12" y="2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16" y="58"/>
                    </a:lnTo>
                    <a:lnTo>
                      <a:pt x="22" y="58"/>
                    </a:lnTo>
                    <a:lnTo>
                      <a:pt x="28" y="56"/>
                    </a:lnTo>
                    <a:lnTo>
                      <a:pt x="42" y="50"/>
                    </a:lnTo>
                    <a:lnTo>
                      <a:pt x="58" y="42"/>
                    </a:lnTo>
                    <a:lnTo>
                      <a:pt x="70" y="32"/>
                    </a:lnTo>
                    <a:lnTo>
                      <a:pt x="78" y="20"/>
                    </a:lnTo>
                    <a:lnTo>
                      <a:pt x="80" y="16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Freeform 6113">
                <a:extLst>
                  <a:ext uri="{FF2B5EF4-FFF2-40B4-BE49-F238E27FC236}">
                    <a16:creationId xmlns:a16="http://schemas.microsoft.com/office/drawing/2014/main" id="{FEB6DB0F-C706-47A8-9A5E-1ADE86913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630" y="1230313"/>
                <a:ext cx="467360" cy="227330"/>
              </a:xfrm>
              <a:custGeom>
                <a:avLst/>
                <a:gdLst/>
                <a:ahLst/>
                <a:cxnLst>
                  <a:cxn ang="0">
                    <a:pos x="700" y="272"/>
                  </a:cxn>
                  <a:cxn ang="0">
                    <a:pos x="720" y="274"/>
                  </a:cxn>
                  <a:cxn ang="0">
                    <a:pos x="736" y="254"/>
                  </a:cxn>
                  <a:cxn ang="0">
                    <a:pos x="708" y="238"/>
                  </a:cxn>
                  <a:cxn ang="0">
                    <a:pos x="684" y="224"/>
                  </a:cxn>
                  <a:cxn ang="0">
                    <a:pos x="646" y="206"/>
                  </a:cxn>
                  <a:cxn ang="0">
                    <a:pos x="608" y="190"/>
                  </a:cxn>
                  <a:cxn ang="0">
                    <a:pos x="586" y="166"/>
                  </a:cxn>
                  <a:cxn ang="0">
                    <a:pos x="592" y="128"/>
                  </a:cxn>
                  <a:cxn ang="0">
                    <a:pos x="560" y="58"/>
                  </a:cxn>
                  <a:cxn ang="0">
                    <a:pos x="506" y="10"/>
                  </a:cxn>
                  <a:cxn ang="0">
                    <a:pos x="482" y="10"/>
                  </a:cxn>
                  <a:cxn ang="0">
                    <a:pos x="438" y="8"/>
                  </a:cxn>
                  <a:cxn ang="0">
                    <a:pos x="450" y="68"/>
                  </a:cxn>
                  <a:cxn ang="0">
                    <a:pos x="478" y="114"/>
                  </a:cxn>
                  <a:cxn ang="0">
                    <a:pos x="456" y="132"/>
                  </a:cxn>
                  <a:cxn ang="0">
                    <a:pos x="420" y="68"/>
                  </a:cxn>
                  <a:cxn ang="0">
                    <a:pos x="382" y="40"/>
                  </a:cxn>
                  <a:cxn ang="0">
                    <a:pos x="354" y="26"/>
                  </a:cxn>
                  <a:cxn ang="0">
                    <a:pos x="352" y="40"/>
                  </a:cxn>
                  <a:cxn ang="0">
                    <a:pos x="372" y="58"/>
                  </a:cxn>
                  <a:cxn ang="0">
                    <a:pos x="336" y="62"/>
                  </a:cxn>
                  <a:cxn ang="0">
                    <a:pos x="318" y="74"/>
                  </a:cxn>
                  <a:cxn ang="0">
                    <a:pos x="296" y="40"/>
                  </a:cxn>
                  <a:cxn ang="0">
                    <a:pos x="224" y="38"/>
                  </a:cxn>
                  <a:cxn ang="0">
                    <a:pos x="190" y="60"/>
                  </a:cxn>
                  <a:cxn ang="0">
                    <a:pos x="206" y="32"/>
                  </a:cxn>
                  <a:cxn ang="0">
                    <a:pos x="196" y="2"/>
                  </a:cxn>
                  <a:cxn ang="0">
                    <a:pos x="100" y="26"/>
                  </a:cxn>
                  <a:cxn ang="0">
                    <a:pos x="22" y="72"/>
                  </a:cxn>
                  <a:cxn ang="0">
                    <a:pos x="40" y="86"/>
                  </a:cxn>
                  <a:cxn ang="0">
                    <a:pos x="2" y="116"/>
                  </a:cxn>
                  <a:cxn ang="0">
                    <a:pos x="14" y="130"/>
                  </a:cxn>
                  <a:cxn ang="0">
                    <a:pos x="34" y="146"/>
                  </a:cxn>
                  <a:cxn ang="0">
                    <a:pos x="116" y="140"/>
                  </a:cxn>
                  <a:cxn ang="0">
                    <a:pos x="76" y="160"/>
                  </a:cxn>
                  <a:cxn ang="0">
                    <a:pos x="44" y="192"/>
                  </a:cxn>
                  <a:cxn ang="0">
                    <a:pos x="110" y="204"/>
                  </a:cxn>
                  <a:cxn ang="0">
                    <a:pos x="210" y="202"/>
                  </a:cxn>
                  <a:cxn ang="0">
                    <a:pos x="276" y="214"/>
                  </a:cxn>
                  <a:cxn ang="0">
                    <a:pos x="294" y="230"/>
                  </a:cxn>
                  <a:cxn ang="0">
                    <a:pos x="168" y="230"/>
                  </a:cxn>
                  <a:cxn ang="0">
                    <a:pos x="70" y="254"/>
                  </a:cxn>
                  <a:cxn ang="0">
                    <a:pos x="122" y="300"/>
                  </a:cxn>
                  <a:cxn ang="0">
                    <a:pos x="222" y="308"/>
                  </a:cxn>
                  <a:cxn ang="0">
                    <a:pos x="232" y="350"/>
                  </a:cxn>
                  <a:cxn ang="0">
                    <a:pos x="314" y="358"/>
                  </a:cxn>
                  <a:cxn ang="0">
                    <a:pos x="420" y="332"/>
                  </a:cxn>
                  <a:cxn ang="0">
                    <a:pos x="478" y="318"/>
                  </a:cxn>
                  <a:cxn ang="0">
                    <a:pos x="490" y="296"/>
                  </a:cxn>
                  <a:cxn ang="0">
                    <a:pos x="516" y="294"/>
                  </a:cxn>
                  <a:cxn ang="0">
                    <a:pos x="540" y="312"/>
                  </a:cxn>
                  <a:cxn ang="0">
                    <a:pos x="560" y="324"/>
                  </a:cxn>
                  <a:cxn ang="0">
                    <a:pos x="592" y="328"/>
                  </a:cxn>
                  <a:cxn ang="0">
                    <a:pos x="640" y="334"/>
                  </a:cxn>
                  <a:cxn ang="0">
                    <a:pos x="680" y="324"/>
                  </a:cxn>
                  <a:cxn ang="0">
                    <a:pos x="700" y="306"/>
                  </a:cxn>
                  <a:cxn ang="0">
                    <a:pos x="692" y="288"/>
                  </a:cxn>
                  <a:cxn ang="0">
                    <a:pos x="648" y="300"/>
                  </a:cxn>
                  <a:cxn ang="0">
                    <a:pos x="632" y="278"/>
                  </a:cxn>
                  <a:cxn ang="0">
                    <a:pos x="660" y="282"/>
                  </a:cxn>
                  <a:cxn ang="0">
                    <a:pos x="668" y="272"/>
                  </a:cxn>
                </a:cxnLst>
                <a:rect l="0" t="0" r="r" b="b"/>
                <a:pathLst>
                  <a:path w="736" h="358">
                    <a:moveTo>
                      <a:pt x="674" y="264"/>
                    </a:moveTo>
                    <a:lnTo>
                      <a:pt x="674" y="264"/>
                    </a:lnTo>
                    <a:lnTo>
                      <a:pt x="682" y="262"/>
                    </a:lnTo>
                    <a:lnTo>
                      <a:pt x="686" y="262"/>
                    </a:lnTo>
                    <a:lnTo>
                      <a:pt x="690" y="264"/>
                    </a:lnTo>
                    <a:lnTo>
                      <a:pt x="694" y="268"/>
                    </a:lnTo>
                    <a:lnTo>
                      <a:pt x="700" y="272"/>
                    </a:lnTo>
                    <a:lnTo>
                      <a:pt x="702" y="274"/>
                    </a:lnTo>
                    <a:lnTo>
                      <a:pt x="704" y="272"/>
                    </a:lnTo>
                    <a:lnTo>
                      <a:pt x="704" y="272"/>
                    </a:lnTo>
                    <a:lnTo>
                      <a:pt x="710" y="268"/>
                    </a:lnTo>
                    <a:lnTo>
                      <a:pt x="714" y="268"/>
                    </a:lnTo>
                    <a:lnTo>
                      <a:pt x="718" y="272"/>
                    </a:lnTo>
                    <a:lnTo>
                      <a:pt x="720" y="274"/>
                    </a:lnTo>
                    <a:lnTo>
                      <a:pt x="726" y="274"/>
                    </a:lnTo>
                    <a:lnTo>
                      <a:pt x="726" y="274"/>
                    </a:lnTo>
                    <a:lnTo>
                      <a:pt x="730" y="274"/>
                    </a:lnTo>
                    <a:lnTo>
                      <a:pt x="734" y="272"/>
                    </a:lnTo>
                    <a:lnTo>
                      <a:pt x="736" y="268"/>
                    </a:lnTo>
                    <a:lnTo>
                      <a:pt x="736" y="264"/>
                    </a:lnTo>
                    <a:lnTo>
                      <a:pt x="736" y="254"/>
                    </a:lnTo>
                    <a:lnTo>
                      <a:pt x="734" y="244"/>
                    </a:lnTo>
                    <a:lnTo>
                      <a:pt x="734" y="244"/>
                    </a:lnTo>
                    <a:lnTo>
                      <a:pt x="732" y="240"/>
                    </a:lnTo>
                    <a:lnTo>
                      <a:pt x="728" y="238"/>
                    </a:lnTo>
                    <a:lnTo>
                      <a:pt x="720" y="238"/>
                    </a:lnTo>
                    <a:lnTo>
                      <a:pt x="712" y="238"/>
                    </a:lnTo>
                    <a:lnTo>
                      <a:pt x="708" y="238"/>
                    </a:lnTo>
                    <a:lnTo>
                      <a:pt x="708" y="234"/>
                    </a:lnTo>
                    <a:lnTo>
                      <a:pt x="708" y="234"/>
                    </a:lnTo>
                    <a:lnTo>
                      <a:pt x="706" y="230"/>
                    </a:lnTo>
                    <a:lnTo>
                      <a:pt x="704" y="230"/>
                    </a:lnTo>
                    <a:lnTo>
                      <a:pt x="698" y="228"/>
                    </a:lnTo>
                    <a:lnTo>
                      <a:pt x="692" y="228"/>
                    </a:lnTo>
                    <a:lnTo>
                      <a:pt x="684" y="224"/>
                    </a:lnTo>
                    <a:lnTo>
                      <a:pt x="674" y="218"/>
                    </a:lnTo>
                    <a:lnTo>
                      <a:pt x="660" y="210"/>
                    </a:lnTo>
                    <a:lnTo>
                      <a:pt x="660" y="210"/>
                    </a:lnTo>
                    <a:lnTo>
                      <a:pt x="652" y="204"/>
                    </a:lnTo>
                    <a:lnTo>
                      <a:pt x="648" y="200"/>
                    </a:lnTo>
                    <a:lnTo>
                      <a:pt x="644" y="202"/>
                    </a:lnTo>
                    <a:lnTo>
                      <a:pt x="646" y="206"/>
                    </a:lnTo>
                    <a:lnTo>
                      <a:pt x="646" y="206"/>
                    </a:lnTo>
                    <a:lnTo>
                      <a:pt x="646" y="208"/>
                    </a:lnTo>
                    <a:lnTo>
                      <a:pt x="642" y="210"/>
                    </a:lnTo>
                    <a:lnTo>
                      <a:pt x="632" y="208"/>
                    </a:lnTo>
                    <a:lnTo>
                      <a:pt x="618" y="200"/>
                    </a:lnTo>
                    <a:lnTo>
                      <a:pt x="612" y="196"/>
                    </a:lnTo>
                    <a:lnTo>
                      <a:pt x="608" y="190"/>
                    </a:lnTo>
                    <a:lnTo>
                      <a:pt x="608" y="190"/>
                    </a:lnTo>
                    <a:lnTo>
                      <a:pt x="602" y="184"/>
                    </a:lnTo>
                    <a:lnTo>
                      <a:pt x="598" y="180"/>
                    </a:lnTo>
                    <a:lnTo>
                      <a:pt x="590" y="174"/>
                    </a:lnTo>
                    <a:lnTo>
                      <a:pt x="586" y="172"/>
                    </a:lnTo>
                    <a:lnTo>
                      <a:pt x="584" y="168"/>
                    </a:lnTo>
                    <a:lnTo>
                      <a:pt x="586" y="166"/>
                    </a:lnTo>
                    <a:lnTo>
                      <a:pt x="588" y="162"/>
                    </a:lnTo>
                    <a:lnTo>
                      <a:pt x="588" y="162"/>
                    </a:lnTo>
                    <a:lnTo>
                      <a:pt x="594" y="152"/>
                    </a:lnTo>
                    <a:lnTo>
                      <a:pt x="596" y="146"/>
                    </a:lnTo>
                    <a:lnTo>
                      <a:pt x="596" y="140"/>
                    </a:lnTo>
                    <a:lnTo>
                      <a:pt x="594" y="134"/>
                    </a:lnTo>
                    <a:lnTo>
                      <a:pt x="592" y="128"/>
                    </a:lnTo>
                    <a:lnTo>
                      <a:pt x="588" y="124"/>
                    </a:lnTo>
                    <a:lnTo>
                      <a:pt x="582" y="118"/>
                    </a:lnTo>
                    <a:lnTo>
                      <a:pt x="582" y="118"/>
                    </a:lnTo>
                    <a:lnTo>
                      <a:pt x="576" y="112"/>
                    </a:lnTo>
                    <a:lnTo>
                      <a:pt x="572" y="102"/>
                    </a:lnTo>
                    <a:lnTo>
                      <a:pt x="566" y="82"/>
                    </a:lnTo>
                    <a:lnTo>
                      <a:pt x="560" y="58"/>
                    </a:lnTo>
                    <a:lnTo>
                      <a:pt x="554" y="48"/>
                    </a:lnTo>
                    <a:lnTo>
                      <a:pt x="548" y="38"/>
                    </a:lnTo>
                    <a:lnTo>
                      <a:pt x="548" y="38"/>
                    </a:lnTo>
                    <a:lnTo>
                      <a:pt x="540" y="28"/>
                    </a:lnTo>
                    <a:lnTo>
                      <a:pt x="532" y="24"/>
                    </a:lnTo>
                    <a:lnTo>
                      <a:pt x="522" y="20"/>
                    </a:lnTo>
                    <a:lnTo>
                      <a:pt x="506" y="10"/>
                    </a:lnTo>
                    <a:lnTo>
                      <a:pt x="506" y="10"/>
                    </a:lnTo>
                    <a:lnTo>
                      <a:pt x="498" y="6"/>
                    </a:lnTo>
                    <a:lnTo>
                      <a:pt x="492" y="4"/>
                    </a:lnTo>
                    <a:lnTo>
                      <a:pt x="490" y="4"/>
                    </a:lnTo>
                    <a:lnTo>
                      <a:pt x="488" y="6"/>
                    </a:lnTo>
                    <a:lnTo>
                      <a:pt x="486" y="8"/>
                    </a:lnTo>
                    <a:lnTo>
                      <a:pt x="482" y="10"/>
                    </a:lnTo>
                    <a:lnTo>
                      <a:pt x="476" y="10"/>
                    </a:lnTo>
                    <a:lnTo>
                      <a:pt x="464" y="6"/>
                    </a:lnTo>
                    <a:lnTo>
                      <a:pt x="464" y="6"/>
                    </a:lnTo>
                    <a:lnTo>
                      <a:pt x="450" y="2"/>
                    </a:lnTo>
                    <a:lnTo>
                      <a:pt x="446" y="2"/>
                    </a:lnTo>
                    <a:lnTo>
                      <a:pt x="440" y="4"/>
                    </a:lnTo>
                    <a:lnTo>
                      <a:pt x="438" y="8"/>
                    </a:lnTo>
                    <a:lnTo>
                      <a:pt x="436" y="12"/>
                    </a:lnTo>
                    <a:lnTo>
                      <a:pt x="436" y="20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44" y="38"/>
                    </a:lnTo>
                    <a:lnTo>
                      <a:pt x="446" y="48"/>
                    </a:lnTo>
                    <a:lnTo>
                      <a:pt x="450" y="68"/>
                    </a:lnTo>
                    <a:lnTo>
                      <a:pt x="454" y="78"/>
                    </a:lnTo>
                    <a:lnTo>
                      <a:pt x="458" y="88"/>
                    </a:lnTo>
                    <a:lnTo>
                      <a:pt x="464" y="98"/>
                    </a:lnTo>
                    <a:lnTo>
                      <a:pt x="472" y="106"/>
                    </a:lnTo>
                    <a:lnTo>
                      <a:pt x="472" y="106"/>
                    </a:lnTo>
                    <a:lnTo>
                      <a:pt x="476" y="110"/>
                    </a:lnTo>
                    <a:lnTo>
                      <a:pt x="478" y="114"/>
                    </a:lnTo>
                    <a:lnTo>
                      <a:pt x="478" y="116"/>
                    </a:lnTo>
                    <a:lnTo>
                      <a:pt x="474" y="118"/>
                    </a:lnTo>
                    <a:lnTo>
                      <a:pt x="468" y="122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58" y="130"/>
                    </a:lnTo>
                    <a:lnTo>
                      <a:pt x="456" y="132"/>
                    </a:lnTo>
                    <a:lnTo>
                      <a:pt x="452" y="130"/>
                    </a:lnTo>
                    <a:lnTo>
                      <a:pt x="446" y="122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0" y="94"/>
                    </a:lnTo>
                    <a:lnTo>
                      <a:pt x="426" y="84"/>
                    </a:lnTo>
                    <a:lnTo>
                      <a:pt x="420" y="68"/>
                    </a:lnTo>
                    <a:lnTo>
                      <a:pt x="418" y="62"/>
                    </a:lnTo>
                    <a:lnTo>
                      <a:pt x="412" y="56"/>
                    </a:lnTo>
                    <a:lnTo>
                      <a:pt x="406" y="50"/>
                    </a:lnTo>
                    <a:lnTo>
                      <a:pt x="396" y="46"/>
                    </a:lnTo>
                    <a:lnTo>
                      <a:pt x="396" y="46"/>
                    </a:lnTo>
                    <a:lnTo>
                      <a:pt x="384" y="42"/>
                    </a:lnTo>
                    <a:lnTo>
                      <a:pt x="382" y="40"/>
                    </a:lnTo>
                    <a:lnTo>
                      <a:pt x="384" y="38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0" y="32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40" y="26"/>
                    </a:lnTo>
                    <a:lnTo>
                      <a:pt x="338" y="28"/>
                    </a:lnTo>
                    <a:lnTo>
                      <a:pt x="338" y="30"/>
                    </a:lnTo>
                    <a:lnTo>
                      <a:pt x="340" y="32"/>
                    </a:lnTo>
                    <a:lnTo>
                      <a:pt x="346" y="36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4"/>
                    </a:lnTo>
                    <a:lnTo>
                      <a:pt x="358" y="46"/>
                    </a:lnTo>
                    <a:lnTo>
                      <a:pt x="356" y="48"/>
                    </a:lnTo>
                    <a:lnTo>
                      <a:pt x="356" y="52"/>
                    </a:lnTo>
                    <a:lnTo>
                      <a:pt x="362" y="54"/>
                    </a:lnTo>
                    <a:lnTo>
                      <a:pt x="362" y="54"/>
                    </a:lnTo>
                    <a:lnTo>
                      <a:pt x="372" y="58"/>
                    </a:lnTo>
                    <a:lnTo>
                      <a:pt x="376" y="62"/>
                    </a:lnTo>
                    <a:lnTo>
                      <a:pt x="376" y="64"/>
                    </a:lnTo>
                    <a:lnTo>
                      <a:pt x="372" y="64"/>
                    </a:lnTo>
                    <a:lnTo>
                      <a:pt x="354" y="60"/>
                    </a:lnTo>
                    <a:lnTo>
                      <a:pt x="354" y="60"/>
                    </a:lnTo>
                    <a:lnTo>
                      <a:pt x="344" y="60"/>
                    </a:lnTo>
                    <a:lnTo>
                      <a:pt x="336" y="62"/>
                    </a:lnTo>
                    <a:lnTo>
                      <a:pt x="332" y="66"/>
                    </a:lnTo>
                    <a:lnTo>
                      <a:pt x="330" y="70"/>
                    </a:lnTo>
                    <a:lnTo>
                      <a:pt x="328" y="76"/>
                    </a:lnTo>
                    <a:lnTo>
                      <a:pt x="326" y="78"/>
                    </a:lnTo>
                    <a:lnTo>
                      <a:pt x="322" y="78"/>
                    </a:lnTo>
                    <a:lnTo>
                      <a:pt x="318" y="74"/>
                    </a:lnTo>
                    <a:lnTo>
                      <a:pt x="318" y="74"/>
                    </a:lnTo>
                    <a:lnTo>
                      <a:pt x="314" y="68"/>
                    </a:lnTo>
                    <a:lnTo>
                      <a:pt x="314" y="64"/>
                    </a:lnTo>
                    <a:lnTo>
                      <a:pt x="318" y="56"/>
                    </a:lnTo>
                    <a:lnTo>
                      <a:pt x="318" y="52"/>
                    </a:lnTo>
                    <a:lnTo>
                      <a:pt x="316" y="48"/>
                    </a:lnTo>
                    <a:lnTo>
                      <a:pt x="310" y="44"/>
                    </a:lnTo>
                    <a:lnTo>
                      <a:pt x="296" y="40"/>
                    </a:lnTo>
                    <a:lnTo>
                      <a:pt x="296" y="40"/>
                    </a:lnTo>
                    <a:lnTo>
                      <a:pt x="268" y="34"/>
                    </a:lnTo>
                    <a:lnTo>
                      <a:pt x="250" y="30"/>
                    </a:lnTo>
                    <a:lnTo>
                      <a:pt x="238" y="32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4" y="38"/>
                    </a:lnTo>
                    <a:lnTo>
                      <a:pt x="224" y="42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0" y="50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0" y="60"/>
                    </a:lnTo>
                    <a:lnTo>
                      <a:pt x="186" y="60"/>
                    </a:lnTo>
                    <a:lnTo>
                      <a:pt x="192" y="54"/>
                    </a:lnTo>
                    <a:lnTo>
                      <a:pt x="204" y="44"/>
                    </a:lnTo>
                    <a:lnTo>
                      <a:pt x="206" y="40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6" y="32"/>
                    </a:lnTo>
                    <a:lnTo>
                      <a:pt x="206" y="28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08" y="12"/>
                    </a:lnTo>
                    <a:lnTo>
                      <a:pt x="204" y="8"/>
                    </a:lnTo>
                    <a:lnTo>
                      <a:pt x="196" y="2"/>
                    </a:lnTo>
                    <a:lnTo>
                      <a:pt x="196" y="2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2" y="4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82" y="32"/>
                    </a:lnTo>
                    <a:lnTo>
                      <a:pt x="66" y="4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4" y="66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6" y="78"/>
                    </a:lnTo>
                    <a:lnTo>
                      <a:pt x="40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32" y="90"/>
                    </a:lnTo>
                    <a:lnTo>
                      <a:pt x="20" y="94"/>
                    </a:lnTo>
                    <a:lnTo>
                      <a:pt x="16" y="98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20" y="128"/>
                    </a:lnTo>
                    <a:lnTo>
                      <a:pt x="24" y="126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0" y="138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38" y="150"/>
                    </a:lnTo>
                    <a:lnTo>
                      <a:pt x="44" y="150"/>
                    </a:lnTo>
                    <a:lnTo>
                      <a:pt x="64" y="150"/>
                    </a:lnTo>
                    <a:lnTo>
                      <a:pt x="88" y="144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16" y="140"/>
                    </a:lnTo>
                    <a:lnTo>
                      <a:pt x="120" y="142"/>
                    </a:lnTo>
                    <a:lnTo>
                      <a:pt x="122" y="144"/>
                    </a:lnTo>
                    <a:lnTo>
                      <a:pt x="120" y="146"/>
                    </a:lnTo>
                    <a:lnTo>
                      <a:pt x="114" y="150"/>
                    </a:lnTo>
                    <a:lnTo>
                      <a:pt x="98" y="156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46" y="168"/>
                    </a:lnTo>
                    <a:lnTo>
                      <a:pt x="38" y="170"/>
                    </a:lnTo>
                    <a:lnTo>
                      <a:pt x="34" y="174"/>
                    </a:lnTo>
                    <a:lnTo>
                      <a:pt x="32" y="178"/>
                    </a:lnTo>
                    <a:lnTo>
                      <a:pt x="34" y="182"/>
                    </a:lnTo>
                    <a:lnTo>
                      <a:pt x="38" y="188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56" y="202"/>
                    </a:lnTo>
                    <a:lnTo>
                      <a:pt x="66" y="206"/>
                    </a:lnTo>
                    <a:lnTo>
                      <a:pt x="76" y="206"/>
                    </a:lnTo>
                    <a:lnTo>
                      <a:pt x="94" y="204"/>
                    </a:lnTo>
                    <a:lnTo>
                      <a:pt x="94" y="204"/>
                    </a:lnTo>
                    <a:lnTo>
                      <a:pt x="110" y="204"/>
                    </a:lnTo>
                    <a:lnTo>
                      <a:pt x="120" y="206"/>
                    </a:lnTo>
                    <a:lnTo>
                      <a:pt x="132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76" y="206"/>
                    </a:lnTo>
                    <a:lnTo>
                      <a:pt x="194" y="202"/>
                    </a:lnTo>
                    <a:lnTo>
                      <a:pt x="210" y="202"/>
                    </a:lnTo>
                    <a:lnTo>
                      <a:pt x="220" y="202"/>
                    </a:lnTo>
                    <a:lnTo>
                      <a:pt x="232" y="204"/>
                    </a:lnTo>
                    <a:lnTo>
                      <a:pt x="232" y="204"/>
                    </a:lnTo>
                    <a:lnTo>
                      <a:pt x="250" y="208"/>
                    </a:lnTo>
                    <a:lnTo>
                      <a:pt x="262" y="210"/>
                    </a:lnTo>
                    <a:lnTo>
                      <a:pt x="268" y="210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90" y="220"/>
                    </a:lnTo>
                    <a:lnTo>
                      <a:pt x="302" y="226"/>
                    </a:lnTo>
                    <a:lnTo>
                      <a:pt x="306" y="228"/>
                    </a:lnTo>
                    <a:lnTo>
                      <a:pt x="306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80" y="230"/>
                    </a:lnTo>
                    <a:lnTo>
                      <a:pt x="276" y="232"/>
                    </a:lnTo>
                    <a:lnTo>
                      <a:pt x="268" y="232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10" y="228"/>
                    </a:lnTo>
                    <a:lnTo>
                      <a:pt x="168" y="230"/>
                    </a:lnTo>
                    <a:lnTo>
                      <a:pt x="126" y="234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76" y="244"/>
                    </a:lnTo>
                    <a:lnTo>
                      <a:pt x="70" y="250"/>
                    </a:lnTo>
                    <a:lnTo>
                      <a:pt x="70" y="252"/>
                    </a:lnTo>
                    <a:lnTo>
                      <a:pt x="70" y="254"/>
                    </a:lnTo>
                    <a:lnTo>
                      <a:pt x="72" y="262"/>
                    </a:lnTo>
                    <a:lnTo>
                      <a:pt x="78" y="268"/>
                    </a:lnTo>
                    <a:lnTo>
                      <a:pt x="86" y="274"/>
                    </a:lnTo>
                    <a:lnTo>
                      <a:pt x="100" y="290"/>
                    </a:lnTo>
                    <a:lnTo>
                      <a:pt x="100" y="290"/>
                    </a:lnTo>
                    <a:lnTo>
                      <a:pt x="110" y="296"/>
                    </a:lnTo>
                    <a:lnTo>
                      <a:pt x="122" y="300"/>
                    </a:lnTo>
                    <a:lnTo>
                      <a:pt x="138" y="302"/>
                    </a:lnTo>
                    <a:lnTo>
                      <a:pt x="156" y="304"/>
                    </a:lnTo>
                    <a:lnTo>
                      <a:pt x="190" y="304"/>
                    </a:lnTo>
                    <a:lnTo>
                      <a:pt x="214" y="304"/>
                    </a:lnTo>
                    <a:lnTo>
                      <a:pt x="214" y="304"/>
                    </a:lnTo>
                    <a:lnTo>
                      <a:pt x="220" y="306"/>
                    </a:lnTo>
                    <a:lnTo>
                      <a:pt x="222" y="308"/>
                    </a:lnTo>
                    <a:lnTo>
                      <a:pt x="224" y="314"/>
                    </a:lnTo>
                    <a:lnTo>
                      <a:pt x="224" y="320"/>
                    </a:lnTo>
                    <a:lnTo>
                      <a:pt x="222" y="332"/>
                    </a:lnTo>
                    <a:lnTo>
                      <a:pt x="222" y="338"/>
                    </a:lnTo>
                    <a:lnTo>
                      <a:pt x="224" y="342"/>
                    </a:lnTo>
                    <a:lnTo>
                      <a:pt x="224" y="342"/>
                    </a:lnTo>
                    <a:lnTo>
                      <a:pt x="232" y="350"/>
                    </a:lnTo>
                    <a:lnTo>
                      <a:pt x="238" y="356"/>
                    </a:lnTo>
                    <a:lnTo>
                      <a:pt x="246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82" y="358"/>
                    </a:lnTo>
                    <a:lnTo>
                      <a:pt x="300" y="358"/>
                    </a:lnTo>
                    <a:lnTo>
                      <a:pt x="314" y="358"/>
                    </a:lnTo>
                    <a:lnTo>
                      <a:pt x="324" y="356"/>
                    </a:lnTo>
                    <a:lnTo>
                      <a:pt x="324" y="356"/>
                    </a:lnTo>
                    <a:lnTo>
                      <a:pt x="342" y="352"/>
                    </a:lnTo>
                    <a:lnTo>
                      <a:pt x="370" y="348"/>
                    </a:lnTo>
                    <a:lnTo>
                      <a:pt x="398" y="342"/>
                    </a:lnTo>
                    <a:lnTo>
                      <a:pt x="412" y="338"/>
                    </a:lnTo>
                    <a:lnTo>
                      <a:pt x="420" y="332"/>
                    </a:lnTo>
                    <a:lnTo>
                      <a:pt x="420" y="332"/>
                    </a:lnTo>
                    <a:lnTo>
                      <a:pt x="428" y="328"/>
                    </a:lnTo>
                    <a:lnTo>
                      <a:pt x="436" y="326"/>
                    </a:lnTo>
                    <a:lnTo>
                      <a:pt x="450" y="326"/>
                    </a:lnTo>
                    <a:lnTo>
                      <a:pt x="462" y="324"/>
                    </a:lnTo>
                    <a:lnTo>
                      <a:pt x="470" y="322"/>
                    </a:lnTo>
                    <a:lnTo>
                      <a:pt x="478" y="318"/>
                    </a:lnTo>
                    <a:lnTo>
                      <a:pt x="478" y="318"/>
                    </a:lnTo>
                    <a:lnTo>
                      <a:pt x="486" y="312"/>
                    </a:lnTo>
                    <a:lnTo>
                      <a:pt x="488" y="308"/>
                    </a:lnTo>
                    <a:lnTo>
                      <a:pt x="490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90" y="296"/>
                    </a:lnTo>
                    <a:lnTo>
                      <a:pt x="494" y="294"/>
                    </a:lnTo>
                    <a:lnTo>
                      <a:pt x="500" y="290"/>
                    </a:lnTo>
                    <a:lnTo>
                      <a:pt x="500" y="290"/>
                    </a:lnTo>
                    <a:lnTo>
                      <a:pt x="506" y="288"/>
                    </a:lnTo>
                    <a:lnTo>
                      <a:pt x="512" y="290"/>
                    </a:lnTo>
                    <a:lnTo>
                      <a:pt x="514" y="292"/>
                    </a:lnTo>
                    <a:lnTo>
                      <a:pt x="516" y="294"/>
                    </a:lnTo>
                    <a:lnTo>
                      <a:pt x="514" y="304"/>
                    </a:lnTo>
                    <a:lnTo>
                      <a:pt x="514" y="304"/>
                    </a:lnTo>
                    <a:lnTo>
                      <a:pt x="514" y="312"/>
                    </a:lnTo>
                    <a:lnTo>
                      <a:pt x="514" y="312"/>
                    </a:lnTo>
                    <a:lnTo>
                      <a:pt x="518" y="312"/>
                    </a:lnTo>
                    <a:lnTo>
                      <a:pt x="530" y="310"/>
                    </a:lnTo>
                    <a:lnTo>
                      <a:pt x="540" y="312"/>
                    </a:lnTo>
                    <a:lnTo>
                      <a:pt x="554" y="314"/>
                    </a:lnTo>
                    <a:lnTo>
                      <a:pt x="554" y="314"/>
                    </a:lnTo>
                    <a:lnTo>
                      <a:pt x="564" y="318"/>
                    </a:lnTo>
                    <a:lnTo>
                      <a:pt x="568" y="320"/>
                    </a:lnTo>
                    <a:lnTo>
                      <a:pt x="568" y="322"/>
                    </a:lnTo>
                    <a:lnTo>
                      <a:pt x="566" y="322"/>
                    </a:lnTo>
                    <a:lnTo>
                      <a:pt x="560" y="324"/>
                    </a:lnTo>
                    <a:lnTo>
                      <a:pt x="562" y="326"/>
                    </a:lnTo>
                    <a:lnTo>
                      <a:pt x="568" y="330"/>
                    </a:lnTo>
                    <a:lnTo>
                      <a:pt x="568" y="330"/>
                    </a:lnTo>
                    <a:lnTo>
                      <a:pt x="576" y="332"/>
                    </a:lnTo>
                    <a:lnTo>
                      <a:pt x="582" y="332"/>
                    </a:lnTo>
                    <a:lnTo>
                      <a:pt x="588" y="330"/>
                    </a:lnTo>
                    <a:lnTo>
                      <a:pt x="592" y="328"/>
                    </a:lnTo>
                    <a:lnTo>
                      <a:pt x="596" y="328"/>
                    </a:lnTo>
                    <a:lnTo>
                      <a:pt x="602" y="328"/>
                    </a:lnTo>
                    <a:lnTo>
                      <a:pt x="612" y="332"/>
                    </a:lnTo>
                    <a:lnTo>
                      <a:pt x="612" y="332"/>
                    </a:lnTo>
                    <a:lnTo>
                      <a:pt x="628" y="336"/>
                    </a:lnTo>
                    <a:lnTo>
                      <a:pt x="636" y="336"/>
                    </a:lnTo>
                    <a:lnTo>
                      <a:pt x="640" y="334"/>
                    </a:lnTo>
                    <a:lnTo>
                      <a:pt x="648" y="336"/>
                    </a:lnTo>
                    <a:lnTo>
                      <a:pt x="648" y="336"/>
                    </a:lnTo>
                    <a:lnTo>
                      <a:pt x="654" y="336"/>
                    </a:lnTo>
                    <a:lnTo>
                      <a:pt x="658" y="336"/>
                    </a:lnTo>
                    <a:lnTo>
                      <a:pt x="668" y="332"/>
                    </a:lnTo>
                    <a:lnTo>
                      <a:pt x="676" y="326"/>
                    </a:lnTo>
                    <a:lnTo>
                      <a:pt x="680" y="324"/>
                    </a:lnTo>
                    <a:lnTo>
                      <a:pt x="686" y="324"/>
                    </a:lnTo>
                    <a:lnTo>
                      <a:pt x="686" y="324"/>
                    </a:lnTo>
                    <a:lnTo>
                      <a:pt x="694" y="322"/>
                    </a:lnTo>
                    <a:lnTo>
                      <a:pt x="700" y="316"/>
                    </a:lnTo>
                    <a:lnTo>
                      <a:pt x="702" y="314"/>
                    </a:lnTo>
                    <a:lnTo>
                      <a:pt x="702" y="310"/>
                    </a:lnTo>
                    <a:lnTo>
                      <a:pt x="700" y="306"/>
                    </a:lnTo>
                    <a:lnTo>
                      <a:pt x="696" y="304"/>
                    </a:lnTo>
                    <a:lnTo>
                      <a:pt x="696" y="304"/>
                    </a:lnTo>
                    <a:lnTo>
                      <a:pt x="692" y="300"/>
                    </a:lnTo>
                    <a:lnTo>
                      <a:pt x="690" y="298"/>
                    </a:lnTo>
                    <a:lnTo>
                      <a:pt x="692" y="294"/>
                    </a:lnTo>
                    <a:lnTo>
                      <a:pt x="694" y="290"/>
                    </a:lnTo>
                    <a:lnTo>
                      <a:pt x="692" y="288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2" y="286"/>
                    </a:lnTo>
                    <a:lnTo>
                      <a:pt x="674" y="288"/>
                    </a:lnTo>
                    <a:lnTo>
                      <a:pt x="660" y="296"/>
                    </a:lnTo>
                    <a:lnTo>
                      <a:pt x="648" y="300"/>
                    </a:lnTo>
                    <a:lnTo>
                      <a:pt x="648" y="300"/>
                    </a:lnTo>
                    <a:lnTo>
                      <a:pt x="650" y="296"/>
                    </a:lnTo>
                    <a:lnTo>
                      <a:pt x="650" y="296"/>
                    </a:lnTo>
                    <a:lnTo>
                      <a:pt x="652" y="290"/>
                    </a:lnTo>
                    <a:lnTo>
                      <a:pt x="650" y="286"/>
                    </a:lnTo>
                    <a:lnTo>
                      <a:pt x="646" y="284"/>
                    </a:lnTo>
                    <a:lnTo>
                      <a:pt x="642" y="280"/>
                    </a:lnTo>
                    <a:lnTo>
                      <a:pt x="632" y="278"/>
                    </a:lnTo>
                    <a:lnTo>
                      <a:pt x="630" y="276"/>
                    </a:lnTo>
                    <a:lnTo>
                      <a:pt x="632" y="274"/>
                    </a:lnTo>
                    <a:lnTo>
                      <a:pt x="632" y="274"/>
                    </a:lnTo>
                    <a:lnTo>
                      <a:pt x="634" y="272"/>
                    </a:lnTo>
                    <a:lnTo>
                      <a:pt x="638" y="272"/>
                    </a:lnTo>
                    <a:lnTo>
                      <a:pt x="650" y="278"/>
                    </a:lnTo>
                    <a:lnTo>
                      <a:pt x="660" y="282"/>
                    </a:lnTo>
                    <a:lnTo>
                      <a:pt x="666" y="282"/>
                    </a:lnTo>
                    <a:lnTo>
                      <a:pt x="670" y="280"/>
                    </a:lnTo>
                    <a:lnTo>
                      <a:pt x="670" y="280"/>
                    </a:lnTo>
                    <a:lnTo>
                      <a:pt x="672" y="278"/>
                    </a:lnTo>
                    <a:lnTo>
                      <a:pt x="672" y="276"/>
                    </a:lnTo>
                    <a:lnTo>
                      <a:pt x="670" y="272"/>
                    </a:lnTo>
                    <a:lnTo>
                      <a:pt x="668" y="272"/>
                    </a:lnTo>
                    <a:lnTo>
                      <a:pt x="668" y="270"/>
                    </a:lnTo>
                    <a:lnTo>
                      <a:pt x="670" y="266"/>
                    </a:lnTo>
                    <a:lnTo>
                      <a:pt x="674" y="264"/>
                    </a:lnTo>
                    <a:lnTo>
                      <a:pt x="674" y="2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Freeform 6115">
                <a:extLst>
                  <a:ext uri="{FF2B5EF4-FFF2-40B4-BE49-F238E27FC236}">
                    <a16:creationId xmlns:a16="http://schemas.microsoft.com/office/drawing/2014/main" id="{C0E12EC4-8EE9-4AA6-8559-D460ECC05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730" y="1203643"/>
                <a:ext cx="165100" cy="125730"/>
              </a:xfrm>
              <a:custGeom>
                <a:avLst/>
                <a:gdLst/>
                <a:ahLst/>
                <a:cxnLst>
                  <a:cxn ang="0">
                    <a:pos x="256" y="98"/>
                  </a:cxn>
                  <a:cxn ang="0">
                    <a:pos x="250" y="90"/>
                  </a:cxn>
                  <a:cxn ang="0">
                    <a:pos x="242" y="92"/>
                  </a:cxn>
                  <a:cxn ang="0">
                    <a:pos x="234" y="94"/>
                  </a:cxn>
                  <a:cxn ang="0">
                    <a:pos x="222" y="84"/>
                  </a:cxn>
                  <a:cxn ang="0">
                    <a:pos x="216" y="74"/>
                  </a:cxn>
                  <a:cxn ang="0">
                    <a:pos x="192" y="60"/>
                  </a:cxn>
                  <a:cxn ang="0">
                    <a:pos x="188" y="56"/>
                  </a:cxn>
                  <a:cxn ang="0">
                    <a:pos x="196" y="52"/>
                  </a:cxn>
                  <a:cxn ang="0">
                    <a:pos x="208" y="48"/>
                  </a:cxn>
                  <a:cxn ang="0">
                    <a:pos x="226" y="42"/>
                  </a:cxn>
                  <a:cxn ang="0">
                    <a:pos x="222" y="38"/>
                  </a:cxn>
                  <a:cxn ang="0">
                    <a:pos x="216" y="32"/>
                  </a:cxn>
                  <a:cxn ang="0">
                    <a:pos x="222" y="24"/>
                  </a:cxn>
                  <a:cxn ang="0">
                    <a:pos x="230" y="20"/>
                  </a:cxn>
                  <a:cxn ang="0">
                    <a:pos x="230" y="10"/>
                  </a:cxn>
                  <a:cxn ang="0">
                    <a:pos x="218" y="4"/>
                  </a:cxn>
                  <a:cxn ang="0">
                    <a:pos x="194" y="4"/>
                  </a:cxn>
                  <a:cxn ang="0">
                    <a:pos x="180" y="8"/>
                  </a:cxn>
                  <a:cxn ang="0">
                    <a:pos x="152" y="12"/>
                  </a:cxn>
                  <a:cxn ang="0">
                    <a:pos x="130" y="6"/>
                  </a:cxn>
                  <a:cxn ang="0">
                    <a:pos x="110" y="0"/>
                  </a:cxn>
                  <a:cxn ang="0">
                    <a:pos x="86" y="4"/>
                  </a:cxn>
                  <a:cxn ang="0">
                    <a:pos x="64" y="14"/>
                  </a:cxn>
                  <a:cxn ang="0">
                    <a:pos x="50" y="24"/>
                  </a:cxn>
                  <a:cxn ang="0">
                    <a:pos x="48" y="34"/>
                  </a:cxn>
                  <a:cxn ang="0">
                    <a:pos x="62" y="44"/>
                  </a:cxn>
                  <a:cxn ang="0">
                    <a:pos x="70" y="48"/>
                  </a:cxn>
                  <a:cxn ang="0">
                    <a:pos x="88" y="58"/>
                  </a:cxn>
                  <a:cxn ang="0">
                    <a:pos x="96" y="68"/>
                  </a:cxn>
                  <a:cxn ang="0">
                    <a:pos x="92" y="78"/>
                  </a:cxn>
                  <a:cxn ang="0">
                    <a:pos x="78" y="88"/>
                  </a:cxn>
                  <a:cxn ang="0">
                    <a:pos x="74" y="88"/>
                  </a:cxn>
                  <a:cxn ang="0">
                    <a:pos x="58" y="86"/>
                  </a:cxn>
                  <a:cxn ang="0">
                    <a:pos x="38" y="74"/>
                  </a:cxn>
                  <a:cxn ang="0">
                    <a:pos x="20" y="64"/>
                  </a:cxn>
                  <a:cxn ang="0">
                    <a:pos x="10" y="64"/>
                  </a:cxn>
                  <a:cxn ang="0">
                    <a:pos x="2" y="72"/>
                  </a:cxn>
                  <a:cxn ang="0">
                    <a:pos x="0" y="78"/>
                  </a:cxn>
                  <a:cxn ang="0">
                    <a:pos x="6" y="94"/>
                  </a:cxn>
                  <a:cxn ang="0">
                    <a:pos x="26" y="110"/>
                  </a:cxn>
                  <a:cxn ang="0">
                    <a:pos x="56" y="124"/>
                  </a:cxn>
                  <a:cxn ang="0">
                    <a:pos x="74" y="132"/>
                  </a:cxn>
                  <a:cxn ang="0">
                    <a:pos x="104" y="148"/>
                  </a:cxn>
                  <a:cxn ang="0">
                    <a:pos x="124" y="168"/>
                  </a:cxn>
                  <a:cxn ang="0">
                    <a:pos x="150" y="194"/>
                  </a:cxn>
                  <a:cxn ang="0">
                    <a:pos x="162" y="198"/>
                  </a:cxn>
                  <a:cxn ang="0">
                    <a:pos x="176" y="194"/>
                  </a:cxn>
                  <a:cxn ang="0">
                    <a:pos x="180" y="184"/>
                  </a:cxn>
                  <a:cxn ang="0">
                    <a:pos x="182" y="174"/>
                  </a:cxn>
                  <a:cxn ang="0">
                    <a:pos x="192" y="170"/>
                  </a:cxn>
                  <a:cxn ang="0">
                    <a:pos x="200" y="172"/>
                  </a:cxn>
                  <a:cxn ang="0">
                    <a:pos x="220" y="170"/>
                  </a:cxn>
                  <a:cxn ang="0">
                    <a:pos x="238" y="162"/>
                  </a:cxn>
                  <a:cxn ang="0">
                    <a:pos x="250" y="148"/>
                  </a:cxn>
                  <a:cxn ang="0">
                    <a:pos x="252" y="138"/>
                  </a:cxn>
                  <a:cxn ang="0">
                    <a:pos x="252" y="124"/>
                  </a:cxn>
                  <a:cxn ang="0">
                    <a:pos x="258" y="114"/>
                  </a:cxn>
                  <a:cxn ang="0">
                    <a:pos x="258" y="106"/>
                  </a:cxn>
                  <a:cxn ang="0">
                    <a:pos x="256" y="98"/>
                  </a:cxn>
                </a:cxnLst>
                <a:rect l="0" t="0" r="r" b="b"/>
                <a:pathLst>
                  <a:path w="260" h="198">
                    <a:moveTo>
                      <a:pt x="256" y="98"/>
                    </a:moveTo>
                    <a:lnTo>
                      <a:pt x="256" y="98"/>
                    </a:lnTo>
                    <a:lnTo>
                      <a:pt x="254" y="92"/>
                    </a:lnTo>
                    <a:lnTo>
                      <a:pt x="250" y="90"/>
                    </a:lnTo>
                    <a:lnTo>
                      <a:pt x="246" y="90"/>
                    </a:lnTo>
                    <a:lnTo>
                      <a:pt x="242" y="92"/>
                    </a:lnTo>
                    <a:lnTo>
                      <a:pt x="238" y="94"/>
                    </a:lnTo>
                    <a:lnTo>
                      <a:pt x="234" y="94"/>
                    </a:lnTo>
                    <a:lnTo>
                      <a:pt x="228" y="9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6" y="74"/>
                    </a:lnTo>
                    <a:lnTo>
                      <a:pt x="208" y="68"/>
                    </a:lnTo>
                    <a:lnTo>
                      <a:pt x="192" y="60"/>
                    </a:lnTo>
                    <a:lnTo>
                      <a:pt x="190" y="58"/>
                    </a:lnTo>
                    <a:lnTo>
                      <a:pt x="188" y="56"/>
                    </a:lnTo>
                    <a:lnTo>
                      <a:pt x="190" y="54"/>
                    </a:lnTo>
                    <a:lnTo>
                      <a:pt x="196" y="52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20" y="46"/>
                    </a:lnTo>
                    <a:lnTo>
                      <a:pt x="226" y="42"/>
                    </a:lnTo>
                    <a:lnTo>
                      <a:pt x="226" y="40"/>
                    </a:lnTo>
                    <a:lnTo>
                      <a:pt x="222" y="38"/>
                    </a:lnTo>
                    <a:lnTo>
                      <a:pt x="218" y="34"/>
                    </a:lnTo>
                    <a:lnTo>
                      <a:pt x="216" y="32"/>
                    </a:lnTo>
                    <a:lnTo>
                      <a:pt x="216" y="28"/>
                    </a:lnTo>
                    <a:lnTo>
                      <a:pt x="222" y="24"/>
                    </a:lnTo>
                    <a:lnTo>
                      <a:pt x="222" y="24"/>
                    </a:lnTo>
                    <a:lnTo>
                      <a:pt x="230" y="20"/>
                    </a:lnTo>
                    <a:lnTo>
                      <a:pt x="232" y="16"/>
                    </a:lnTo>
                    <a:lnTo>
                      <a:pt x="230" y="10"/>
                    </a:lnTo>
                    <a:lnTo>
                      <a:pt x="226" y="6"/>
                    </a:lnTo>
                    <a:lnTo>
                      <a:pt x="218" y="4"/>
                    </a:lnTo>
                    <a:lnTo>
                      <a:pt x="208" y="4"/>
                    </a:lnTo>
                    <a:lnTo>
                      <a:pt x="194" y="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40" y="10"/>
                    </a:lnTo>
                    <a:lnTo>
                      <a:pt x="130" y="6"/>
                    </a:lnTo>
                    <a:lnTo>
                      <a:pt x="120" y="4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64" y="14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6" y="28"/>
                    </a:lnTo>
                    <a:lnTo>
                      <a:pt x="48" y="34"/>
                    </a:lnTo>
                    <a:lnTo>
                      <a:pt x="52" y="38"/>
                    </a:lnTo>
                    <a:lnTo>
                      <a:pt x="62" y="44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82" y="52"/>
                    </a:lnTo>
                    <a:lnTo>
                      <a:pt x="88" y="58"/>
                    </a:lnTo>
                    <a:lnTo>
                      <a:pt x="94" y="62"/>
                    </a:lnTo>
                    <a:lnTo>
                      <a:pt x="96" y="68"/>
                    </a:lnTo>
                    <a:lnTo>
                      <a:pt x="94" y="74"/>
                    </a:lnTo>
                    <a:lnTo>
                      <a:pt x="92" y="78"/>
                    </a:lnTo>
                    <a:lnTo>
                      <a:pt x="86" y="84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4" y="88"/>
                    </a:lnTo>
                    <a:lnTo>
                      <a:pt x="68" y="90"/>
                    </a:lnTo>
                    <a:lnTo>
                      <a:pt x="58" y="86"/>
                    </a:lnTo>
                    <a:lnTo>
                      <a:pt x="48" y="80"/>
                    </a:lnTo>
                    <a:lnTo>
                      <a:pt x="38" y="74"/>
                    </a:lnTo>
                    <a:lnTo>
                      <a:pt x="28" y="68"/>
                    </a:lnTo>
                    <a:lnTo>
                      <a:pt x="20" y="64"/>
                    </a:lnTo>
                    <a:lnTo>
                      <a:pt x="16" y="64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6" y="94"/>
                    </a:lnTo>
                    <a:lnTo>
                      <a:pt x="14" y="102"/>
                    </a:lnTo>
                    <a:lnTo>
                      <a:pt x="26" y="110"/>
                    </a:lnTo>
                    <a:lnTo>
                      <a:pt x="40" y="118"/>
                    </a:lnTo>
                    <a:lnTo>
                      <a:pt x="56" y="124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90" y="138"/>
                    </a:lnTo>
                    <a:lnTo>
                      <a:pt x="104" y="148"/>
                    </a:lnTo>
                    <a:lnTo>
                      <a:pt x="116" y="158"/>
                    </a:lnTo>
                    <a:lnTo>
                      <a:pt x="124" y="168"/>
                    </a:lnTo>
                    <a:lnTo>
                      <a:pt x="142" y="188"/>
                    </a:lnTo>
                    <a:lnTo>
                      <a:pt x="150" y="194"/>
                    </a:lnTo>
                    <a:lnTo>
                      <a:pt x="162" y="198"/>
                    </a:lnTo>
                    <a:lnTo>
                      <a:pt x="162" y="198"/>
                    </a:lnTo>
                    <a:lnTo>
                      <a:pt x="170" y="198"/>
                    </a:lnTo>
                    <a:lnTo>
                      <a:pt x="176" y="194"/>
                    </a:lnTo>
                    <a:lnTo>
                      <a:pt x="178" y="190"/>
                    </a:lnTo>
                    <a:lnTo>
                      <a:pt x="180" y="184"/>
                    </a:lnTo>
                    <a:lnTo>
                      <a:pt x="182" y="178"/>
                    </a:lnTo>
                    <a:lnTo>
                      <a:pt x="182" y="174"/>
                    </a:lnTo>
                    <a:lnTo>
                      <a:pt x="186" y="170"/>
                    </a:lnTo>
                    <a:lnTo>
                      <a:pt x="192" y="170"/>
                    </a:lnTo>
                    <a:lnTo>
                      <a:pt x="192" y="170"/>
                    </a:lnTo>
                    <a:lnTo>
                      <a:pt x="200" y="172"/>
                    </a:lnTo>
                    <a:lnTo>
                      <a:pt x="210" y="172"/>
                    </a:lnTo>
                    <a:lnTo>
                      <a:pt x="220" y="170"/>
                    </a:lnTo>
                    <a:lnTo>
                      <a:pt x="230" y="166"/>
                    </a:lnTo>
                    <a:lnTo>
                      <a:pt x="238" y="162"/>
                    </a:lnTo>
                    <a:lnTo>
                      <a:pt x="246" y="156"/>
                    </a:lnTo>
                    <a:lnTo>
                      <a:pt x="250" y="148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52" y="130"/>
                    </a:lnTo>
                    <a:lnTo>
                      <a:pt x="252" y="124"/>
                    </a:lnTo>
                    <a:lnTo>
                      <a:pt x="256" y="118"/>
                    </a:lnTo>
                    <a:lnTo>
                      <a:pt x="258" y="114"/>
                    </a:lnTo>
                    <a:lnTo>
                      <a:pt x="260" y="112"/>
                    </a:lnTo>
                    <a:lnTo>
                      <a:pt x="258" y="106"/>
                    </a:lnTo>
                    <a:lnTo>
                      <a:pt x="256" y="98"/>
                    </a:lnTo>
                    <a:lnTo>
                      <a:pt x="256" y="9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 6116">
                <a:extLst>
                  <a:ext uri="{FF2B5EF4-FFF2-40B4-BE49-F238E27FC236}">
                    <a16:creationId xmlns:a16="http://schemas.microsoft.com/office/drawing/2014/main" id="{5CE19E1D-08CF-4993-8891-8BA868E68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060" y="1098233"/>
                <a:ext cx="34290" cy="889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8" y="14"/>
                  </a:cxn>
                  <a:cxn ang="0">
                    <a:pos x="16" y="14"/>
                  </a:cxn>
                  <a:cxn ang="0">
                    <a:pos x="36" y="10"/>
                  </a:cxn>
                  <a:cxn ang="0">
                    <a:pos x="50" y="4"/>
                  </a:cxn>
                  <a:cxn ang="0">
                    <a:pos x="54" y="2"/>
                  </a:cxn>
                  <a:cxn ang="0">
                    <a:pos x="5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54" h="14">
                    <a:moveTo>
                      <a:pt x="2" y="14"/>
                    </a:moveTo>
                    <a:lnTo>
                      <a:pt x="2" y="14"/>
                    </a:lnTo>
                    <a:lnTo>
                      <a:pt x="8" y="14"/>
                    </a:lnTo>
                    <a:lnTo>
                      <a:pt x="16" y="14"/>
                    </a:lnTo>
                    <a:lnTo>
                      <a:pt x="36" y="10"/>
                    </a:lnTo>
                    <a:lnTo>
                      <a:pt x="50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Freeform 6117">
                <a:extLst>
                  <a:ext uri="{FF2B5EF4-FFF2-40B4-BE49-F238E27FC236}">
                    <a16:creationId xmlns:a16="http://schemas.microsoft.com/office/drawing/2014/main" id="{FE861EAC-4CC9-4B47-BA30-1291C9255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200" y="1394143"/>
                <a:ext cx="114300" cy="66040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42" y="32"/>
                  </a:cxn>
                  <a:cxn ang="0">
                    <a:pos x="32" y="42"/>
                  </a:cxn>
                  <a:cxn ang="0">
                    <a:pos x="24" y="50"/>
                  </a:cxn>
                  <a:cxn ang="0">
                    <a:pos x="14" y="52"/>
                  </a:cxn>
                  <a:cxn ang="0">
                    <a:pos x="8" y="54"/>
                  </a:cxn>
                  <a:cxn ang="0">
                    <a:pos x="2" y="56"/>
                  </a:cxn>
                  <a:cxn ang="0">
                    <a:pos x="0" y="58"/>
                  </a:cxn>
                  <a:cxn ang="0">
                    <a:pos x="2" y="62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20" y="74"/>
                  </a:cxn>
                  <a:cxn ang="0">
                    <a:pos x="34" y="78"/>
                  </a:cxn>
                  <a:cxn ang="0">
                    <a:pos x="72" y="86"/>
                  </a:cxn>
                  <a:cxn ang="0">
                    <a:pos x="72" y="86"/>
                  </a:cxn>
                  <a:cxn ang="0">
                    <a:pos x="84" y="88"/>
                  </a:cxn>
                  <a:cxn ang="0">
                    <a:pos x="94" y="92"/>
                  </a:cxn>
                  <a:cxn ang="0">
                    <a:pos x="112" y="100"/>
                  </a:cxn>
                  <a:cxn ang="0">
                    <a:pos x="120" y="102"/>
                  </a:cxn>
                  <a:cxn ang="0">
                    <a:pos x="128" y="104"/>
                  </a:cxn>
                  <a:cxn ang="0">
                    <a:pos x="136" y="102"/>
                  </a:cxn>
                  <a:cxn ang="0">
                    <a:pos x="142" y="96"/>
                  </a:cxn>
                  <a:cxn ang="0">
                    <a:pos x="142" y="96"/>
                  </a:cxn>
                  <a:cxn ang="0">
                    <a:pos x="150" y="90"/>
                  </a:cxn>
                  <a:cxn ang="0">
                    <a:pos x="156" y="88"/>
                  </a:cxn>
                  <a:cxn ang="0">
                    <a:pos x="164" y="86"/>
                  </a:cxn>
                  <a:cxn ang="0">
                    <a:pos x="170" y="86"/>
                  </a:cxn>
                  <a:cxn ang="0">
                    <a:pos x="174" y="84"/>
                  </a:cxn>
                  <a:cxn ang="0">
                    <a:pos x="178" y="78"/>
                  </a:cxn>
                  <a:cxn ang="0">
                    <a:pos x="178" y="78"/>
                  </a:cxn>
                  <a:cxn ang="0">
                    <a:pos x="180" y="74"/>
                  </a:cxn>
                  <a:cxn ang="0">
                    <a:pos x="180" y="72"/>
                  </a:cxn>
                  <a:cxn ang="0">
                    <a:pos x="174" y="72"/>
                  </a:cxn>
                  <a:cxn ang="0">
                    <a:pos x="170" y="72"/>
                  </a:cxn>
                  <a:cxn ang="0">
                    <a:pos x="164" y="70"/>
                  </a:cxn>
                  <a:cxn ang="0">
                    <a:pos x="158" y="66"/>
                  </a:cxn>
                  <a:cxn ang="0">
                    <a:pos x="152" y="58"/>
                  </a:cxn>
                  <a:cxn ang="0">
                    <a:pos x="152" y="58"/>
                  </a:cxn>
                  <a:cxn ang="0">
                    <a:pos x="148" y="50"/>
                  </a:cxn>
                  <a:cxn ang="0">
                    <a:pos x="144" y="44"/>
                  </a:cxn>
                  <a:cxn ang="0">
                    <a:pos x="140" y="42"/>
                  </a:cxn>
                  <a:cxn ang="0">
                    <a:pos x="136" y="42"/>
                  </a:cxn>
                  <a:cxn ang="0">
                    <a:pos x="124" y="36"/>
                  </a:cxn>
                  <a:cxn ang="0">
                    <a:pos x="116" y="30"/>
                  </a:cxn>
                  <a:cxn ang="0">
                    <a:pos x="106" y="20"/>
                  </a:cxn>
                  <a:cxn ang="0">
                    <a:pos x="106" y="20"/>
                  </a:cxn>
                  <a:cxn ang="0">
                    <a:pos x="94" y="10"/>
                  </a:cxn>
                  <a:cxn ang="0">
                    <a:pos x="86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4"/>
                  </a:cxn>
                  <a:cxn ang="0">
                    <a:pos x="56" y="10"/>
                  </a:cxn>
                  <a:cxn ang="0">
                    <a:pos x="42" y="32"/>
                  </a:cxn>
                  <a:cxn ang="0">
                    <a:pos x="42" y="32"/>
                  </a:cxn>
                </a:cxnLst>
                <a:rect l="0" t="0" r="r" b="b"/>
                <a:pathLst>
                  <a:path w="180" h="104">
                    <a:moveTo>
                      <a:pt x="42" y="32"/>
                    </a:moveTo>
                    <a:lnTo>
                      <a:pt x="42" y="32"/>
                    </a:lnTo>
                    <a:lnTo>
                      <a:pt x="32" y="42"/>
                    </a:lnTo>
                    <a:lnTo>
                      <a:pt x="24" y="50"/>
                    </a:lnTo>
                    <a:lnTo>
                      <a:pt x="14" y="52"/>
                    </a:lnTo>
                    <a:lnTo>
                      <a:pt x="8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20" y="74"/>
                    </a:lnTo>
                    <a:lnTo>
                      <a:pt x="34" y="78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84" y="88"/>
                    </a:lnTo>
                    <a:lnTo>
                      <a:pt x="94" y="92"/>
                    </a:lnTo>
                    <a:lnTo>
                      <a:pt x="112" y="100"/>
                    </a:lnTo>
                    <a:lnTo>
                      <a:pt x="120" y="102"/>
                    </a:lnTo>
                    <a:lnTo>
                      <a:pt x="128" y="104"/>
                    </a:lnTo>
                    <a:lnTo>
                      <a:pt x="136" y="102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50" y="90"/>
                    </a:lnTo>
                    <a:lnTo>
                      <a:pt x="156" y="88"/>
                    </a:lnTo>
                    <a:lnTo>
                      <a:pt x="164" y="86"/>
                    </a:lnTo>
                    <a:lnTo>
                      <a:pt x="170" y="86"/>
                    </a:lnTo>
                    <a:lnTo>
                      <a:pt x="174" y="84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74" y="72"/>
                    </a:lnTo>
                    <a:lnTo>
                      <a:pt x="170" y="72"/>
                    </a:lnTo>
                    <a:lnTo>
                      <a:pt x="164" y="70"/>
                    </a:lnTo>
                    <a:lnTo>
                      <a:pt x="158" y="66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48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6" y="42"/>
                    </a:lnTo>
                    <a:lnTo>
                      <a:pt x="124" y="36"/>
                    </a:lnTo>
                    <a:lnTo>
                      <a:pt x="116" y="3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94" y="10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6" y="10"/>
                    </a:lnTo>
                    <a:lnTo>
                      <a:pt x="42" y="32"/>
                    </a:lnTo>
                    <a:lnTo>
                      <a:pt x="42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Freeform 6118">
                <a:extLst>
                  <a:ext uri="{FF2B5EF4-FFF2-40B4-BE49-F238E27FC236}">
                    <a16:creationId xmlns:a16="http://schemas.microsoft.com/office/drawing/2014/main" id="{09494660-8EC4-4C1F-8294-A7CF8A27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839" y="699453"/>
                <a:ext cx="1550670" cy="1127760"/>
              </a:xfrm>
              <a:custGeom>
                <a:avLst/>
                <a:gdLst/>
                <a:ahLst/>
                <a:cxnLst>
                  <a:cxn ang="0">
                    <a:pos x="220" y="296"/>
                  </a:cxn>
                  <a:cxn ang="0">
                    <a:pos x="150" y="400"/>
                  </a:cxn>
                  <a:cxn ang="0">
                    <a:pos x="96" y="502"/>
                  </a:cxn>
                  <a:cxn ang="0">
                    <a:pos x="62" y="558"/>
                  </a:cxn>
                  <a:cxn ang="0">
                    <a:pos x="228" y="618"/>
                  </a:cxn>
                  <a:cxn ang="0">
                    <a:pos x="350" y="620"/>
                  </a:cxn>
                  <a:cxn ang="0">
                    <a:pos x="584" y="666"/>
                  </a:cxn>
                  <a:cxn ang="0">
                    <a:pos x="674" y="786"/>
                  </a:cxn>
                  <a:cxn ang="0">
                    <a:pos x="706" y="902"/>
                  </a:cxn>
                  <a:cxn ang="0">
                    <a:pos x="744" y="990"/>
                  </a:cxn>
                  <a:cxn ang="0">
                    <a:pos x="836" y="1010"/>
                  </a:cxn>
                  <a:cxn ang="0">
                    <a:pos x="750" y="1050"/>
                  </a:cxn>
                  <a:cxn ang="0">
                    <a:pos x="890" y="1110"/>
                  </a:cxn>
                  <a:cxn ang="0">
                    <a:pos x="788" y="1212"/>
                  </a:cxn>
                  <a:cxn ang="0">
                    <a:pos x="782" y="1328"/>
                  </a:cxn>
                  <a:cxn ang="0">
                    <a:pos x="834" y="1452"/>
                  </a:cxn>
                  <a:cxn ang="0">
                    <a:pos x="922" y="1474"/>
                  </a:cxn>
                  <a:cxn ang="0">
                    <a:pos x="860" y="1502"/>
                  </a:cxn>
                  <a:cxn ang="0">
                    <a:pos x="908" y="1598"/>
                  </a:cxn>
                  <a:cxn ang="0">
                    <a:pos x="966" y="1678"/>
                  </a:cxn>
                  <a:cxn ang="0">
                    <a:pos x="1032" y="1712"/>
                  </a:cxn>
                  <a:cxn ang="0">
                    <a:pos x="1090" y="1738"/>
                  </a:cxn>
                  <a:cxn ang="0">
                    <a:pos x="1196" y="1768"/>
                  </a:cxn>
                  <a:cxn ang="0">
                    <a:pos x="1232" y="1622"/>
                  </a:cxn>
                  <a:cxn ang="0">
                    <a:pos x="1262" y="1566"/>
                  </a:cxn>
                  <a:cxn ang="0">
                    <a:pos x="1262" y="1486"/>
                  </a:cxn>
                  <a:cxn ang="0">
                    <a:pos x="1332" y="1420"/>
                  </a:cxn>
                  <a:cxn ang="0">
                    <a:pos x="1402" y="1376"/>
                  </a:cxn>
                  <a:cxn ang="0">
                    <a:pos x="1412" y="1372"/>
                  </a:cxn>
                  <a:cxn ang="0">
                    <a:pos x="1468" y="1372"/>
                  </a:cxn>
                  <a:cxn ang="0">
                    <a:pos x="1628" y="1238"/>
                  </a:cxn>
                  <a:cxn ang="0">
                    <a:pos x="1748" y="1208"/>
                  </a:cxn>
                  <a:cxn ang="0">
                    <a:pos x="2012" y="1102"/>
                  </a:cxn>
                  <a:cxn ang="0">
                    <a:pos x="1846" y="1076"/>
                  </a:cxn>
                  <a:cxn ang="0">
                    <a:pos x="1800" y="1058"/>
                  </a:cxn>
                  <a:cxn ang="0">
                    <a:pos x="1842" y="970"/>
                  </a:cxn>
                  <a:cxn ang="0">
                    <a:pos x="2060" y="1056"/>
                  </a:cxn>
                  <a:cxn ang="0">
                    <a:pos x="2054" y="956"/>
                  </a:cxn>
                  <a:cxn ang="0">
                    <a:pos x="1916" y="858"/>
                  </a:cxn>
                  <a:cxn ang="0">
                    <a:pos x="2100" y="830"/>
                  </a:cxn>
                  <a:cxn ang="0">
                    <a:pos x="2142" y="768"/>
                  </a:cxn>
                  <a:cxn ang="0">
                    <a:pos x="2154" y="698"/>
                  </a:cxn>
                  <a:cxn ang="0">
                    <a:pos x="2066" y="608"/>
                  </a:cxn>
                  <a:cxn ang="0">
                    <a:pos x="2144" y="562"/>
                  </a:cxn>
                  <a:cxn ang="0">
                    <a:pos x="2144" y="504"/>
                  </a:cxn>
                  <a:cxn ang="0">
                    <a:pos x="2096" y="408"/>
                  </a:cxn>
                  <a:cxn ang="0">
                    <a:pos x="2228" y="310"/>
                  </a:cxn>
                  <a:cxn ang="0">
                    <a:pos x="2278" y="276"/>
                  </a:cxn>
                  <a:cxn ang="0">
                    <a:pos x="2298" y="244"/>
                  </a:cxn>
                  <a:cxn ang="0">
                    <a:pos x="2322" y="150"/>
                  </a:cxn>
                  <a:cxn ang="0">
                    <a:pos x="2050" y="210"/>
                  </a:cxn>
                  <a:cxn ang="0">
                    <a:pos x="1962" y="152"/>
                  </a:cxn>
                  <a:cxn ang="0">
                    <a:pos x="1616" y="174"/>
                  </a:cxn>
                  <a:cxn ang="0">
                    <a:pos x="2034" y="78"/>
                  </a:cxn>
                  <a:cxn ang="0">
                    <a:pos x="1724" y="52"/>
                  </a:cxn>
                  <a:cxn ang="0">
                    <a:pos x="1618" y="2"/>
                  </a:cxn>
                  <a:cxn ang="0">
                    <a:pos x="1402" y="44"/>
                  </a:cxn>
                  <a:cxn ang="0">
                    <a:pos x="1048" y="56"/>
                  </a:cxn>
                  <a:cxn ang="0">
                    <a:pos x="1110" y="74"/>
                  </a:cxn>
                  <a:cxn ang="0">
                    <a:pos x="1108" y="158"/>
                  </a:cxn>
                  <a:cxn ang="0">
                    <a:pos x="900" y="148"/>
                  </a:cxn>
                  <a:cxn ang="0">
                    <a:pos x="756" y="114"/>
                  </a:cxn>
                </a:cxnLst>
                <a:rect l="0" t="0" r="r" b="b"/>
                <a:pathLst>
                  <a:path w="2442" h="1776">
                    <a:moveTo>
                      <a:pt x="470" y="176"/>
                    </a:moveTo>
                    <a:lnTo>
                      <a:pt x="470" y="176"/>
                    </a:lnTo>
                    <a:lnTo>
                      <a:pt x="476" y="186"/>
                    </a:lnTo>
                    <a:lnTo>
                      <a:pt x="478" y="194"/>
                    </a:lnTo>
                    <a:lnTo>
                      <a:pt x="480" y="202"/>
                    </a:lnTo>
                    <a:lnTo>
                      <a:pt x="478" y="210"/>
                    </a:lnTo>
                    <a:lnTo>
                      <a:pt x="474" y="216"/>
                    </a:lnTo>
                    <a:lnTo>
                      <a:pt x="466" y="218"/>
                    </a:lnTo>
                    <a:lnTo>
                      <a:pt x="458" y="220"/>
                    </a:lnTo>
                    <a:lnTo>
                      <a:pt x="446" y="218"/>
                    </a:lnTo>
                    <a:lnTo>
                      <a:pt x="446" y="218"/>
                    </a:lnTo>
                    <a:lnTo>
                      <a:pt x="426" y="212"/>
                    </a:lnTo>
                    <a:lnTo>
                      <a:pt x="406" y="210"/>
                    </a:lnTo>
                    <a:lnTo>
                      <a:pt x="386" y="210"/>
                    </a:lnTo>
                    <a:lnTo>
                      <a:pt x="368" y="212"/>
                    </a:lnTo>
                    <a:lnTo>
                      <a:pt x="350" y="216"/>
                    </a:lnTo>
                    <a:lnTo>
                      <a:pt x="334" y="222"/>
                    </a:lnTo>
                    <a:lnTo>
                      <a:pt x="318" y="230"/>
                    </a:lnTo>
                    <a:lnTo>
                      <a:pt x="304" y="238"/>
                    </a:lnTo>
                    <a:lnTo>
                      <a:pt x="304" y="238"/>
                    </a:lnTo>
                    <a:lnTo>
                      <a:pt x="272" y="256"/>
                    </a:lnTo>
                    <a:lnTo>
                      <a:pt x="244" y="270"/>
                    </a:lnTo>
                    <a:lnTo>
                      <a:pt x="232" y="276"/>
                    </a:lnTo>
                    <a:lnTo>
                      <a:pt x="222" y="284"/>
                    </a:lnTo>
                    <a:lnTo>
                      <a:pt x="218" y="290"/>
                    </a:lnTo>
                    <a:lnTo>
                      <a:pt x="218" y="292"/>
                    </a:lnTo>
                    <a:lnTo>
                      <a:pt x="220" y="296"/>
                    </a:lnTo>
                    <a:lnTo>
                      <a:pt x="220" y="296"/>
                    </a:lnTo>
                    <a:lnTo>
                      <a:pt x="226" y="300"/>
                    </a:lnTo>
                    <a:lnTo>
                      <a:pt x="234" y="304"/>
                    </a:lnTo>
                    <a:lnTo>
                      <a:pt x="244" y="308"/>
                    </a:lnTo>
                    <a:lnTo>
                      <a:pt x="256" y="308"/>
                    </a:lnTo>
                    <a:lnTo>
                      <a:pt x="280" y="308"/>
                    </a:lnTo>
                    <a:lnTo>
                      <a:pt x="302" y="306"/>
                    </a:lnTo>
                    <a:lnTo>
                      <a:pt x="302" y="306"/>
                    </a:lnTo>
                    <a:lnTo>
                      <a:pt x="310" y="306"/>
                    </a:lnTo>
                    <a:lnTo>
                      <a:pt x="316" y="310"/>
                    </a:lnTo>
                    <a:lnTo>
                      <a:pt x="318" y="318"/>
                    </a:lnTo>
                    <a:lnTo>
                      <a:pt x="320" y="326"/>
                    </a:lnTo>
                    <a:lnTo>
                      <a:pt x="318" y="338"/>
                    </a:lnTo>
                    <a:lnTo>
                      <a:pt x="314" y="348"/>
                    </a:lnTo>
                    <a:lnTo>
                      <a:pt x="308" y="360"/>
                    </a:lnTo>
                    <a:lnTo>
                      <a:pt x="300" y="370"/>
                    </a:lnTo>
                    <a:lnTo>
                      <a:pt x="300" y="370"/>
                    </a:lnTo>
                    <a:lnTo>
                      <a:pt x="290" y="380"/>
                    </a:lnTo>
                    <a:lnTo>
                      <a:pt x="280" y="384"/>
                    </a:lnTo>
                    <a:lnTo>
                      <a:pt x="268" y="386"/>
                    </a:lnTo>
                    <a:lnTo>
                      <a:pt x="254" y="386"/>
                    </a:lnTo>
                    <a:lnTo>
                      <a:pt x="224" y="382"/>
                    </a:lnTo>
                    <a:lnTo>
                      <a:pt x="206" y="382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72" y="388"/>
                    </a:lnTo>
                    <a:lnTo>
                      <a:pt x="162" y="392"/>
                    </a:lnTo>
                    <a:lnTo>
                      <a:pt x="154" y="396"/>
                    </a:lnTo>
                    <a:lnTo>
                      <a:pt x="150" y="400"/>
                    </a:lnTo>
                    <a:lnTo>
                      <a:pt x="142" y="404"/>
                    </a:lnTo>
                    <a:lnTo>
                      <a:pt x="130" y="408"/>
                    </a:lnTo>
                    <a:lnTo>
                      <a:pt x="112" y="412"/>
                    </a:lnTo>
                    <a:lnTo>
                      <a:pt x="84" y="418"/>
                    </a:lnTo>
                    <a:lnTo>
                      <a:pt x="84" y="418"/>
                    </a:lnTo>
                    <a:lnTo>
                      <a:pt x="54" y="422"/>
                    </a:lnTo>
                    <a:lnTo>
                      <a:pt x="32" y="428"/>
                    </a:lnTo>
                    <a:lnTo>
                      <a:pt x="16" y="434"/>
                    </a:lnTo>
                    <a:lnTo>
                      <a:pt x="4" y="440"/>
                    </a:lnTo>
                    <a:lnTo>
                      <a:pt x="0" y="448"/>
                    </a:lnTo>
                    <a:lnTo>
                      <a:pt x="0" y="456"/>
                    </a:lnTo>
                    <a:lnTo>
                      <a:pt x="4" y="464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20" y="478"/>
                    </a:lnTo>
                    <a:lnTo>
                      <a:pt x="28" y="482"/>
                    </a:lnTo>
                    <a:lnTo>
                      <a:pt x="38" y="484"/>
                    </a:lnTo>
                    <a:lnTo>
                      <a:pt x="48" y="484"/>
                    </a:lnTo>
                    <a:lnTo>
                      <a:pt x="52" y="486"/>
                    </a:lnTo>
                    <a:lnTo>
                      <a:pt x="56" y="490"/>
                    </a:lnTo>
                    <a:lnTo>
                      <a:pt x="56" y="490"/>
                    </a:lnTo>
                    <a:lnTo>
                      <a:pt x="62" y="494"/>
                    </a:lnTo>
                    <a:lnTo>
                      <a:pt x="68" y="496"/>
                    </a:lnTo>
                    <a:lnTo>
                      <a:pt x="78" y="496"/>
                    </a:lnTo>
                    <a:lnTo>
                      <a:pt x="88" y="496"/>
                    </a:lnTo>
                    <a:lnTo>
                      <a:pt x="92" y="498"/>
                    </a:lnTo>
                    <a:lnTo>
                      <a:pt x="96" y="502"/>
                    </a:lnTo>
                    <a:lnTo>
                      <a:pt x="96" y="502"/>
                    </a:lnTo>
                    <a:lnTo>
                      <a:pt x="102" y="506"/>
                    </a:lnTo>
                    <a:lnTo>
                      <a:pt x="108" y="510"/>
                    </a:lnTo>
                    <a:lnTo>
                      <a:pt x="116" y="514"/>
                    </a:lnTo>
                    <a:lnTo>
                      <a:pt x="124" y="514"/>
                    </a:lnTo>
                    <a:lnTo>
                      <a:pt x="144" y="516"/>
                    </a:lnTo>
                    <a:lnTo>
                      <a:pt x="174" y="516"/>
                    </a:lnTo>
                    <a:lnTo>
                      <a:pt x="174" y="516"/>
                    </a:lnTo>
                    <a:lnTo>
                      <a:pt x="192" y="516"/>
                    </a:lnTo>
                    <a:lnTo>
                      <a:pt x="208" y="514"/>
                    </a:lnTo>
                    <a:lnTo>
                      <a:pt x="238" y="508"/>
                    </a:lnTo>
                    <a:lnTo>
                      <a:pt x="250" y="506"/>
                    </a:lnTo>
                    <a:lnTo>
                      <a:pt x="260" y="506"/>
                    </a:lnTo>
                    <a:lnTo>
                      <a:pt x="268" y="506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2" y="516"/>
                    </a:lnTo>
                    <a:lnTo>
                      <a:pt x="268" y="520"/>
                    </a:lnTo>
                    <a:lnTo>
                      <a:pt x="260" y="524"/>
                    </a:lnTo>
                    <a:lnTo>
                      <a:pt x="248" y="524"/>
                    </a:lnTo>
                    <a:lnTo>
                      <a:pt x="174" y="528"/>
                    </a:lnTo>
                    <a:lnTo>
                      <a:pt x="174" y="528"/>
                    </a:lnTo>
                    <a:lnTo>
                      <a:pt x="128" y="534"/>
                    </a:lnTo>
                    <a:lnTo>
                      <a:pt x="106" y="538"/>
                    </a:lnTo>
                    <a:lnTo>
                      <a:pt x="86" y="542"/>
                    </a:lnTo>
                    <a:lnTo>
                      <a:pt x="72" y="546"/>
                    </a:lnTo>
                    <a:lnTo>
                      <a:pt x="62" y="552"/>
                    </a:lnTo>
                    <a:lnTo>
                      <a:pt x="60" y="554"/>
                    </a:lnTo>
                    <a:lnTo>
                      <a:pt x="62" y="558"/>
                    </a:lnTo>
                    <a:lnTo>
                      <a:pt x="64" y="562"/>
                    </a:lnTo>
                    <a:lnTo>
                      <a:pt x="68" y="564"/>
                    </a:lnTo>
                    <a:lnTo>
                      <a:pt x="68" y="564"/>
                    </a:lnTo>
                    <a:lnTo>
                      <a:pt x="84" y="570"/>
                    </a:lnTo>
                    <a:lnTo>
                      <a:pt x="102" y="574"/>
                    </a:lnTo>
                    <a:lnTo>
                      <a:pt x="140" y="580"/>
                    </a:lnTo>
                    <a:lnTo>
                      <a:pt x="154" y="584"/>
                    </a:lnTo>
                    <a:lnTo>
                      <a:pt x="162" y="586"/>
                    </a:lnTo>
                    <a:lnTo>
                      <a:pt x="162" y="588"/>
                    </a:lnTo>
                    <a:lnTo>
                      <a:pt x="160" y="590"/>
                    </a:lnTo>
                    <a:lnTo>
                      <a:pt x="148" y="594"/>
                    </a:lnTo>
                    <a:lnTo>
                      <a:pt x="148" y="594"/>
                    </a:lnTo>
                    <a:lnTo>
                      <a:pt x="136" y="598"/>
                    </a:lnTo>
                    <a:lnTo>
                      <a:pt x="132" y="602"/>
                    </a:lnTo>
                    <a:lnTo>
                      <a:pt x="132" y="604"/>
                    </a:lnTo>
                    <a:lnTo>
                      <a:pt x="132" y="606"/>
                    </a:lnTo>
                    <a:lnTo>
                      <a:pt x="136" y="608"/>
                    </a:lnTo>
                    <a:lnTo>
                      <a:pt x="146" y="614"/>
                    </a:lnTo>
                    <a:lnTo>
                      <a:pt x="182" y="624"/>
                    </a:lnTo>
                    <a:lnTo>
                      <a:pt x="224" y="636"/>
                    </a:lnTo>
                    <a:lnTo>
                      <a:pt x="224" y="636"/>
                    </a:lnTo>
                    <a:lnTo>
                      <a:pt x="242" y="642"/>
                    </a:lnTo>
                    <a:lnTo>
                      <a:pt x="248" y="642"/>
                    </a:lnTo>
                    <a:lnTo>
                      <a:pt x="248" y="642"/>
                    </a:lnTo>
                    <a:lnTo>
                      <a:pt x="248" y="640"/>
                    </a:lnTo>
                    <a:lnTo>
                      <a:pt x="242" y="634"/>
                    </a:lnTo>
                    <a:lnTo>
                      <a:pt x="230" y="622"/>
                    </a:lnTo>
                    <a:lnTo>
                      <a:pt x="228" y="618"/>
                    </a:lnTo>
                    <a:lnTo>
                      <a:pt x="228" y="616"/>
                    </a:lnTo>
                    <a:lnTo>
                      <a:pt x="232" y="614"/>
                    </a:lnTo>
                    <a:lnTo>
                      <a:pt x="232" y="614"/>
                    </a:lnTo>
                    <a:lnTo>
                      <a:pt x="238" y="612"/>
                    </a:lnTo>
                    <a:lnTo>
                      <a:pt x="242" y="614"/>
                    </a:lnTo>
                    <a:lnTo>
                      <a:pt x="246" y="620"/>
                    </a:lnTo>
                    <a:lnTo>
                      <a:pt x="250" y="622"/>
                    </a:lnTo>
                    <a:lnTo>
                      <a:pt x="254" y="622"/>
                    </a:lnTo>
                    <a:lnTo>
                      <a:pt x="262" y="622"/>
                    </a:lnTo>
                    <a:lnTo>
                      <a:pt x="272" y="618"/>
                    </a:lnTo>
                    <a:lnTo>
                      <a:pt x="272" y="618"/>
                    </a:lnTo>
                    <a:lnTo>
                      <a:pt x="282" y="614"/>
                    </a:lnTo>
                    <a:lnTo>
                      <a:pt x="286" y="614"/>
                    </a:lnTo>
                    <a:lnTo>
                      <a:pt x="286" y="616"/>
                    </a:lnTo>
                    <a:lnTo>
                      <a:pt x="286" y="618"/>
                    </a:lnTo>
                    <a:lnTo>
                      <a:pt x="284" y="622"/>
                    </a:lnTo>
                    <a:lnTo>
                      <a:pt x="286" y="626"/>
                    </a:lnTo>
                    <a:lnTo>
                      <a:pt x="290" y="630"/>
                    </a:lnTo>
                    <a:lnTo>
                      <a:pt x="300" y="630"/>
                    </a:lnTo>
                    <a:lnTo>
                      <a:pt x="300" y="630"/>
                    </a:lnTo>
                    <a:lnTo>
                      <a:pt x="312" y="630"/>
                    </a:lnTo>
                    <a:lnTo>
                      <a:pt x="320" y="626"/>
                    </a:lnTo>
                    <a:lnTo>
                      <a:pt x="326" y="622"/>
                    </a:lnTo>
                    <a:lnTo>
                      <a:pt x="330" y="618"/>
                    </a:lnTo>
                    <a:lnTo>
                      <a:pt x="334" y="616"/>
                    </a:lnTo>
                    <a:lnTo>
                      <a:pt x="338" y="614"/>
                    </a:lnTo>
                    <a:lnTo>
                      <a:pt x="344" y="614"/>
                    </a:lnTo>
                    <a:lnTo>
                      <a:pt x="350" y="620"/>
                    </a:lnTo>
                    <a:lnTo>
                      <a:pt x="350" y="620"/>
                    </a:lnTo>
                    <a:lnTo>
                      <a:pt x="358" y="624"/>
                    </a:lnTo>
                    <a:lnTo>
                      <a:pt x="364" y="624"/>
                    </a:lnTo>
                    <a:lnTo>
                      <a:pt x="368" y="622"/>
                    </a:lnTo>
                    <a:lnTo>
                      <a:pt x="370" y="618"/>
                    </a:lnTo>
                    <a:lnTo>
                      <a:pt x="374" y="614"/>
                    </a:lnTo>
                    <a:lnTo>
                      <a:pt x="380" y="610"/>
                    </a:lnTo>
                    <a:lnTo>
                      <a:pt x="386" y="610"/>
                    </a:lnTo>
                    <a:lnTo>
                      <a:pt x="396" y="612"/>
                    </a:lnTo>
                    <a:lnTo>
                      <a:pt x="396" y="612"/>
                    </a:lnTo>
                    <a:lnTo>
                      <a:pt x="408" y="616"/>
                    </a:lnTo>
                    <a:lnTo>
                      <a:pt x="420" y="618"/>
                    </a:lnTo>
                    <a:lnTo>
                      <a:pt x="446" y="618"/>
                    </a:lnTo>
                    <a:lnTo>
                      <a:pt x="468" y="620"/>
                    </a:lnTo>
                    <a:lnTo>
                      <a:pt x="476" y="622"/>
                    </a:lnTo>
                    <a:lnTo>
                      <a:pt x="484" y="628"/>
                    </a:lnTo>
                    <a:lnTo>
                      <a:pt x="484" y="628"/>
                    </a:lnTo>
                    <a:lnTo>
                      <a:pt x="488" y="632"/>
                    </a:lnTo>
                    <a:lnTo>
                      <a:pt x="492" y="634"/>
                    </a:lnTo>
                    <a:lnTo>
                      <a:pt x="500" y="634"/>
                    </a:lnTo>
                    <a:lnTo>
                      <a:pt x="506" y="634"/>
                    </a:lnTo>
                    <a:lnTo>
                      <a:pt x="512" y="634"/>
                    </a:lnTo>
                    <a:lnTo>
                      <a:pt x="522" y="638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60" y="654"/>
                    </a:lnTo>
                    <a:lnTo>
                      <a:pt x="578" y="664"/>
                    </a:lnTo>
                    <a:lnTo>
                      <a:pt x="584" y="666"/>
                    </a:lnTo>
                    <a:lnTo>
                      <a:pt x="584" y="670"/>
                    </a:lnTo>
                    <a:lnTo>
                      <a:pt x="584" y="674"/>
                    </a:lnTo>
                    <a:lnTo>
                      <a:pt x="578" y="680"/>
                    </a:lnTo>
                    <a:lnTo>
                      <a:pt x="578" y="680"/>
                    </a:lnTo>
                    <a:lnTo>
                      <a:pt x="576" y="684"/>
                    </a:lnTo>
                    <a:lnTo>
                      <a:pt x="576" y="688"/>
                    </a:lnTo>
                    <a:lnTo>
                      <a:pt x="578" y="692"/>
                    </a:lnTo>
                    <a:lnTo>
                      <a:pt x="582" y="696"/>
                    </a:lnTo>
                    <a:lnTo>
                      <a:pt x="596" y="704"/>
                    </a:lnTo>
                    <a:lnTo>
                      <a:pt x="612" y="714"/>
                    </a:lnTo>
                    <a:lnTo>
                      <a:pt x="642" y="734"/>
                    </a:lnTo>
                    <a:lnTo>
                      <a:pt x="652" y="742"/>
                    </a:lnTo>
                    <a:lnTo>
                      <a:pt x="654" y="746"/>
                    </a:lnTo>
                    <a:lnTo>
                      <a:pt x="654" y="750"/>
                    </a:lnTo>
                    <a:lnTo>
                      <a:pt x="654" y="750"/>
                    </a:lnTo>
                    <a:lnTo>
                      <a:pt x="650" y="756"/>
                    </a:lnTo>
                    <a:lnTo>
                      <a:pt x="644" y="764"/>
                    </a:lnTo>
                    <a:lnTo>
                      <a:pt x="632" y="776"/>
                    </a:lnTo>
                    <a:lnTo>
                      <a:pt x="628" y="780"/>
                    </a:lnTo>
                    <a:lnTo>
                      <a:pt x="628" y="782"/>
                    </a:lnTo>
                    <a:lnTo>
                      <a:pt x="632" y="784"/>
                    </a:lnTo>
                    <a:lnTo>
                      <a:pt x="642" y="780"/>
                    </a:lnTo>
                    <a:lnTo>
                      <a:pt x="642" y="780"/>
                    </a:lnTo>
                    <a:lnTo>
                      <a:pt x="660" y="776"/>
                    </a:lnTo>
                    <a:lnTo>
                      <a:pt x="666" y="776"/>
                    </a:lnTo>
                    <a:lnTo>
                      <a:pt x="668" y="776"/>
                    </a:lnTo>
                    <a:lnTo>
                      <a:pt x="670" y="782"/>
                    </a:lnTo>
                    <a:lnTo>
                      <a:pt x="674" y="786"/>
                    </a:lnTo>
                    <a:lnTo>
                      <a:pt x="678" y="790"/>
                    </a:lnTo>
                    <a:lnTo>
                      <a:pt x="678" y="790"/>
                    </a:lnTo>
                    <a:lnTo>
                      <a:pt x="684" y="794"/>
                    </a:lnTo>
                    <a:lnTo>
                      <a:pt x="686" y="798"/>
                    </a:lnTo>
                    <a:lnTo>
                      <a:pt x="684" y="802"/>
                    </a:lnTo>
                    <a:lnTo>
                      <a:pt x="682" y="806"/>
                    </a:lnTo>
                    <a:lnTo>
                      <a:pt x="680" y="810"/>
                    </a:lnTo>
                    <a:lnTo>
                      <a:pt x="680" y="814"/>
                    </a:lnTo>
                    <a:lnTo>
                      <a:pt x="686" y="818"/>
                    </a:lnTo>
                    <a:lnTo>
                      <a:pt x="696" y="824"/>
                    </a:lnTo>
                    <a:lnTo>
                      <a:pt x="696" y="824"/>
                    </a:lnTo>
                    <a:lnTo>
                      <a:pt x="704" y="828"/>
                    </a:lnTo>
                    <a:lnTo>
                      <a:pt x="708" y="834"/>
                    </a:lnTo>
                    <a:lnTo>
                      <a:pt x="706" y="838"/>
                    </a:lnTo>
                    <a:lnTo>
                      <a:pt x="702" y="844"/>
                    </a:lnTo>
                    <a:lnTo>
                      <a:pt x="700" y="850"/>
                    </a:lnTo>
                    <a:lnTo>
                      <a:pt x="698" y="854"/>
                    </a:lnTo>
                    <a:lnTo>
                      <a:pt x="702" y="858"/>
                    </a:lnTo>
                    <a:lnTo>
                      <a:pt x="710" y="862"/>
                    </a:lnTo>
                    <a:lnTo>
                      <a:pt x="710" y="862"/>
                    </a:lnTo>
                    <a:lnTo>
                      <a:pt x="720" y="864"/>
                    </a:lnTo>
                    <a:lnTo>
                      <a:pt x="726" y="870"/>
                    </a:lnTo>
                    <a:lnTo>
                      <a:pt x="730" y="876"/>
                    </a:lnTo>
                    <a:lnTo>
                      <a:pt x="730" y="882"/>
                    </a:lnTo>
                    <a:lnTo>
                      <a:pt x="728" y="888"/>
                    </a:lnTo>
                    <a:lnTo>
                      <a:pt x="722" y="894"/>
                    </a:lnTo>
                    <a:lnTo>
                      <a:pt x="716" y="898"/>
                    </a:lnTo>
                    <a:lnTo>
                      <a:pt x="706" y="902"/>
                    </a:lnTo>
                    <a:lnTo>
                      <a:pt x="706" y="902"/>
                    </a:lnTo>
                    <a:lnTo>
                      <a:pt x="698" y="904"/>
                    </a:lnTo>
                    <a:lnTo>
                      <a:pt x="694" y="906"/>
                    </a:lnTo>
                    <a:lnTo>
                      <a:pt x="690" y="910"/>
                    </a:lnTo>
                    <a:lnTo>
                      <a:pt x="690" y="916"/>
                    </a:lnTo>
                    <a:lnTo>
                      <a:pt x="690" y="922"/>
                    </a:lnTo>
                    <a:lnTo>
                      <a:pt x="694" y="928"/>
                    </a:lnTo>
                    <a:lnTo>
                      <a:pt x="704" y="942"/>
                    </a:lnTo>
                    <a:lnTo>
                      <a:pt x="704" y="942"/>
                    </a:lnTo>
                    <a:lnTo>
                      <a:pt x="708" y="948"/>
                    </a:lnTo>
                    <a:lnTo>
                      <a:pt x="708" y="952"/>
                    </a:lnTo>
                    <a:lnTo>
                      <a:pt x="704" y="956"/>
                    </a:lnTo>
                    <a:lnTo>
                      <a:pt x="698" y="956"/>
                    </a:lnTo>
                    <a:lnTo>
                      <a:pt x="686" y="960"/>
                    </a:lnTo>
                    <a:lnTo>
                      <a:pt x="682" y="960"/>
                    </a:lnTo>
                    <a:lnTo>
                      <a:pt x="684" y="964"/>
                    </a:lnTo>
                    <a:lnTo>
                      <a:pt x="684" y="964"/>
                    </a:lnTo>
                    <a:lnTo>
                      <a:pt x="690" y="972"/>
                    </a:lnTo>
                    <a:lnTo>
                      <a:pt x="696" y="980"/>
                    </a:lnTo>
                    <a:lnTo>
                      <a:pt x="698" y="984"/>
                    </a:lnTo>
                    <a:lnTo>
                      <a:pt x="702" y="986"/>
                    </a:lnTo>
                    <a:lnTo>
                      <a:pt x="706" y="986"/>
                    </a:lnTo>
                    <a:lnTo>
                      <a:pt x="710" y="984"/>
                    </a:lnTo>
                    <a:lnTo>
                      <a:pt x="710" y="984"/>
                    </a:lnTo>
                    <a:lnTo>
                      <a:pt x="716" y="984"/>
                    </a:lnTo>
                    <a:lnTo>
                      <a:pt x="722" y="984"/>
                    </a:lnTo>
                    <a:lnTo>
                      <a:pt x="738" y="988"/>
                    </a:lnTo>
                    <a:lnTo>
                      <a:pt x="744" y="990"/>
                    </a:lnTo>
                    <a:lnTo>
                      <a:pt x="752" y="988"/>
                    </a:lnTo>
                    <a:lnTo>
                      <a:pt x="758" y="984"/>
                    </a:lnTo>
                    <a:lnTo>
                      <a:pt x="764" y="974"/>
                    </a:lnTo>
                    <a:lnTo>
                      <a:pt x="764" y="974"/>
                    </a:lnTo>
                    <a:lnTo>
                      <a:pt x="768" y="970"/>
                    </a:lnTo>
                    <a:lnTo>
                      <a:pt x="770" y="966"/>
                    </a:lnTo>
                    <a:lnTo>
                      <a:pt x="780" y="960"/>
                    </a:lnTo>
                    <a:lnTo>
                      <a:pt x="790" y="960"/>
                    </a:lnTo>
                    <a:lnTo>
                      <a:pt x="800" y="960"/>
                    </a:lnTo>
                    <a:lnTo>
                      <a:pt x="808" y="962"/>
                    </a:lnTo>
                    <a:lnTo>
                      <a:pt x="816" y="966"/>
                    </a:lnTo>
                    <a:lnTo>
                      <a:pt x="818" y="970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2" y="978"/>
                    </a:lnTo>
                    <a:lnTo>
                      <a:pt x="810" y="980"/>
                    </a:lnTo>
                    <a:lnTo>
                      <a:pt x="812" y="982"/>
                    </a:lnTo>
                    <a:lnTo>
                      <a:pt x="818" y="982"/>
                    </a:lnTo>
                    <a:lnTo>
                      <a:pt x="822" y="984"/>
                    </a:lnTo>
                    <a:lnTo>
                      <a:pt x="828" y="986"/>
                    </a:lnTo>
                    <a:lnTo>
                      <a:pt x="828" y="990"/>
                    </a:lnTo>
                    <a:lnTo>
                      <a:pt x="826" y="994"/>
                    </a:lnTo>
                    <a:lnTo>
                      <a:pt x="826" y="994"/>
                    </a:lnTo>
                    <a:lnTo>
                      <a:pt x="824" y="998"/>
                    </a:lnTo>
                    <a:lnTo>
                      <a:pt x="824" y="1000"/>
                    </a:lnTo>
                    <a:lnTo>
                      <a:pt x="828" y="1006"/>
                    </a:lnTo>
                    <a:lnTo>
                      <a:pt x="836" y="1010"/>
                    </a:lnTo>
                    <a:lnTo>
                      <a:pt x="846" y="1014"/>
                    </a:lnTo>
                    <a:lnTo>
                      <a:pt x="866" y="1020"/>
                    </a:lnTo>
                    <a:lnTo>
                      <a:pt x="872" y="1022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68" y="1034"/>
                    </a:lnTo>
                    <a:lnTo>
                      <a:pt x="866" y="1040"/>
                    </a:lnTo>
                    <a:lnTo>
                      <a:pt x="868" y="1044"/>
                    </a:lnTo>
                    <a:lnTo>
                      <a:pt x="874" y="1050"/>
                    </a:lnTo>
                    <a:lnTo>
                      <a:pt x="874" y="1050"/>
                    </a:lnTo>
                    <a:lnTo>
                      <a:pt x="874" y="1052"/>
                    </a:lnTo>
                    <a:lnTo>
                      <a:pt x="872" y="1054"/>
                    </a:lnTo>
                    <a:lnTo>
                      <a:pt x="862" y="1052"/>
                    </a:lnTo>
                    <a:lnTo>
                      <a:pt x="848" y="1048"/>
                    </a:lnTo>
                    <a:lnTo>
                      <a:pt x="832" y="1040"/>
                    </a:lnTo>
                    <a:lnTo>
                      <a:pt x="832" y="1040"/>
                    </a:lnTo>
                    <a:lnTo>
                      <a:pt x="822" y="1036"/>
                    </a:lnTo>
                    <a:lnTo>
                      <a:pt x="810" y="1032"/>
                    </a:lnTo>
                    <a:lnTo>
                      <a:pt x="784" y="1028"/>
                    </a:lnTo>
                    <a:lnTo>
                      <a:pt x="758" y="1028"/>
                    </a:lnTo>
                    <a:lnTo>
                      <a:pt x="748" y="1030"/>
                    </a:lnTo>
                    <a:lnTo>
                      <a:pt x="742" y="1032"/>
                    </a:lnTo>
                    <a:lnTo>
                      <a:pt x="742" y="1032"/>
                    </a:lnTo>
                    <a:lnTo>
                      <a:pt x="738" y="1036"/>
                    </a:lnTo>
                    <a:lnTo>
                      <a:pt x="740" y="1042"/>
                    </a:lnTo>
                    <a:lnTo>
                      <a:pt x="744" y="1046"/>
                    </a:lnTo>
                    <a:lnTo>
                      <a:pt x="750" y="1050"/>
                    </a:lnTo>
                    <a:lnTo>
                      <a:pt x="764" y="1056"/>
                    </a:lnTo>
                    <a:lnTo>
                      <a:pt x="782" y="1060"/>
                    </a:lnTo>
                    <a:lnTo>
                      <a:pt x="782" y="1060"/>
                    </a:lnTo>
                    <a:lnTo>
                      <a:pt x="796" y="1060"/>
                    </a:lnTo>
                    <a:lnTo>
                      <a:pt x="804" y="1064"/>
                    </a:lnTo>
                    <a:lnTo>
                      <a:pt x="810" y="1068"/>
                    </a:lnTo>
                    <a:lnTo>
                      <a:pt x="816" y="1072"/>
                    </a:lnTo>
                    <a:lnTo>
                      <a:pt x="820" y="1078"/>
                    </a:lnTo>
                    <a:lnTo>
                      <a:pt x="824" y="1082"/>
                    </a:lnTo>
                    <a:lnTo>
                      <a:pt x="832" y="1086"/>
                    </a:lnTo>
                    <a:lnTo>
                      <a:pt x="844" y="1088"/>
                    </a:lnTo>
                    <a:lnTo>
                      <a:pt x="844" y="1088"/>
                    </a:lnTo>
                    <a:lnTo>
                      <a:pt x="856" y="1090"/>
                    </a:lnTo>
                    <a:lnTo>
                      <a:pt x="864" y="1092"/>
                    </a:lnTo>
                    <a:lnTo>
                      <a:pt x="868" y="1096"/>
                    </a:lnTo>
                    <a:lnTo>
                      <a:pt x="870" y="1098"/>
                    </a:lnTo>
                    <a:lnTo>
                      <a:pt x="866" y="1108"/>
                    </a:lnTo>
                    <a:lnTo>
                      <a:pt x="866" y="1112"/>
                    </a:lnTo>
                    <a:lnTo>
                      <a:pt x="868" y="1118"/>
                    </a:lnTo>
                    <a:lnTo>
                      <a:pt x="868" y="1118"/>
                    </a:lnTo>
                    <a:lnTo>
                      <a:pt x="872" y="1122"/>
                    </a:lnTo>
                    <a:lnTo>
                      <a:pt x="876" y="1120"/>
                    </a:lnTo>
                    <a:lnTo>
                      <a:pt x="880" y="1118"/>
                    </a:lnTo>
                    <a:lnTo>
                      <a:pt x="882" y="1114"/>
                    </a:lnTo>
                    <a:lnTo>
                      <a:pt x="888" y="1106"/>
                    </a:lnTo>
                    <a:lnTo>
                      <a:pt x="888" y="1106"/>
                    </a:lnTo>
                    <a:lnTo>
                      <a:pt x="890" y="1110"/>
                    </a:lnTo>
                    <a:lnTo>
                      <a:pt x="890" y="1110"/>
                    </a:lnTo>
                    <a:lnTo>
                      <a:pt x="888" y="1116"/>
                    </a:lnTo>
                    <a:lnTo>
                      <a:pt x="888" y="1122"/>
                    </a:lnTo>
                    <a:lnTo>
                      <a:pt x="882" y="1134"/>
                    </a:lnTo>
                    <a:lnTo>
                      <a:pt x="876" y="1148"/>
                    </a:lnTo>
                    <a:lnTo>
                      <a:pt x="872" y="1164"/>
                    </a:lnTo>
                    <a:lnTo>
                      <a:pt x="872" y="1164"/>
                    </a:lnTo>
                    <a:lnTo>
                      <a:pt x="870" y="1170"/>
                    </a:lnTo>
                    <a:lnTo>
                      <a:pt x="872" y="1176"/>
                    </a:lnTo>
                    <a:lnTo>
                      <a:pt x="876" y="1182"/>
                    </a:lnTo>
                    <a:lnTo>
                      <a:pt x="876" y="1184"/>
                    </a:lnTo>
                    <a:lnTo>
                      <a:pt x="876" y="1186"/>
                    </a:lnTo>
                    <a:lnTo>
                      <a:pt x="866" y="1192"/>
                    </a:lnTo>
                    <a:lnTo>
                      <a:pt x="866" y="1192"/>
                    </a:lnTo>
                    <a:lnTo>
                      <a:pt x="858" y="1194"/>
                    </a:lnTo>
                    <a:lnTo>
                      <a:pt x="850" y="1196"/>
                    </a:lnTo>
                    <a:lnTo>
                      <a:pt x="838" y="1192"/>
                    </a:lnTo>
                    <a:lnTo>
                      <a:pt x="828" y="1190"/>
                    </a:lnTo>
                    <a:lnTo>
                      <a:pt x="822" y="1190"/>
                    </a:lnTo>
                    <a:lnTo>
                      <a:pt x="818" y="1194"/>
                    </a:lnTo>
                    <a:lnTo>
                      <a:pt x="818" y="1194"/>
                    </a:lnTo>
                    <a:lnTo>
                      <a:pt x="812" y="1196"/>
                    </a:lnTo>
                    <a:lnTo>
                      <a:pt x="806" y="1198"/>
                    </a:lnTo>
                    <a:lnTo>
                      <a:pt x="796" y="1202"/>
                    </a:lnTo>
                    <a:lnTo>
                      <a:pt x="788" y="1204"/>
                    </a:lnTo>
                    <a:lnTo>
                      <a:pt x="786" y="1206"/>
                    </a:lnTo>
                    <a:lnTo>
                      <a:pt x="788" y="1210"/>
                    </a:lnTo>
                    <a:lnTo>
                      <a:pt x="788" y="1210"/>
                    </a:lnTo>
                    <a:lnTo>
                      <a:pt x="788" y="1212"/>
                    </a:lnTo>
                    <a:lnTo>
                      <a:pt x="788" y="1214"/>
                    </a:lnTo>
                    <a:lnTo>
                      <a:pt x="784" y="1214"/>
                    </a:lnTo>
                    <a:lnTo>
                      <a:pt x="784" y="1216"/>
                    </a:lnTo>
                    <a:lnTo>
                      <a:pt x="784" y="1216"/>
                    </a:lnTo>
                    <a:lnTo>
                      <a:pt x="790" y="1222"/>
                    </a:lnTo>
                    <a:lnTo>
                      <a:pt x="790" y="1222"/>
                    </a:lnTo>
                    <a:lnTo>
                      <a:pt x="794" y="1226"/>
                    </a:lnTo>
                    <a:lnTo>
                      <a:pt x="794" y="1228"/>
                    </a:lnTo>
                    <a:lnTo>
                      <a:pt x="792" y="1232"/>
                    </a:lnTo>
                    <a:lnTo>
                      <a:pt x="788" y="1234"/>
                    </a:lnTo>
                    <a:lnTo>
                      <a:pt x="778" y="1240"/>
                    </a:lnTo>
                    <a:lnTo>
                      <a:pt x="774" y="1242"/>
                    </a:lnTo>
                    <a:lnTo>
                      <a:pt x="774" y="1246"/>
                    </a:lnTo>
                    <a:lnTo>
                      <a:pt x="774" y="1246"/>
                    </a:lnTo>
                    <a:lnTo>
                      <a:pt x="774" y="1252"/>
                    </a:lnTo>
                    <a:lnTo>
                      <a:pt x="772" y="1260"/>
                    </a:lnTo>
                    <a:lnTo>
                      <a:pt x="762" y="1284"/>
                    </a:lnTo>
                    <a:lnTo>
                      <a:pt x="762" y="1284"/>
                    </a:lnTo>
                    <a:lnTo>
                      <a:pt x="762" y="1292"/>
                    </a:lnTo>
                    <a:lnTo>
                      <a:pt x="762" y="1296"/>
                    </a:lnTo>
                    <a:lnTo>
                      <a:pt x="766" y="1300"/>
                    </a:lnTo>
                    <a:lnTo>
                      <a:pt x="772" y="1302"/>
                    </a:lnTo>
                    <a:lnTo>
                      <a:pt x="788" y="1306"/>
                    </a:lnTo>
                    <a:lnTo>
                      <a:pt x="810" y="1306"/>
                    </a:lnTo>
                    <a:lnTo>
                      <a:pt x="810" y="1306"/>
                    </a:lnTo>
                    <a:lnTo>
                      <a:pt x="800" y="1312"/>
                    </a:lnTo>
                    <a:lnTo>
                      <a:pt x="790" y="1320"/>
                    </a:lnTo>
                    <a:lnTo>
                      <a:pt x="782" y="1328"/>
                    </a:lnTo>
                    <a:lnTo>
                      <a:pt x="776" y="1338"/>
                    </a:lnTo>
                    <a:lnTo>
                      <a:pt x="772" y="1346"/>
                    </a:lnTo>
                    <a:lnTo>
                      <a:pt x="772" y="1354"/>
                    </a:lnTo>
                    <a:lnTo>
                      <a:pt x="774" y="1362"/>
                    </a:lnTo>
                    <a:lnTo>
                      <a:pt x="780" y="1368"/>
                    </a:lnTo>
                    <a:lnTo>
                      <a:pt x="780" y="1368"/>
                    </a:lnTo>
                    <a:lnTo>
                      <a:pt x="786" y="1374"/>
                    </a:lnTo>
                    <a:lnTo>
                      <a:pt x="790" y="1378"/>
                    </a:lnTo>
                    <a:lnTo>
                      <a:pt x="792" y="1384"/>
                    </a:lnTo>
                    <a:lnTo>
                      <a:pt x="792" y="1390"/>
                    </a:lnTo>
                    <a:lnTo>
                      <a:pt x="792" y="1392"/>
                    </a:lnTo>
                    <a:lnTo>
                      <a:pt x="796" y="1392"/>
                    </a:lnTo>
                    <a:lnTo>
                      <a:pt x="796" y="1392"/>
                    </a:lnTo>
                    <a:lnTo>
                      <a:pt x="806" y="1394"/>
                    </a:lnTo>
                    <a:lnTo>
                      <a:pt x="812" y="1400"/>
                    </a:lnTo>
                    <a:lnTo>
                      <a:pt x="818" y="1406"/>
                    </a:lnTo>
                    <a:lnTo>
                      <a:pt x="818" y="1410"/>
                    </a:lnTo>
                    <a:lnTo>
                      <a:pt x="818" y="1414"/>
                    </a:lnTo>
                    <a:lnTo>
                      <a:pt x="818" y="1414"/>
                    </a:lnTo>
                    <a:lnTo>
                      <a:pt x="818" y="1420"/>
                    </a:lnTo>
                    <a:lnTo>
                      <a:pt x="818" y="1422"/>
                    </a:lnTo>
                    <a:lnTo>
                      <a:pt x="824" y="1426"/>
                    </a:lnTo>
                    <a:lnTo>
                      <a:pt x="828" y="1430"/>
                    </a:lnTo>
                    <a:lnTo>
                      <a:pt x="830" y="1434"/>
                    </a:lnTo>
                    <a:lnTo>
                      <a:pt x="830" y="1440"/>
                    </a:lnTo>
                    <a:lnTo>
                      <a:pt x="830" y="1440"/>
                    </a:lnTo>
                    <a:lnTo>
                      <a:pt x="830" y="1450"/>
                    </a:lnTo>
                    <a:lnTo>
                      <a:pt x="834" y="1452"/>
                    </a:lnTo>
                    <a:lnTo>
                      <a:pt x="836" y="1454"/>
                    </a:lnTo>
                    <a:lnTo>
                      <a:pt x="836" y="1462"/>
                    </a:lnTo>
                    <a:lnTo>
                      <a:pt x="836" y="1462"/>
                    </a:lnTo>
                    <a:lnTo>
                      <a:pt x="836" y="1476"/>
                    </a:lnTo>
                    <a:lnTo>
                      <a:pt x="836" y="1482"/>
                    </a:lnTo>
                    <a:lnTo>
                      <a:pt x="840" y="1488"/>
                    </a:lnTo>
                    <a:lnTo>
                      <a:pt x="842" y="1490"/>
                    </a:lnTo>
                    <a:lnTo>
                      <a:pt x="848" y="1488"/>
                    </a:lnTo>
                    <a:lnTo>
                      <a:pt x="852" y="1482"/>
                    </a:lnTo>
                    <a:lnTo>
                      <a:pt x="860" y="1470"/>
                    </a:lnTo>
                    <a:lnTo>
                      <a:pt x="860" y="1470"/>
                    </a:lnTo>
                    <a:lnTo>
                      <a:pt x="870" y="1454"/>
                    </a:lnTo>
                    <a:lnTo>
                      <a:pt x="872" y="1454"/>
                    </a:lnTo>
                    <a:lnTo>
                      <a:pt x="874" y="1456"/>
                    </a:lnTo>
                    <a:lnTo>
                      <a:pt x="876" y="1462"/>
                    </a:lnTo>
                    <a:lnTo>
                      <a:pt x="878" y="1462"/>
                    </a:lnTo>
                    <a:lnTo>
                      <a:pt x="882" y="1460"/>
                    </a:lnTo>
                    <a:lnTo>
                      <a:pt x="882" y="1460"/>
                    </a:lnTo>
                    <a:lnTo>
                      <a:pt x="888" y="1456"/>
                    </a:lnTo>
                    <a:lnTo>
                      <a:pt x="894" y="1454"/>
                    </a:lnTo>
                    <a:lnTo>
                      <a:pt x="900" y="1452"/>
                    </a:lnTo>
                    <a:lnTo>
                      <a:pt x="906" y="1454"/>
                    </a:lnTo>
                    <a:lnTo>
                      <a:pt x="912" y="1456"/>
                    </a:lnTo>
                    <a:lnTo>
                      <a:pt x="916" y="1458"/>
                    </a:lnTo>
                    <a:lnTo>
                      <a:pt x="918" y="1464"/>
                    </a:lnTo>
                    <a:lnTo>
                      <a:pt x="920" y="1470"/>
                    </a:lnTo>
                    <a:lnTo>
                      <a:pt x="920" y="1470"/>
                    </a:lnTo>
                    <a:lnTo>
                      <a:pt x="922" y="1474"/>
                    </a:lnTo>
                    <a:lnTo>
                      <a:pt x="920" y="1474"/>
                    </a:lnTo>
                    <a:lnTo>
                      <a:pt x="912" y="1470"/>
                    </a:lnTo>
                    <a:lnTo>
                      <a:pt x="902" y="1464"/>
                    </a:lnTo>
                    <a:lnTo>
                      <a:pt x="896" y="1462"/>
                    </a:lnTo>
                    <a:lnTo>
                      <a:pt x="890" y="1464"/>
                    </a:lnTo>
                    <a:lnTo>
                      <a:pt x="890" y="1464"/>
                    </a:lnTo>
                    <a:lnTo>
                      <a:pt x="888" y="1466"/>
                    </a:lnTo>
                    <a:lnTo>
                      <a:pt x="888" y="1468"/>
                    </a:lnTo>
                    <a:lnTo>
                      <a:pt x="894" y="1474"/>
                    </a:lnTo>
                    <a:lnTo>
                      <a:pt x="898" y="1474"/>
                    </a:lnTo>
                    <a:lnTo>
                      <a:pt x="898" y="1476"/>
                    </a:lnTo>
                    <a:lnTo>
                      <a:pt x="896" y="1478"/>
                    </a:lnTo>
                    <a:lnTo>
                      <a:pt x="890" y="1478"/>
                    </a:lnTo>
                    <a:lnTo>
                      <a:pt x="890" y="1478"/>
                    </a:lnTo>
                    <a:lnTo>
                      <a:pt x="884" y="1480"/>
                    </a:lnTo>
                    <a:lnTo>
                      <a:pt x="880" y="1480"/>
                    </a:lnTo>
                    <a:lnTo>
                      <a:pt x="880" y="1484"/>
                    </a:lnTo>
                    <a:lnTo>
                      <a:pt x="880" y="1486"/>
                    </a:lnTo>
                    <a:lnTo>
                      <a:pt x="880" y="1488"/>
                    </a:lnTo>
                    <a:lnTo>
                      <a:pt x="880" y="1490"/>
                    </a:lnTo>
                    <a:lnTo>
                      <a:pt x="876" y="1492"/>
                    </a:lnTo>
                    <a:lnTo>
                      <a:pt x="868" y="1492"/>
                    </a:lnTo>
                    <a:lnTo>
                      <a:pt x="868" y="1492"/>
                    </a:lnTo>
                    <a:lnTo>
                      <a:pt x="856" y="1494"/>
                    </a:lnTo>
                    <a:lnTo>
                      <a:pt x="856" y="1496"/>
                    </a:lnTo>
                    <a:lnTo>
                      <a:pt x="856" y="1496"/>
                    </a:lnTo>
                    <a:lnTo>
                      <a:pt x="860" y="1500"/>
                    </a:lnTo>
                    <a:lnTo>
                      <a:pt x="860" y="1502"/>
                    </a:lnTo>
                    <a:lnTo>
                      <a:pt x="858" y="1504"/>
                    </a:lnTo>
                    <a:lnTo>
                      <a:pt x="858" y="1504"/>
                    </a:lnTo>
                    <a:lnTo>
                      <a:pt x="854" y="1506"/>
                    </a:lnTo>
                    <a:lnTo>
                      <a:pt x="854" y="1506"/>
                    </a:lnTo>
                    <a:lnTo>
                      <a:pt x="856" y="1510"/>
                    </a:lnTo>
                    <a:lnTo>
                      <a:pt x="860" y="1514"/>
                    </a:lnTo>
                    <a:lnTo>
                      <a:pt x="862" y="1516"/>
                    </a:lnTo>
                    <a:lnTo>
                      <a:pt x="860" y="1518"/>
                    </a:lnTo>
                    <a:lnTo>
                      <a:pt x="860" y="1518"/>
                    </a:lnTo>
                    <a:lnTo>
                      <a:pt x="860" y="1522"/>
                    </a:lnTo>
                    <a:lnTo>
                      <a:pt x="860" y="1526"/>
                    </a:lnTo>
                    <a:lnTo>
                      <a:pt x="862" y="1534"/>
                    </a:lnTo>
                    <a:lnTo>
                      <a:pt x="874" y="1554"/>
                    </a:lnTo>
                    <a:lnTo>
                      <a:pt x="874" y="1554"/>
                    </a:lnTo>
                    <a:lnTo>
                      <a:pt x="878" y="1558"/>
                    </a:lnTo>
                    <a:lnTo>
                      <a:pt x="882" y="1560"/>
                    </a:lnTo>
                    <a:lnTo>
                      <a:pt x="890" y="1562"/>
                    </a:lnTo>
                    <a:lnTo>
                      <a:pt x="898" y="1562"/>
                    </a:lnTo>
                    <a:lnTo>
                      <a:pt x="898" y="1564"/>
                    </a:lnTo>
                    <a:lnTo>
                      <a:pt x="898" y="1568"/>
                    </a:lnTo>
                    <a:lnTo>
                      <a:pt x="898" y="1568"/>
                    </a:lnTo>
                    <a:lnTo>
                      <a:pt x="896" y="1572"/>
                    </a:lnTo>
                    <a:lnTo>
                      <a:pt x="898" y="1576"/>
                    </a:lnTo>
                    <a:lnTo>
                      <a:pt x="902" y="1582"/>
                    </a:lnTo>
                    <a:lnTo>
                      <a:pt x="906" y="1590"/>
                    </a:lnTo>
                    <a:lnTo>
                      <a:pt x="908" y="1594"/>
                    </a:lnTo>
                    <a:lnTo>
                      <a:pt x="908" y="1598"/>
                    </a:lnTo>
                    <a:lnTo>
                      <a:pt x="908" y="1598"/>
                    </a:lnTo>
                    <a:lnTo>
                      <a:pt x="908" y="1606"/>
                    </a:lnTo>
                    <a:lnTo>
                      <a:pt x="910" y="1610"/>
                    </a:lnTo>
                    <a:lnTo>
                      <a:pt x="914" y="1614"/>
                    </a:lnTo>
                    <a:lnTo>
                      <a:pt x="926" y="1618"/>
                    </a:lnTo>
                    <a:lnTo>
                      <a:pt x="926" y="1618"/>
                    </a:lnTo>
                    <a:lnTo>
                      <a:pt x="932" y="1622"/>
                    </a:lnTo>
                    <a:lnTo>
                      <a:pt x="934" y="1626"/>
                    </a:lnTo>
                    <a:lnTo>
                      <a:pt x="936" y="1630"/>
                    </a:lnTo>
                    <a:lnTo>
                      <a:pt x="934" y="1634"/>
                    </a:lnTo>
                    <a:lnTo>
                      <a:pt x="934" y="1640"/>
                    </a:lnTo>
                    <a:lnTo>
                      <a:pt x="934" y="1640"/>
                    </a:lnTo>
                    <a:lnTo>
                      <a:pt x="938" y="1640"/>
                    </a:lnTo>
                    <a:lnTo>
                      <a:pt x="938" y="1640"/>
                    </a:lnTo>
                    <a:lnTo>
                      <a:pt x="942" y="1640"/>
                    </a:lnTo>
                    <a:lnTo>
                      <a:pt x="944" y="1640"/>
                    </a:lnTo>
                    <a:lnTo>
                      <a:pt x="946" y="1648"/>
                    </a:lnTo>
                    <a:lnTo>
                      <a:pt x="946" y="1654"/>
                    </a:lnTo>
                    <a:lnTo>
                      <a:pt x="948" y="1656"/>
                    </a:lnTo>
                    <a:lnTo>
                      <a:pt x="950" y="1656"/>
                    </a:lnTo>
                    <a:lnTo>
                      <a:pt x="950" y="1656"/>
                    </a:lnTo>
                    <a:lnTo>
                      <a:pt x="956" y="1656"/>
                    </a:lnTo>
                    <a:lnTo>
                      <a:pt x="958" y="1656"/>
                    </a:lnTo>
                    <a:lnTo>
                      <a:pt x="958" y="1662"/>
                    </a:lnTo>
                    <a:lnTo>
                      <a:pt x="954" y="1672"/>
                    </a:lnTo>
                    <a:lnTo>
                      <a:pt x="954" y="1672"/>
                    </a:lnTo>
                    <a:lnTo>
                      <a:pt x="952" y="1676"/>
                    </a:lnTo>
                    <a:lnTo>
                      <a:pt x="956" y="1678"/>
                    </a:lnTo>
                    <a:lnTo>
                      <a:pt x="966" y="1678"/>
                    </a:lnTo>
                    <a:lnTo>
                      <a:pt x="978" y="1678"/>
                    </a:lnTo>
                    <a:lnTo>
                      <a:pt x="980" y="1680"/>
                    </a:lnTo>
                    <a:lnTo>
                      <a:pt x="980" y="1684"/>
                    </a:lnTo>
                    <a:lnTo>
                      <a:pt x="980" y="1684"/>
                    </a:lnTo>
                    <a:lnTo>
                      <a:pt x="978" y="1690"/>
                    </a:lnTo>
                    <a:lnTo>
                      <a:pt x="978" y="1692"/>
                    </a:lnTo>
                    <a:lnTo>
                      <a:pt x="980" y="1694"/>
                    </a:lnTo>
                    <a:lnTo>
                      <a:pt x="982" y="1694"/>
                    </a:lnTo>
                    <a:lnTo>
                      <a:pt x="990" y="1694"/>
                    </a:lnTo>
                    <a:lnTo>
                      <a:pt x="994" y="1696"/>
                    </a:lnTo>
                    <a:lnTo>
                      <a:pt x="996" y="1698"/>
                    </a:lnTo>
                    <a:lnTo>
                      <a:pt x="996" y="1698"/>
                    </a:lnTo>
                    <a:lnTo>
                      <a:pt x="998" y="1700"/>
                    </a:lnTo>
                    <a:lnTo>
                      <a:pt x="996" y="1702"/>
                    </a:lnTo>
                    <a:lnTo>
                      <a:pt x="994" y="1704"/>
                    </a:lnTo>
                    <a:lnTo>
                      <a:pt x="990" y="1706"/>
                    </a:lnTo>
                    <a:lnTo>
                      <a:pt x="990" y="1708"/>
                    </a:lnTo>
                    <a:lnTo>
                      <a:pt x="990" y="1712"/>
                    </a:lnTo>
                    <a:lnTo>
                      <a:pt x="990" y="1712"/>
                    </a:lnTo>
                    <a:lnTo>
                      <a:pt x="992" y="1722"/>
                    </a:lnTo>
                    <a:lnTo>
                      <a:pt x="996" y="1724"/>
                    </a:lnTo>
                    <a:lnTo>
                      <a:pt x="1000" y="1726"/>
                    </a:lnTo>
                    <a:lnTo>
                      <a:pt x="1004" y="1726"/>
                    </a:lnTo>
                    <a:lnTo>
                      <a:pt x="1010" y="1726"/>
                    </a:lnTo>
                    <a:lnTo>
                      <a:pt x="1016" y="1722"/>
                    </a:lnTo>
                    <a:lnTo>
                      <a:pt x="1024" y="1718"/>
                    </a:lnTo>
                    <a:lnTo>
                      <a:pt x="1024" y="1718"/>
                    </a:lnTo>
                    <a:lnTo>
                      <a:pt x="1032" y="1712"/>
                    </a:lnTo>
                    <a:lnTo>
                      <a:pt x="1038" y="1712"/>
                    </a:lnTo>
                    <a:lnTo>
                      <a:pt x="1040" y="1712"/>
                    </a:lnTo>
                    <a:lnTo>
                      <a:pt x="1044" y="1714"/>
                    </a:lnTo>
                    <a:lnTo>
                      <a:pt x="1048" y="1716"/>
                    </a:lnTo>
                    <a:lnTo>
                      <a:pt x="1050" y="1716"/>
                    </a:lnTo>
                    <a:lnTo>
                      <a:pt x="1054" y="1714"/>
                    </a:lnTo>
                    <a:lnTo>
                      <a:pt x="1054" y="1714"/>
                    </a:lnTo>
                    <a:lnTo>
                      <a:pt x="1064" y="1708"/>
                    </a:lnTo>
                    <a:lnTo>
                      <a:pt x="1072" y="1704"/>
                    </a:lnTo>
                    <a:lnTo>
                      <a:pt x="1080" y="1700"/>
                    </a:lnTo>
                    <a:lnTo>
                      <a:pt x="1080" y="1696"/>
                    </a:lnTo>
                    <a:lnTo>
                      <a:pt x="1080" y="1692"/>
                    </a:lnTo>
                    <a:lnTo>
                      <a:pt x="1080" y="1692"/>
                    </a:lnTo>
                    <a:lnTo>
                      <a:pt x="1080" y="1688"/>
                    </a:lnTo>
                    <a:lnTo>
                      <a:pt x="1082" y="1686"/>
                    </a:lnTo>
                    <a:lnTo>
                      <a:pt x="1084" y="1688"/>
                    </a:lnTo>
                    <a:lnTo>
                      <a:pt x="1086" y="1690"/>
                    </a:lnTo>
                    <a:lnTo>
                      <a:pt x="1088" y="1694"/>
                    </a:lnTo>
                    <a:lnTo>
                      <a:pt x="1090" y="1698"/>
                    </a:lnTo>
                    <a:lnTo>
                      <a:pt x="1090" y="1704"/>
                    </a:lnTo>
                    <a:lnTo>
                      <a:pt x="1086" y="1710"/>
                    </a:lnTo>
                    <a:lnTo>
                      <a:pt x="1086" y="1710"/>
                    </a:lnTo>
                    <a:lnTo>
                      <a:pt x="1078" y="1718"/>
                    </a:lnTo>
                    <a:lnTo>
                      <a:pt x="1076" y="1726"/>
                    </a:lnTo>
                    <a:lnTo>
                      <a:pt x="1076" y="1728"/>
                    </a:lnTo>
                    <a:lnTo>
                      <a:pt x="1078" y="1732"/>
                    </a:lnTo>
                    <a:lnTo>
                      <a:pt x="1090" y="1738"/>
                    </a:lnTo>
                    <a:lnTo>
                      <a:pt x="1090" y="1738"/>
                    </a:lnTo>
                    <a:lnTo>
                      <a:pt x="1098" y="1740"/>
                    </a:lnTo>
                    <a:lnTo>
                      <a:pt x="1106" y="1740"/>
                    </a:lnTo>
                    <a:lnTo>
                      <a:pt x="1120" y="1738"/>
                    </a:lnTo>
                    <a:lnTo>
                      <a:pt x="1124" y="1738"/>
                    </a:lnTo>
                    <a:lnTo>
                      <a:pt x="1126" y="1740"/>
                    </a:lnTo>
                    <a:lnTo>
                      <a:pt x="1126" y="1744"/>
                    </a:lnTo>
                    <a:lnTo>
                      <a:pt x="1120" y="1752"/>
                    </a:lnTo>
                    <a:lnTo>
                      <a:pt x="1120" y="1752"/>
                    </a:lnTo>
                    <a:lnTo>
                      <a:pt x="1116" y="1758"/>
                    </a:lnTo>
                    <a:lnTo>
                      <a:pt x="1116" y="1762"/>
                    </a:lnTo>
                    <a:lnTo>
                      <a:pt x="1118" y="1766"/>
                    </a:lnTo>
                    <a:lnTo>
                      <a:pt x="1122" y="1768"/>
                    </a:lnTo>
                    <a:lnTo>
                      <a:pt x="1126" y="1770"/>
                    </a:lnTo>
                    <a:lnTo>
                      <a:pt x="1132" y="1770"/>
                    </a:lnTo>
                    <a:lnTo>
                      <a:pt x="1136" y="1768"/>
                    </a:lnTo>
                    <a:lnTo>
                      <a:pt x="1140" y="1766"/>
                    </a:lnTo>
                    <a:lnTo>
                      <a:pt x="1140" y="1766"/>
                    </a:lnTo>
                    <a:lnTo>
                      <a:pt x="1150" y="1760"/>
                    </a:lnTo>
                    <a:lnTo>
                      <a:pt x="1154" y="1758"/>
                    </a:lnTo>
                    <a:lnTo>
                      <a:pt x="1156" y="1758"/>
                    </a:lnTo>
                    <a:lnTo>
                      <a:pt x="1162" y="1762"/>
                    </a:lnTo>
                    <a:lnTo>
                      <a:pt x="1170" y="1770"/>
                    </a:lnTo>
                    <a:lnTo>
                      <a:pt x="1170" y="1770"/>
                    </a:lnTo>
                    <a:lnTo>
                      <a:pt x="1182" y="1776"/>
                    </a:lnTo>
                    <a:lnTo>
                      <a:pt x="1186" y="1776"/>
                    </a:lnTo>
                    <a:lnTo>
                      <a:pt x="1190" y="1776"/>
                    </a:lnTo>
                    <a:lnTo>
                      <a:pt x="1194" y="1774"/>
                    </a:lnTo>
                    <a:lnTo>
                      <a:pt x="1196" y="1768"/>
                    </a:lnTo>
                    <a:lnTo>
                      <a:pt x="1198" y="1764"/>
                    </a:lnTo>
                    <a:lnTo>
                      <a:pt x="1200" y="1756"/>
                    </a:lnTo>
                    <a:lnTo>
                      <a:pt x="1200" y="1756"/>
                    </a:lnTo>
                    <a:lnTo>
                      <a:pt x="1200" y="1750"/>
                    </a:lnTo>
                    <a:lnTo>
                      <a:pt x="1198" y="1746"/>
                    </a:lnTo>
                    <a:lnTo>
                      <a:pt x="1194" y="1746"/>
                    </a:lnTo>
                    <a:lnTo>
                      <a:pt x="1192" y="1746"/>
                    </a:lnTo>
                    <a:lnTo>
                      <a:pt x="1186" y="1746"/>
                    </a:lnTo>
                    <a:lnTo>
                      <a:pt x="1186" y="1746"/>
                    </a:lnTo>
                    <a:lnTo>
                      <a:pt x="1186" y="1744"/>
                    </a:lnTo>
                    <a:lnTo>
                      <a:pt x="1186" y="1744"/>
                    </a:lnTo>
                    <a:lnTo>
                      <a:pt x="1190" y="1740"/>
                    </a:lnTo>
                    <a:lnTo>
                      <a:pt x="1194" y="1738"/>
                    </a:lnTo>
                    <a:lnTo>
                      <a:pt x="1204" y="1734"/>
                    </a:lnTo>
                    <a:lnTo>
                      <a:pt x="1208" y="1732"/>
                    </a:lnTo>
                    <a:lnTo>
                      <a:pt x="1210" y="1728"/>
                    </a:lnTo>
                    <a:lnTo>
                      <a:pt x="1212" y="1724"/>
                    </a:lnTo>
                    <a:lnTo>
                      <a:pt x="1212" y="1718"/>
                    </a:lnTo>
                    <a:lnTo>
                      <a:pt x="1212" y="1718"/>
                    </a:lnTo>
                    <a:lnTo>
                      <a:pt x="1210" y="1712"/>
                    </a:lnTo>
                    <a:lnTo>
                      <a:pt x="1214" y="1702"/>
                    </a:lnTo>
                    <a:lnTo>
                      <a:pt x="1224" y="1676"/>
                    </a:lnTo>
                    <a:lnTo>
                      <a:pt x="1234" y="1652"/>
                    </a:lnTo>
                    <a:lnTo>
                      <a:pt x="1236" y="1640"/>
                    </a:lnTo>
                    <a:lnTo>
                      <a:pt x="1236" y="1630"/>
                    </a:lnTo>
                    <a:lnTo>
                      <a:pt x="1236" y="1630"/>
                    </a:lnTo>
                    <a:lnTo>
                      <a:pt x="1234" y="1624"/>
                    </a:lnTo>
                    <a:lnTo>
                      <a:pt x="1232" y="1622"/>
                    </a:lnTo>
                    <a:lnTo>
                      <a:pt x="1230" y="1622"/>
                    </a:lnTo>
                    <a:lnTo>
                      <a:pt x="1228" y="1622"/>
                    </a:lnTo>
                    <a:lnTo>
                      <a:pt x="1226" y="1622"/>
                    </a:lnTo>
                    <a:lnTo>
                      <a:pt x="1222" y="1622"/>
                    </a:lnTo>
                    <a:lnTo>
                      <a:pt x="1220" y="1620"/>
                    </a:lnTo>
                    <a:lnTo>
                      <a:pt x="1214" y="1616"/>
                    </a:lnTo>
                    <a:lnTo>
                      <a:pt x="1214" y="1616"/>
                    </a:lnTo>
                    <a:lnTo>
                      <a:pt x="1212" y="1610"/>
                    </a:lnTo>
                    <a:lnTo>
                      <a:pt x="1212" y="1610"/>
                    </a:lnTo>
                    <a:lnTo>
                      <a:pt x="1222" y="1612"/>
                    </a:lnTo>
                    <a:lnTo>
                      <a:pt x="1232" y="1614"/>
                    </a:lnTo>
                    <a:lnTo>
                      <a:pt x="1236" y="1614"/>
                    </a:lnTo>
                    <a:lnTo>
                      <a:pt x="1236" y="1610"/>
                    </a:lnTo>
                    <a:lnTo>
                      <a:pt x="1236" y="1610"/>
                    </a:lnTo>
                    <a:lnTo>
                      <a:pt x="1234" y="1604"/>
                    </a:lnTo>
                    <a:lnTo>
                      <a:pt x="1232" y="1602"/>
                    </a:lnTo>
                    <a:lnTo>
                      <a:pt x="1226" y="1600"/>
                    </a:lnTo>
                    <a:lnTo>
                      <a:pt x="1220" y="1598"/>
                    </a:lnTo>
                    <a:lnTo>
                      <a:pt x="1220" y="1596"/>
                    </a:lnTo>
                    <a:lnTo>
                      <a:pt x="1222" y="1592"/>
                    </a:lnTo>
                    <a:lnTo>
                      <a:pt x="1222" y="1592"/>
                    </a:lnTo>
                    <a:lnTo>
                      <a:pt x="1226" y="1590"/>
                    </a:lnTo>
                    <a:lnTo>
                      <a:pt x="1230" y="1588"/>
                    </a:lnTo>
                    <a:lnTo>
                      <a:pt x="1244" y="1584"/>
                    </a:lnTo>
                    <a:lnTo>
                      <a:pt x="1250" y="1582"/>
                    </a:lnTo>
                    <a:lnTo>
                      <a:pt x="1256" y="1580"/>
                    </a:lnTo>
                    <a:lnTo>
                      <a:pt x="1260" y="1574"/>
                    </a:lnTo>
                    <a:lnTo>
                      <a:pt x="1262" y="1566"/>
                    </a:lnTo>
                    <a:lnTo>
                      <a:pt x="1262" y="1566"/>
                    </a:lnTo>
                    <a:lnTo>
                      <a:pt x="1264" y="1560"/>
                    </a:lnTo>
                    <a:lnTo>
                      <a:pt x="1266" y="1558"/>
                    </a:lnTo>
                    <a:lnTo>
                      <a:pt x="1268" y="1558"/>
                    </a:lnTo>
                    <a:lnTo>
                      <a:pt x="1272" y="1560"/>
                    </a:lnTo>
                    <a:lnTo>
                      <a:pt x="1278" y="1562"/>
                    </a:lnTo>
                    <a:lnTo>
                      <a:pt x="1280" y="1560"/>
                    </a:lnTo>
                    <a:lnTo>
                      <a:pt x="1280" y="1556"/>
                    </a:lnTo>
                    <a:lnTo>
                      <a:pt x="1280" y="1556"/>
                    </a:lnTo>
                    <a:lnTo>
                      <a:pt x="1282" y="1550"/>
                    </a:lnTo>
                    <a:lnTo>
                      <a:pt x="1284" y="1546"/>
                    </a:lnTo>
                    <a:lnTo>
                      <a:pt x="1294" y="1538"/>
                    </a:lnTo>
                    <a:lnTo>
                      <a:pt x="1300" y="1530"/>
                    </a:lnTo>
                    <a:lnTo>
                      <a:pt x="1302" y="1526"/>
                    </a:lnTo>
                    <a:lnTo>
                      <a:pt x="1302" y="1520"/>
                    </a:lnTo>
                    <a:lnTo>
                      <a:pt x="1302" y="1520"/>
                    </a:lnTo>
                    <a:lnTo>
                      <a:pt x="1300" y="1510"/>
                    </a:lnTo>
                    <a:lnTo>
                      <a:pt x="1300" y="1502"/>
                    </a:lnTo>
                    <a:lnTo>
                      <a:pt x="1300" y="1500"/>
                    </a:lnTo>
                    <a:lnTo>
                      <a:pt x="1298" y="1500"/>
                    </a:lnTo>
                    <a:lnTo>
                      <a:pt x="1286" y="1498"/>
                    </a:lnTo>
                    <a:lnTo>
                      <a:pt x="1286" y="1498"/>
                    </a:lnTo>
                    <a:lnTo>
                      <a:pt x="1278" y="1498"/>
                    </a:lnTo>
                    <a:lnTo>
                      <a:pt x="1270" y="1496"/>
                    </a:lnTo>
                    <a:lnTo>
                      <a:pt x="1266" y="1492"/>
                    </a:lnTo>
                    <a:lnTo>
                      <a:pt x="1262" y="1490"/>
                    </a:lnTo>
                    <a:lnTo>
                      <a:pt x="1260" y="1486"/>
                    </a:lnTo>
                    <a:lnTo>
                      <a:pt x="1262" y="1486"/>
                    </a:lnTo>
                    <a:lnTo>
                      <a:pt x="1264" y="1484"/>
                    </a:lnTo>
                    <a:lnTo>
                      <a:pt x="1270" y="1486"/>
                    </a:lnTo>
                    <a:lnTo>
                      <a:pt x="1270" y="1486"/>
                    </a:lnTo>
                    <a:lnTo>
                      <a:pt x="1276" y="1486"/>
                    </a:lnTo>
                    <a:lnTo>
                      <a:pt x="1280" y="1486"/>
                    </a:lnTo>
                    <a:lnTo>
                      <a:pt x="1288" y="1484"/>
                    </a:lnTo>
                    <a:lnTo>
                      <a:pt x="1294" y="1482"/>
                    </a:lnTo>
                    <a:lnTo>
                      <a:pt x="1300" y="1482"/>
                    </a:lnTo>
                    <a:lnTo>
                      <a:pt x="1300" y="1482"/>
                    </a:lnTo>
                    <a:lnTo>
                      <a:pt x="1308" y="1482"/>
                    </a:lnTo>
                    <a:lnTo>
                      <a:pt x="1308" y="1482"/>
                    </a:lnTo>
                    <a:lnTo>
                      <a:pt x="1308" y="1478"/>
                    </a:lnTo>
                    <a:lnTo>
                      <a:pt x="1302" y="1470"/>
                    </a:lnTo>
                    <a:lnTo>
                      <a:pt x="1290" y="1454"/>
                    </a:lnTo>
                    <a:lnTo>
                      <a:pt x="1290" y="1454"/>
                    </a:lnTo>
                    <a:lnTo>
                      <a:pt x="1282" y="1448"/>
                    </a:lnTo>
                    <a:lnTo>
                      <a:pt x="1280" y="1442"/>
                    </a:lnTo>
                    <a:lnTo>
                      <a:pt x="1280" y="1438"/>
                    </a:lnTo>
                    <a:lnTo>
                      <a:pt x="1284" y="1434"/>
                    </a:lnTo>
                    <a:lnTo>
                      <a:pt x="1288" y="1434"/>
                    </a:lnTo>
                    <a:lnTo>
                      <a:pt x="1296" y="1434"/>
                    </a:lnTo>
                    <a:lnTo>
                      <a:pt x="1310" y="1438"/>
                    </a:lnTo>
                    <a:lnTo>
                      <a:pt x="1310" y="1438"/>
                    </a:lnTo>
                    <a:lnTo>
                      <a:pt x="1316" y="1438"/>
                    </a:lnTo>
                    <a:lnTo>
                      <a:pt x="1320" y="1436"/>
                    </a:lnTo>
                    <a:lnTo>
                      <a:pt x="1324" y="1434"/>
                    </a:lnTo>
                    <a:lnTo>
                      <a:pt x="1326" y="1430"/>
                    </a:lnTo>
                    <a:lnTo>
                      <a:pt x="1332" y="1420"/>
                    </a:lnTo>
                    <a:lnTo>
                      <a:pt x="1334" y="1418"/>
                    </a:lnTo>
                    <a:lnTo>
                      <a:pt x="1338" y="1418"/>
                    </a:lnTo>
                    <a:lnTo>
                      <a:pt x="1338" y="1418"/>
                    </a:lnTo>
                    <a:lnTo>
                      <a:pt x="1344" y="1420"/>
                    </a:lnTo>
                    <a:lnTo>
                      <a:pt x="1346" y="1418"/>
                    </a:lnTo>
                    <a:lnTo>
                      <a:pt x="1344" y="1414"/>
                    </a:lnTo>
                    <a:lnTo>
                      <a:pt x="1334" y="1408"/>
                    </a:lnTo>
                    <a:lnTo>
                      <a:pt x="1334" y="1408"/>
                    </a:lnTo>
                    <a:lnTo>
                      <a:pt x="1326" y="1404"/>
                    </a:lnTo>
                    <a:lnTo>
                      <a:pt x="1324" y="1404"/>
                    </a:lnTo>
                    <a:lnTo>
                      <a:pt x="1326" y="1402"/>
                    </a:lnTo>
                    <a:lnTo>
                      <a:pt x="1330" y="1402"/>
                    </a:lnTo>
                    <a:lnTo>
                      <a:pt x="1338" y="1400"/>
                    </a:lnTo>
                    <a:lnTo>
                      <a:pt x="1338" y="1400"/>
                    </a:lnTo>
                    <a:lnTo>
                      <a:pt x="1344" y="1398"/>
                    </a:lnTo>
                    <a:lnTo>
                      <a:pt x="1352" y="1398"/>
                    </a:lnTo>
                    <a:lnTo>
                      <a:pt x="1360" y="1400"/>
                    </a:lnTo>
                    <a:lnTo>
                      <a:pt x="1370" y="1398"/>
                    </a:lnTo>
                    <a:lnTo>
                      <a:pt x="1370" y="1398"/>
                    </a:lnTo>
                    <a:lnTo>
                      <a:pt x="1380" y="1396"/>
                    </a:lnTo>
                    <a:lnTo>
                      <a:pt x="1388" y="1396"/>
                    </a:lnTo>
                    <a:lnTo>
                      <a:pt x="1394" y="1396"/>
                    </a:lnTo>
                    <a:lnTo>
                      <a:pt x="1398" y="1390"/>
                    </a:lnTo>
                    <a:lnTo>
                      <a:pt x="1398" y="1390"/>
                    </a:lnTo>
                    <a:lnTo>
                      <a:pt x="1400" y="1386"/>
                    </a:lnTo>
                    <a:lnTo>
                      <a:pt x="1398" y="1384"/>
                    </a:lnTo>
                    <a:lnTo>
                      <a:pt x="1396" y="1380"/>
                    </a:lnTo>
                    <a:lnTo>
                      <a:pt x="1402" y="1376"/>
                    </a:lnTo>
                    <a:lnTo>
                      <a:pt x="1402" y="1376"/>
                    </a:lnTo>
                    <a:lnTo>
                      <a:pt x="1404" y="1372"/>
                    </a:lnTo>
                    <a:lnTo>
                      <a:pt x="1404" y="1368"/>
                    </a:lnTo>
                    <a:lnTo>
                      <a:pt x="1404" y="1364"/>
                    </a:lnTo>
                    <a:lnTo>
                      <a:pt x="1410" y="1360"/>
                    </a:lnTo>
                    <a:lnTo>
                      <a:pt x="1410" y="1360"/>
                    </a:lnTo>
                    <a:lnTo>
                      <a:pt x="1414" y="1356"/>
                    </a:lnTo>
                    <a:lnTo>
                      <a:pt x="1416" y="1354"/>
                    </a:lnTo>
                    <a:lnTo>
                      <a:pt x="1414" y="1352"/>
                    </a:lnTo>
                    <a:lnTo>
                      <a:pt x="1412" y="1350"/>
                    </a:lnTo>
                    <a:lnTo>
                      <a:pt x="1406" y="1346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10" y="1342"/>
                    </a:lnTo>
                    <a:lnTo>
                      <a:pt x="1414" y="1344"/>
                    </a:lnTo>
                    <a:lnTo>
                      <a:pt x="1420" y="1344"/>
                    </a:lnTo>
                    <a:lnTo>
                      <a:pt x="1430" y="1344"/>
                    </a:lnTo>
                    <a:lnTo>
                      <a:pt x="1430" y="1344"/>
                    </a:lnTo>
                    <a:lnTo>
                      <a:pt x="1436" y="1344"/>
                    </a:lnTo>
                    <a:lnTo>
                      <a:pt x="1434" y="1348"/>
                    </a:lnTo>
                    <a:lnTo>
                      <a:pt x="1428" y="1352"/>
                    </a:lnTo>
                    <a:lnTo>
                      <a:pt x="1424" y="1358"/>
                    </a:lnTo>
                    <a:lnTo>
                      <a:pt x="1424" y="1358"/>
                    </a:lnTo>
                    <a:lnTo>
                      <a:pt x="1422" y="1362"/>
                    </a:lnTo>
                    <a:lnTo>
                      <a:pt x="1418" y="1364"/>
                    </a:lnTo>
                    <a:lnTo>
                      <a:pt x="1414" y="1368"/>
                    </a:lnTo>
                    <a:lnTo>
                      <a:pt x="1412" y="1372"/>
                    </a:lnTo>
                    <a:lnTo>
                      <a:pt x="1412" y="1372"/>
                    </a:lnTo>
                    <a:lnTo>
                      <a:pt x="1410" y="1378"/>
                    </a:lnTo>
                    <a:lnTo>
                      <a:pt x="1408" y="1386"/>
                    </a:lnTo>
                    <a:lnTo>
                      <a:pt x="1406" y="1392"/>
                    </a:lnTo>
                    <a:lnTo>
                      <a:pt x="1406" y="1394"/>
                    </a:lnTo>
                    <a:lnTo>
                      <a:pt x="1408" y="1396"/>
                    </a:lnTo>
                    <a:lnTo>
                      <a:pt x="1408" y="1396"/>
                    </a:lnTo>
                    <a:lnTo>
                      <a:pt x="1414" y="1398"/>
                    </a:lnTo>
                    <a:lnTo>
                      <a:pt x="1420" y="1398"/>
                    </a:lnTo>
                    <a:lnTo>
                      <a:pt x="1426" y="1396"/>
                    </a:lnTo>
                    <a:lnTo>
                      <a:pt x="1432" y="1390"/>
                    </a:lnTo>
                    <a:lnTo>
                      <a:pt x="1432" y="1390"/>
                    </a:lnTo>
                    <a:lnTo>
                      <a:pt x="1440" y="1380"/>
                    </a:lnTo>
                    <a:lnTo>
                      <a:pt x="1444" y="1380"/>
                    </a:lnTo>
                    <a:lnTo>
                      <a:pt x="1448" y="1384"/>
                    </a:lnTo>
                    <a:lnTo>
                      <a:pt x="1448" y="1384"/>
                    </a:lnTo>
                    <a:lnTo>
                      <a:pt x="1452" y="1386"/>
                    </a:lnTo>
                    <a:lnTo>
                      <a:pt x="1454" y="1384"/>
                    </a:lnTo>
                    <a:lnTo>
                      <a:pt x="1454" y="1382"/>
                    </a:lnTo>
                    <a:lnTo>
                      <a:pt x="1452" y="1378"/>
                    </a:lnTo>
                    <a:lnTo>
                      <a:pt x="1452" y="1378"/>
                    </a:lnTo>
                    <a:lnTo>
                      <a:pt x="1452" y="1376"/>
                    </a:lnTo>
                    <a:lnTo>
                      <a:pt x="1452" y="1374"/>
                    </a:lnTo>
                    <a:lnTo>
                      <a:pt x="1456" y="1372"/>
                    </a:lnTo>
                    <a:lnTo>
                      <a:pt x="1462" y="1370"/>
                    </a:lnTo>
                    <a:lnTo>
                      <a:pt x="1466" y="1370"/>
                    </a:lnTo>
                    <a:lnTo>
                      <a:pt x="1468" y="1372"/>
                    </a:lnTo>
                    <a:lnTo>
                      <a:pt x="1468" y="1372"/>
                    </a:lnTo>
                    <a:lnTo>
                      <a:pt x="1472" y="1372"/>
                    </a:lnTo>
                    <a:lnTo>
                      <a:pt x="1476" y="1372"/>
                    </a:lnTo>
                    <a:lnTo>
                      <a:pt x="1484" y="1370"/>
                    </a:lnTo>
                    <a:lnTo>
                      <a:pt x="1498" y="1362"/>
                    </a:lnTo>
                    <a:lnTo>
                      <a:pt x="1498" y="1362"/>
                    </a:lnTo>
                    <a:lnTo>
                      <a:pt x="1502" y="1360"/>
                    </a:lnTo>
                    <a:lnTo>
                      <a:pt x="1502" y="1354"/>
                    </a:lnTo>
                    <a:lnTo>
                      <a:pt x="1502" y="1350"/>
                    </a:lnTo>
                    <a:lnTo>
                      <a:pt x="1502" y="1350"/>
                    </a:lnTo>
                    <a:lnTo>
                      <a:pt x="1504" y="1350"/>
                    </a:lnTo>
                    <a:lnTo>
                      <a:pt x="1504" y="1350"/>
                    </a:lnTo>
                    <a:lnTo>
                      <a:pt x="1508" y="1350"/>
                    </a:lnTo>
                    <a:lnTo>
                      <a:pt x="1510" y="1352"/>
                    </a:lnTo>
                    <a:lnTo>
                      <a:pt x="1510" y="1354"/>
                    </a:lnTo>
                    <a:lnTo>
                      <a:pt x="1512" y="1354"/>
                    </a:lnTo>
                    <a:lnTo>
                      <a:pt x="1512" y="1354"/>
                    </a:lnTo>
                    <a:lnTo>
                      <a:pt x="1520" y="1350"/>
                    </a:lnTo>
                    <a:lnTo>
                      <a:pt x="1532" y="1344"/>
                    </a:lnTo>
                    <a:lnTo>
                      <a:pt x="1558" y="1324"/>
                    </a:lnTo>
                    <a:lnTo>
                      <a:pt x="1570" y="1314"/>
                    </a:lnTo>
                    <a:lnTo>
                      <a:pt x="1580" y="1302"/>
                    </a:lnTo>
                    <a:lnTo>
                      <a:pt x="1588" y="1290"/>
                    </a:lnTo>
                    <a:lnTo>
                      <a:pt x="1592" y="1280"/>
                    </a:lnTo>
                    <a:lnTo>
                      <a:pt x="1592" y="1280"/>
                    </a:lnTo>
                    <a:lnTo>
                      <a:pt x="1600" y="1264"/>
                    </a:lnTo>
                    <a:lnTo>
                      <a:pt x="1610" y="1250"/>
                    </a:lnTo>
                    <a:lnTo>
                      <a:pt x="1622" y="1242"/>
                    </a:lnTo>
                    <a:lnTo>
                      <a:pt x="1628" y="1238"/>
                    </a:lnTo>
                    <a:lnTo>
                      <a:pt x="1634" y="1238"/>
                    </a:lnTo>
                    <a:lnTo>
                      <a:pt x="1634" y="1238"/>
                    </a:lnTo>
                    <a:lnTo>
                      <a:pt x="1642" y="1236"/>
                    </a:lnTo>
                    <a:lnTo>
                      <a:pt x="1646" y="1234"/>
                    </a:lnTo>
                    <a:lnTo>
                      <a:pt x="1648" y="1232"/>
                    </a:lnTo>
                    <a:lnTo>
                      <a:pt x="1648" y="1228"/>
                    </a:lnTo>
                    <a:lnTo>
                      <a:pt x="1646" y="1222"/>
                    </a:lnTo>
                    <a:lnTo>
                      <a:pt x="1640" y="1214"/>
                    </a:lnTo>
                    <a:lnTo>
                      <a:pt x="1632" y="1204"/>
                    </a:lnTo>
                    <a:lnTo>
                      <a:pt x="1632" y="1204"/>
                    </a:lnTo>
                    <a:lnTo>
                      <a:pt x="1626" y="1198"/>
                    </a:lnTo>
                    <a:lnTo>
                      <a:pt x="1624" y="1194"/>
                    </a:lnTo>
                    <a:lnTo>
                      <a:pt x="1636" y="1200"/>
                    </a:lnTo>
                    <a:lnTo>
                      <a:pt x="1670" y="1222"/>
                    </a:lnTo>
                    <a:lnTo>
                      <a:pt x="1670" y="1222"/>
                    </a:lnTo>
                    <a:lnTo>
                      <a:pt x="1684" y="1226"/>
                    </a:lnTo>
                    <a:lnTo>
                      <a:pt x="1694" y="1228"/>
                    </a:lnTo>
                    <a:lnTo>
                      <a:pt x="1702" y="1228"/>
                    </a:lnTo>
                    <a:lnTo>
                      <a:pt x="1710" y="1226"/>
                    </a:lnTo>
                    <a:lnTo>
                      <a:pt x="1718" y="1224"/>
                    </a:lnTo>
                    <a:lnTo>
                      <a:pt x="1724" y="1218"/>
                    </a:lnTo>
                    <a:lnTo>
                      <a:pt x="1730" y="1212"/>
                    </a:lnTo>
                    <a:lnTo>
                      <a:pt x="1730" y="1212"/>
                    </a:lnTo>
                    <a:lnTo>
                      <a:pt x="1732" y="1206"/>
                    </a:lnTo>
                    <a:lnTo>
                      <a:pt x="1734" y="1204"/>
                    </a:lnTo>
                    <a:lnTo>
                      <a:pt x="1738" y="1204"/>
                    </a:lnTo>
                    <a:lnTo>
                      <a:pt x="1742" y="1206"/>
                    </a:lnTo>
                    <a:lnTo>
                      <a:pt x="1748" y="1208"/>
                    </a:lnTo>
                    <a:lnTo>
                      <a:pt x="1756" y="1208"/>
                    </a:lnTo>
                    <a:lnTo>
                      <a:pt x="1766" y="1208"/>
                    </a:lnTo>
                    <a:lnTo>
                      <a:pt x="1782" y="1202"/>
                    </a:lnTo>
                    <a:lnTo>
                      <a:pt x="1782" y="1202"/>
                    </a:lnTo>
                    <a:lnTo>
                      <a:pt x="1800" y="1196"/>
                    </a:lnTo>
                    <a:lnTo>
                      <a:pt x="1818" y="1190"/>
                    </a:lnTo>
                    <a:lnTo>
                      <a:pt x="1856" y="1184"/>
                    </a:lnTo>
                    <a:lnTo>
                      <a:pt x="1886" y="1178"/>
                    </a:lnTo>
                    <a:lnTo>
                      <a:pt x="1898" y="1172"/>
                    </a:lnTo>
                    <a:lnTo>
                      <a:pt x="1906" y="1166"/>
                    </a:lnTo>
                    <a:lnTo>
                      <a:pt x="1906" y="1166"/>
                    </a:lnTo>
                    <a:lnTo>
                      <a:pt x="1920" y="1154"/>
                    </a:lnTo>
                    <a:lnTo>
                      <a:pt x="1934" y="1142"/>
                    </a:lnTo>
                    <a:lnTo>
                      <a:pt x="1950" y="1132"/>
                    </a:lnTo>
                    <a:lnTo>
                      <a:pt x="1960" y="1128"/>
                    </a:lnTo>
                    <a:lnTo>
                      <a:pt x="1970" y="1128"/>
                    </a:lnTo>
                    <a:lnTo>
                      <a:pt x="1970" y="1128"/>
                    </a:lnTo>
                    <a:lnTo>
                      <a:pt x="1978" y="1126"/>
                    </a:lnTo>
                    <a:lnTo>
                      <a:pt x="1982" y="1122"/>
                    </a:lnTo>
                    <a:lnTo>
                      <a:pt x="1982" y="1120"/>
                    </a:lnTo>
                    <a:lnTo>
                      <a:pt x="1982" y="1116"/>
                    </a:lnTo>
                    <a:lnTo>
                      <a:pt x="1982" y="1112"/>
                    </a:lnTo>
                    <a:lnTo>
                      <a:pt x="1982" y="1108"/>
                    </a:lnTo>
                    <a:lnTo>
                      <a:pt x="1986" y="1106"/>
                    </a:lnTo>
                    <a:lnTo>
                      <a:pt x="1994" y="1106"/>
                    </a:lnTo>
                    <a:lnTo>
                      <a:pt x="1994" y="1106"/>
                    </a:lnTo>
                    <a:lnTo>
                      <a:pt x="2008" y="1104"/>
                    </a:lnTo>
                    <a:lnTo>
                      <a:pt x="2012" y="1102"/>
                    </a:lnTo>
                    <a:lnTo>
                      <a:pt x="2012" y="1102"/>
                    </a:lnTo>
                    <a:lnTo>
                      <a:pt x="2016" y="1096"/>
                    </a:lnTo>
                    <a:lnTo>
                      <a:pt x="2022" y="1092"/>
                    </a:lnTo>
                    <a:lnTo>
                      <a:pt x="2030" y="1088"/>
                    </a:lnTo>
                    <a:lnTo>
                      <a:pt x="2030" y="1088"/>
                    </a:lnTo>
                    <a:lnTo>
                      <a:pt x="2046" y="1080"/>
                    </a:lnTo>
                    <a:lnTo>
                      <a:pt x="2046" y="1078"/>
                    </a:lnTo>
                    <a:lnTo>
                      <a:pt x="2044" y="1076"/>
                    </a:lnTo>
                    <a:lnTo>
                      <a:pt x="2028" y="1076"/>
                    </a:lnTo>
                    <a:lnTo>
                      <a:pt x="2000" y="1080"/>
                    </a:lnTo>
                    <a:lnTo>
                      <a:pt x="2000" y="1080"/>
                    </a:lnTo>
                    <a:lnTo>
                      <a:pt x="1984" y="1080"/>
                    </a:lnTo>
                    <a:lnTo>
                      <a:pt x="1970" y="1076"/>
                    </a:lnTo>
                    <a:lnTo>
                      <a:pt x="1956" y="1070"/>
                    </a:lnTo>
                    <a:lnTo>
                      <a:pt x="1944" y="1064"/>
                    </a:lnTo>
                    <a:lnTo>
                      <a:pt x="1932" y="1058"/>
                    </a:lnTo>
                    <a:lnTo>
                      <a:pt x="1920" y="1056"/>
                    </a:lnTo>
                    <a:lnTo>
                      <a:pt x="1914" y="1056"/>
                    </a:lnTo>
                    <a:lnTo>
                      <a:pt x="1906" y="1058"/>
                    </a:lnTo>
                    <a:lnTo>
                      <a:pt x="1900" y="1060"/>
                    </a:lnTo>
                    <a:lnTo>
                      <a:pt x="1892" y="1064"/>
                    </a:lnTo>
                    <a:lnTo>
                      <a:pt x="1892" y="1064"/>
                    </a:lnTo>
                    <a:lnTo>
                      <a:pt x="1884" y="1068"/>
                    </a:lnTo>
                    <a:lnTo>
                      <a:pt x="1878" y="1070"/>
                    </a:lnTo>
                    <a:lnTo>
                      <a:pt x="1866" y="1070"/>
                    </a:lnTo>
                    <a:lnTo>
                      <a:pt x="1860" y="1070"/>
                    </a:lnTo>
                    <a:lnTo>
                      <a:pt x="1854" y="1072"/>
                    </a:lnTo>
                    <a:lnTo>
                      <a:pt x="1846" y="1076"/>
                    </a:lnTo>
                    <a:lnTo>
                      <a:pt x="1838" y="1082"/>
                    </a:lnTo>
                    <a:lnTo>
                      <a:pt x="1838" y="1082"/>
                    </a:lnTo>
                    <a:lnTo>
                      <a:pt x="1834" y="1086"/>
                    </a:lnTo>
                    <a:lnTo>
                      <a:pt x="1828" y="1090"/>
                    </a:lnTo>
                    <a:lnTo>
                      <a:pt x="1824" y="1090"/>
                    </a:lnTo>
                    <a:lnTo>
                      <a:pt x="1820" y="1090"/>
                    </a:lnTo>
                    <a:lnTo>
                      <a:pt x="1818" y="1088"/>
                    </a:lnTo>
                    <a:lnTo>
                      <a:pt x="1820" y="1084"/>
                    </a:lnTo>
                    <a:lnTo>
                      <a:pt x="1824" y="1078"/>
                    </a:lnTo>
                    <a:lnTo>
                      <a:pt x="1832" y="1070"/>
                    </a:lnTo>
                    <a:lnTo>
                      <a:pt x="1832" y="1070"/>
                    </a:lnTo>
                    <a:lnTo>
                      <a:pt x="1840" y="1064"/>
                    </a:lnTo>
                    <a:lnTo>
                      <a:pt x="1848" y="1062"/>
                    </a:lnTo>
                    <a:lnTo>
                      <a:pt x="1852" y="1062"/>
                    </a:lnTo>
                    <a:lnTo>
                      <a:pt x="1856" y="1062"/>
                    </a:lnTo>
                    <a:lnTo>
                      <a:pt x="1864" y="1064"/>
                    </a:lnTo>
                    <a:lnTo>
                      <a:pt x="1866" y="1064"/>
                    </a:lnTo>
                    <a:lnTo>
                      <a:pt x="1870" y="1062"/>
                    </a:lnTo>
                    <a:lnTo>
                      <a:pt x="1870" y="1062"/>
                    </a:lnTo>
                    <a:lnTo>
                      <a:pt x="1876" y="1058"/>
                    </a:lnTo>
                    <a:lnTo>
                      <a:pt x="1878" y="1056"/>
                    </a:lnTo>
                    <a:lnTo>
                      <a:pt x="1878" y="1054"/>
                    </a:lnTo>
                    <a:lnTo>
                      <a:pt x="1874" y="1052"/>
                    </a:lnTo>
                    <a:lnTo>
                      <a:pt x="1868" y="1052"/>
                    </a:lnTo>
                    <a:lnTo>
                      <a:pt x="1844" y="1054"/>
                    </a:lnTo>
                    <a:lnTo>
                      <a:pt x="1844" y="1054"/>
                    </a:lnTo>
                    <a:lnTo>
                      <a:pt x="1816" y="1058"/>
                    </a:lnTo>
                    <a:lnTo>
                      <a:pt x="1800" y="1058"/>
                    </a:lnTo>
                    <a:lnTo>
                      <a:pt x="1798" y="1056"/>
                    </a:lnTo>
                    <a:lnTo>
                      <a:pt x="1796" y="1052"/>
                    </a:lnTo>
                    <a:lnTo>
                      <a:pt x="1798" y="1046"/>
                    </a:lnTo>
                    <a:lnTo>
                      <a:pt x="1804" y="1038"/>
                    </a:lnTo>
                    <a:lnTo>
                      <a:pt x="1804" y="1038"/>
                    </a:lnTo>
                    <a:lnTo>
                      <a:pt x="1814" y="1022"/>
                    </a:lnTo>
                    <a:lnTo>
                      <a:pt x="1818" y="1014"/>
                    </a:lnTo>
                    <a:lnTo>
                      <a:pt x="1820" y="1012"/>
                    </a:lnTo>
                    <a:lnTo>
                      <a:pt x="1822" y="1010"/>
                    </a:lnTo>
                    <a:lnTo>
                      <a:pt x="1828" y="1016"/>
                    </a:lnTo>
                    <a:lnTo>
                      <a:pt x="1828" y="1016"/>
                    </a:lnTo>
                    <a:lnTo>
                      <a:pt x="1836" y="1022"/>
                    </a:lnTo>
                    <a:lnTo>
                      <a:pt x="1840" y="1022"/>
                    </a:lnTo>
                    <a:lnTo>
                      <a:pt x="1844" y="1022"/>
                    </a:lnTo>
                    <a:lnTo>
                      <a:pt x="1882" y="1010"/>
                    </a:lnTo>
                    <a:lnTo>
                      <a:pt x="1882" y="1010"/>
                    </a:lnTo>
                    <a:lnTo>
                      <a:pt x="1896" y="1006"/>
                    </a:lnTo>
                    <a:lnTo>
                      <a:pt x="1904" y="1000"/>
                    </a:lnTo>
                    <a:lnTo>
                      <a:pt x="1908" y="996"/>
                    </a:lnTo>
                    <a:lnTo>
                      <a:pt x="1910" y="992"/>
                    </a:lnTo>
                    <a:lnTo>
                      <a:pt x="1906" y="986"/>
                    </a:lnTo>
                    <a:lnTo>
                      <a:pt x="1898" y="984"/>
                    </a:lnTo>
                    <a:lnTo>
                      <a:pt x="1888" y="980"/>
                    </a:lnTo>
                    <a:lnTo>
                      <a:pt x="1874" y="978"/>
                    </a:lnTo>
                    <a:lnTo>
                      <a:pt x="1874" y="978"/>
                    </a:lnTo>
                    <a:lnTo>
                      <a:pt x="1850" y="974"/>
                    </a:lnTo>
                    <a:lnTo>
                      <a:pt x="1844" y="972"/>
                    </a:lnTo>
                    <a:lnTo>
                      <a:pt x="1842" y="970"/>
                    </a:lnTo>
                    <a:lnTo>
                      <a:pt x="1844" y="968"/>
                    </a:lnTo>
                    <a:lnTo>
                      <a:pt x="1850" y="966"/>
                    </a:lnTo>
                    <a:lnTo>
                      <a:pt x="1870" y="966"/>
                    </a:lnTo>
                    <a:lnTo>
                      <a:pt x="1870" y="966"/>
                    </a:lnTo>
                    <a:lnTo>
                      <a:pt x="1892" y="970"/>
                    </a:lnTo>
                    <a:lnTo>
                      <a:pt x="1906" y="976"/>
                    </a:lnTo>
                    <a:lnTo>
                      <a:pt x="1918" y="980"/>
                    </a:lnTo>
                    <a:lnTo>
                      <a:pt x="1932" y="986"/>
                    </a:lnTo>
                    <a:lnTo>
                      <a:pt x="1932" y="986"/>
                    </a:lnTo>
                    <a:lnTo>
                      <a:pt x="1946" y="992"/>
                    </a:lnTo>
                    <a:lnTo>
                      <a:pt x="1954" y="998"/>
                    </a:lnTo>
                    <a:lnTo>
                      <a:pt x="1958" y="1008"/>
                    </a:lnTo>
                    <a:lnTo>
                      <a:pt x="1960" y="1022"/>
                    </a:lnTo>
                    <a:lnTo>
                      <a:pt x="1960" y="1022"/>
                    </a:lnTo>
                    <a:lnTo>
                      <a:pt x="1964" y="1030"/>
                    </a:lnTo>
                    <a:lnTo>
                      <a:pt x="1970" y="1038"/>
                    </a:lnTo>
                    <a:lnTo>
                      <a:pt x="1978" y="1044"/>
                    </a:lnTo>
                    <a:lnTo>
                      <a:pt x="1988" y="1050"/>
                    </a:lnTo>
                    <a:lnTo>
                      <a:pt x="1998" y="1052"/>
                    </a:lnTo>
                    <a:lnTo>
                      <a:pt x="2008" y="1054"/>
                    </a:lnTo>
                    <a:lnTo>
                      <a:pt x="2016" y="1054"/>
                    </a:lnTo>
                    <a:lnTo>
                      <a:pt x="2022" y="1052"/>
                    </a:lnTo>
                    <a:lnTo>
                      <a:pt x="2022" y="1052"/>
                    </a:lnTo>
                    <a:lnTo>
                      <a:pt x="2030" y="1048"/>
                    </a:lnTo>
                    <a:lnTo>
                      <a:pt x="2036" y="1050"/>
                    </a:lnTo>
                    <a:lnTo>
                      <a:pt x="2046" y="1052"/>
                    </a:lnTo>
                    <a:lnTo>
                      <a:pt x="2060" y="1056"/>
                    </a:lnTo>
                    <a:lnTo>
                      <a:pt x="2060" y="1056"/>
                    </a:lnTo>
                    <a:lnTo>
                      <a:pt x="2068" y="1054"/>
                    </a:lnTo>
                    <a:lnTo>
                      <a:pt x="2070" y="1050"/>
                    </a:lnTo>
                    <a:lnTo>
                      <a:pt x="2072" y="1042"/>
                    </a:lnTo>
                    <a:lnTo>
                      <a:pt x="2070" y="1032"/>
                    </a:lnTo>
                    <a:lnTo>
                      <a:pt x="2066" y="1008"/>
                    </a:lnTo>
                    <a:lnTo>
                      <a:pt x="2064" y="996"/>
                    </a:lnTo>
                    <a:lnTo>
                      <a:pt x="2064" y="984"/>
                    </a:lnTo>
                    <a:lnTo>
                      <a:pt x="2064" y="984"/>
                    </a:lnTo>
                    <a:lnTo>
                      <a:pt x="2062" y="976"/>
                    </a:lnTo>
                    <a:lnTo>
                      <a:pt x="2062" y="974"/>
                    </a:lnTo>
                    <a:lnTo>
                      <a:pt x="2060" y="974"/>
                    </a:lnTo>
                    <a:lnTo>
                      <a:pt x="2056" y="976"/>
                    </a:lnTo>
                    <a:lnTo>
                      <a:pt x="2050" y="980"/>
                    </a:lnTo>
                    <a:lnTo>
                      <a:pt x="2044" y="986"/>
                    </a:lnTo>
                    <a:lnTo>
                      <a:pt x="2038" y="990"/>
                    </a:lnTo>
                    <a:lnTo>
                      <a:pt x="2032" y="990"/>
                    </a:lnTo>
                    <a:lnTo>
                      <a:pt x="2030" y="988"/>
                    </a:lnTo>
                    <a:lnTo>
                      <a:pt x="2030" y="986"/>
                    </a:lnTo>
                    <a:lnTo>
                      <a:pt x="2030" y="986"/>
                    </a:lnTo>
                    <a:lnTo>
                      <a:pt x="2028" y="976"/>
                    </a:lnTo>
                    <a:lnTo>
                      <a:pt x="2028" y="974"/>
                    </a:lnTo>
                    <a:lnTo>
                      <a:pt x="2032" y="974"/>
                    </a:lnTo>
                    <a:lnTo>
                      <a:pt x="2038" y="972"/>
                    </a:lnTo>
                    <a:lnTo>
                      <a:pt x="2044" y="968"/>
                    </a:lnTo>
                    <a:lnTo>
                      <a:pt x="2050" y="962"/>
                    </a:lnTo>
                    <a:lnTo>
                      <a:pt x="2050" y="962"/>
                    </a:lnTo>
                    <a:lnTo>
                      <a:pt x="2054" y="956"/>
                    </a:lnTo>
                    <a:lnTo>
                      <a:pt x="2054" y="956"/>
                    </a:lnTo>
                    <a:lnTo>
                      <a:pt x="2054" y="954"/>
                    </a:lnTo>
                    <a:lnTo>
                      <a:pt x="2044" y="958"/>
                    </a:lnTo>
                    <a:lnTo>
                      <a:pt x="2032" y="962"/>
                    </a:lnTo>
                    <a:lnTo>
                      <a:pt x="2030" y="960"/>
                    </a:lnTo>
                    <a:lnTo>
                      <a:pt x="2030" y="956"/>
                    </a:lnTo>
                    <a:lnTo>
                      <a:pt x="2030" y="956"/>
                    </a:lnTo>
                    <a:lnTo>
                      <a:pt x="2032" y="950"/>
                    </a:lnTo>
                    <a:lnTo>
                      <a:pt x="2030" y="944"/>
                    </a:lnTo>
                    <a:lnTo>
                      <a:pt x="2026" y="940"/>
                    </a:lnTo>
                    <a:lnTo>
                      <a:pt x="2020" y="938"/>
                    </a:lnTo>
                    <a:lnTo>
                      <a:pt x="2002" y="932"/>
                    </a:lnTo>
                    <a:lnTo>
                      <a:pt x="1980" y="926"/>
                    </a:lnTo>
                    <a:lnTo>
                      <a:pt x="1980" y="926"/>
                    </a:lnTo>
                    <a:lnTo>
                      <a:pt x="1960" y="918"/>
                    </a:lnTo>
                    <a:lnTo>
                      <a:pt x="1948" y="912"/>
                    </a:lnTo>
                    <a:lnTo>
                      <a:pt x="1944" y="908"/>
                    </a:lnTo>
                    <a:lnTo>
                      <a:pt x="1944" y="904"/>
                    </a:lnTo>
                    <a:lnTo>
                      <a:pt x="1944" y="900"/>
                    </a:lnTo>
                    <a:lnTo>
                      <a:pt x="1944" y="896"/>
                    </a:lnTo>
                    <a:lnTo>
                      <a:pt x="1942" y="892"/>
                    </a:lnTo>
                    <a:lnTo>
                      <a:pt x="1934" y="886"/>
                    </a:lnTo>
                    <a:lnTo>
                      <a:pt x="1934" y="886"/>
                    </a:lnTo>
                    <a:lnTo>
                      <a:pt x="1924" y="880"/>
                    </a:lnTo>
                    <a:lnTo>
                      <a:pt x="1922" y="874"/>
                    </a:lnTo>
                    <a:lnTo>
                      <a:pt x="1922" y="870"/>
                    </a:lnTo>
                    <a:lnTo>
                      <a:pt x="1924" y="866"/>
                    </a:lnTo>
                    <a:lnTo>
                      <a:pt x="1922" y="862"/>
                    </a:lnTo>
                    <a:lnTo>
                      <a:pt x="1916" y="858"/>
                    </a:lnTo>
                    <a:lnTo>
                      <a:pt x="1902" y="852"/>
                    </a:lnTo>
                    <a:lnTo>
                      <a:pt x="1878" y="846"/>
                    </a:lnTo>
                    <a:lnTo>
                      <a:pt x="1878" y="846"/>
                    </a:lnTo>
                    <a:lnTo>
                      <a:pt x="1888" y="846"/>
                    </a:lnTo>
                    <a:lnTo>
                      <a:pt x="1896" y="844"/>
                    </a:lnTo>
                    <a:lnTo>
                      <a:pt x="1904" y="842"/>
                    </a:lnTo>
                    <a:lnTo>
                      <a:pt x="1910" y="838"/>
                    </a:lnTo>
                    <a:lnTo>
                      <a:pt x="1926" y="828"/>
                    </a:lnTo>
                    <a:lnTo>
                      <a:pt x="1948" y="818"/>
                    </a:lnTo>
                    <a:lnTo>
                      <a:pt x="1948" y="818"/>
                    </a:lnTo>
                    <a:lnTo>
                      <a:pt x="1954" y="816"/>
                    </a:lnTo>
                    <a:lnTo>
                      <a:pt x="1960" y="816"/>
                    </a:lnTo>
                    <a:lnTo>
                      <a:pt x="1974" y="818"/>
                    </a:lnTo>
                    <a:lnTo>
                      <a:pt x="1988" y="824"/>
                    </a:lnTo>
                    <a:lnTo>
                      <a:pt x="2002" y="832"/>
                    </a:lnTo>
                    <a:lnTo>
                      <a:pt x="2016" y="838"/>
                    </a:lnTo>
                    <a:lnTo>
                      <a:pt x="2030" y="842"/>
                    </a:lnTo>
                    <a:lnTo>
                      <a:pt x="2038" y="844"/>
                    </a:lnTo>
                    <a:lnTo>
                      <a:pt x="2044" y="842"/>
                    </a:lnTo>
                    <a:lnTo>
                      <a:pt x="2052" y="840"/>
                    </a:lnTo>
                    <a:lnTo>
                      <a:pt x="2058" y="836"/>
                    </a:lnTo>
                    <a:lnTo>
                      <a:pt x="2058" y="836"/>
                    </a:lnTo>
                    <a:lnTo>
                      <a:pt x="2070" y="830"/>
                    </a:lnTo>
                    <a:lnTo>
                      <a:pt x="2078" y="826"/>
                    </a:lnTo>
                    <a:lnTo>
                      <a:pt x="2086" y="826"/>
                    </a:lnTo>
                    <a:lnTo>
                      <a:pt x="2092" y="828"/>
                    </a:lnTo>
                    <a:lnTo>
                      <a:pt x="2096" y="830"/>
                    </a:lnTo>
                    <a:lnTo>
                      <a:pt x="2100" y="830"/>
                    </a:lnTo>
                    <a:lnTo>
                      <a:pt x="2106" y="826"/>
                    </a:lnTo>
                    <a:lnTo>
                      <a:pt x="2112" y="818"/>
                    </a:lnTo>
                    <a:lnTo>
                      <a:pt x="2112" y="818"/>
                    </a:lnTo>
                    <a:lnTo>
                      <a:pt x="2118" y="810"/>
                    </a:lnTo>
                    <a:lnTo>
                      <a:pt x="2118" y="806"/>
                    </a:lnTo>
                    <a:lnTo>
                      <a:pt x="2116" y="802"/>
                    </a:lnTo>
                    <a:lnTo>
                      <a:pt x="2112" y="796"/>
                    </a:lnTo>
                    <a:lnTo>
                      <a:pt x="2104" y="792"/>
                    </a:lnTo>
                    <a:lnTo>
                      <a:pt x="2092" y="790"/>
                    </a:lnTo>
                    <a:lnTo>
                      <a:pt x="2080" y="788"/>
                    </a:lnTo>
                    <a:lnTo>
                      <a:pt x="2054" y="786"/>
                    </a:lnTo>
                    <a:lnTo>
                      <a:pt x="2054" y="786"/>
                    </a:lnTo>
                    <a:lnTo>
                      <a:pt x="2044" y="786"/>
                    </a:lnTo>
                    <a:lnTo>
                      <a:pt x="2040" y="784"/>
                    </a:lnTo>
                    <a:lnTo>
                      <a:pt x="2040" y="780"/>
                    </a:lnTo>
                    <a:lnTo>
                      <a:pt x="2040" y="776"/>
                    </a:lnTo>
                    <a:lnTo>
                      <a:pt x="2046" y="768"/>
                    </a:lnTo>
                    <a:lnTo>
                      <a:pt x="2054" y="762"/>
                    </a:lnTo>
                    <a:lnTo>
                      <a:pt x="2066" y="758"/>
                    </a:lnTo>
                    <a:lnTo>
                      <a:pt x="2078" y="754"/>
                    </a:lnTo>
                    <a:lnTo>
                      <a:pt x="2092" y="752"/>
                    </a:lnTo>
                    <a:lnTo>
                      <a:pt x="2092" y="752"/>
                    </a:lnTo>
                    <a:lnTo>
                      <a:pt x="2104" y="754"/>
                    </a:lnTo>
                    <a:lnTo>
                      <a:pt x="2112" y="758"/>
                    </a:lnTo>
                    <a:lnTo>
                      <a:pt x="2122" y="766"/>
                    </a:lnTo>
                    <a:lnTo>
                      <a:pt x="2128" y="768"/>
                    </a:lnTo>
                    <a:lnTo>
                      <a:pt x="2132" y="770"/>
                    </a:lnTo>
                    <a:lnTo>
                      <a:pt x="2142" y="768"/>
                    </a:lnTo>
                    <a:lnTo>
                      <a:pt x="2152" y="766"/>
                    </a:lnTo>
                    <a:lnTo>
                      <a:pt x="2152" y="766"/>
                    </a:lnTo>
                    <a:lnTo>
                      <a:pt x="2162" y="762"/>
                    </a:lnTo>
                    <a:lnTo>
                      <a:pt x="2164" y="758"/>
                    </a:lnTo>
                    <a:lnTo>
                      <a:pt x="2166" y="754"/>
                    </a:lnTo>
                    <a:lnTo>
                      <a:pt x="2162" y="750"/>
                    </a:lnTo>
                    <a:lnTo>
                      <a:pt x="2154" y="746"/>
                    </a:lnTo>
                    <a:lnTo>
                      <a:pt x="2146" y="742"/>
                    </a:lnTo>
                    <a:lnTo>
                      <a:pt x="2134" y="740"/>
                    </a:lnTo>
                    <a:lnTo>
                      <a:pt x="2120" y="738"/>
                    </a:lnTo>
                    <a:lnTo>
                      <a:pt x="2120" y="738"/>
                    </a:lnTo>
                    <a:lnTo>
                      <a:pt x="2112" y="738"/>
                    </a:lnTo>
                    <a:lnTo>
                      <a:pt x="2108" y="736"/>
                    </a:lnTo>
                    <a:lnTo>
                      <a:pt x="2104" y="732"/>
                    </a:lnTo>
                    <a:lnTo>
                      <a:pt x="2102" y="728"/>
                    </a:lnTo>
                    <a:lnTo>
                      <a:pt x="2100" y="718"/>
                    </a:lnTo>
                    <a:lnTo>
                      <a:pt x="2102" y="708"/>
                    </a:lnTo>
                    <a:lnTo>
                      <a:pt x="2108" y="700"/>
                    </a:lnTo>
                    <a:lnTo>
                      <a:pt x="2114" y="694"/>
                    </a:lnTo>
                    <a:lnTo>
                      <a:pt x="2118" y="692"/>
                    </a:lnTo>
                    <a:lnTo>
                      <a:pt x="2122" y="692"/>
                    </a:lnTo>
                    <a:lnTo>
                      <a:pt x="2124" y="692"/>
                    </a:lnTo>
                    <a:lnTo>
                      <a:pt x="2126" y="696"/>
                    </a:lnTo>
                    <a:lnTo>
                      <a:pt x="2126" y="696"/>
                    </a:lnTo>
                    <a:lnTo>
                      <a:pt x="2132" y="700"/>
                    </a:lnTo>
                    <a:lnTo>
                      <a:pt x="2140" y="702"/>
                    </a:lnTo>
                    <a:lnTo>
                      <a:pt x="2148" y="702"/>
                    </a:lnTo>
                    <a:lnTo>
                      <a:pt x="2154" y="698"/>
                    </a:lnTo>
                    <a:lnTo>
                      <a:pt x="2158" y="692"/>
                    </a:lnTo>
                    <a:lnTo>
                      <a:pt x="2162" y="686"/>
                    </a:lnTo>
                    <a:lnTo>
                      <a:pt x="2160" y="678"/>
                    </a:lnTo>
                    <a:lnTo>
                      <a:pt x="2156" y="670"/>
                    </a:lnTo>
                    <a:lnTo>
                      <a:pt x="2156" y="670"/>
                    </a:lnTo>
                    <a:lnTo>
                      <a:pt x="2150" y="662"/>
                    </a:lnTo>
                    <a:lnTo>
                      <a:pt x="2150" y="658"/>
                    </a:lnTo>
                    <a:lnTo>
                      <a:pt x="2154" y="656"/>
                    </a:lnTo>
                    <a:lnTo>
                      <a:pt x="2156" y="656"/>
                    </a:lnTo>
                    <a:lnTo>
                      <a:pt x="2160" y="656"/>
                    </a:lnTo>
                    <a:lnTo>
                      <a:pt x="2160" y="654"/>
                    </a:lnTo>
                    <a:lnTo>
                      <a:pt x="2144" y="646"/>
                    </a:lnTo>
                    <a:lnTo>
                      <a:pt x="2144" y="646"/>
                    </a:lnTo>
                    <a:lnTo>
                      <a:pt x="2132" y="640"/>
                    </a:lnTo>
                    <a:lnTo>
                      <a:pt x="2128" y="636"/>
                    </a:lnTo>
                    <a:lnTo>
                      <a:pt x="2128" y="634"/>
                    </a:lnTo>
                    <a:lnTo>
                      <a:pt x="2130" y="632"/>
                    </a:lnTo>
                    <a:lnTo>
                      <a:pt x="2140" y="628"/>
                    </a:lnTo>
                    <a:lnTo>
                      <a:pt x="2142" y="624"/>
                    </a:lnTo>
                    <a:lnTo>
                      <a:pt x="2142" y="620"/>
                    </a:lnTo>
                    <a:lnTo>
                      <a:pt x="2142" y="620"/>
                    </a:lnTo>
                    <a:lnTo>
                      <a:pt x="2140" y="616"/>
                    </a:lnTo>
                    <a:lnTo>
                      <a:pt x="2136" y="614"/>
                    </a:lnTo>
                    <a:lnTo>
                      <a:pt x="2126" y="612"/>
                    </a:lnTo>
                    <a:lnTo>
                      <a:pt x="2098" y="612"/>
                    </a:lnTo>
                    <a:lnTo>
                      <a:pt x="2084" y="612"/>
                    </a:lnTo>
                    <a:lnTo>
                      <a:pt x="2074" y="612"/>
                    </a:lnTo>
                    <a:lnTo>
                      <a:pt x="2066" y="608"/>
                    </a:lnTo>
                    <a:lnTo>
                      <a:pt x="2064" y="606"/>
                    </a:lnTo>
                    <a:lnTo>
                      <a:pt x="2062" y="602"/>
                    </a:lnTo>
                    <a:lnTo>
                      <a:pt x="2062" y="602"/>
                    </a:lnTo>
                    <a:lnTo>
                      <a:pt x="2062" y="598"/>
                    </a:lnTo>
                    <a:lnTo>
                      <a:pt x="2060" y="594"/>
                    </a:lnTo>
                    <a:lnTo>
                      <a:pt x="2056" y="590"/>
                    </a:lnTo>
                    <a:lnTo>
                      <a:pt x="2048" y="586"/>
                    </a:lnTo>
                    <a:lnTo>
                      <a:pt x="2040" y="582"/>
                    </a:lnTo>
                    <a:lnTo>
                      <a:pt x="2032" y="580"/>
                    </a:lnTo>
                    <a:lnTo>
                      <a:pt x="2028" y="578"/>
                    </a:lnTo>
                    <a:lnTo>
                      <a:pt x="2026" y="576"/>
                    </a:lnTo>
                    <a:lnTo>
                      <a:pt x="2028" y="574"/>
                    </a:lnTo>
                    <a:lnTo>
                      <a:pt x="2032" y="568"/>
                    </a:lnTo>
                    <a:lnTo>
                      <a:pt x="2032" y="568"/>
                    </a:lnTo>
                    <a:lnTo>
                      <a:pt x="2040" y="566"/>
                    </a:lnTo>
                    <a:lnTo>
                      <a:pt x="2046" y="566"/>
                    </a:lnTo>
                    <a:lnTo>
                      <a:pt x="2050" y="570"/>
                    </a:lnTo>
                    <a:lnTo>
                      <a:pt x="2054" y="574"/>
                    </a:lnTo>
                    <a:lnTo>
                      <a:pt x="2058" y="578"/>
                    </a:lnTo>
                    <a:lnTo>
                      <a:pt x="2064" y="580"/>
                    </a:lnTo>
                    <a:lnTo>
                      <a:pt x="2072" y="580"/>
                    </a:lnTo>
                    <a:lnTo>
                      <a:pt x="2082" y="574"/>
                    </a:lnTo>
                    <a:lnTo>
                      <a:pt x="2082" y="574"/>
                    </a:lnTo>
                    <a:lnTo>
                      <a:pt x="2094" y="566"/>
                    </a:lnTo>
                    <a:lnTo>
                      <a:pt x="2106" y="562"/>
                    </a:lnTo>
                    <a:lnTo>
                      <a:pt x="2120" y="560"/>
                    </a:lnTo>
                    <a:lnTo>
                      <a:pt x="2132" y="560"/>
                    </a:lnTo>
                    <a:lnTo>
                      <a:pt x="2144" y="562"/>
                    </a:lnTo>
                    <a:lnTo>
                      <a:pt x="2156" y="564"/>
                    </a:lnTo>
                    <a:lnTo>
                      <a:pt x="2178" y="574"/>
                    </a:lnTo>
                    <a:lnTo>
                      <a:pt x="2178" y="574"/>
                    </a:lnTo>
                    <a:lnTo>
                      <a:pt x="2188" y="576"/>
                    </a:lnTo>
                    <a:lnTo>
                      <a:pt x="2196" y="574"/>
                    </a:lnTo>
                    <a:lnTo>
                      <a:pt x="2202" y="570"/>
                    </a:lnTo>
                    <a:lnTo>
                      <a:pt x="2206" y="564"/>
                    </a:lnTo>
                    <a:lnTo>
                      <a:pt x="2208" y="556"/>
                    </a:lnTo>
                    <a:lnTo>
                      <a:pt x="2206" y="546"/>
                    </a:lnTo>
                    <a:lnTo>
                      <a:pt x="2202" y="536"/>
                    </a:lnTo>
                    <a:lnTo>
                      <a:pt x="2194" y="528"/>
                    </a:lnTo>
                    <a:lnTo>
                      <a:pt x="2194" y="528"/>
                    </a:lnTo>
                    <a:lnTo>
                      <a:pt x="2186" y="522"/>
                    </a:lnTo>
                    <a:lnTo>
                      <a:pt x="2180" y="522"/>
                    </a:lnTo>
                    <a:lnTo>
                      <a:pt x="2176" y="524"/>
                    </a:lnTo>
                    <a:lnTo>
                      <a:pt x="2172" y="528"/>
                    </a:lnTo>
                    <a:lnTo>
                      <a:pt x="2166" y="532"/>
                    </a:lnTo>
                    <a:lnTo>
                      <a:pt x="2158" y="534"/>
                    </a:lnTo>
                    <a:lnTo>
                      <a:pt x="2148" y="532"/>
                    </a:lnTo>
                    <a:lnTo>
                      <a:pt x="2132" y="524"/>
                    </a:lnTo>
                    <a:lnTo>
                      <a:pt x="2132" y="524"/>
                    </a:lnTo>
                    <a:lnTo>
                      <a:pt x="2106" y="506"/>
                    </a:lnTo>
                    <a:lnTo>
                      <a:pt x="2102" y="502"/>
                    </a:lnTo>
                    <a:lnTo>
                      <a:pt x="2102" y="500"/>
                    </a:lnTo>
                    <a:lnTo>
                      <a:pt x="2102" y="498"/>
                    </a:lnTo>
                    <a:lnTo>
                      <a:pt x="2106" y="498"/>
                    </a:lnTo>
                    <a:lnTo>
                      <a:pt x="2116" y="498"/>
                    </a:lnTo>
                    <a:lnTo>
                      <a:pt x="2144" y="504"/>
                    </a:lnTo>
                    <a:lnTo>
                      <a:pt x="2144" y="504"/>
                    </a:lnTo>
                    <a:lnTo>
                      <a:pt x="2170" y="508"/>
                    </a:lnTo>
                    <a:lnTo>
                      <a:pt x="2174" y="508"/>
                    </a:lnTo>
                    <a:lnTo>
                      <a:pt x="2174" y="506"/>
                    </a:lnTo>
                    <a:lnTo>
                      <a:pt x="2168" y="502"/>
                    </a:lnTo>
                    <a:lnTo>
                      <a:pt x="2156" y="496"/>
                    </a:lnTo>
                    <a:lnTo>
                      <a:pt x="2120" y="480"/>
                    </a:lnTo>
                    <a:lnTo>
                      <a:pt x="2120" y="480"/>
                    </a:lnTo>
                    <a:lnTo>
                      <a:pt x="2100" y="474"/>
                    </a:lnTo>
                    <a:lnTo>
                      <a:pt x="2086" y="474"/>
                    </a:lnTo>
                    <a:lnTo>
                      <a:pt x="2078" y="476"/>
                    </a:lnTo>
                    <a:lnTo>
                      <a:pt x="2074" y="482"/>
                    </a:lnTo>
                    <a:lnTo>
                      <a:pt x="2070" y="494"/>
                    </a:lnTo>
                    <a:lnTo>
                      <a:pt x="2066" y="500"/>
                    </a:lnTo>
                    <a:lnTo>
                      <a:pt x="2060" y="504"/>
                    </a:lnTo>
                    <a:lnTo>
                      <a:pt x="2060" y="504"/>
                    </a:lnTo>
                    <a:lnTo>
                      <a:pt x="2056" y="504"/>
                    </a:lnTo>
                    <a:lnTo>
                      <a:pt x="2054" y="502"/>
                    </a:lnTo>
                    <a:lnTo>
                      <a:pt x="2052" y="500"/>
                    </a:lnTo>
                    <a:lnTo>
                      <a:pt x="2052" y="498"/>
                    </a:lnTo>
                    <a:lnTo>
                      <a:pt x="2054" y="490"/>
                    </a:lnTo>
                    <a:lnTo>
                      <a:pt x="2060" y="478"/>
                    </a:lnTo>
                    <a:lnTo>
                      <a:pt x="2072" y="454"/>
                    </a:lnTo>
                    <a:lnTo>
                      <a:pt x="2080" y="440"/>
                    </a:lnTo>
                    <a:lnTo>
                      <a:pt x="2086" y="426"/>
                    </a:lnTo>
                    <a:lnTo>
                      <a:pt x="2086" y="426"/>
                    </a:lnTo>
                    <a:lnTo>
                      <a:pt x="2090" y="414"/>
                    </a:lnTo>
                    <a:lnTo>
                      <a:pt x="2096" y="408"/>
                    </a:lnTo>
                    <a:lnTo>
                      <a:pt x="2104" y="404"/>
                    </a:lnTo>
                    <a:lnTo>
                      <a:pt x="2110" y="404"/>
                    </a:lnTo>
                    <a:lnTo>
                      <a:pt x="2124" y="404"/>
                    </a:lnTo>
                    <a:lnTo>
                      <a:pt x="2130" y="404"/>
                    </a:lnTo>
                    <a:lnTo>
                      <a:pt x="2134" y="402"/>
                    </a:lnTo>
                    <a:lnTo>
                      <a:pt x="2134" y="402"/>
                    </a:lnTo>
                    <a:lnTo>
                      <a:pt x="2146" y="392"/>
                    </a:lnTo>
                    <a:lnTo>
                      <a:pt x="2160" y="382"/>
                    </a:lnTo>
                    <a:lnTo>
                      <a:pt x="2166" y="376"/>
                    </a:lnTo>
                    <a:lnTo>
                      <a:pt x="2168" y="372"/>
                    </a:lnTo>
                    <a:lnTo>
                      <a:pt x="2168" y="370"/>
                    </a:lnTo>
                    <a:lnTo>
                      <a:pt x="2166" y="368"/>
                    </a:lnTo>
                    <a:lnTo>
                      <a:pt x="2160" y="366"/>
                    </a:lnTo>
                    <a:lnTo>
                      <a:pt x="2160" y="366"/>
                    </a:lnTo>
                    <a:lnTo>
                      <a:pt x="2152" y="362"/>
                    </a:lnTo>
                    <a:lnTo>
                      <a:pt x="2146" y="358"/>
                    </a:lnTo>
                    <a:lnTo>
                      <a:pt x="2144" y="354"/>
                    </a:lnTo>
                    <a:lnTo>
                      <a:pt x="2144" y="348"/>
                    </a:lnTo>
                    <a:lnTo>
                      <a:pt x="2146" y="344"/>
                    </a:lnTo>
                    <a:lnTo>
                      <a:pt x="2150" y="338"/>
                    </a:lnTo>
                    <a:lnTo>
                      <a:pt x="2158" y="336"/>
                    </a:lnTo>
                    <a:lnTo>
                      <a:pt x="2168" y="334"/>
                    </a:lnTo>
                    <a:lnTo>
                      <a:pt x="2168" y="334"/>
                    </a:lnTo>
                    <a:lnTo>
                      <a:pt x="2190" y="334"/>
                    </a:lnTo>
                    <a:lnTo>
                      <a:pt x="2204" y="330"/>
                    </a:lnTo>
                    <a:lnTo>
                      <a:pt x="2216" y="322"/>
                    </a:lnTo>
                    <a:lnTo>
                      <a:pt x="2228" y="310"/>
                    </a:lnTo>
                    <a:lnTo>
                      <a:pt x="2228" y="310"/>
                    </a:lnTo>
                    <a:lnTo>
                      <a:pt x="2230" y="306"/>
                    </a:lnTo>
                    <a:lnTo>
                      <a:pt x="2230" y="304"/>
                    </a:lnTo>
                    <a:lnTo>
                      <a:pt x="2228" y="302"/>
                    </a:lnTo>
                    <a:lnTo>
                      <a:pt x="2226" y="300"/>
                    </a:lnTo>
                    <a:lnTo>
                      <a:pt x="2214" y="300"/>
                    </a:lnTo>
                    <a:lnTo>
                      <a:pt x="2200" y="300"/>
                    </a:lnTo>
                    <a:lnTo>
                      <a:pt x="2162" y="308"/>
                    </a:lnTo>
                    <a:lnTo>
                      <a:pt x="2142" y="312"/>
                    </a:lnTo>
                    <a:lnTo>
                      <a:pt x="2124" y="318"/>
                    </a:lnTo>
                    <a:lnTo>
                      <a:pt x="2124" y="318"/>
                    </a:lnTo>
                    <a:lnTo>
                      <a:pt x="2112" y="322"/>
                    </a:lnTo>
                    <a:lnTo>
                      <a:pt x="2108" y="320"/>
                    </a:lnTo>
                    <a:lnTo>
                      <a:pt x="2106" y="320"/>
                    </a:lnTo>
                    <a:lnTo>
                      <a:pt x="2106" y="316"/>
                    </a:lnTo>
                    <a:lnTo>
                      <a:pt x="2108" y="314"/>
                    </a:lnTo>
                    <a:lnTo>
                      <a:pt x="2114" y="306"/>
                    </a:lnTo>
                    <a:lnTo>
                      <a:pt x="2124" y="298"/>
                    </a:lnTo>
                    <a:lnTo>
                      <a:pt x="2138" y="292"/>
                    </a:lnTo>
                    <a:lnTo>
                      <a:pt x="2152" y="288"/>
                    </a:lnTo>
                    <a:lnTo>
                      <a:pt x="2160" y="288"/>
                    </a:lnTo>
                    <a:lnTo>
                      <a:pt x="2168" y="288"/>
                    </a:lnTo>
                    <a:lnTo>
                      <a:pt x="2168" y="288"/>
                    </a:lnTo>
                    <a:lnTo>
                      <a:pt x="2182" y="292"/>
                    </a:lnTo>
                    <a:lnTo>
                      <a:pt x="2198" y="292"/>
                    </a:lnTo>
                    <a:lnTo>
                      <a:pt x="2214" y="292"/>
                    </a:lnTo>
                    <a:lnTo>
                      <a:pt x="2228" y="290"/>
                    </a:lnTo>
                    <a:lnTo>
                      <a:pt x="2256" y="284"/>
                    </a:lnTo>
                    <a:lnTo>
                      <a:pt x="2278" y="276"/>
                    </a:lnTo>
                    <a:lnTo>
                      <a:pt x="2278" y="276"/>
                    </a:lnTo>
                    <a:lnTo>
                      <a:pt x="2284" y="270"/>
                    </a:lnTo>
                    <a:lnTo>
                      <a:pt x="2286" y="268"/>
                    </a:lnTo>
                    <a:lnTo>
                      <a:pt x="2284" y="268"/>
                    </a:lnTo>
                    <a:lnTo>
                      <a:pt x="2280" y="264"/>
                    </a:lnTo>
                    <a:lnTo>
                      <a:pt x="2270" y="262"/>
                    </a:lnTo>
                    <a:lnTo>
                      <a:pt x="2244" y="260"/>
                    </a:lnTo>
                    <a:lnTo>
                      <a:pt x="2232" y="260"/>
                    </a:lnTo>
                    <a:lnTo>
                      <a:pt x="2220" y="262"/>
                    </a:lnTo>
                    <a:lnTo>
                      <a:pt x="2220" y="262"/>
                    </a:lnTo>
                    <a:lnTo>
                      <a:pt x="2206" y="264"/>
                    </a:lnTo>
                    <a:lnTo>
                      <a:pt x="2188" y="264"/>
                    </a:lnTo>
                    <a:lnTo>
                      <a:pt x="2154" y="262"/>
                    </a:lnTo>
                    <a:lnTo>
                      <a:pt x="2134" y="258"/>
                    </a:lnTo>
                    <a:lnTo>
                      <a:pt x="2150" y="258"/>
                    </a:lnTo>
                    <a:lnTo>
                      <a:pt x="2150" y="258"/>
                    </a:lnTo>
                    <a:lnTo>
                      <a:pt x="2168" y="260"/>
                    </a:lnTo>
                    <a:lnTo>
                      <a:pt x="2182" y="258"/>
                    </a:lnTo>
                    <a:lnTo>
                      <a:pt x="2192" y="256"/>
                    </a:lnTo>
                    <a:lnTo>
                      <a:pt x="2200" y="252"/>
                    </a:lnTo>
                    <a:lnTo>
                      <a:pt x="2214" y="248"/>
                    </a:lnTo>
                    <a:lnTo>
                      <a:pt x="2222" y="246"/>
                    </a:lnTo>
                    <a:lnTo>
                      <a:pt x="2232" y="248"/>
                    </a:lnTo>
                    <a:lnTo>
                      <a:pt x="2232" y="248"/>
                    </a:lnTo>
                    <a:lnTo>
                      <a:pt x="2244" y="250"/>
                    </a:lnTo>
                    <a:lnTo>
                      <a:pt x="2254" y="250"/>
                    </a:lnTo>
                    <a:lnTo>
                      <a:pt x="2274" y="248"/>
                    </a:lnTo>
                    <a:lnTo>
                      <a:pt x="2298" y="244"/>
                    </a:lnTo>
                    <a:lnTo>
                      <a:pt x="2330" y="242"/>
                    </a:lnTo>
                    <a:lnTo>
                      <a:pt x="2330" y="242"/>
                    </a:lnTo>
                    <a:lnTo>
                      <a:pt x="2342" y="240"/>
                    </a:lnTo>
                    <a:lnTo>
                      <a:pt x="2344" y="238"/>
                    </a:lnTo>
                    <a:lnTo>
                      <a:pt x="2344" y="238"/>
                    </a:lnTo>
                    <a:lnTo>
                      <a:pt x="2342" y="232"/>
                    </a:lnTo>
                    <a:lnTo>
                      <a:pt x="2336" y="228"/>
                    </a:lnTo>
                    <a:lnTo>
                      <a:pt x="2330" y="224"/>
                    </a:lnTo>
                    <a:lnTo>
                      <a:pt x="2328" y="220"/>
                    </a:lnTo>
                    <a:lnTo>
                      <a:pt x="2330" y="220"/>
                    </a:lnTo>
                    <a:lnTo>
                      <a:pt x="2334" y="218"/>
                    </a:lnTo>
                    <a:lnTo>
                      <a:pt x="2348" y="218"/>
                    </a:lnTo>
                    <a:lnTo>
                      <a:pt x="2348" y="218"/>
                    </a:lnTo>
                    <a:lnTo>
                      <a:pt x="2360" y="216"/>
                    </a:lnTo>
                    <a:lnTo>
                      <a:pt x="2372" y="214"/>
                    </a:lnTo>
                    <a:lnTo>
                      <a:pt x="2382" y="212"/>
                    </a:lnTo>
                    <a:lnTo>
                      <a:pt x="2392" y="206"/>
                    </a:lnTo>
                    <a:lnTo>
                      <a:pt x="2412" y="196"/>
                    </a:lnTo>
                    <a:lnTo>
                      <a:pt x="2436" y="182"/>
                    </a:lnTo>
                    <a:lnTo>
                      <a:pt x="2436" y="182"/>
                    </a:lnTo>
                    <a:lnTo>
                      <a:pt x="2440" y="180"/>
                    </a:lnTo>
                    <a:lnTo>
                      <a:pt x="2442" y="176"/>
                    </a:lnTo>
                    <a:lnTo>
                      <a:pt x="2438" y="174"/>
                    </a:lnTo>
                    <a:lnTo>
                      <a:pt x="2434" y="170"/>
                    </a:lnTo>
                    <a:lnTo>
                      <a:pt x="2414" y="164"/>
                    </a:lnTo>
                    <a:lnTo>
                      <a:pt x="2388" y="158"/>
                    </a:lnTo>
                    <a:lnTo>
                      <a:pt x="2356" y="154"/>
                    </a:lnTo>
                    <a:lnTo>
                      <a:pt x="2322" y="150"/>
                    </a:lnTo>
                    <a:lnTo>
                      <a:pt x="2292" y="148"/>
                    </a:lnTo>
                    <a:lnTo>
                      <a:pt x="2264" y="150"/>
                    </a:lnTo>
                    <a:lnTo>
                      <a:pt x="2264" y="150"/>
                    </a:lnTo>
                    <a:lnTo>
                      <a:pt x="2244" y="152"/>
                    </a:lnTo>
                    <a:lnTo>
                      <a:pt x="2230" y="158"/>
                    </a:lnTo>
                    <a:lnTo>
                      <a:pt x="2220" y="164"/>
                    </a:lnTo>
                    <a:lnTo>
                      <a:pt x="2214" y="172"/>
                    </a:lnTo>
                    <a:lnTo>
                      <a:pt x="2210" y="180"/>
                    </a:lnTo>
                    <a:lnTo>
                      <a:pt x="2204" y="184"/>
                    </a:lnTo>
                    <a:lnTo>
                      <a:pt x="2198" y="186"/>
                    </a:lnTo>
                    <a:lnTo>
                      <a:pt x="2188" y="186"/>
                    </a:lnTo>
                    <a:lnTo>
                      <a:pt x="2188" y="186"/>
                    </a:lnTo>
                    <a:lnTo>
                      <a:pt x="2176" y="184"/>
                    </a:lnTo>
                    <a:lnTo>
                      <a:pt x="2162" y="182"/>
                    </a:lnTo>
                    <a:lnTo>
                      <a:pt x="2140" y="184"/>
                    </a:lnTo>
                    <a:lnTo>
                      <a:pt x="2126" y="184"/>
                    </a:lnTo>
                    <a:lnTo>
                      <a:pt x="2126" y="182"/>
                    </a:lnTo>
                    <a:lnTo>
                      <a:pt x="2126" y="182"/>
                    </a:lnTo>
                    <a:lnTo>
                      <a:pt x="2130" y="178"/>
                    </a:lnTo>
                    <a:lnTo>
                      <a:pt x="2130" y="178"/>
                    </a:lnTo>
                    <a:lnTo>
                      <a:pt x="2134" y="172"/>
                    </a:lnTo>
                    <a:lnTo>
                      <a:pt x="2134" y="170"/>
                    </a:lnTo>
                    <a:lnTo>
                      <a:pt x="2128" y="170"/>
                    </a:lnTo>
                    <a:lnTo>
                      <a:pt x="2120" y="172"/>
                    </a:lnTo>
                    <a:lnTo>
                      <a:pt x="2108" y="176"/>
                    </a:lnTo>
                    <a:lnTo>
                      <a:pt x="2092" y="184"/>
                    </a:lnTo>
                    <a:lnTo>
                      <a:pt x="2074" y="196"/>
                    </a:lnTo>
                    <a:lnTo>
                      <a:pt x="2050" y="210"/>
                    </a:lnTo>
                    <a:lnTo>
                      <a:pt x="2050" y="210"/>
                    </a:lnTo>
                    <a:lnTo>
                      <a:pt x="2028" y="224"/>
                    </a:lnTo>
                    <a:lnTo>
                      <a:pt x="2010" y="234"/>
                    </a:lnTo>
                    <a:lnTo>
                      <a:pt x="1996" y="242"/>
                    </a:lnTo>
                    <a:lnTo>
                      <a:pt x="1986" y="244"/>
                    </a:lnTo>
                    <a:lnTo>
                      <a:pt x="1984" y="244"/>
                    </a:lnTo>
                    <a:lnTo>
                      <a:pt x="1982" y="244"/>
                    </a:lnTo>
                    <a:lnTo>
                      <a:pt x="1984" y="238"/>
                    </a:lnTo>
                    <a:lnTo>
                      <a:pt x="1992" y="228"/>
                    </a:lnTo>
                    <a:lnTo>
                      <a:pt x="2008" y="216"/>
                    </a:lnTo>
                    <a:lnTo>
                      <a:pt x="2008" y="216"/>
                    </a:lnTo>
                    <a:lnTo>
                      <a:pt x="2026" y="200"/>
                    </a:lnTo>
                    <a:lnTo>
                      <a:pt x="2040" y="186"/>
                    </a:lnTo>
                    <a:lnTo>
                      <a:pt x="2050" y="172"/>
                    </a:lnTo>
                    <a:lnTo>
                      <a:pt x="2052" y="166"/>
                    </a:lnTo>
                    <a:lnTo>
                      <a:pt x="2052" y="160"/>
                    </a:lnTo>
                    <a:lnTo>
                      <a:pt x="2052" y="156"/>
                    </a:lnTo>
                    <a:lnTo>
                      <a:pt x="2050" y="150"/>
                    </a:lnTo>
                    <a:lnTo>
                      <a:pt x="2048" y="146"/>
                    </a:lnTo>
                    <a:lnTo>
                      <a:pt x="2042" y="144"/>
                    </a:lnTo>
                    <a:lnTo>
                      <a:pt x="2036" y="140"/>
                    </a:lnTo>
                    <a:lnTo>
                      <a:pt x="2028" y="138"/>
                    </a:lnTo>
                    <a:lnTo>
                      <a:pt x="2004" y="138"/>
                    </a:lnTo>
                    <a:lnTo>
                      <a:pt x="2004" y="138"/>
                    </a:lnTo>
                    <a:lnTo>
                      <a:pt x="1984" y="138"/>
                    </a:lnTo>
                    <a:lnTo>
                      <a:pt x="1972" y="142"/>
                    </a:lnTo>
                    <a:lnTo>
                      <a:pt x="1964" y="146"/>
                    </a:lnTo>
                    <a:lnTo>
                      <a:pt x="1962" y="152"/>
                    </a:lnTo>
                    <a:lnTo>
                      <a:pt x="1960" y="156"/>
                    </a:lnTo>
                    <a:lnTo>
                      <a:pt x="1958" y="162"/>
                    </a:lnTo>
                    <a:lnTo>
                      <a:pt x="1952" y="168"/>
                    </a:lnTo>
                    <a:lnTo>
                      <a:pt x="1940" y="172"/>
                    </a:lnTo>
                    <a:lnTo>
                      <a:pt x="1940" y="172"/>
                    </a:lnTo>
                    <a:lnTo>
                      <a:pt x="1910" y="178"/>
                    </a:lnTo>
                    <a:lnTo>
                      <a:pt x="1886" y="182"/>
                    </a:lnTo>
                    <a:lnTo>
                      <a:pt x="1878" y="182"/>
                    </a:lnTo>
                    <a:lnTo>
                      <a:pt x="1876" y="180"/>
                    </a:lnTo>
                    <a:lnTo>
                      <a:pt x="1880" y="176"/>
                    </a:lnTo>
                    <a:lnTo>
                      <a:pt x="1890" y="172"/>
                    </a:lnTo>
                    <a:lnTo>
                      <a:pt x="1890" y="172"/>
                    </a:lnTo>
                    <a:lnTo>
                      <a:pt x="1916" y="160"/>
                    </a:lnTo>
                    <a:lnTo>
                      <a:pt x="1922" y="154"/>
                    </a:lnTo>
                    <a:lnTo>
                      <a:pt x="1924" y="152"/>
                    </a:lnTo>
                    <a:lnTo>
                      <a:pt x="1924" y="150"/>
                    </a:lnTo>
                    <a:lnTo>
                      <a:pt x="1924" y="148"/>
                    </a:lnTo>
                    <a:lnTo>
                      <a:pt x="1920" y="148"/>
                    </a:lnTo>
                    <a:lnTo>
                      <a:pt x="1906" y="144"/>
                    </a:lnTo>
                    <a:lnTo>
                      <a:pt x="1884" y="142"/>
                    </a:lnTo>
                    <a:lnTo>
                      <a:pt x="1852" y="140"/>
                    </a:lnTo>
                    <a:lnTo>
                      <a:pt x="1852" y="140"/>
                    </a:lnTo>
                    <a:lnTo>
                      <a:pt x="1812" y="142"/>
                    </a:lnTo>
                    <a:lnTo>
                      <a:pt x="1770" y="146"/>
                    </a:lnTo>
                    <a:lnTo>
                      <a:pt x="1730" y="152"/>
                    </a:lnTo>
                    <a:lnTo>
                      <a:pt x="1694" y="160"/>
                    </a:lnTo>
                    <a:lnTo>
                      <a:pt x="1636" y="172"/>
                    </a:lnTo>
                    <a:lnTo>
                      <a:pt x="1616" y="174"/>
                    </a:lnTo>
                    <a:lnTo>
                      <a:pt x="1610" y="174"/>
                    </a:lnTo>
                    <a:lnTo>
                      <a:pt x="1608" y="174"/>
                    </a:lnTo>
                    <a:lnTo>
                      <a:pt x="1608" y="174"/>
                    </a:lnTo>
                    <a:lnTo>
                      <a:pt x="1604" y="170"/>
                    </a:lnTo>
                    <a:lnTo>
                      <a:pt x="1602" y="168"/>
                    </a:lnTo>
                    <a:lnTo>
                      <a:pt x="1604" y="164"/>
                    </a:lnTo>
                    <a:lnTo>
                      <a:pt x="1606" y="162"/>
                    </a:lnTo>
                    <a:lnTo>
                      <a:pt x="1618" y="156"/>
                    </a:lnTo>
                    <a:lnTo>
                      <a:pt x="1636" y="152"/>
                    </a:lnTo>
                    <a:lnTo>
                      <a:pt x="1686" y="142"/>
                    </a:lnTo>
                    <a:lnTo>
                      <a:pt x="1744" y="134"/>
                    </a:lnTo>
                    <a:lnTo>
                      <a:pt x="1744" y="134"/>
                    </a:lnTo>
                    <a:lnTo>
                      <a:pt x="1772" y="130"/>
                    </a:lnTo>
                    <a:lnTo>
                      <a:pt x="1802" y="130"/>
                    </a:lnTo>
                    <a:lnTo>
                      <a:pt x="1864" y="130"/>
                    </a:lnTo>
                    <a:lnTo>
                      <a:pt x="1926" y="130"/>
                    </a:lnTo>
                    <a:lnTo>
                      <a:pt x="1956" y="128"/>
                    </a:lnTo>
                    <a:lnTo>
                      <a:pt x="1984" y="124"/>
                    </a:lnTo>
                    <a:lnTo>
                      <a:pt x="1984" y="124"/>
                    </a:lnTo>
                    <a:lnTo>
                      <a:pt x="2020" y="114"/>
                    </a:lnTo>
                    <a:lnTo>
                      <a:pt x="2054" y="104"/>
                    </a:lnTo>
                    <a:lnTo>
                      <a:pt x="2066" y="98"/>
                    </a:lnTo>
                    <a:lnTo>
                      <a:pt x="2072" y="92"/>
                    </a:lnTo>
                    <a:lnTo>
                      <a:pt x="2072" y="90"/>
                    </a:lnTo>
                    <a:lnTo>
                      <a:pt x="2070" y="88"/>
                    </a:lnTo>
                    <a:lnTo>
                      <a:pt x="2062" y="84"/>
                    </a:lnTo>
                    <a:lnTo>
                      <a:pt x="2062" y="84"/>
                    </a:lnTo>
                    <a:lnTo>
                      <a:pt x="2034" y="78"/>
                    </a:lnTo>
                    <a:lnTo>
                      <a:pt x="2004" y="72"/>
                    </a:lnTo>
                    <a:lnTo>
                      <a:pt x="1988" y="70"/>
                    </a:lnTo>
                    <a:lnTo>
                      <a:pt x="1970" y="68"/>
                    </a:lnTo>
                    <a:lnTo>
                      <a:pt x="1952" y="70"/>
                    </a:lnTo>
                    <a:lnTo>
                      <a:pt x="1932" y="72"/>
                    </a:lnTo>
                    <a:lnTo>
                      <a:pt x="1932" y="72"/>
                    </a:lnTo>
                    <a:lnTo>
                      <a:pt x="1914" y="76"/>
                    </a:lnTo>
                    <a:lnTo>
                      <a:pt x="1916" y="74"/>
                    </a:lnTo>
                    <a:lnTo>
                      <a:pt x="1922" y="70"/>
                    </a:lnTo>
                    <a:lnTo>
                      <a:pt x="1930" y="64"/>
                    </a:lnTo>
                    <a:lnTo>
                      <a:pt x="1936" y="58"/>
                    </a:lnTo>
                    <a:lnTo>
                      <a:pt x="1938" y="56"/>
                    </a:lnTo>
                    <a:lnTo>
                      <a:pt x="1938" y="52"/>
                    </a:lnTo>
                    <a:lnTo>
                      <a:pt x="1936" y="50"/>
                    </a:lnTo>
                    <a:lnTo>
                      <a:pt x="1932" y="46"/>
                    </a:lnTo>
                    <a:lnTo>
                      <a:pt x="1932" y="46"/>
                    </a:lnTo>
                    <a:lnTo>
                      <a:pt x="1922" y="42"/>
                    </a:lnTo>
                    <a:lnTo>
                      <a:pt x="1912" y="42"/>
                    </a:lnTo>
                    <a:lnTo>
                      <a:pt x="1898" y="42"/>
                    </a:lnTo>
                    <a:lnTo>
                      <a:pt x="1884" y="46"/>
                    </a:lnTo>
                    <a:lnTo>
                      <a:pt x="1866" y="48"/>
                    </a:lnTo>
                    <a:lnTo>
                      <a:pt x="1846" y="50"/>
                    </a:lnTo>
                    <a:lnTo>
                      <a:pt x="1822" y="52"/>
                    </a:lnTo>
                    <a:lnTo>
                      <a:pt x="1794" y="50"/>
                    </a:lnTo>
                    <a:lnTo>
                      <a:pt x="1794" y="50"/>
                    </a:lnTo>
                    <a:lnTo>
                      <a:pt x="1766" y="48"/>
                    </a:lnTo>
                    <a:lnTo>
                      <a:pt x="1744" y="48"/>
                    </a:lnTo>
                    <a:lnTo>
                      <a:pt x="1724" y="52"/>
                    </a:lnTo>
                    <a:lnTo>
                      <a:pt x="1708" y="54"/>
                    </a:lnTo>
                    <a:lnTo>
                      <a:pt x="1678" y="60"/>
                    </a:lnTo>
                    <a:lnTo>
                      <a:pt x="1660" y="60"/>
                    </a:lnTo>
                    <a:lnTo>
                      <a:pt x="1638" y="60"/>
                    </a:lnTo>
                    <a:lnTo>
                      <a:pt x="1638" y="60"/>
                    </a:lnTo>
                    <a:lnTo>
                      <a:pt x="1622" y="58"/>
                    </a:lnTo>
                    <a:lnTo>
                      <a:pt x="1616" y="56"/>
                    </a:lnTo>
                    <a:lnTo>
                      <a:pt x="1618" y="54"/>
                    </a:lnTo>
                    <a:lnTo>
                      <a:pt x="1628" y="52"/>
                    </a:lnTo>
                    <a:lnTo>
                      <a:pt x="1692" y="46"/>
                    </a:lnTo>
                    <a:lnTo>
                      <a:pt x="1692" y="46"/>
                    </a:lnTo>
                    <a:lnTo>
                      <a:pt x="1734" y="44"/>
                    </a:lnTo>
                    <a:lnTo>
                      <a:pt x="1794" y="42"/>
                    </a:lnTo>
                    <a:lnTo>
                      <a:pt x="1852" y="38"/>
                    </a:lnTo>
                    <a:lnTo>
                      <a:pt x="1894" y="34"/>
                    </a:lnTo>
                    <a:lnTo>
                      <a:pt x="1894" y="34"/>
                    </a:lnTo>
                    <a:lnTo>
                      <a:pt x="1900" y="32"/>
                    </a:lnTo>
                    <a:lnTo>
                      <a:pt x="1902" y="32"/>
                    </a:lnTo>
                    <a:lnTo>
                      <a:pt x="1902" y="30"/>
                    </a:lnTo>
                    <a:lnTo>
                      <a:pt x="1898" y="28"/>
                    </a:lnTo>
                    <a:lnTo>
                      <a:pt x="1882" y="24"/>
                    </a:lnTo>
                    <a:lnTo>
                      <a:pt x="1858" y="20"/>
                    </a:lnTo>
                    <a:lnTo>
                      <a:pt x="1798" y="12"/>
                    </a:lnTo>
                    <a:lnTo>
                      <a:pt x="1732" y="6"/>
                    </a:lnTo>
                    <a:lnTo>
                      <a:pt x="1732" y="6"/>
                    </a:lnTo>
                    <a:lnTo>
                      <a:pt x="1686" y="2"/>
                    </a:lnTo>
                    <a:lnTo>
                      <a:pt x="1648" y="0"/>
                    </a:lnTo>
                    <a:lnTo>
                      <a:pt x="1618" y="2"/>
                    </a:lnTo>
                    <a:lnTo>
                      <a:pt x="1594" y="2"/>
                    </a:lnTo>
                    <a:lnTo>
                      <a:pt x="1552" y="6"/>
                    </a:lnTo>
                    <a:lnTo>
                      <a:pt x="1528" y="8"/>
                    </a:lnTo>
                    <a:lnTo>
                      <a:pt x="1504" y="6"/>
                    </a:lnTo>
                    <a:lnTo>
                      <a:pt x="1504" y="6"/>
                    </a:lnTo>
                    <a:lnTo>
                      <a:pt x="1480" y="6"/>
                    </a:lnTo>
                    <a:lnTo>
                      <a:pt x="1466" y="8"/>
                    </a:lnTo>
                    <a:lnTo>
                      <a:pt x="1460" y="10"/>
                    </a:lnTo>
                    <a:lnTo>
                      <a:pt x="1458" y="14"/>
                    </a:lnTo>
                    <a:lnTo>
                      <a:pt x="1458" y="16"/>
                    </a:lnTo>
                    <a:lnTo>
                      <a:pt x="1458" y="18"/>
                    </a:lnTo>
                    <a:lnTo>
                      <a:pt x="1452" y="18"/>
                    </a:lnTo>
                    <a:lnTo>
                      <a:pt x="1442" y="16"/>
                    </a:lnTo>
                    <a:lnTo>
                      <a:pt x="1442" y="16"/>
                    </a:lnTo>
                    <a:lnTo>
                      <a:pt x="1420" y="12"/>
                    </a:lnTo>
                    <a:lnTo>
                      <a:pt x="1410" y="14"/>
                    </a:lnTo>
                    <a:lnTo>
                      <a:pt x="1400" y="16"/>
                    </a:lnTo>
                    <a:lnTo>
                      <a:pt x="1384" y="18"/>
                    </a:lnTo>
                    <a:lnTo>
                      <a:pt x="1384" y="18"/>
                    </a:lnTo>
                    <a:lnTo>
                      <a:pt x="1374" y="18"/>
                    </a:lnTo>
                    <a:lnTo>
                      <a:pt x="1368" y="20"/>
                    </a:lnTo>
                    <a:lnTo>
                      <a:pt x="1366" y="24"/>
                    </a:lnTo>
                    <a:lnTo>
                      <a:pt x="1366" y="28"/>
                    </a:lnTo>
                    <a:lnTo>
                      <a:pt x="1370" y="32"/>
                    </a:lnTo>
                    <a:lnTo>
                      <a:pt x="1378" y="36"/>
                    </a:lnTo>
                    <a:lnTo>
                      <a:pt x="1388" y="40"/>
                    </a:lnTo>
                    <a:lnTo>
                      <a:pt x="1402" y="44"/>
                    </a:lnTo>
                    <a:lnTo>
                      <a:pt x="1402" y="44"/>
                    </a:lnTo>
                    <a:lnTo>
                      <a:pt x="1412" y="46"/>
                    </a:lnTo>
                    <a:lnTo>
                      <a:pt x="1416" y="46"/>
                    </a:lnTo>
                    <a:lnTo>
                      <a:pt x="1412" y="48"/>
                    </a:lnTo>
                    <a:lnTo>
                      <a:pt x="1406" y="50"/>
                    </a:lnTo>
                    <a:lnTo>
                      <a:pt x="1386" y="52"/>
                    </a:lnTo>
                    <a:lnTo>
                      <a:pt x="1378" y="54"/>
                    </a:lnTo>
                    <a:lnTo>
                      <a:pt x="1372" y="56"/>
                    </a:lnTo>
                    <a:lnTo>
                      <a:pt x="1372" y="56"/>
                    </a:lnTo>
                    <a:lnTo>
                      <a:pt x="1356" y="62"/>
                    </a:lnTo>
                    <a:lnTo>
                      <a:pt x="1332" y="64"/>
                    </a:lnTo>
                    <a:lnTo>
                      <a:pt x="1318" y="66"/>
                    </a:lnTo>
                    <a:lnTo>
                      <a:pt x="1304" y="64"/>
                    </a:lnTo>
                    <a:lnTo>
                      <a:pt x="1290" y="62"/>
                    </a:lnTo>
                    <a:lnTo>
                      <a:pt x="1278" y="56"/>
                    </a:lnTo>
                    <a:lnTo>
                      <a:pt x="1278" y="56"/>
                    </a:lnTo>
                    <a:lnTo>
                      <a:pt x="1254" y="46"/>
                    </a:lnTo>
                    <a:lnTo>
                      <a:pt x="1242" y="42"/>
                    </a:lnTo>
                    <a:lnTo>
                      <a:pt x="1228" y="38"/>
                    </a:lnTo>
                    <a:lnTo>
                      <a:pt x="1212" y="36"/>
                    </a:lnTo>
                    <a:lnTo>
                      <a:pt x="1194" y="34"/>
                    </a:lnTo>
                    <a:lnTo>
                      <a:pt x="1176" y="36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14" y="44"/>
                    </a:lnTo>
                    <a:lnTo>
                      <a:pt x="1078" y="48"/>
                    </a:lnTo>
                    <a:lnTo>
                      <a:pt x="1064" y="50"/>
                    </a:lnTo>
                    <a:lnTo>
                      <a:pt x="1054" y="54"/>
                    </a:lnTo>
                    <a:lnTo>
                      <a:pt x="1048" y="56"/>
                    </a:lnTo>
                    <a:lnTo>
                      <a:pt x="1048" y="58"/>
                    </a:lnTo>
                    <a:lnTo>
                      <a:pt x="1048" y="60"/>
                    </a:lnTo>
                    <a:lnTo>
                      <a:pt x="1048" y="60"/>
                    </a:lnTo>
                    <a:lnTo>
                      <a:pt x="1054" y="64"/>
                    </a:lnTo>
                    <a:lnTo>
                      <a:pt x="1062" y="66"/>
                    </a:lnTo>
                    <a:lnTo>
                      <a:pt x="1092" y="68"/>
                    </a:lnTo>
                    <a:lnTo>
                      <a:pt x="1128" y="66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208" y="68"/>
                    </a:lnTo>
                    <a:lnTo>
                      <a:pt x="1246" y="72"/>
                    </a:lnTo>
                    <a:lnTo>
                      <a:pt x="1280" y="76"/>
                    </a:lnTo>
                    <a:lnTo>
                      <a:pt x="1314" y="82"/>
                    </a:lnTo>
                    <a:lnTo>
                      <a:pt x="1314" y="82"/>
                    </a:lnTo>
                    <a:lnTo>
                      <a:pt x="1326" y="86"/>
                    </a:lnTo>
                    <a:lnTo>
                      <a:pt x="1332" y="88"/>
                    </a:lnTo>
                    <a:lnTo>
                      <a:pt x="1332" y="90"/>
                    </a:lnTo>
                    <a:lnTo>
                      <a:pt x="1332" y="90"/>
                    </a:lnTo>
                    <a:lnTo>
                      <a:pt x="1326" y="92"/>
                    </a:lnTo>
                    <a:lnTo>
                      <a:pt x="1308" y="92"/>
                    </a:lnTo>
                    <a:lnTo>
                      <a:pt x="1294" y="90"/>
                    </a:lnTo>
                    <a:lnTo>
                      <a:pt x="1282" y="88"/>
                    </a:lnTo>
                    <a:lnTo>
                      <a:pt x="1282" y="88"/>
                    </a:lnTo>
                    <a:lnTo>
                      <a:pt x="1268" y="84"/>
                    </a:lnTo>
                    <a:lnTo>
                      <a:pt x="1252" y="82"/>
                    </a:lnTo>
                    <a:lnTo>
                      <a:pt x="1214" y="78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092" y="76"/>
                    </a:lnTo>
                    <a:lnTo>
                      <a:pt x="1090" y="76"/>
                    </a:lnTo>
                    <a:lnTo>
                      <a:pt x="1092" y="78"/>
                    </a:lnTo>
                    <a:lnTo>
                      <a:pt x="1106" y="84"/>
                    </a:lnTo>
                    <a:lnTo>
                      <a:pt x="1126" y="92"/>
                    </a:lnTo>
                    <a:lnTo>
                      <a:pt x="1148" y="100"/>
                    </a:lnTo>
                    <a:lnTo>
                      <a:pt x="1164" y="108"/>
                    </a:lnTo>
                    <a:lnTo>
                      <a:pt x="1168" y="110"/>
                    </a:lnTo>
                    <a:lnTo>
                      <a:pt x="1168" y="114"/>
                    </a:lnTo>
                    <a:lnTo>
                      <a:pt x="1164" y="116"/>
                    </a:lnTo>
                    <a:lnTo>
                      <a:pt x="1154" y="116"/>
                    </a:lnTo>
                    <a:lnTo>
                      <a:pt x="1154" y="116"/>
                    </a:lnTo>
                    <a:lnTo>
                      <a:pt x="1146" y="118"/>
                    </a:lnTo>
                    <a:lnTo>
                      <a:pt x="1142" y="120"/>
                    </a:lnTo>
                    <a:lnTo>
                      <a:pt x="1138" y="122"/>
                    </a:lnTo>
                    <a:lnTo>
                      <a:pt x="1138" y="126"/>
                    </a:lnTo>
                    <a:lnTo>
                      <a:pt x="1136" y="132"/>
                    </a:lnTo>
                    <a:lnTo>
                      <a:pt x="1138" y="140"/>
                    </a:lnTo>
                    <a:lnTo>
                      <a:pt x="1142" y="148"/>
                    </a:lnTo>
                    <a:lnTo>
                      <a:pt x="1142" y="156"/>
                    </a:lnTo>
                    <a:lnTo>
                      <a:pt x="1142" y="158"/>
                    </a:lnTo>
                    <a:lnTo>
                      <a:pt x="1140" y="160"/>
                    </a:lnTo>
                    <a:lnTo>
                      <a:pt x="1136" y="162"/>
                    </a:lnTo>
                    <a:lnTo>
                      <a:pt x="1132" y="164"/>
                    </a:lnTo>
                    <a:lnTo>
                      <a:pt x="1132" y="164"/>
                    </a:lnTo>
                    <a:lnTo>
                      <a:pt x="1122" y="164"/>
                    </a:lnTo>
                    <a:lnTo>
                      <a:pt x="1114" y="162"/>
                    </a:lnTo>
                    <a:lnTo>
                      <a:pt x="1108" y="158"/>
                    </a:lnTo>
                    <a:lnTo>
                      <a:pt x="1102" y="152"/>
                    </a:lnTo>
                    <a:lnTo>
                      <a:pt x="1094" y="146"/>
                    </a:lnTo>
                    <a:lnTo>
                      <a:pt x="1084" y="142"/>
                    </a:lnTo>
                    <a:lnTo>
                      <a:pt x="1070" y="136"/>
                    </a:lnTo>
                    <a:lnTo>
                      <a:pt x="1052" y="132"/>
                    </a:lnTo>
                    <a:lnTo>
                      <a:pt x="1052" y="132"/>
                    </a:lnTo>
                    <a:lnTo>
                      <a:pt x="1034" y="128"/>
                    </a:lnTo>
                    <a:lnTo>
                      <a:pt x="1016" y="124"/>
                    </a:lnTo>
                    <a:lnTo>
                      <a:pt x="986" y="114"/>
                    </a:lnTo>
                    <a:lnTo>
                      <a:pt x="954" y="104"/>
                    </a:lnTo>
                    <a:lnTo>
                      <a:pt x="936" y="100"/>
                    </a:lnTo>
                    <a:lnTo>
                      <a:pt x="916" y="98"/>
                    </a:lnTo>
                    <a:lnTo>
                      <a:pt x="916" y="98"/>
                    </a:lnTo>
                    <a:lnTo>
                      <a:pt x="896" y="98"/>
                    </a:lnTo>
                    <a:lnTo>
                      <a:pt x="884" y="100"/>
                    </a:lnTo>
                    <a:lnTo>
                      <a:pt x="876" y="102"/>
                    </a:lnTo>
                    <a:lnTo>
                      <a:pt x="874" y="104"/>
                    </a:lnTo>
                    <a:lnTo>
                      <a:pt x="874" y="106"/>
                    </a:lnTo>
                    <a:lnTo>
                      <a:pt x="876" y="112"/>
                    </a:lnTo>
                    <a:lnTo>
                      <a:pt x="884" y="118"/>
                    </a:lnTo>
                    <a:lnTo>
                      <a:pt x="914" y="138"/>
                    </a:lnTo>
                    <a:lnTo>
                      <a:pt x="914" y="138"/>
                    </a:lnTo>
                    <a:lnTo>
                      <a:pt x="926" y="146"/>
                    </a:lnTo>
                    <a:lnTo>
                      <a:pt x="928" y="148"/>
                    </a:lnTo>
                    <a:lnTo>
                      <a:pt x="928" y="150"/>
                    </a:lnTo>
                    <a:lnTo>
                      <a:pt x="922" y="150"/>
                    </a:lnTo>
                    <a:lnTo>
                      <a:pt x="912" y="148"/>
                    </a:lnTo>
                    <a:lnTo>
                      <a:pt x="900" y="148"/>
                    </a:lnTo>
                    <a:lnTo>
                      <a:pt x="888" y="148"/>
                    </a:lnTo>
                    <a:lnTo>
                      <a:pt x="884" y="148"/>
                    </a:lnTo>
                    <a:lnTo>
                      <a:pt x="882" y="150"/>
                    </a:lnTo>
                    <a:lnTo>
                      <a:pt x="882" y="154"/>
                    </a:lnTo>
                    <a:lnTo>
                      <a:pt x="884" y="158"/>
                    </a:lnTo>
                    <a:lnTo>
                      <a:pt x="884" y="158"/>
                    </a:lnTo>
                    <a:lnTo>
                      <a:pt x="886" y="160"/>
                    </a:lnTo>
                    <a:lnTo>
                      <a:pt x="886" y="162"/>
                    </a:lnTo>
                    <a:lnTo>
                      <a:pt x="878" y="160"/>
                    </a:lnTo>
                    <a:lnTo>
                      <a:pt x="866" y="156"/>
                    </a:lnTo>
                    <a:lnTo>
                      <a:pt x="850" y="150"/>
                    </a:lnTo>
                    <a:lnTo>
                      <a:pt x="834" y="148"/>
                    </a:lnTo>
                    <a:lnTo>
                      <a:pt x="824" y="148"/>
                    </a:lnTo>
                    <a:lnTo>
                      <a:pt x="814" y="148"/>
                    </a:lnTo>
                    <a:lnTo>
                      <a:pt x="806" y="152"/>
                    </a:lnTo>
                    <a:lnTo>
                      <a:pt x="796" y="156"/>
                    </a:lnTo>
                    <a:lnTo>
                      <a:pt x="788" y="164"/>
                    </a:lnTo>
                    <a:lnTo>
                      <a:pt x="782" y="172"/>
                    </a:lnTo>
                    <a:lnTo>
                      <a:pt x="782" y="172"/>
                    </a:lnTo>
                    <a:lnTo>
                      <a:pt x="770" y="190"/>
                    </a:lnTo>
                    <a:lnTo>
                      <a:pt x="772" y="180"/>
                    </a:lnTo>
                    <a:lnTo>
                      <a:pt x="776" y="168"/>
                    </a:lnTo>
                    <a:lnTo>
                      <a:pt x="776" y="154"/>
                    </a:lnTo>
                    <a:lnTo>
                      <a:pt x="774" y="138"/>
                    </a:lnTo>
                    <a:lnTo>
                      <a:pt x="772" y="132"/>
                    </a:lnTo>
                    <a:lnTo>
                      <a:pt x="766" y="124"/>
                    </a:lnTo>
                    <a:lnTo>
                      <a:pt x="766" y="124"/>
                    </a:lnTo>
                    <a:lnTo>
                      <a:pt x="756" y="114"/>
                    </a:lnTo>
                    <a:lnTo>
                      <a:pt x="746" y="108"/>
                    </a:lnTo>
                    <a:lnTo>
                      <a:pt x="732" y="108"/>
                    </a:lnTo>
                    <a:lnTo>
                      <a:pt x="716" y="110"/>
                    </a:lnTo>
                    <a:lnTo>
                      <a:pt x="672" y="120"/>
                    </a:lnTo>
                    <a:lnTo>
                      <a:pt x="640" y="126"/>
                    </a:lnTo>
                    <a:lnTo>
                      <a:pt x="598" y="130"/>
                    </a:lnTo>
                    <a:lnTo>
                      <a:pt x="598" y="130"/>
                    </a:lnTo>
                    <a:lnTo>
                      <a:pt x="558" y="136"/>
                    </a:lnTo>
                    <a:lnTo>
                      <a:pt x="526" y="140"/>
                    </a:lnTo>
                    <a:lnTo>
                      <a:pt x="502" y="146"/>
                    </a:lnTo>
                    <a:lnTo>
                      <a:pt x="484" y="152"/>
                    </a:lnTo>
                    <a:lnTo>
                      <a:pt x="472" y="156"/>
                    </a:lnTo>
                    <a:lnTo>
                      <a:pt x="466" y="164"/>
                    </a:lnTo>
                    <a:lnTo>
                      <a:pt x="466" y="166"/>
                    </a:lnTo>
                    <a:lnTo>
                      <a:pt x="466" y="170"/>
                    </a:lnTo>
                    <a:lnTo>
                      <a:pt x="470" y="176"/>
                    </a:lnTo>
                    <a:lnTo>
                      <a:pt x="470" y="17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1"/>
                <a:endParaRPr lang="da-DK" b="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0" name="Freeform 6134">
              <a:extLst>
                <a:ext uri="{FF2B5EF4-FFF2-40B4-BE49-F238E27FC236}">
                  <a16:creationId xmlns:a16="http://schemas.microsoft.com/office/drawing/2014/main" id="{9654C937-CB38-4983-9066-EB296E1C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532" y="4207503"/>
              <a:ext cx="2678" cy="3224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ctr" rtl="1"/>
              <a:endParaRPr lang="da-DK" b="1">
                <a:cs typeface="B Nazanin" panose="00000400000000000000" pitchFamily="2" charset="-78"/>
              </a:endParaRPr>
            </a:p>
          </p:txBody>
        </p:sp>
        <p:sp>
          <p:nvSpPr>
            <p:cNvPr id="11" name="Freeform 6135">
              <a:extLst>
                <a:ext uri="{FF2B5EF4-FFF2-40B4-BE49-F238E27FC236}">
                  <a16:creationId xmlns:a16="http://schemas.microsoft.com/office/drawing/2014/main" id="{7C6AC275-D46E-4459-925C-FD74D6B89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208" y="4202250"/>
              <a:ext cx="1116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ctr" rtl="1"/>
              <a:endParaRPr lang="da-DK" b="1">
                <a:cs typeface="B Nazanin" panose="00000400000000000000" pitchFamily="2" charset="-78"/>
              </a:endParaRPr>
            </a:p>
          </p:txBody>
        </p:sp>
        <p:sp>
          <p:nvSpPr>
            <p:cNvPr id="12" name="Freeform 6136">
              <a:extLst>
                <a:ext uri="{FF2B5EF4-FFF2-40B4-BE49-F238E27FC236}">
                  <a16:creationId xmlns:a16="http://schemas.microsoft.com/office/drawing/2014/main" id="{919B1C72-6B7C-4A2F-AF89-06620450F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969" y="4201861"/>
              <a:ext cx="2678" cy="322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ctr" rtl="1"/>
              <a:endParaRPr lang="da-DK" b="1">
                <a:cs typeface="B Nazanin" panose="00000400000000000000" pitchFamily="2" charset="-78"/>
              </a:endParaRPr>
            </a:p>
          </p:txBody>
        </p:sp>
        <p:sp>
          <p:nvSpPr>
            <p:cNvPr id="13" name="Freeform 6138">
              <a:extLst>
                <a:ext uri="{FF2B5EF4-FFF2-40B4-BE49-F238E27FC236}">
                  <a16:creationId xmlns:a16="http://schemas.microsoft.com/office/drawing/2014/main" id="{EDD54EC6-1853-45A3-90E5-DE4DBE409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965" y="4209874"/>
              <a:ext cx="1785" cy="24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ctr" rtl="1"/>
              <a:endParaRPr lang="da-DK" b="1">
                <a:cs typeface="B Nazanin" panose="00000400000000000000" pitchFamily="2" charset="-78"/>
              </a:endParaRPr>
            </a:p>
          </p:txBody>
        </p:sp>
        <p:sp>
          <p:nvSpPr>
            <p:cNvPr id="14" name="Freeform 6144">
              <a:extLst>
                <a:ext uri="{FF2B5EF4-FFF2-40B4-BE49-F238E27FC236}">
                  <a16:creationId xmlns:a16="http://schemas.microsoft.com/office/drawing/2014/main" id="{2D267426-02F1-4CB7-B04B-C9D00C20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141" y="4196164"/>
              <a:ext cx="3572" cy="241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ctr" rtl="1"/>
              <a:endParaRPr lang="da-DK" b="1">
                <a:cs typeface="B Nazanin" panose="00000400000000000000" pitchFamily="2" charset="-78"/>
              </a:endParaRPr>
            </a:p>
          </p:txBody>
        </p:sp>
        <p:sp>
          <p:nvSpPr>
            <p:cNvPr id="15" name="Freeform 6149">
              <a:extLst>
                <a:ext uri="{FF2B5EF4-FFF2-40B4-BE49-F238E27FC236}">
                  <a16:creationId xmlns:a16="http://schemas.microsoft.com/office/drawing/2014/main" id="{6F479DBB-6F10-4157-8541-19770BFD7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656" y="4202169"/>
              <a:ext cx="2232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ctr" rtl="1"/>
              <a:endParaRPr lang="da-DK" b="1">
                <a:cs typeface="B Nazanin" panose="00000400000000000000" pitchFamily="2" charset="-78"/>
              </a:endParaRPr>
            </a:p>
          </p:txBody>
        </p:sp>
        <p:sp>
          <p:nvSpPr>
            <p:cNvPr id="16" name="Freeform 6150">
              <a:extLst>
                <a:ext uri="{FF2B5EF4-FFF2-40B4-BE49-F238E27FC236}">
                  <a16:creationId xmlns:a16="http://schemas.microsoft.com/office/drawing/2014/main" id="{A4C0EB54-44AA-424E-B8F9-C902C866C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487" y="4207726"/>
              <a:ext cx="2678" cy="16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ctr" rtl="1"/>
              <a:endParaRPr lang="da-DK" b="1">
                <a:cs typeface="B Nazanin" panose="00000400000000000000" pitchFamily="2" charset="-78"/>
              </a:endParaRPr>
            </a:p>
          </p:txBody>
        </p:sp>
      </p:grpSp>
      <p:sp>
        <p:nvSpPr>
          <p:cNvPr id="61" name="Freeform 6">
            <a:extLst>
              <a:ext uri="{FF2B5EF4-FFF2-40B4-BE49-F238E27FC236}">
                <a16:creationId xmlns:a16="http://schemas.microsoft.com/office/drawing/2014/main" id="{D83BBA1A-1810-4171-BD9C-B27B7C26AF70}"/>
              </a:ext>
            </a:extLst>
          </p:cNvPr>
          <p:cNvSpPr>
            <a:spLocks/>
          </p:cNvSpPr>
          <p:nvPr/>
        </p:nvSpPr>
        <p:spPr bwMode="auto">
          <a:xfrm>
            <a:off x="8351639" y="4048779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id="{2D409DD0-6B30-47E3-9886-F8F16D42AB79}"/>
              </a:ext>
            </a:extLst>
          </p:cNvPr>
          <p:cNvSpPr>
            <a:spLocks/>
          </p:cNvSpPr>
          <p:nvPr/>
        </p:nvSpPr>
        <p:spPr bwMode="auto">
          <a:xfrm>
            <a:off x="9902715" y="4048779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3" name="Freeform 6">
            <a:extLst>
              <a:ext uri="{FF2B5EF4-FFF2-40B4-BE49-F238E27FC236}">
                <a16:creationId xmlns:a16="http://schemas.microsoft.com/office/drawing/2014/main" id="{8B1A45F7-385D-4B67-98E4-489AB4E31714}"/>
              </a:ext>
            </a:extLst>
          </p:cNvPr>
          <p:cNvSpPr>
            <a:spLocks/>
          </p:cNvSpPr>
          <p:nvPr/>
        </p:nvSpPr>
        <p:spPr bwMode="auto">
          <a:xfrm>
            <a:off x="6800564" y="4048779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4" name="Freeform 6">
            <a:extLst>
              <a:ext uri="{FF2B5EF4-FFF2-40B4-BE49-F238E27FC236}">
                <a16:creationId xmlns:a16="http://schemas.microsoft.com/office/drawing/2014/main" id="{7F192ACD-9C75-481C-8934-C15F525ED96C}"/>
              </a:ext>
            </a:extLst>
          </p:cNvPr>
          <p:cNvSpPr>
            <a:spLocks/>
          </p:cNvSpPr>
          <p:nvPr/>
        </p:nvSpPr>
        <p:spPr bwMode="auto">
          <a:xfrm>
            <a:off x="5249489" y="4048779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B7ACCD3-FC43-4E32-B7AA-E6D86BED1A32}"/>
              </a:ext>
            </a:extLst>
          </p:cNvPr>
          <p:cNvCxnSpPr/>
          <p:nvPr/>
        </p:nvCxnSpPr>
        <p:spPr>
          <a:xfrm flipV="1">
            <a:off x="5736300" y="2448181"/>
            <a:ext cx="0" cy="208701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0F0350B-A0DF-49BC-B925-C3FFA8BF02C7}"/>
              </a:ext>
            </a:extLst>
          </p:cNvPr>
          <p:cNvSpPr txBox="1"/>
          <p:nvPr/>
        </p:nvSpPr>
        <p:spPr>
          <a:xfrm>
            <a:off x="221796" y="1065679"/>
            <a:ext cx="46820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fa-IR" sz="1800" kern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fa-IR" dirty="0">
              <a:solidFill>
                <a:schemeClr val="accent1">
                  <a:lumMod val="50000"/>
                </a:schemeClr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726781" y="416432"/>
            <a:ext cx="3324821" cy="512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dirty="0">
                <a:cs typeface="B Nazanin" panose="00000400000000000000" pitchFamily="2" charset="-78"/>
              </a:rPr>
              <a:t>دیدار با تیم
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94E089-025A-4C69-B940-7F951870B5E4}"/>
              </a:ext>
            </a:extLst>
          </p:cNvPr>
          <p:cNvSpPr txBox="1"/>
          <p:nvPr/>
        </p:nvSpPr>
        <p:spPr>
          <a:xfrm>
            <a:off x="947325" y="1768400"/>
            <a:ext cx="28837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800" b="1" dirty="0">
                <a:latin typeface="Segoe UI" panose="020B0502040204020203" pitchFamily="34" charset="0"/>
                <a:cs typeface="B Nazanin" panose="00000400000000000000" pitchFamily="2" charset="-78"/>
              </a:rPr>
              <a:t>تیم ما در سراسر جهان</a:t>
            </a:r>
            <a:endParaRPr lang="en-US" sz="1800" b="1" dirty="0"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A424134-52BB-4183-A9FC-3CBBA75DCD28}"/>
              </a:ext>
            </a:extLst>
          </p:cNvPr>
          <p:cNvSpPr txBox="1"/>
          <p:nvPr/>
        </p:nvSpPr>
        <p:spPr>
          <a:xfrm>
            <a:off x="726781" y="2245249"/>
            <a:ext cx="3499537" cy="32642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marL="0" algn="ct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kern="1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fa-IR" dirty="0">
              <a:solidFill>
                <a:schemeClr val="accent1">
                  <a:lumMod val="50000"/>
                </a:schemeClr>
              </a:solidFill>
              <a:effectLst/>
              <a:cs typeface="B Nazanin" panose="000004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073D7C-9D15-4EED-8C8B-F7016F98D6CE}"/>
              </a:ext>
            </a:extLst>
          </p:cNvPr>
          <p:cNvSpPr txBox="1"/>
          <p:nvPr/>
        </p:nvSpPr>
        <p:spPr>
          <a:xfrm>
            <a:off x="707096" y="5783169"/>
            <a:ext cx="34995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en-US" sz="1200" i="0" dirty="0">
                <a:cs typeface="B Nazanin" panose="00000400000000000000" pitchFamily="2" charset="-78"/>
              </a:rPr>
              <a:t>Yourwebsite.com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F50EC33F-8894-4BEA-B710-42C21395D6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9156" y="4152497"/>
            <a:ext cx="814289" cy="814289"/>
          </a:xfrm>
          <a:prstGeom prst="ellipse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0237CDA-91C7-49E9-BAFC-0776846C7C3C}"/>
              </a:ext>
            </a:extLst>
          </p:cNvPr>
          <p:cNvSpPr txBox="1"/>
          <p:nvPr/>
        </p:nvSpPr>
        <p:spPr>
          <a:xfrm>
            <a:off x="5405320" y="5117528"/>
            <a:ext cx="7486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200" dirty="0">
                <a:cs typeface="B Nazanin" panose="00000400000000000000" pitchFamily="2" charset="-78"/>
              </a:rPr>
              <a:t>نام فرد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539F668-991D-4BEA-B3AA-3A269274108D}"/>
              </a:ext>
            </a:extLst>
          </p:cNvPr>
          <p:cNvSpPr txBox="1"/>
          <p:nvPr/>
        </p:nvSpPr>
        <p:spPr>
          <a:xfrm>
            <a:off x="6879360" y="5117528"/>
            <a:ext cx="8125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200" dirty="0">
                <a:cs typeface="B Nazanin" panose="00000400000000000000" pitchFamily="2" charset="-78"/>
              </a:rPr>
              <a:t>نام فرد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FCB3924-9B8A-42C3-8967-71424F7BEF3D}"/>
              </a:ext>
            </a:extLst>
          </p:cNvPr>
          <p:cNvSpPr txBox="1"/>
          <p:nvPr/>
        </p:nvSpPr>
        <p:spPr>
          <a:xfrm>
            <a:off x="8392770" y="5117528"/>
            <a:ext cx="88434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200" dirty="0">
                <a:cs typeface="B Nazanin" panose="00000400000000000000" pitchFamily="2" charset="-78"/>
              </a:rPr>
              <a:t>نام فرد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2082CD-B83F-48FB-8070-8FA0500FF4B6}"/>
              </a:ext>
            </a:extLst>
          </p:cNvPr>
          <p:cNvSpPr txBox="1"/>
          <p:nvPr/>
        </p:nvSpPr>
        <p:spPr>
          <a:xfrm>
            <a:off x="9880274" y="5117528"/>
            <a:ext cx="102111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200" dirty="0">
                <a:cs typeface="B Nazanin" panose="00000400000000000000" pitchFamily="2" charset="-78"/>
              </a:rPr>
              <a:t>نام فرد</a:t>
            </a:r>
            <a:endParaRPr lang="en-US" sz="1200" dirty="0">
              <a:cs typeface="B Nazanin" panose="00000400000000000000" pitchFamily="2" charset="-78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AFE17F-D5F3-4088-A119-1B09AC60EA16}"/>
              </a:ext>
            </a:extLst>
          </p:cNvPr>
          <p:cNvCxnSpPr/>
          <p:nvPr/>
        </p:nvCxnSpPr>
        <p:spPr>
          <a:xfrm flipV="1">
            <a:off x="7288463" y="1925714"/>
            <a:ext cx="0" cy="248881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73380DA-31E8-4A4F-8316-F527A262BAB7}"/>
              </a:ext>
            </a:extLst>
          </p:cNvPr>
          <p:cNvCxnSpPr/>
          <p:nvPr/>
        </p:nvCxnSpPr>
        <p:spPr>
          <a:xfrm flipV="1">
            <a:off x="8834941" y="3030283"/>
            <a:ext cx="0" cy="150490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2577F7D1-192D-40B4-99E0-89844CC3E1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9361" y="4154911"/>
            <a:ext cx="818204" cy="818204"/>
          </a:xfrm>
          <a:prstGeom prst="ellipse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2843F61-A10E-4A12-A192-7001FFCF4E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7796" y="4152497"/>
            <a:ext cx="814290" cy="814290"/>
          </a:xfrm>
          <a:custGeom>
            <a:avLst/>
            <a:gdLst>
              <a:gd name="connsiteX0" fmla="*/ 407145 w 814290"/>
              <a:gd name="connsiteY0" fmla="*/ 0 h 814290"/>
              <a:gd name="connsiteX1" fmla="*/ 814290 w 814290"/>
              <a:gd name="connsiteY1" fmla="*/ 407145 h 814290"/>
              <a:gd name="connsiteX2" fmla="*/ 407145 w 814290"/>
              <a:gd name="connsiteY2" fmla="*/ 814290 h 814290"/>
              <a:gd name="connsiteX3" fmla="*/ 0 w 814290"/>
              <a:gd name="connsiteY3" fmla="*/ 407145 h 814290"/>
              <a:gd name="connsiteX4" fmla="*/ 407145 w 814290"/>
              <a:gd name="connsiteY4" fmla="*/ 0 h 81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290" h="814290">
                <a:moveTo>
                  <a:pt x="407145" y="0"/>
                </a:moveTo>
                <a:cubicBezTo>
                  <a:pt x="632005" y="0"/>
                  <a:pt x="814290" y="182285"/>
                  <a:pt x="814290" y="407145"/>
                </a:cubicBezTo>
                <a:cubicBezTo>
                  <a:pt x="814290" y="632005"/>
                  <a:pt x="632005" y="814290"/>
                  <a:pt x="407145" y="814290"/>
                </a:cubicBezTo>
                <a:cubicBezTo>
                  <a:pt x="182285" y="814290"/>
                  <a:pt x="0" y="632005"/>
                  <a:pt x="0" y="407145"/>
                </a:cubicBezTo>
                <a:cubicBezTo>
                  <a:pt x="0" y="182285"/>
                  <a:pt x="182285" y="0"/>
                  <a:pt x="407145" y="0"/>
                </a:cubicBezTo>
                <a:close/>
              </a:path>
            </a:pathLst>
          </a:cu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B4E19F0-9268-49F1-864A-6AF530251A78}"/>
              </a:ext>
            </a:extLst>
          </p:cNvPr>
          <p:cNvCxnSpPr/>
          <p:nvPr/>
        </p:nvCxnSpPr>
        <p:spPr>
          <a:xfrm flipV="1">
            <a:off x="10390830" y="2272028"/>
            <a:ext cx="0" cy="208701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27224B11-0E50-4872-A2D1-98ABC3C8B4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685" y="4152497"/>
            <a:ext cx="814290" cy="814290"/>
          </a:xfrm>
          <a:custGeom>
            <a:avLst/>
            <a:gdLst>
              <a:gd name="connsiteX0" fmla="*/ 407145 w 814290"/>
              <a:gd name="connsiteY0" fmla="*/ 0 h 814290"/>
              <a:gd name="connsiteX1" fmla="*/ 814290 w 814290"/>
              <a:gd name="connsiteY1" fmla="*/ 407145 h 814290"/>
              <a:gd name="connsiteX2" fmla="*/ 407145 w 814290"/>
              <a:gd name="connsiteY2" fmla="*/ 814290 h 814290"/>
              <a:gd name="connsiteX3" fmla="*/ 0 w 814290"/>
              <a:gd name="connsiteY3" fmla="*/ 407145 h 814290"/>
              <a:gd name="connsiteX4" fmla="*/ 407145 w 814290"/>
              <a:gd name="connsiteY4" fmla="*/ 0 h 81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290" h="814290">
                <a:moveTo>
                  <a:pt x="407145" y="0"/>
                </a:moveTo>
                <a:cubicBezTo>
                  <a:pt x="632005" y="0"/>
                  <a:pt x="814290" y="182285"/>
                  <a:pt x="814290" y="407145"/>
                </a:cubicBezTo>
                <a:cubicBezTo>
                  <a:pt x="814290" y="632005"/>
                  <a:pt x="632005" y="814290"/>
                  <a:pt x="407145" y="814290"/>
                </a:cubicBezTo>
                <a:cubicBezTo>
                  <a:pt x="182285" y="814290"/>
                  <a:pt x="0" y="632005"/>
                  <a:pt x="0" y="407145"/>
                </a:cubicBezTo>
                <a:cubicBezTo>
                  <a:pt x="0" y="182285"/>
                  <a:pt x="182285" y="0"/>
                  <a:pt x="407145" y="0"/>
                </a:cubicBezTo>
                <a:close/>
              </a:path>
            </a:pathLst>
          </a:custGeom>
        </p:spPr>
      </p:pic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8111457-D9DC-4BEB-BBB9-82FD4783D0EE}"/>
              </a:ext>
            </a:extLst>
          </p:cNvPr>
          <p:cNvSpPr/>
          <p:nvPr/>
        </p:nvSpPr>
        <p:spPr>
          <a:xfrm>
            <a:off x="-221796" y="1606370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0857D62-CE2A-417C-82FA-703AD85AEAA6}"/>
              </a:ext>
            </a:extLst>
          </p:cNvPr>
          <p:cNvGrpSpPr/>
          <p:nvPr/>
        </p:nvGrpSpPr>
        <p:grpSpPr>
          <a:xfrm>
            <a:off x="11635568" y="379963"/>
            <a:ext cx="340321" cy="340321"/>
            <a:chOff x="1116392" y="531685"/>
            <a:chExt cx="530996" cy="530996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4F839E01-4BA5-4F57-A15E-C60222F6FDA9}"/>
                </a:ext>
              </a:extLst>
            </p:cNvPr>
            <p:cNvSpPr/>
            <p:nvPr/>
          </p:nvSpPr>
          <p:spPr>
            <a:xfrm>
              <a:off x="1116392" y="531685"/>
              <a:ext cx="530996" cy="530996"/>
            </a:xfrm>
            <a:prstGeom prst="roundRect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02E1959-B55C-400F-97D7-BF3FE2EDF672}"/>
                </a:ext>
              </a:extLst>
            </p:cNvPr>
            <p:cNvGrpSpPr/>
            <p:nvPr/>
          </p:nvGrpSpPr>
          <p:grpSpPr>
            <a:xfrm>
              <a:off x="1225345" y="623888"/>
              <a:ext cx="313090" cy="346590"/>
              <a:chOff x="-2198688" y="-1935162"/>
              <a:chExt cx="1157288" cy="1281111"/>
            </a:xfrm>
          </p:grpSpPr>
          <p:sp>
            <p:nvSpPr>
              <p:cNvPr id="91" name="Freeform 11">
                <a:extLst>
                  <a:ext uri="{FF2B5EF4-FFF2-40B4-BE49-F238E27FC236}">
                    <a16:creationId xmlns:a16="http://schemas.microsoft.com/office/drawing/2014/main" id="{31212B94-6A4E-43C6-A1AA-90140F7A6D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836738" y="-1697038"/>
                <a:ext cx="795338" cy="1042987"/>
              </a:xfrm>
              <a:custGeom>
                <a:avLst/>
                <a:gdLst>
                  <a:gd name="T0" fmla="*/ 76 w 512"/>
                  <a:gd name="T1" fmla="*/ 419 h 673"/>
                  <a:gd name="T2" fmla="*/ 79 w 512"/>
                  <a:gd name="T3" fmla="*/ 412 h 673"/>
                  <a:gd name="T4" fmla="*/ 287 w 512"/>
                  <a:gd name="T5" fmla="*/ 115 h 673"/>
                  <a:gd name="T6" fmla="*/ 294 w 512"/>
                  <a:gd name="T7" fmla="*/ 110 h 673"/>
                  <a:gd name="T8" fmla="*/ 295 w 512"/>
                  <a:gd name="T9" fmla="*/ 110 h 673"/>
                  <a:gd name="T10" fmla="*/ 299 w 512"/>
                  <a:gd name="T11" fmla="*/ 115 h 673"/>
                  <a:gd name="T12" fmla="*/ 299 w 512"/>
                  <a:gd name="T13" fmla="*/ 425 h 673"/>
                  <a:gd name="T14" fmla="*/ 83 w 512"/>
                  <a:gd name="T15" fmla="*/ 425 h 673"/>
                  <a:gd name="T16" fmla="*/ 76 w 512"/>
                  <a:gd name="T17" fmla="*/ 419 h 673"/>
                  <a:gd name="T18" fmla="*/ 304 w 512"/>
                  <a:gd name="T19" fmla="*/ 0 h 673"/>
                  <a:gd name="T20" fmla="*/ 278 w 512"/>
                  <a:gd name="T21" fmla="*/ 14 h 673"/>
                  <a:gd name="T22" fmla="*/ 11 w 512"/>
                  <a:gd name="T23" fmla="*/ 390 h 673"/>
                  <a:gd name="T24" fmla="*/ 0 w 512"/>
                  <a:gd name="T25" fmla="*/ 424 h 673"/>
                  <a:gd name="T26" fmla="*/ 0 w 512"/>
                  <a:gd name="T27" fmla="*/ 458 h 673"/>
                  <a:gd name="T28" fmla="*/ 37 w 512"/>
                  <a:gd name="T29" fmla="*/ 494 h 673"/>
                  <a:gd name="T30" fmla="*/ 298 w 512"/>
                  <a:gd name="T31" fmla="*/ 494 h 673"/>
                  <a:gd name="T32" fmla="*/ 298 w 512"/>
                  <a:gd name="T33" fmla="*/ 655 h 673"/>
                  <a:gd name="T34" fmla="*/ 313 w 512"/>
                  <a:gd name="T35" fmla="*/ 673 h 673"/>
                  <a:gd name="T36" fmla="*/ 365 w 512"/>
                  <a:gd name="T37" fmla="*/ 673 h 673"/>
                  <a:gd name="T38" fmla="*/ 381 w 512"/>
                  <a:gd name="T39" fmla="*/ 655 h 673"/>
                  <a:gd name="T40" fmla="*/ 381 w 512"/>
                  <a:gd name="T41" fmla="*/ 494 h 673"/>
                  <a:gd name="T42" fmla="*/ 494 w 512"/>
                  <a:gd name="T43" fmla="*/ 494 h 673"/>
                  <a:gd name="T44" fmla="*/ 512 w 512"/>
                  <a:gd name="T45" fmla="*/ 477 h 673"/>
                  <a:gd name="T46" fmla="*/ 512 w 512"/>
                  <a:gd name="T47" fmla="*/ 441 h 673"/>
                  <a:gd name="T48" fmla="*/ 494 w 512"/>
                  <a:gd name="T49" fmla="*/ 425 h 673"/>
                  <a:gd name="T50" fmla="*/ 381 w 512"/>
                  <a:gd name="T51" fmla="*/ 425 h 673"/>
                  <a:gd name="T52" fmla="*/ 381 w 512"/>
                  <a:gd name="T53" fmla="*/ 20 h 673"/>
                  <a:gd name="T54" fmla="*/ 357 w 512"/>
                  <a:gd name="T55" fmla="*/ 0 h 673"/>
                  <a:gd name="T56" fmla="*/ 304 w 512"/>
                  <a:gd name="T5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2" h="673">
                    <a:moveTo>
                      <a:pt x="76" y="419"/>
                    </a:moveTo>
                    <a:cubicBezTo>
                      <a:pt x="76" y="418"/>
                      <a:pt x="77" y="415"/>
                      <a:pt x="79" y="412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289" y="112"/>
                      <a:pt x="291" y="110"/>
                      <a:pt x="294" y="110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98" y="110"/>
                      <a:pt x="299" y="111"/>
                      <a:pt x="299" y="115"/>
                    </a:cubicBezTo>
                    <a:cubicBezTo>
                      <a:pt x="299" y="425"/>
                      <a:pt x="299" y="425"/>
                      <a:pt x="299" y="425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79" y="425"/>
                      <a:pt x="76" y="423"/>
                      <a:pt x="76" y="419"/>
                    </a:cubicBezTo>
                    <a:moveTo>
                      <a:pt x="304" y="0"/>
                    </a:moveTo>
                    <a:cubicBezTo>
                      <a:pt x="289" y="0"/>
                      <a:pt x="282" y="7"/>
                      <a:pt x="278" y="14"/>
                    </a:cubicBezTo>
                    <a:cubicBezTo>
                      <a:pt x="11" y="390"/>
                      <a:pt x="11" y="390"/>
                      <a:pt x="11" y="390"/>
                    </a:cubicBezTo>
                    <a:cubicBezTo>
                      <a:pt x="3" y="401"/>
                      <a:pt x="0" y="412"/>
                      <a:pt x="0" y="424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85"/>
                      <a:pt x="10" y="494"/>
                      <a:pt x="37" y="494"/>
                    </a:cubicBezTo>
                    <a:cubicBezTo>
                      <a:pt x="298" y="494"/>
                      <a:pt x="298" y="494"/>
                      <a:pt x="298" y="494"/>
                    </a:cubicBezTo>
                    <a:cubicBezTo>
                      <a:pt x="298" y="655"/>
                      <a:pt x="298" y="655"/>
                      <a:pt x="298" y="655"/>
                    </a:cubicBezTo>
                    <a:cubicBezTo>
                      <a:pt x="298" y="665"/>
                      <a:pt x="303" y="673"/>
                      <a:pt x="313" y="673"/>
                    </a:cubicBezTo>
                    <a:cubicBezTo>
                      <a:pt x="365" y="673"/>
                      <a:pt x="365" y="673"/>
                      <a:pt x="365" y="673"/>
                    </a:cubicBezTo>
                    <a:cubicBezTo>
                      <a:pt x="375" y="673"/>
                      <a:pt x="381" y="664"/>
                      <a:pt x="381" y="655"/>
                    </a:cubicBezTo>
                    <a:cubicBezTo>
                      <a:pt x="381" y="494"/>
                      <a:pt x="381" y="494"/>
                      <a:pt x="381" y="494"/>
                    </a:cubicBezTo>
                    <a:cubicBezTo>
                      <a:pt x="494" y="494"/>
                      <a:pt x="494" y="494"/>
                      <a:pt x="494" y="494"/>
                    </a:cubicBezTo>
                    <a:cubicBezTo>
                      <a:pt x="504" y="494"/>
                      <a:pt x="512" y="487"/>
                      <a:pt x="512" y="477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31"/>
                      <a:pt x="503" y="425"/>
                      <a:pt x="494" y="425"/>
                    </a:cubicBezTo>
                    <a:cubicBezTo>
                      <a:pt x="381" y="425"/>
                      <a:pt x="381" y="425"/>
                      <a:pt x="381" y="425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381" y="6"/>
                      <a:pt x="372" y="0"/>
                      <a:pt x="357" y="0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2" name="Freeform 12">
                <a:extLst>
                  <a:ext uri="{FF2B5EF4-FFF2-40B4-BE49-F238E27FC236}">
                    <a16:creationId xmlns:a16="http://schemas.microsoft.com/office/drawing/2014/main" id="{CBF45F81-1F87-4B60-A83F-52796781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8688" y="-1935162"/>
                <a:ext cx="642938" cy="1001712"/>
              </a:xfrm>
              <a:custGeom>
                <a:avLst/>
                <a:gdLst>
                  <a:gd name="T0" fmla="*/ 27 w 414"/>
                  <a:gd name="T1" fmla="*/ 18 h 647"/>
                  <a:gd name="T2" fmla="*/ 9 w 414"/>
                  <a:gd name="T3" fmla="*/ 33 h 647"/>
                  <a:gd name="T4" fmla="*/ 9 w 414"/>
                  <a:gd name="T5" fmla="*/ 63 h 647"/>
                  <a:gd name="T6" fmla="*/ 24 w 414"/>
                  <a:gd name="T7" fmla="*/ 79 h 647"/>
                  <a:gd name="T8" fmla="*/ 28 w 414"/>
                  <a:gd name="T9" fmla="*/ 79 h 647"/>
                  <a:gd name="T10" fmla="*/ 192 w 414"/>
                  <a:gd name="T11" fmla="*/ 66 h 647"/>
                  <a:gd name="T12" fmla="*/ 332 w 414"/>
                  <a:gd name="T13" fmla="*/ 155 h 647"/>
                  <a:gd name="T14" fmla="*/ 236 w 414"/>
                  <a:gd name="T15" fmla="*/ 275 h 647"/>
                  <a:gd name="T16" fmla="*/ 142 w 414"/>
                  <a:gd name="T17" fmla="*/ 334 h 647"/>
                  <a:gd name="T18" fmla="*/ 0 w 414"/>
                  <a:gd name="T19" fmla="*/ 561 h 647"/>
                  <a:gd name="T20" fmla="*/ 0 w 414"/>
                  <a:gd name="T21" fmla="*/ 631 h 647"/>
                  <a:gd name="T22" fmla="*/ 19 w 414"/>
                  <a:gd name="T23" fmla="*/ 647 h 647"/>
                  <a:gd name="T24" fmla="*/ 387 w 414"/>
                  <a:gd name="T25" fmla="*/ 647 h 647"/>
                  <a:gd name="T26" fmla="*/ 406 w 414"/>
                  <a:gd name="T27" fmla="*/ 632 h 647"/>
                  <a:gd name="T28" fmla="*/ 406 w 414"/>
                  <a:gd name="T29" fmla="*/ 594 h 647"/>
                  <a:gd name="T30" fmla="*/ 387 w 414"/>
                  <a:gd name="T31" fmla="*/ 579 h 647"/>
                  <a:gd name="T32" fmla="*/ 74 w 414"/>
                  <a:gd name="T33" fmla="*/ 579 h 647"/>
                  <a:gd name="T34" fmla="*/ 74 w 414"/>
                  <a:gd name="T35" fmla="*/ 561 h 647"/>
                  <a:gd name="T36" fmla="*/ 204 w 414"/>
                  <a:gd name="T37" fmla="*/ 377 h 647"/>
                  <a:gd name="T38" fmla="*/ 294 w 414"/>
                  <a:gd name="T39" fmla="*/ 321 h 647"/>
                  <a:gd name="T40" fmla="*/ 414 w 414"/>
                  <a:gd name="T41" fmla="*/ 155 h 647"/>
                  <a:gd name="T42" fmla="*/ 192 w 414"/>
                  <a:gd name="T43" fmla="*/ 0 h 647"/>
                  <a:gd name="T44" fmla="*/ 27 w 414"/>
                  <a:gd name="T45" fmla="*/ 18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4" h="647">
                    <a:moveTo>
                      <a:pt x="27" y="18"/>
                    </a:moveTo>
                    <a:cubicBezTo>
                      <a:pt x="18" y="19"/>
                      <a:pt x="9" y="25"/>
                      <a:pt x="9" y="3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73"/>
                      <a:pt x="15" y="79"/>
                      <a:pt x="24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80" y="72"/>
                      <a:pt x="144" y="66"/>
                      <a:pt x="192" y="66"/>
                    </a:cubicBezTo>
                    <a:cubicBezTo>
                      <a:pt x="293" y="66"/>
                      <a:pt x="332" y="93"/>
                      <a:pt x="332" y="155"/>
                    </a:cubicBezTo>
                    <a:cubicBezTo>
                      <a:pt x="332" y="207"/>
                      <a:pt x="313" y="227"/>
                      <a:pt x="236" y="275"/>
                    </a:cubicBezTo>
                    <a:cubicBezTo>
                      <a:pt x="142" y="334"/>
                      <a:pt x="142" y="334"/>
                      <a:pt x="142" y="334"/>
                    </a:cubicBezTo>
                    <a:cubicBezTo>
                      <a:pt x="41" y="397"/>
                      <a:pt x="0" y="471"/>
                      <a:pt x="0" y="56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0"/>
                      <a:pt x="8" y="647"/>
                      <a:pt x="19" y="647"/>
                    </a:cubicBezTo>
                    <a:cubicBezTo>
                      <a:pt x="387" y="647"/>
                      <a:pt x="387" y="647"/>
                      <a:pt x="387" y="647"/>
                    </a:cubicBezTo>
                    <a:cubicBezTo>
                      <a:pt x="398" y="647"/>
                      <a:pt x="406" y="641"/>
                      <a:pt x="406" y="632"/>
                    </a:cubicBezTo>
                    <a:cubicBezTo>
                      <a:pt x="406" y="594"/>
                      <a:pt x="406" y="594"/>
                      <a:pt x="406" y="594"/>
                    </a:cubicBezTo>
                    <a:cubicBezTo>
                      <a:pt x="406" y="584"/>
                      <a:pt x="398" y="579"/>
                      <a:pt x="387" y="579"/>
                    </a:cubicBezTo>
                    <a:cubicBezTo>
                      <a:pt x="74" y="579"/>
                      <a:pt x="74" y="579"/>
                      <a:pt x="74" y="579"/>
                    </a:cubicBezTo>
                    <a:cubicBezTo>
                      <a:pt x="74" y="561"/>
                      <a:pt x="74" y="561"/>
                      <a:pt x="74" y="561"/>
                    </a:cubicBezTo>
                    <a:cubicBezTo>
                      <a:pt x="74" y="486"/>
                      <a:pt x="101" y="442"/>
                      <a:pt x="204" y="377"/>
                    </a:cubicBezTo>
                    <a:cubicBezTo>
                      <a:pt x="294" y="321"/>
                      <a:pt x="294" y="321"/>
                      <a:pt x="294" y="321"/>
                    </a:cubicBezTo>
                    <a:cubicBezTo>
                      <a:pt x="380" y="267"/>
                      <a:pt x="414" y="223"/>
                      <a:pt x="414" y="155"/>
                    </a:cubicBezTo>
                    <a:cubicBezTo>
                      <a:pt x="414" y="49"/>
                      <a:pt x="343" y="0"/>
                      <a:pt x="192" y="0"/>
                    </a:cubicBezTo>
                    <a:cubicBezTo>
                      <a:pt x="137" y="0"/>
                      <a:pt x="74" y="6"/>
                      <a:pt x="2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6C5D049-85D7-4673-9E2C-A2DF6A4D5048}"/>
              </a:ext>
            </a:extLst>
          </p:cNvPr>
          <p:cNvGrpSpPr/>
          <p:nvPr/>
        </p:nvGrpSpPr>
        <p:grpSpPr>
          <a:xfrm rot="15309759">
            <a:off x="9026813" y="4622835"/>
            <a:ext cx="4736736" cy="6407275"/>
            <a:chOff x="4855953" y="-2833465"/>
            <a:chExt cx="8948964" cy="12105059"/>
          </a:xfrm>
        </p:grpSpPr>
        <p:sp>
          <p:nvSpPr>
            <p:cNvPr id="95" name="Freeform 10">
              <a:extLst>
                <a:ext uri="{FF2B5EF4-FFF2-40B4-BE49-F238E27FC236}">
                  <a16:creationId xmlns:a16="http://schemas.microsoft.com/office/drawing/2014/main" id="{495773B3-D6CE-453B-96D1-E95DF6122C37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49D9CCDB-CAB7-4554-8B96-AF649D96074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15844E15-7463-4C39-9A45-B2A35B7FD5C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2204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507477" y="4383282"/>
            <a:ext cx="572531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sz="4400" b="1" dirty="0">
                <a:solidFill>
                  <a:srgbClr val="002060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از همراهی شما متشکرم
</a:t>
            </a:r>
            <a:endParaRPr lang="en-US" sz="4400" b="1" dirty="0">
              <a:solidFill>
                <a:srgbClr val="002060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B74FAF-1757-48A8-BBFB-722E8E1D6FA4}"/>
              </a:ext>
            </a:extLst>
          </p:cNvPr>
          <p:cNvSpPr/>
          <p:nvPr/>
        </p:nvSpPr>
        <p:spPr>
          <a:xfrm>
            <a:off x="370687" y="5358396"/>
            <a:ext cx="572531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fa-IR" sz="1600" kern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fa-IR" sz="1400" dirty="0">
              <a:solidFill>
                <a:schemeClr val="accent1">
                  <a:lumMod val="50000"/>
                </a:schemeClr>
              </a:solidFill>
              <a:effectLst/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1C056A-1D7A-4D89-A2E0-446D9944C6FB}"/>
              </a:ext>
            </a:extLst>
          </p:cNvPr>
          <p:cNvGrpSpPr/>
          <p:nvPr/>
        </p:nvGrpSpPr>
        <p:grpSpPr>
          <a:xfrm>
            <a:off x="791651" y="3549996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6" name="Freeform 35">
              <a:extLst>
                <a:ext uri="{FF2B5EF4-FFF2-40B4-BE49-F238E27FC236}">
                  <a16:creationId xmlns:a16="http://schemas.microsoft.com/office/drawing/2014/main" id="{C9FAB44B-F1A9-406C-8DC0-7BC29AA64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12B0F9D4-64CB-42CD-88AA-7E8CAD1F1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0FD5A500-BBCF-4857-86E7-EBF5AA53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443598C0-BD9C-4522-87F3-C9C8F628E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426B4897-8470-4A76-9FA9-4E7CD62BF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08884941-111D-4BB6-BD63-1DA532A17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0E89D6C0-E5F8-47FF-8190-4361ED777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F2B683ED-11A9-4ED1-A941-C7F0C509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Freeform 43">
              <a:extLst>
                <a:ext uri="{FF2B5EF4-FFF2-40B4-BE49-F238E27FC236}">
                  <a16:creationId xmlns:a16="http://schemas.microsoft.com/office/drawing/2014/main" id="{5F24A4C5-7DDA-4711-B85E-9A434870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C983F3-C35A-460E-9E3E-B0357B4E88BC}"/>
              </a:ext>
            </a:extLst>
          </p:cNvPr>
          <p:cNvGrpSpPr/>
          <p:nvPr/>
        </p:nvGrpSpPr>
        <p:grpSpPr>
          <a:xfrm>
            <a:off x="733192" y="531685"/>
            <a:ext cx="530996" cy="530996"/>
            <a:chOff x="1116392" y="531685"/>
            <a:chExt cx="530996" cy="53099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100576E-E216-450F-9056-17566366F91E}"/>
                </a:ext>
              </a:extLst>
            </p:cNvPr>
            <p:cNvSpPr/>
            <p:nvPr/>
          </p:nvSpPr>
          <p:spPr>
            <a:xfrm>
              <a:off x="1116392" y="531685"/>
              <a:ext cx="530996" cy="530996"/>
            </a:xfrm>
            <a:prstGeom prst="roundRect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3792B8C-F098-41F5-9B0D-DF94D1ABA315}"/>
                </a:ext>
              </a:extLst>
            </p:cNvPr>
            <p:cNvGrpSpPr/>
            <p:nvPr/>
          </p:nvGrpSpPr>
          <p:grpSpPr>
            <a:xfrm>
              <a:off x="1225345" y="623888"/>
              <a:ext cx="313090" cy="346590"/>
              <a:chOff x="-2198688" y="-1935162"/>
              <a:chExt cx="1157288" cy="1281111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F1713AED-5C90-49F8-BD33-1C0B4AC0D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836738" y="-1697038"/>
                <a:ext cx="795338" cy="1042987"/>
              </a:xfrm>
              <a:custGeom>
                <a:avLst/>
                <a:gdLst>
                  <a:gd name="T0" fmla="*/ 76 w 512"/>
                  <a:gd name="T1" fmla="*/ 419 h 673"/>
                  <a:gd name="T2" fmla="*/ 79 w 512"/>
                  <a:gd name="T3" fmla="*/ 412 h 673"/>
                  <a:gd name="T4" fmla="*/ 287 w 512"/>
                  <a:gd name="T5" fmla="*/ 115 h 673"/>
                  <a:gd name="T6" fmla="*/ 294 w 512"/>
                  <a:gd name="T7" fmla="*/ 110 h 673"/>
                  <a:gd name="T8" fmla="*/ 295 w 512"/>
                  <a:gd name="T9" fmla="*/ 110 h 673"/>
                  <a:gd name="T10" fmla="*/ 299 w 512"/>
                  <a:gd name="T11" fmla="*/ 115 h 673"/>
                  <a:gd name="T12" fmla="*/ 299 w 512"/>
                  <a:gd name="T13" fmla="*/ 425 h 673"/>
                  <a:gd name="T14" fmla="*/ 83 w 512"/>
                  <a:gd name="T15" fmla="*/ 425 h 673"/>
                  <a:gd name="T16" fmla="*/ 76 w 512"/>
                  <a:gd name="T17" fmla="*/ 419 h 673"/>
                  <a:gd name="T18" fmla="*/ 304 w 512"/>
                  <a:gd name="T19" fmla="*/ 0 h 673"/>
                  <a:gd name="T20" fmla="*/ 278 w 512"/>
                  <a:gd name="T21" fmla="*/ 14 h 673"/>
                  <a:gd name="T22" fmla="*/ 11 w 512"/>
                  <a:gd name="T23" fmla="*/ 390 h 673"/>
                  <a:gd name="T24" fmla="*/ 0 w 512"/>
                  <a:gd name="T25" fmla="*/ 424 h 673"/>
                  <a:gd name="T26" fmla="*/ 0 w 512"/>
                  <a:gd name="T27" fmla="*/ 458 h 673"/>
                  <a:gd name="T28" fmla="*/ 37 w 512"/>
                  <a:gd name="T29" fmla="*/ 494 h 673"/>
                  <a:gd name="T30" fmla="*/ 298 w 512"/>
                  <a:gd name="T31" fmla="*/ 494 h 673"/>
                  <a:gd name="T32" fmla="*/ 298 w 512"/>
                  <a:gd name="T33" fmla="*/ 655 h 673"/>
                  <a:gd name="T34" fmla="*/ 313 w 512"/>
                  <a:gd name="T35" fmla="*/ 673 h 673"/>
                  <a:gd name="T36" fmla="*/ 365 w 512"/>
                  <a:gd name="T37" fmla="*/ 673 h 673"/>
                  <a:gd name="T38" fmla="*/ 381 w 512"/>
                  <a:gd name="T39" fmla="*/ 655 h 673"/>
                  <a:gd name="T40" fmla="*/ 381 w 512"/>
                  <a:gd name="T41" fmla="*/ 494 h 673"/>
                  <a:gd name="T42" fmla="*/ 494 w 512"/>
                  <a:gd name="T43" fmla="*/ 494 h 673"/>
                  <a:gd name="T44" fmla="*/ 512 w 512"/>
                  <a:gd name="T45" fmla="*/ 477 h 673"/>
                  <a:gd name="T46" fmla="*/ 512 w 512"/>
                  <a:gd name="T47" fmla="*/ 441 h 673"/>
                  <a:gd name="T48" fmla="*/ 494 w 512"/>
                  <a:gd name="T49" fmla="*/ 425 h 673"/>
                  <a:gd name="T50" fmla="*/ 381 w 512"/>
                  <a:gd name="T51" fmla="*/ 425 h 673"/>
                  <a:gd name="T52" fmla="*/ 381 w 512"/>
                  <a:gd name="T53" fmla="*/ 20 h 673"/>
                  <a:gd name="T54" fmla="*/ 357 w 512"/>
                  <a:gd name="T55" fmla="*/ 0 h 673"/>
                  <a:gd name="T56" fmla="*/ 304 w 512"/>
                  <a:gd name="T5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2" h="673">
                    <a:moveTo>
                      <a:pt x="76" y="419"/>
                    </a:moveTo>
                    <a:cubicBezTo>
                      <a:pt x="76" y="418"/>
                      <a:pt x="77" y="415"/>
                      <a:pt x="79" y="412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289" y="112"/>
                      <a:pt x="291" y="110"/>
                      <a:pt x="294" y="110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98" y="110"/>
                      <a:pt x="299" y="111"/>
                      <a:pt x="299" y="115"/>
                    </a:cubicBezTo>
                    <a:cubicBezTo>
                      <a:pt x="299" y="425"/>
                      <a:pt x="299" y="425"/>
                      <a:pt x="299" y="425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79" y="425"/>
                      <a:pt x="76" y="423"/>
                      <a:pt x="76" y="419"/>
                    </a:cubicBezTo>
                    <a:moveTo>
                      <a:pt x="304" y="0"/>
                    </a:moveTo>
                    <a:cubicBezTo>
                      <a:pt x="289" y="0"/>
                      <a:pt x="282" y="7"/>
                      <a:pt x="278" y="14"/>
                    </a:cubicBezTo>
                    <a:cubicBezTo>
                      <a:pt x="11" y="390"/>
                      <a:pt x="11" y="390"/>
                      <a:pt x="11" y="390"/>
                    </a:cubicBezTo>
                    <a:cubicBezTo>
                      <a:pt x="3" y="401"/>
                      <a:pt x="0" y="412"/>
                      <a:pt x="0" y="424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85"/>
                      <a:pt x="10" y="494"/>
                      <a:pt x="37" y="494"/>
                    </a:cubicBezTo>
                    <a:cubicBezTo>
                      <a:pt x="298" y="494"/>
                      <a:pt x="298" y="494"/>
                      <a:pt x="298" y="494"/>
                    </a:cubicBezTo>
                    <a:cubicBezTo>
                      <a:pt x="298" y="655"/>
                      <a:pt x="298" y="655"/>
                      <a:pt x="298" y="655"/>
                    </a:cubicBezTo>
                    <a:cubicBezTo>
                      <a:pt x="298" y="665"/>
                      <a:pt x="303" y="673"/>
                      <a:pt x="313" y="673"/>
                    </a:cubicBezTo>
                    <a:cubicBezTo>
                      <a:pt x="365" y="673"/>
                      <a:pt x="365" y="673"/>
                      <a:pt x="365" y="673"/>
                    </a:cubicBezTo>
                    <a:cubicBezTo>
                      <a:pt x="375" y="673"/>
                      <a:pt x="381" y="664"/>
                      <a:pt x="381" y="655"/>
                    </a:cubicBezTo>
                    <a:cubicBezTo>
                      <a:pt x="381" y="494"/>
                      <a:pt x="381" y="494"/>
                      <a:pt x="381" y="494"/>
                    </a:cubicBezTo>
                    <a:cubicBezTo>
                      <a:pt x="494" y="494"/>
                      <a:pt x="494" y="494"/>
                      <a:pt x="494" y="494"/>
                    </a:cubicBezTo>
                    <a:cubicBezTo>
                      <a:pt x="504" y="494"/>
                      <a:pt x="512" y="487"/>
                      <a:pt x="512" y="477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31"/>
                      <a:pt x="503" y="425"/>
                      <a:pt x="494" y="425"/>
                    </a:cubicBezTo>
                    <a:cubicBezTo>
                      <a:pt x="381" y="425"/>
                      <a:pt x="381" y="425"/>
                      <a:pt x="381" y="425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381" y="6"/>
                      <a:pt x="372" y="0"/>
                      <a:pt x="357" y="0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74C2A733-B20A-44CF-A0FD-CD072C3C2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8688" y="-1935162"/>
                <a:ext cx="642938" cy="1001712"/>
              </a:xfrm>
              <a:custGeom>
                <a:avLst/>
                <a:gdLst>
                  <a:gd name="T0" fmla="*/ 27 w 414"/>
                  <a:gd name="T1" fmla="*/ 18 h 647"/>
                  <a:gd name="T2" fmla="*/ 9 w 414"/>
                  <a:gd name="T3" fmla="*/ 33 h 647"/>
                  <a:gd name="T4" fmla="*/ 9 w 414"/>
                  <a:gd name="T5" fmla="*/ 63 h 647"/>
                  <a:gd name="T6" fmla="*/ 24 w 414"/>
                  <a:gd name="T7" fmla="*/ 79 h 647"/>
                  <a:gd name="T8" fmla="*/ 28 w 414"/>
                  <a:gd name="T9" fmla="*/ 79 h 647"/>
                  <a:gd name="T10" fmla="*/ 192 w 414"/>
                  <a:gd name="T11" fmla="*/ 66 h 647"/>
                  <a:gd name="T12" fmla="*/ 332 w 414"/>
                  <a:gd name="T13" fmla="*/ 155 h 647"/>
                  <a:gd name="T14" fmla="*/ 236 w 414"/>
                  <a:gd name="T15" fmla="*/ 275 h 647"/>
                  <a:gd name="T16" fmla="*/ 142 w 414"/>
                  <a:gd name="T17" fmla="*/ 334 h 647"/>
                  <a:gd name="T18" fmla="*/ 0 w 414"/>
                  <a:gd name="T19" fmla="*/ 561 h 647"/>
                  <a:gd name="T20" fmla="*/ 0 w 414"/>
                  <a:gd name="T21" fmla="*/ 631 h 647"/>
                  <a:gd name="T22" fmla="*/ 19 w 414"/>
                  <a:gd name="T23" fmla="*/ 647 h 647"/>
                  <a:gd name="T24" fmla="*/ 387 w 414"/>
                  <a:gd name="T25" fmla="*/ 647 h 647"/>
                  <a:gd name="T26" fmla="*/ 406 w 414"/>
                  <a:gd name="T27" fmla="*/ 632 h 647"/>
                  <a:gd name="T28" fmla="*/ 406 w 414"/>
                  <a:gd name="T29" fmla="*/ 594 h 647"/>
                  <a:gd name="T30" fmla="*/ 387 w 414"/>
                  <a:gd name="T31" fmla="*/ 579 h 647"/>
                  <a:gd name="T32" fmla="*/ 74 w 414"/>
                  <a:gd name="T33" fmla="*/ 579 h 647"/>
                  <a:gd name="T34" fmla="*/ 74 w 414"/>
                  <a:gd name="T35" fmla="*/ 561 h 647"/>
                  <a:gd name="T36" fmla="*/ 204 w 414"/>
                  <a:gd name="T37" fmla="*/ 377 h 647"/>
                  <a:gd name="T38" fmla="*/ 294 w 414"/>
                  <a:gd name="T39" fmla="*/ 321 h 647"/>
                  <a:gd name="T40" fmla="*/ 414 w 414"/>
                  <a:gd name="T41" fmla="*/ 155 h 647"/>
                  <a:gd name="T42" fmla="*/ 192 w 414"/>
                  <a:gd name="T43" fmla="*/ 0 h 647"/>
                  <a:gd name="T44" fmla="*/ 27 w 414"/>
                  <a:gd name="T45" fmla="*/ 18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4" h="647">
                    <a:moveTo>
                      <a:pt x="27" y="18"/>
                    </a:moveTo>
                    <a:cubicBezTo>
                      <a:pt x="18" y="19"/>
                      <a:pt x="9" y="25"/>
                      <a:pt x="9" y="3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73"/>
                      <a:pt x="15" y="79"/>
                      <a:pt x="24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80" y="72"/>
                      <a:pt x="144" y="66"/>
                      <a:pt x="192" y="66"/>
                    </a:cubicBezTo>
                    <a:cubicBezTo>
                      <a:pt x="293" y="66"/>
                      <a:pt x="332" y="93"/>
                      <a:pt x="332" y="155"/>
                    </a:cubicBezTo>
                    <a:cubicBezTo>
                      <a:pt x="332" y="207"/>
                      <a:pt x="313" y="227"/>
                      <a:pt x="236" y="275"/>
                    </a:cubicBezTo>
                    <a:cubicBezTo>
                      <a:pt x="142" y="334"/>
                      <a:pt x="142" y="334"/>
                      <a:pt x="142" y="334"/>
                    </a:cubicBezTo>
                    <a:cubicBezTo>
                      <a:pt x="41" y="397"/>
                      <a:pt x="0" y="471"/>
                      <a:pt x="0" y="56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0"/>
                      <a:pt x="8" y="647"/>
                      <a:pt x="19" y="647"/>
                    </a:cubicBezTo>
                    <a:cubicBezTo>
                      <a:pt x="387" y="647"/>
                      <a:pt x="387" y="647"/>
                      <a:pt x="387" y="647"/>
                    </a:cubicBezTo>
                    <a:cubicBezTo>
                      <a:pt x="398" y="647"/>
                      <a:pt x="406" y="641"/>
                      <a:pt x="406" y="632"/>
                    </a:cubicBezTo>
                    <a:cubicBezTo>
                      <a:pt x="406" y="594"/>
                      <a:pt x="406" y="594"/>
                      <a:pt x="406" y="594"/>
                    </a:cubicBezTo>
                    <a:cubicBezTo>
                      <a:pt x="406" y="584"/>
                      <a:pt x="398" y="579"/>
                      <a:pt x="387" y="579"/>
                    </a:cubicBezTo>
                    <a:cubicBezTo>
                      <a:pt x="74" y="579"/>
                      <a:pt x="74" y="579"/>
                      <a:pt x="74" y="579"/>
                    </a:cubicBezTo>
                    <a:cubicBezTo>
                      <a:pt x="74" y="561"/>
                      <a:pt x="74" y="561"/>
                      <a:pt x="74" y="561"/>
                    </a:cubicBezTo>
                    <a:cubicBezTo>
                      <a:pt x="74" y="486"/>
                      <a:pt x="101" y="442"/>
                      <a:pt x="204" y="377"/>
                    </a:cubicBezTo>
                    <a:cubicBezTo>
                      <a:pt x="294" y="321"/>
                      <a:pt x="294" y="321"/>
                      <a:pt x="294" y="321"/>
                    </a:cubicBezTo>
                    <a:cubicBezTo>
                      <a:pt x="380" y="267"/>
                      <a:pt x="414" y="223"/>
                      <a:pt x="414" y="155"/>
                    </a:cubicBezTo>
                    <a:cubicBezTo>
                      <a:pt x="414" y="49"/>
                      <a:pt x="343" y="0"/>
                      <a:pt x="192" y="0"/>
                    </a:cubicBezTo>
                    <a:cubicBezTo>
                      <a:pt x="137" y="0"/>
                      <a:pt x="74" y="6"/>
                      <a:pt x="2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C1EC81-7459-4B76-B0C8-CF221BB21A2F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104742" y="1570411"/>
            <a:ext cx="523117" cy="524666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266040" y="1640938"/>
            <a:ext cx="523117" cy="383599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106826" y="4598297"/>
            <a:ext cx="313121" cy="7078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578217" y="3732702"/>
            <a:ext cx="225649" cy="502708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259747" y="4719992"/>
            <a:ext cx="464466" cy="464466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5737989" y="3720645"/>
            <a:ext cx="460758" cy="453358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056104" y="3678719"/>
            <a:ext cx="464466" cy="463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4943457" y="1596976"/>
            <a:ext cx="471536" cy="47153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5730273" y="1596977"/>
            <a:ext cx="472170" cy="471536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4802574" y="4697070"/>
            <a:ext cx="513157" cy="510316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517893" y="1548867"/>
            <a:ext cx="567372" cy="567737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401046" y="1502566"/>
            <a:ext cx="473280" cy="660355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5698332" y="4679044"/>
            <a:ext cx="385769" cy="54636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130198" y="3712356"/>
            <a:ext cx="548646" cy="469964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393944" y="3623395"/>
            <a:ext cx="527311" cy="493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369012" y="4691513"/>
            <a:ext cx="508121" cy="50812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119155" y="1617611"/>
            <a:ext cx="551815" cy="546060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8925229" y="1617677"/>
            <a:ext cx="544550" cy="54702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355976" y="4656111"/>
            <a:ext cx="478119" cy="56929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480979" y="4656111"/>
            <a:ext cx="478119" cy="56929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230959" y="4656111"/>
            <a:ext cx="478119" cy="56929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105956" y="4656111"/>
            <a:ext cx="478119" cy="56929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343962" y="1557035"/>
            <a:ext cx="604213" cy="616442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algn="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360302" y="5497946"/>
            <a:ext cx="404130" cy="560203"/>
            <a:chOff x="7025856" y="4064928"/>
            <a:chExt cx="303114" cy="420175"/>
          </a:xfrm>
          <a:solidFill>
            <a:schemeClr val="bg1">
              <a:lumMod val="65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306569" y="2479105"/>
            <a:ext cx="644164" cy="640982"/>
            <a:chOff x="3235348" y="1800673"/>
            <a:chExt cx="483150" cy="480763"/>
          </a:xfrm>
          <a:solidFill>
            <a:schemeClr val="bg1">
              <a:lumMod val="65000"/>
            </a:schemeClr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392652" y="5696956"/>
            <a:ext cx="495369" cy="442044"/>
            <a:chOff x="3299914" y="4214195"/>
            <a:chExt cx="371547" cy="331551"/>
          </a:xfrm>
          <a:solidFill>
            <a:schemeClr val="bg1">
              <a:lumMod val="65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425250" y="5580005"/>
            <a:ext cx="496517" cy="485800"/>
            <a:chOff x="6324529" y="4126476"/>
            <a:chExt cx="372408" cy="364370"/>
          </a:xfrm>
          <a:solidFill>
            <a:schemeClr val="bg1">
              <a:lumMod val="65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278279" y="5620762"/>
            <a:ext cx="469659" cy="475669"/>
            <a:chOff x="3964170" y="4157045"/>
            <a:chExt cx="352263" cy="356771"/>
          </a:xfrm>
          <a:solidFill>
            <a:schemeClr val="bg1">
              <a:lumMod val="65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213683" y="5642719"/>
            <a:ext cx="486909" cy="443545"/>
            <a:chOff x="7665927" y="4173513"/>
            <a:chExt cx="365202" cy="332677"/>
          </a:xfrm>
          <a:solidFill>
            <a:schemeClr val="bg1">
              <a:lumMod val="65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070144" y="5621638"/>
            <a:ext cx="412200" cy="486909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algn="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097665" y="5599122"/>
            <a:ext cx="476083" cy="484508"/>
            <a:chOff x="8328949" y="4140814"/>
            <a:chExt cx="357082" cy="363401"/>
          </a:xfrm>
          <a:solidFill>
            <a:schemeClr val="bg1">
              <a:lumMod val="65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4827638" y="5622833"/>
            <a:ext cx="486909" cy="484507"/>
            <a:chOff x="5126254" y="4158599"/>
            <a:chExt cx="365202" cy="363400"/>
          </a:xfrm>
          <a:solidFill>
            <a:schemeClr val="bg1">
              <a:lumMod val="65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636644" y="5669355"/>
            <a:ext cx="483312" cy="378468"/>
            <a:chOff x="5733041" y="4193493"/>
            <a:chExt cx="362504" cy="283866"/>
          </a:xfrm>
          <a:solidFill>
            <a:schemeClr val="bg1">
              <a:lumMod val="65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224211" y="2600528"/>
            <a:ext cx="480643" cy="552924"/>
            <a:chOff x="3923617" y="1891747"/>
            <a:chExt cx="360502" cy="414716"/>
          </a:xfrm>
          <a:solidFill>
            <a:schemeClr val="bg1">
              <a:lumMod val="65000"/>
            </a:schemeClr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317133" y="2596444"/>
            <a:ext cx="554803" cy="553436"/>
            <a:chOff x="6993477" y="1888684"/>
            <a:chExt cx="416125" cy="415100"/>
          </a:xfrm>
          <a:solidFill>
            <a:schemeClr val="bg1">
              <a:lumMod val="65000"/>
            </a:schemeClr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085759" y="2600528"/>
            <a:ext cx="640923" cy="553436"/>
            <a:chOff x="4569814" y="1891747"/>
            <a:chExt cx="480718" cy="415100"/>
          </a:xfrm>
          <a:solidFill>
            <a:schemeClr val="bg1">
              <a:lumMod val="65000"/>
            </a:schemeClr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105986" y="2568223"/>
            <a:ext cx="562459" cy="552622"/>
            <a:chOff x="7585149" y="1867515"/>
            <a:chExt cx="421867" cy="414489"/>
          </a:xfrm>
          <a:solidFill>
            <a:schemeClr val="bg1">
              <a:lumMod val="65000"/>
            </a:schemeClr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4928410" y="2601615"/>
            <a:ext cx="543843" cy="55125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algn="r" defTabSz="1219065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8966291" y="2568514"/>
            <a:ext cx="553438" cy="504013"/>
            <a:chOff x="8230413" y="1867735"/>
            <a:chExt cx="415101" cy="378030"/>
          </a:xfrm>
          <a:solidFill>
            <a:schemeClr val="bg1">
              <a:lumMod val="65000"/>
            </a:schemeClr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5694575" y="2574669"/>
            <a:ext cx="553474" cy="553133"/>
            <a:chOff x="5776493" y="1872352"/>
            <a:chExt cx="415128" cy="414872"/>
          </a:xfrm>
          <a:solidFill>
            <a:schemeClr val="bg1">
              <a:lumMod val="65000"/>
            </a:schemeClr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521892" y="2553348"/>
            <a:ext cx="557569" cy="550730"/>
            <a:chOff x="6397014" y="1856360"/>
            <a:chExt cx="418200" cy="413070"/>
          </a:xfrm>
          <a:solidFill>
            <a:schemeClr val="bg1">
              <a:lumMod val="65000"/>
            </a:schemeClr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173444" y="3544480"/>
            <a:ext cx="669059" cy="669061"/>
            <a:chOff x="3885541" y="2599748"/>
            <a:chExt cx="501822" cy="501823"/>
          </a:xfrm>
          <a:solidFill>
            <a:schemeClr val="bg1">
              <a:lumMod val="65000"/>
            </a:schemeClr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4900311" y="3639012"/>
            <a:ext cx="526664" cy="526666"/>
            <a:chOff x="5180761" y="2670651"/>
            <a:chExt cx="395020" cy="395021"/>
          </a:xfrm>
          <a:solidFill>
            <a:schemeClr val="bg1">
              <a:lumMod val="65000"/>
            </a:schemeClr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116823" y="3714036"/>
            <a:ext cx="588365" cy="379249"/>
            <a:chOff x="7593278" y="2726923"/>
            <a:chExt cx="441298" cy="284452"/>
          </a:xfrm>
          <a:solidFill>
            <a:schemeClr val="bg1">
              <a:lumMod val="65000"/>
            </a:schemeClr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569084" y="3742553"/>
            <a:ext cx="451884" cy="423635"/>
            <a:chOff x="6432410" y="2748311"/>
            <a:chExt cx="338931" cy="317744"/>
          </a:xfrm>
          <a:solidFill>
            <a:schemeClr val="bg1">
              <a:lumMod val="65000"/>
            </a:schemeClr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algn="r" defTabSz="1219065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233751" y="507981"/>
            <a:ext cx="9337203" cy="54315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799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799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16865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246256" y="1593806"/>
            <a:ext cx="553839" cy="652261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170333" y="1608315"/>
            <a:ext cx="581757" cy="62322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321459" y="1593806"/>
            <a:ext cx="553839" cy="652261"/>
            <a:chOff x="3837179" y="1242450"/>
            <a:chExt cx="415402" cy="489222"/>
          </a:xfrm>
          <a:solidFill>
            <a:schemeClr val="bg1">
              <a:lumMod val="75000"/>
            </a:schemeClr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13" tIns="60956" rIns="121913" bIns="60956" anchor="ctr" anchorCtr="1" compatLnSpc="1">
              <a:noAutofit/>
            </a:bodyPr>
            <a:lstStyle/>
            <a:p>
              <a:pPr algn="ctr"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accent4">
                    <a:lumMod val="50000"/>
                  </a:schemeClr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13" tIns="60956" rIns="121913" bIns="60956" anchor="ctr" anchorCtr="1" compatLnSpc="1">
              <a:noAutofit/>
            </a:bodyPr>
            <a:lstStyle/>
            <a:p>
              <a:pPr algn="ctr"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accent4">
                    <a:lumMod val="50000"/>
                  </a:schemeClr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415495" y="1629200"/>
            <a:ext cx="496333" cy="581465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516885" y="1608352"/>
            <a:ext cx="584695" cy="62315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311852" y="5378801"/>
            <a:ext cx="573052" cy="610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377094" y="5378801"/>
            <a:ext cx="573114" cy="610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174676" y="5378801"/>
            <a:ext cx="573052" cy="610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236637" y="5378801"/>
            <a:ext cx="573052" cy="610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129709" y="5366390"/>
            <a:ext cx="575100" cy="62315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7019603" y="5409317"/>
            <a:ext cx="539124" cy="5802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673637" y="5354613"/>
            <a:ext cx="547756" cy="583807"/>
            <a:chOff x="7851532" y="4063209"/>
            <a:chExt cx="410839" cy="437879"/>
          </a:xfrm>
          <a:solidFill>
            <a:schemeClr val="bg1">
              <a:lumMod val="75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516667" y="3639916"/>
            <a:ext cx="523642" cy="508085"/>
            <a:chOff x="3983592" y="2777115"/>
            <a:chExt cx="392753" cy="381085"/>
          </a:xfrm>
          <a:solidFill>
            <a:schemeClr val="bg1">
              <a:lumMod val="75000"/>
            </a:schemeClr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309445" y="3606169"/>
            <a:ext cx="523642" cy="546988"/>
            <a:chOff x="4578208" y="2751804"/>
            <a:chExt cx="392753" cy="410263"/>
          </a:xfrm>
          <a:solidFill>
            <a:schemeClr val="bg1">
              <a:lumMod val="75000"/>
            </a:schemeClr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711811" y="3618188"/>
            <a:ext cx="479520" cy="494688"/>
            <a:chOff x="7130125" y="2760820"/>
            <a:chExt cx="359660" cy="371036"/>
          </a:xfrm>
          <a:solidFill>
            <a:schemeClr val="bg1">
              <a:lumMod val="75000"/>
            </a:schemeClr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743053" y="1510041"/>
            <a:ext cx="687311" cy="724628"/>
            <a:chOff x="6403515" y="1179621"/>
            <a:chExt cx="515511" cy="543501"/>
          </a:xfrm>
          <a:solidFill>
            <a:schemeClr val="bg1">
              <a:lumMod val="75000"/>
            </a:schemeClr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177758" y="3577984"/>
            <a:ext cx="527531" cy="55602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503976" y="2701329"/>
            <a:ext cx="467501" cy="505867"/>
            <a:chOff x="8474320" y="2073136"/>
            <a:chExt cx="350645" cy="379421"/>
          </a:xfrm>
          <a:solidFill>
            <a:schemeClr val="bg1">
              <a:lumMod val="75000"/>
            </a:schemeClr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6026787" y="1551004"/>
            <a:ext cx="570225" cy="714021"/>
            <a:chOff x="5866287" y="1210345"/>
            <a:chExt cx="427692" cy="535545"/>
          </a:xfrm>
          <a:solidFill>
            <a:schemeClr val="bg1">
              <a:lumMod val="75000"/>
            </a:schemeClr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129708" y="3577556"/>
            <a:ext cx="523640" cy="557910"/>
            <a:chOff x="5943481" y="2730343"/>
            <a:chExt cx="392752" cy="418456"/>
          </a:xfrm>
          <a:solidFill>
            <a:schemeClr val="bg1">
              <a:lumMod val="75000"/>
            </a:schemeClr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629960" y="1569010"/>
            <a:ext cx="683945" cy="722238"/>
            <a:chOff x="7068732" y="1223851"/>
            <a:chExt cx="512987" cy="541708"/>
          </a:xfrm>
          <a:solidFill>
            <a:schemeClr val="bg1">
              <a:lumMod val="75000"/>
            </a:schemeClr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481112" y="3575850"/>
            <a:ext cx="523642" cy="559496"/>
            <a:chOff x="3206883" y="2729063"/>
            <a:chExt cx="392753" cy="419645"/>
          </a:xfrm>
          <a:solidFill>
            <a:schemeClr val="bg1">
              <a:lumMod val="75000"/>
            </a:schemeClr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952976" y="3654714"/>
            <a:ext cx="526250" cy="43731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687801" y="3594086"/>
            <a:ext cx="479557" cy="504940"/>
            <a:chOff x="7862157" y="2742742"/>
            <a:chExt cx="359688" cy="378726"/>
          </a:xfrm>
          <a:solidFill>
            <a:schemeClr val="bg1">
              <a:lumMod val="75000"/>
            </a:schemeClr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319180" y="4559641"/>
            <a:ext cx="422599" cy="511182"/>
            <a:chOff x="3835469" y="3466947"/>
            <a:chExt cx="316967" cy="383407"/>
          </a:xfrm>
          <a:solidFill>
            <a:schemeClr val="bg1">
              <a:lumMod val="75000"/>
            </a:schemeClr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170653" y="4564531"/>
            <a:ext cx="486665" cy="480460"/>
            <a:chOff x="5224150" y="3470614"/>
            <a:chExt cx="365019" cy="360365"/>
          </a:xfrm>
          <a:solidFill>
            <a:schemeClr val="bg1">
              <a:lumMod val="75000"/>
            </a:schemeClr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104521" y="4522677"/>
            <a:ext cx="480289" cy="511829"/>
            <a:chOff x="5924589" y="3439222"/>
            <a:chExt cx="360237" cy="383893"/>
          </a:xfrm>
          <a:solidFill>
            <a:schemeClr val="bg1">
              <a:lumMod val="75000"/>
            </a:schemeClr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575146" y="3602463"/>
            <a:ext cx="345989" cy="483435"/>
            <a:chOff x="8527703" y="2749024"/>
            <a:chExt cx="259506" cy="362596"/>
          </a:xfrm>
          <a:solidFill>
            <a:schemeClr val="bg1">
              <a:lumMod val="75000"/>
            </a:schemeClr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984685" y="4578804"/>
            <a:ext cx="481545" cy="451786"/>
            <a:chOff x="6584749" y="3481321"/>
            <a:chExt cx="361179" cy="338858"/>
          </a:xfrm>
          <a:solidFill>
            <a:schemeClr val="bg1">
              <a:lumMod val="75000"/>
            </a:schemeClr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381664" y="4484395"/>
            <a:ext cx="480254" cy="509098"/>
            <a:chOff x="3132295" y="3410510"/>
            <a:chExt cx="360210" cy="381844"/>
          </a:xfrm>
          <a:solidFill>
            <a:schemeClr val="bg1">
              <a:lumMod val="75000"/>
            </a:schemeClr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720348" y="4496099"/>
            <a:ext cx="482825" cy="515948"/>
            <a:chOff x="7136526" y="3419289"/>
            <a:chExt cx="362139" cy="386982"/>
          </a:xfrm>
          <a:solidFill>
            <a:schemeClr val="bg1">
              <a:lumMod val="75000"/>
            </a:schemeClr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691965" y="5223312"/>
            <a:ext cx="709596" cy="701209"/>
            <a:chOff x="7115239" y="3964728"/>
            <a:chExt cx="532226" cy="525935"/>
          </a:xfrm>
          <a:solidFill>
            <a:schemeClr val="bg1">
              <a:lumMod val="75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519276" y="4386621"/>
            <a:ext cx="551097" cy="587366"/>
            <a:chOff x="8485796" y="3337175"/>
            <a:chExt cx="413345" cy="440549"/>
          </a:xfrm>
          <a:solidFill>
            <a:schemeClr val="bg1">
              <a:lumMod val="75000"/>
            </a:schemeClr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229857" y="4610870"/>
            <a:ext cx="482838" cy="513218"/>
            <a:chOff x="4518516" y="3505370"/>
            <a:chExt cx="362148" cy="384935"/>
          </a:xfrm>
          <a:solidFill>
            <a:schemeClr val="bg1">
              <a:lumMod val="75000"/>
            </a:schemeClr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686938" y="4477422"/>
            <a:ext cx="453369" cy="480472"/>
            <a:chOff x="7861508" y="3405280"/>
            <a:chExt cx="340046" cy="360374"/>
          </a:xfrm>
          <a:solidFill>
            <a:schemeClr val="bg1">
              <a:lumMod val="75000"/>
            </a:schemeClr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579044" y="2543254"/>
            <a:ext cx="630364" cy="670035"/>
            <a:chOff x="7780583" y="1954575"/>
            <a:chExt cx="472799" cy="502554"/>
          </a:xfrm>
          <a:solidFill>
            <a:schemeClr val="bg1">
              <a:lumMod val="75000"/>
            </a:schemeClr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254479" y="2591472"/>
            <a:ext cx="627025" cy="670035"/>
            <a:chOff x="3786941" y="1990740"/>
            <a:chExt cx="470294" cy="502554"/>
          </a:xfrm>
          <a:solidFill>
            <a:schemeClr val="bg1">
              <a:lumMod val="75000"/>
            </a:schemeClr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705496" y="2597031"/>
            <a:ext cx="406324" cy="670023"/>
            <a:chOff x="7125388" y="1994909"/>
            <a:chExt cx="304760" cy="502545"/>
          </a:xfrm>
          <a:solidFill>
            <a:schemeClr val="bg1">
              <a:lumMod val="75000"/>
            </a:schemeClr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223375" y="2579244"/>
            <a:ext cx="626975" cy="666462"/>
            <a:chOff x="4513652" y="1981568"/>
            <a:chExt cx="470257" cy="499874"/>
          </a:xfrm>
          <a:solidFill>
            <a:schemeClr val="bg1">
              <a:lumMod val="75000"/>
            </a:schemeClr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116179" y="2590558"/>
            <a:ext cx="628670" cy="672389"/>
            <a:chOff x="5183294" y="1990054"/>
            <a:chExt cx="471528" cy="504319"/>
          </a:xfrm>
          <a:solidFill>
            <a:schemeClr val="bg1">
              <a:lumMod val="75000"/>
            </a:schemeClr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377106" y="2606076"/>
            <a:ext cx="628671" cy="670035"/>
            <a:chOff x="3128875" y="2001694"/>
            <a:chExt cx="471529" cy="502554"/>
          </a:xfrm>
          <a:solidFill>
            <a:schemeClr val="bg1">
              <a:lumMod val="75000"/>
            </a:schemeClr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064800" y="2591033"/>
            <a:ext cx="588560" cy="667243"/>
            <a:chOff x="5894798" y="1990411"/>
            <a:chExt cx="441444" cy="500460"/>
          </a:xfrm>
          <a:solidFill>
            <a:schemeClr val="bg1">
              <a:lumMod val="75000"/>
            </a:schemeClr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807496" y="2590813"/>
            <a:ext cx="638704" cy="668206"/>
            <a:chOff x="6451850" y="1990246"/>
            <a:chExt cx="479054" cy="501182"/>
          </a:xfrm>
          <a:solidFill>
            <a:schemeClr val="bg1">
              <a:lumMod val="75000"/>
            </a:schemeClr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589471" y="5492339"/>
            <a:ext cx="437205" cy="432182"/>
            <a:chOff x="8538447" y="4166509"/>
            <a:chExt cx="327922" cy="324154"/>
          </a:xfrm>
          <a:solidFill>
            <a:schemeClr val="bg1">
              <a:lumMod val="75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618311" y="1689388"/>
            <a:ext cx="593973" cy="634654"/>
            <a:chOff x="7810036" y="1314139"/>
            <a:chExt cx="445504" cy="476017"/>
          </a:xfrm>
          <a:solidFill>
            <a:schemeClr val="bg1">
              <a:lumMod val="75000"/>
            </a:schemeClr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542643" y="548349"/>
            <a:ext cx="9221094" cy="54315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799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799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90123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606501" y="4638516"/>
            <a:ext cx="249690" cy="777599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244135" y="4728290"/>
            <a:ext cx="599020" cy="598044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132841" y="4793882"/>
            <a:ext cx="578490" cy="466890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191395" y="5995226"/>
            <a:ext cx="664085" cy="486677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398019" y="4701752"/>
            <a:ext cx="651139" cy="65113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883781" y="5782233"/>
            <a:ext cx="548634" cy="705500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721182" y="5952594"/>
            <a:ext cx="574687" cy="568663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342874" y="5846675"/>
            <a:ext cx="395377" cy="571211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567149" y="5888943"/>
            <a:ext cx="515851" cy="571211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293918" y="5924043"/>
            <a:ext cx="565299" cy="5796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208243" y="4832257"/>
            <a:ext cx="695248" cy="47092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597871" y="5694041"/>
            <a:ext cx="357693" cy="876471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306349" y="5924030"/>
            <a:ext cx="655406" cy="518168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121913" tIns="60956" rIns="121913" bIns="60956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111730" y="5898124"/>
            <a:ext cx="539576" cy="54408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231108" y="4718272"/>
            <a:ext cx="513779" cy="618087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35" tIns="45718" rIns="91435" bIns="45718" anchor="ctr" anchorCtr="1" compatLnSpc="1">
            <a:noAutofit/>
          </a:bodyPr>
          <a:lstStyle/>
          <a:p>
            <a:pPr algn="ctr"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60417" y="1381319"/>
            <a:ext cx="566824" cy="566433"/>
            <a:chOff x="8211055" y="926488"/>
            <a:chExt cx="425141" cy="424848"/>
          </a:xfrm>
          <a:solidFill>
            <a:schemeClr val="bg1">
              <a:lumMod val="65000"/>
            </a:schemeClr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205958" y="2450672"/>
            <a:ext cx="552046" cy="550585"/>
            <a:chOff x="7495172" y="1728545"/>
            <a:chExt cx="414057" cy="412961"/>
          </a:xfrm>
          <a:solidFill>
            <a:schemeClr val="bg1">
              <a:lumMod val="65000"/>
            </a:schemeClr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126202" y="4789844"/>
            <a:ext cx="508828" cy="563044"/>
            <a:chOff x="4435187" y="3483022"/>
            <a:chExt cx="381642" cy="422306"/>
          </a:xfrm>
          <a:solidFill>
            <a:schemeClr val="bg1">
              <a:lumMod val="65000"/>
            </a:schemeClr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187265" y="1460736"/>
            <a:ext cx="498052" cy="497088"/>
            <a:chOff x="3730944" y="986052"/>
            <a:chExt cx="373559" cy="372837"/>
          </a:xfrm>
          <a:solidFill>
            <a:schemeClr val="bg1">
              <a:lumMod val="65000"/>
            </a:schemeClr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131864" y="3557058"/>
            <a:ext cx="604848" cy="605787"/>
            <a:chOff x="8189640" y="2558381"/>
            <a:chExt cx="453661" cy="454365"/>
          </a:xfrm>
          <a:solidFill>
            <a:schemeClr val="bg1">
              <a:lumMod val="65000"/>
            </a:schemeClr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415599" y="1393012"/>
            <a:ext cx="499930" cy="600532"/>
            <a:chOff x="3152165" y="935257"/>
            <a:chExt cx="374968" cy="450424"/>
          </a:xfrm>
          <a:solidFill>
            <a:schemeClr val="bg1">
              <a:lumMod val="65000"/>
            </a:schemeClr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382792" y="1357291"/>
            <a:ext cx="600532" cy="600531"/>
            <a:chOff x="6127723" y="908465"/>
            <a:chExt cx="450424" cy="450423"/>
          </a:xfrm>
          <a:solidFill>
            <a:schemeClr val="bg1">
              <a:lumMod val="65000"/>
            </a:schemeClr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139046" y="1367811"/>
            <a:ext cx="607004" cy="598887"/>
            <a:chOff x="6694944" y="916356"/>
            <a:chExt cx="455278" cy="449190"/>
          </a:xfrm>
          <a:solidFill>
            <a:schemeClr val="bg1">
              <a:lumMod val="65000"/>
            </a:schemeClr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072781" y="1368521"/>
            <a:ext cx="581001" cy="600531"/>
            <a:chOff x="4395118" y="916887"/>
            <a:chExt cx="435775" cy="450423"/>
          </a:xfrm>
          <a:solidFill>
            <a:schemeClr val="bg1">
              <a:lumMod val="65000"/>
            </a:schemeClr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205947" y="1367811"/>
            <a:ext cx="571322" cy="601349"/>
            <a:chOff x="7495163" y="916356"/>
            <a:chExt cx="428515" cy="451036"/>
          </a:xfrm>
          <a:solidFill>
            <a:schemeClr val="bg1">
              <a:lumMod val="65000"/>
            </a:schemeClr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840163" y="1368519"/>
            <a:ext cx="564763" cy="600532"/>
            <a:chOff x="4970687" y="916887"/>
            <a:chExt cx="423596" cy="450424"/>
          </a:xfrm>
          <a:solidFill>
            <a:schemeClr val="bg1">
              <a:lumMod val="65000"/>
            </a:schemeClr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66252" y="1368093"/>
            <a:ext cx="608614" cy="601409"/>
            <a:chOff x="5515285" y="916567"/>
            <a:chExt cx="456486" cy="451082"/>
          </a:xfrm>
          <a:solidFill>
            <a:schemeClr val="bg1">
              <a:lumMod val="65000"/>
            </a:schemeClr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106751" y="2385411"/>
            <a:ext cx="664768" cy="661819"/>
            <a:chOff x="8170804" y="1679597"/>
            <a:chExt cx="498603" cy="496391"/>
          </a:xfrm>
          <a:solidFill>
            <a:schemeClr val="bg1">
              <a:lumMod val="65000"/>
            </a:schemeClr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008092" y="2423153"/>
            <a:ext cx="593583" cy="595168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56163" y="2421132"/>
            <a:ext cx="614407" cy="598934"/>
            <a:chOff x="4907685" y="1706389"/>
            <a:chExt cx="460830" cy="449225"/>
          </a:xfrm>
          <a:solidFill>
            <a:schemeClr val="bg1">
              <a:lumMod val="65000"/>
            </a:schemeClr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513040" y="2421413"/>
            <a:ext cx="599995" cy="598373"/>
            <a:chOff x="5475372" y="1706599"/>
            <a:chExt cx="450021" cy="448805"/>
          </a:xfrm>
          <a:solidFill>
            <a:schemeClr val="bg1">
              <a:lumMod val="65000"/>
            </a:schemeClr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409846" y="2446989"/>
            <a:ext cx="595155" cy="596790"/>
            <a:chOff x="3147849" y="1725783"/>
            <a:chExt cx="446391" cy="447617"/>
          </a:xfrm>
          <a:solidFill>
            <a:schemeClr val="bg1">
              <a:lumMod val="65000"/>
            </a:schemeClr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56168" y="2412903"/>
            <a:ext cx="593583" cy="593534"/>
            <a:chOff x="6107753" y="1700217"/>
            <a:chExt cx="445212" cy="445175"/>
          </a:xfrm>
          <a:solidFill>
            <a:schemeClr val="bg1">
              <a:lumMod val="65000"/>
            </a:schemeClr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254716" y="2423216"/>
            <a:ext cx="625659" cy="594766"/>
            <a:chOff x="3781537" y="1707952"/>
            <a:chExt cx="469270" cy="446099"/>
          </a:xfrm>
          <a:solidFill>
            <a:schemeClr val="bg1">
              <a:lumMod val="65000"/>
            </a:schemeClr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186249" y="2422264"/>
            <a:ext cx="595168" cy="593583"/>
            <a:chOff x="6730349" y="1707239"/>
            <a:chExt cx="446400" cy="445212"/>
          </a:xfrm>
          <a:solidFill>
            <a:schemeClr val="bg1">
              <a:lumMod val="65000"/>
            </a:schemeClr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3998996" y="3582015"/>
            <a:ext cx="601349" cy="61752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718421" y="3678532"/>
            <a:ext cx="611968" cy="520995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defTabSz="12190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581652" y="3598203"/>
            <a:ext cx="615015" cy="615966"/>
            <a:chOff x="5526834" y="2589242"/>
            <a:chExt cx="461287" cy="462000"/>
          </a:xfrm>
          <a:solidFill>
            <a:schemeClr val="bg1">
              <a:lumMod val="65000"/>
            </a:schemeClr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017541" y="3574700"/>
            <a:ext cx="621064" cy="619026"/>
            <a:chOff x="7353851" y="2571612"/>
            <a:chExt cx="465823" cy="464295"/>
          </a:xfrm>
          <a:solidFill>
            <a:schemeClr val="bg1">
              <a:lumMod val="65000"/>
            </a:schemeClr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747715" y="4806206"/>
            <a:ext cx="541685" cy="545170"/>
            <a:chOff x="4901348" y="3495294"/>
            <a:chExt cx="406286" cy="408900"/>
          </a:xfrm>
          <a:solidFill>
            <a:schemeClr val="bg1">
              <a:lumMod val="65000"/>
            </a:schemeClr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10247" y="3589901"/>
            <a:ext cx="363874" cy="615966"/>
            <a:chOff x="6148315" y="2583015"/>
            <a:chExt cx="272920" cy="462000"/>
          </a:xfrm>
          <a:solidFill>
            <a:schemeClr val="bg1">
              <a:lumMod val="65000"/>
            </a:schemeClr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274076" y="3618550"/>
            <a:ext cx="605884" cy="616748"/>
            <a:chOff x="3796058" y="2604503"/>
            <a:chExt cx="454438" cy="462586"/>
          </a:xfrm>
          <a:solidFill>
            <a:schemeClr val="bg1">
              <a:lumMod val="65000"/>
            </a:schemeClr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152836" y="3580915"/>
            <a:ext cx="608930" cy="619038"/>
            <a:chOff x="6705286" y="2576276"/>
            <a:chExt cx="456723" cy="464304"/>
          </a:xfrm>
          <a:solidFill>
            <a:schemeClr val="bg1">
              <a:lumMod val="65000"/>
            </a:schemeClr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636319" y="4843876"/>
            <a:ext cx="656466" cy="517217"/>
            <a:chOff x="5567836" y="3523548"/>
            <a:chExt cx="492377" cy="387934"/>
          </a:xfrm>
          <a:solidFill>
            <a:schemeClr val="bg1">
              <a:lumMod val="65000"/>
            </a:schemeClr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316653" y="3607008"/>
            <a:ext cx="741903" cy="609797"/>
            <a:chOff x="3077952" y="2595844"/>
            <a:chExt cx="556458" cy="457373"/>
          </a:xfrm>
          <a:solidFill>
            <a:schemeClr val="bg1">
              <a:lumMod val="65000"/>
            </a:schemeClr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defTabSz="12190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072101" y="539374"/>
            <a:ext cx="9279149" cy="54315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799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799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37488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2C069A8-F28A-4735-B9BC-BBC860BABA40}"/>
              </a:ext>
            </a:extLst>
          </p:cNvPr>
          <p:cNvGrpSpPr/>
          <p:nvPr/>
        </p:nvGrpSpPr>
        <p:grpSpPr>
          <a:xfrm rot="10800000">
            <a:off x="-274321" y="4910554"/>
            <a:ext cx="5105401" cy="2491839"/>
            <a:chOff x="5470199" y="-196657"/>
            <a:chExt cx="6968218" cy="3401039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C624D6A-5BCD-4219-BF27-50ED2EAF33C9}"/>
                </a:ext>
              </a:extLst>
            </p:cNvPr>
            <p:cNvSpPr/>
            <p:nvPr/>
          </p:nvSpPr>
          <p:spPr>
            <a:xfrm>
              <a:off x="5470199" y="1"/>
              <a:ext cx="6734882" cy="3204381"/>
            </a:xfrm>
            <a:custGeom>
              <a:avLst/>
              <a:gdLst>
                <a:gd name="connsiteX0" fmla="*/ 9584 w 6734882"/>
                <a:gd name="connsiteY0" fmla="*/ 0 h 3204381"/>
                <a:gd name="connsiteX1" fmla="*/ 6734882 w 6734882"/>
                <a:gd name="connsiteY1" fmla="*/ 0 h 3204381"/>
                <a:gd name="connsiteX2" fmla="*/ 6734882 w 6734882"/>
                <a:gd name="connsiteY2" fmla="*/ 3204381 h 3204381"/>
                <a:gd name="connsiteX3" fmla="*/ 6698227 w 6734882"/>
                <a:gd name="connsiteY3" fmla="*/ 3203377 h 3204381"/>
                <a:gd name="connsiteX4" fmla="*/ 6020761 w 6734882"/>
                <a:gd name="connsiteY4" fmla="*/ 3124200 h 3204381"/>
                <a:gd name="connsiteX5" fmla="*/ 4100521 w 6734882"/>
                <a:gd name="connsiteY5" fmla="*/ 1706880 h 3204381"/>
                <a:gd name="connsiteX6" fmla="*/ 1220161 w 6734882"/>
                <a:gd name="connsiteY6" fmla="*/ 1173480 h 3204381"/>
                <a:gd name="connsiteX7" fmla="*/ 4652 w 6734882"/>
                <a:gd name="connsiteY7" fmla="*/ 11906 h 320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4882" h="3204381">
                  <a:moveTo>
                    <a:pt x="9584" y="0"/>
                  </a:moveTo>
                  <a:lnTo>
                    <a:pt x="6734882" y="0"/>
                  </a:lnTo>
                  <a:lnTo>
                    <a:pt x="6734882" y="3204381"/>
                  </a:lnTo>
                  <a:lnTo>
                    <a:pt x="6698227" y="3203377"/>
                  </a:lnTo>
                  <a:cubicBezTo>
                    <a:pt x="6444465" y="3191828"/>
                    <a:pt x="6208086" y="3162935"/>
                    <a:pt x="6020761" y="3124200"/>
                  </a:cubicBezTo>
                  <a:cubicBezTo>
                    <a:pt x="5271461" y="2969260"/>
                    <a:pt x="4900621" y="2032000"/>
                    <a:pt x="4100521" y="1706880"/>
                  </a:cubicBezTo>
                  <a:cubicBezTo>
                    <a:pt x="3300421" y="1381760"/>
                    <a:pt x="1832301" y="1508760"/>
                    <a:pt x="1220161" y="1173480"/>
                  </a:cubicBezTo>
                  <a:cubicBezTo>
                    <a:pt x="761056" y="922020"/>
                    <a:pt x="-69524" y="393383"/>
                    <a:pt x="4652" y="1190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E200D5E-B576-409E-AD99-3BB8DDD143EE}"/>
                </a:ext>
              </a:extLst>
            </p:cNvPr>
            <p:cNvSpPr/>
            <p:nvPr/>
          </p:nvSpPr>
          <p:spPr>
            <a:xfrm>
              <a:off x="5703535" y="-196657"/>
              <a:ext cx="6734882" cy="3204381"/>
            </a:xfrm>
            <a:custGeom>
              <a:avLst/>
              <a:gdLst>
                <a:gd name="connsiteX0" fmla="*/ 9584 w 6734882"/>
                <a:gd name="connsiteY0" fmla="*/ 0 h 3204381"/>
                <a:gd name="connsiteX1" fmla="*/ 6734882 w 6734882"/>
                <a:gd name="connsiteY1" fmla="*/ 0 h 3204381"/>
                <a:gd name="connsiteX2" fmla="*/ 6734882 w 6734882"/>
                <a:gd name="connsiteY2" fmla="*/ 3204381 h 3204381"/>
                <a:gd name="connsiteX3" fmla="*/ 6698227 w 6734882"/>
                <a:gd name="connsiteY3" fmla="*/ 3203377 h 3204381"/>
                <a:gd name="connsiteX4" fmla="*/ 6020761 w 6734882"/>
                <a:gd name="connsiteY4" fmla="*/ 3124200 h 3204381"/>
                <a:gd name="connsiteX5" fmla="*/ 4100521 w 6734882"/>
                <a:gd name="connsiteY5" fmla="*/ 1706880 h 3204381"/>
                <a:gd name="connsiteX6" fmla="*/ 1220161 w 6734882"/>
                <a:gd name="connsiteY6" fmla="*/ 1173480 h 3204381"/>
                <a:gd name="connsiteX7" fmla="*/ 4652 w 6734882"/>
                <a:gd name="connsiteY7" fmla="*/ 11906 h 320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4882" h="3204381">
                  <a:moveTo>
                    <a:pt x="9584" y="0"/>
                  </a:moveTo>
                  <a:lnTo>
                    <a:pt x="6734882" y="0"/>
                  </a:lnTo>
                  <a:lnTo>
                    <a:pt x="6734882" y="3204381"/>
                  </a:lnTo>
                  <a:lnTo>
                    <a:pt x="6698227" y="3203377"/>
                  </a:lnTo>
                  <a:cubicBezTo>
                    <a:pt x="6444465" y="3191828"/>
                    <a:pt x="6208086" y="3162935"/>
                    <a:pt x="6020761" y="3124200"/>
                  </a:cubicBezTo>
                  <a:cubicBezTo>
                    <a:pt x="5271461" y="2969260"/>
                    <a:pt x="4900621" y="2032000"/>
                    <a:pt x="4100521" y="1706880"/>
                  </a:cubicBezTo>
                  <a:cubicBezTo>
                    <a:pt x="3300421" y="1381760"/>
                    <a:pt x="1832301" y="1508760"/>
                    <a:pt x="1220161" y="1173480"/>
                  </a:cubicBezTo>
                  <a:cubicBezTo>
                    <a:pt x="761056" y="922020"/>
                    <a:pt x="-69524" y="393383"/>
                    <a:pt x="4652" y="11906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CEF8FB-6C36-4054-A807-F2E057E8B359}"/>
              </a:ext>
            </a:extLst>
          </p:cNvPr>
          <p:cNvSpPr/>
          <p:nvPr/>
        </p:nvSpPr>
        <p:spPr>
          <a:xfrm>
            <a:off x="525083" y="4106354"/>
            <a:ext cx="11141837" cy="2103831"/>
          </a:xfrm>
          <a:prstGeom prst="roundRect">
            <a:avLst>
              <a:gd name="adj" fmla="val 9450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1"/>
            <a:endParaRPr lang="en-US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0" name="Google Shape;309;p51">
            <a:extLst>
              <a:ext uri="{FF2B5EF4-FFF2-40B4-BE49-F238E27FC236}">
                <a16:creationId xmlns:a16="http://schemas.microsoft.com/office/drawing/2014/main" id="{8DA070E9-9C60-4043-BE14-C90C1BAF0053}"/>
              </a:ext>
            </a:extLst>
          </p:cNvPr>
          <p:cNvSpPr txBox="1"/>
          <p:nvPr/>
        </p:nvSpPr>
        <p:spPr>
          <a:xfrm>
            <a:off x="702040" y="1558443"/>
            <a:ext cx="2599110" cy="1938962"/>
          </a:xfrm>
          <a:prstGeom prst="rect">
            <a:avLst/>
          </a:prstGeom>
          <a:noFill/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7" rtl="1">
              <a:spcAft>
                <a:spcPts val="600"/>
              </a:spcAft>
            </a:pPr>
            <a:r>
              <a:rPr lang="fa-IR" sz="6000" b="1" dirty="0">
                <a:solidFill>
                  <a:prstClr val="white"/>
                </a:solidFill>
                <a:latin typeface="Inter" panose="020B0502030000000004" pitchFamily="34" charset="0"/>
                <a:ea typeface="Inter" panose="020B0502030000000004" pitchFamily="34" charset="0"/>
                <a:cs typeface="B Nazanin" panose="00000400000000000000" pitchFamily="2" charset="-78"/>
                <a:sym typeface="Calibri"/>
              </a:rPr>
              <a:t>عنوان</a:t>
            </a:r>
          </a:p>
          <a:p>
            <a:pPr algn="ctr" defTabSz="914377" rtl="1">
              <a:spcAft>
                <a:spcPts val="600"/>
              </a:spcAft>
            </a:pPr>
            <a:r>
              <a:rPr lang="fa-IR" sz="4400" b="1" dirty="0">
                <a:solidFill>
                  <a:prstClr val="white"/>
                </a:solidFill>
                <a:latin typeface="Inter" panose="020B0502030000000004" pitchFamily="34" charset="0"/>
                <a:ea typeface="Inter" panose="020B0502030000000004" pitchFamily="34" charset="0"/>
                <a:cs typeface="B Nazanin" panose="00000400000000000000" pitchFamily="2" charset="-78"/>
                <a:sym typeface="Calibri"/>
              </a:rPr>
              <a:t>ارائه</a:t>
            </a:r>
            <a:endParaRPr lang="en-US" sz="4400" b="1" dirty="0">
              <a:solidFill>
                <a:prstClr val="white"/>
              </a:solidFill>
              <a:latin typeface="Inter" panose="020B0502030000000004" pitchFamily="34" charset="0"/>
              <a:ea typeface="Inter" panose="020B0502030000000004" pitchFamily="34" charset="0"/>
              <a:cs typeface="B Nazanin" panose="00000400000000000000" pitchFamily="2" charset="-78"/>
              <a:sym typeface="Calibri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EA524C-D3AE-457C-82F5-CEB9EA99564D}"/>
              </a:ext>
            </a:extLst>
          </p:cNvPr>
          <p:cNvGrpSpPr/>
          <p:nvPr/>
        </p:nvGrpSpPr>
        <p:grpSpPr>
          <a:xfrm>
            <a:off x="673017" y="4562172"/>
            <a:ext cx="10857529" cy="1262923"/>
            <a:chOff x="673015" y="4585687"/>
            <a:chExt cx="10857529" cy="1262922"/>
          </a:xfrm>
        </p:grpSpPr>
        <p:pic>
          <p:nvPicPr>
            <p:cNvPr id="14" name="Google Shape;1137;p66">
              <a:extLst>
                <a:ext uri="{FF2B5EF4-FFF2-40B4-BE49-F238E27FC236}">
                  <a16:creationId xmlns:a16="http://schemas.microsoft.com/office/drawing/2014/main" id="{37185501-7294-43DF-8A87-5ACF82A8096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r="15525"/>
            <a:stretch/>
          </p:blipFill>
          <p:spPr>
            <a:xfrm>
              <a:off x="5822166" y="5492948"/>
              <a:ext cx="3821720" cy="350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138;p66">
              <a:extLst>
                <a:ext uri="{FF2B5EF4-FFF2-40B4-BE49-F238E27FC236}">
                  <a16:creationId xmlns:a16="http://schemas.microsoft.com/office/drawing/2014/main" id="{ACD00BF6-A2A2-48B2-9BB7-72AFB9050F4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3643872" y="4585687"/>
              <a:ext cx="849828" cy="648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139;p66">
              <a:extLst>
                <a:ext uri="{FF2B5EF4-FFF2-40B4-BE49-F238E27FC236}">
                  <a16:creationId xmlns:a16="http://schemas.microsoft.com/office/drawing/2014/main" id="{9DBEFF70-52AB-493E-BE81-F279268DAF3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117654" y="4661668"/>
              <a:ext cx="1389845" cy="496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140;p66">
              <a:extLst>
                <a:ext uri="{FF2B5EF4-FFF2-40B4-BE49-F238E27FC236}">
                  <a16:creationId xmlns:a16="http://schemas.microsoft.com/office/drawing/2014/main" id="{95F6E389-9A3E-4E11-8063-BCA6D62FFD5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40260" b="30179"/>
            <a:stretch/>
          </p:blipFill>
          <p:spPr>
            <a:xfrm>
              <a:off x="673015" y="4773632"/>
              <a:ext cx="1308267" cy="272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142;p66">
              <a:extLst>
                <a:ext uri="{FF2B5EF4-FFF2-40B4-BE49-F238E27FC236}">
                  <a16:creationId xmlns:a16="http://schemas.microsoft.com/office/drawing/2014/main" id="{A5720699-8221-4902-9085-784F04D36BC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38687" y="5566871"/>
              <a:ext cx="937755" cy="202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143;p66">
              <a:extLst>
                <a:ext uri="{FF2B5EF4-FFF2-40B4-BE49-F238E27FC236}">
                  <a16:creationId xmlns:a16="http://schemas.microsoft.com/office/drawing/2014/main" id="{265D0D50-0DA7-4083-A211-3A6E9ED3E7F3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060680" y="5561229"/>
              <a:ext cx="1469075" cy="213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144;p66">
              <a:extLst>
                <a:ext uri="{FF2B5EF4-FFF2-40B4-BE49-F238E27FC236}">
                  <a16:creationId xmlns:a16="http://schemas.microsoft.com/office/drawing/2014/main" id="{31035FDC-33DA-4942-8306-4713D09444B2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 l="7619" t="18659" r="11501" b="19555"/>
            <a:stretch/>
          </p:blipFill>
          <p:spPr>
            <a:xfrm>
              <a:off x="829053" y="5490372"/>
              <a:ext cx="617223" cy="355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145;p66">
              <a:extLst>
                <a:ext uri="{FF2B5EF4-FFF2-40B4-BE49-F238E27FC236}">
                  <a16:creationId xmlns:a16="http://schemas.microsoft.com/office/drawing/2014/main" id="{FCB334DE-DDF8-4DA0-B255-99375F047B87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968854" y="5578555"/>
              <a:ext cx="799415" cy="179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147;p66">
              <a:extLst>
                <a:ext uri="{FF2B5EF4-FFF2-40B4-BE49-F238E27FC236}">
                  <a16:creationId xmlns:a16="http://schemas.microsoft.com/office/drawing/2014/main" id="{0BA0370F-EC44-40A7-9EA2-3A1E7C98731E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30155"/>
            <a:stretch/>
          </p:blipFill>
          <p:spPr>
            <a:xfrm>
              <a:off x="8352834" y="4733522"/>
              <a:ext cx="3177710" cy="352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148;p66" descr="Molson Coors Brewing Company - AnnualReports.com">
              <a:extLst>
                <a:ext uri="{FF2B5EF4-FFF2-40B4-BE49-F238E27FC236}">
                  <a16:creationId xmlns:a16="http://schemas.microsoft.com/office/drawing/2014/main" id="{DBA45311-EA17-4303-9B00-E1A5216D984E}"/>
                </a:ext>
              </a:extLst>
            </p:cNvPr>
            <p:cNvPicPr preferRelativeResize="0"/>
            <p:nvPr/>
          </p:nvPicPr>
          <p:blipFill rotWithShape="1">
            <a:blip r:embed="rId16">
              <a:clrChange>
                <a:clrFrom>
                  <a:srgbClr val="CBCBCB"/>
                </a:clrFrom>
                <a:clrTo>
                  <a:srgbClr val="CBCBCB">
                    <a:alpha val="0"/>
                  </a:srgbClr>
                </a:clrTo>
              </a:clrChange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21914" t="26675" r="21728" b="31150"/>
            <a:stretch/>
          </p:blipFill>
          <p:spPr>
            <a:xfrm>
              <a:off x="9936297" y="5487798"/>
              <a:ext cx="1438209" cy="3608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150;p66">
              <a:extLst>
                <a:ext uri="{FF2B5EF4-FFF2-40B4-BE49-F238E27FC236}">
                  <a16:creationId xmlns:a16="http://schemas.microsoft.com/office/drawing/2014/main" id="{8AD606C1-307F-45A8-85A3-057D326C58BD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 l="16667" t="28593" r="16618" b="28060"/>
            <a:stretch/>
          </p:blipFill>
          <p:spPr>
            <a:xfrm>
              <a:off x="4630072" y="4770779"/>
              <a:ext cx="904889" cy="277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151;p66">
              <a:extLst>
                <a:ext uri="{FF2B5EF4-FFF2-40B4-BE49-F238E27FC236}">
                  <a16:creationId xmlns:a16="http://schemas.microsoft.com/office/drawing/2014/main" id="{721D3BF6-6121-4486-8448-F818F4C5A64C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5671334" y="4838905"/>
              <a:ext cx="476967" cy="141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152;p66">
              <a:extLst>
                <a:ext uri="{FF2B5EF4-FFF2-40B4-BE49-F238E27FC236}">
                  <a16:creationId xmlns:a16="http://schemas.microsoft.com/office/drawing/2014/main" id="{9078F62B-BC9E-45CC-9A99-CBB403BDBDFA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284673" y="4766971"/>
              <a:ext cx="1084077" cy="285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153;p66">
              <a:extLst>
                <a:ext uri="{FF2B5EF4-FFF2-40B4-BE49-F238E27FC236}">
                  <a16:creationId xmlns:a16="http://schemas.microsoft.com/office/drawing/2014/main" id="{2ACCE947-A910-49ED-A2FD-BC4A73F112A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85911" r="673"/>
            <a:stretch/>
          </p:blipFill>
          <p:spPr>
            <a:xfrm>
              <a:off x="7505123" y="4704363"/>
              <a:ext cx="711338" cy="4108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BCB5CC5-66E0-4B65-AB45-8F0A22BDB0CB}"/>
              </a:ext>
            </a:extLst>
          </p:cNvPr>
          <p:cNvGrpSpPr/>
          <p:nvPr/>
        </p:nvGrpSpPr>
        <p:grpSpPr>
          <a:xfrm>
            <a:off x="5489872" y="-186148"/>
            <a:ext cx="6968219" cy="3401039"/>
            <a:chOff x="5470199" y="-196657"/>
            <a:chExt cx="6968218" cy="3401039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933063F-DD6F-423C-88CE-FF22D4E8F541}"/>
                </a:ext>
              </a:extLst>
            </p:cNvPr>
            <p:cNvSpPr/>
            <p:nvPr/>
          </p:nvSpPr>
          <p:spPr>
            <a:xfrm>
              <a:off x="5470199" y="1"/>
              <a:ext cx="6734882" cy="3204381"/>
            </a:xfrm>
            <a:custGeom>
              <a:avLst/>
              <a:gdLst>
                <a:gd name="connsiteX0" fmla="*/ 9584 w 6734882"/>
                <a:gd name="connsiteY0" fmla="*/ 0 h 3204381"/>
                <a:gd name="connsiteX1" fmla="*/ 6734882 w 6734882"/>
                <a:gd name="connsiteY1" fmla="*/ 0 h 3204381"/>
                <a:gd name="connsiteX2" fmla="*/ 6734882 w 6734882"/>
                <a:gd name="connsiteY2" fmla="*/ 3204381 h 3204381"/>
                <a:gd name="connsiteX3" fmla="*/ 6698227 w 6734882"/>
                <a:gd name="connsiteY3" fmla="*/ 3203377 h 3204381"/>
                <a:gd name="connsiteX4" fmla="*/ 6020761 w 6734882"/>
                <a:gd name="connsiteY4" fmla="*/ 3124200 h 3204381"/>
                <a:gd name="connsiteX5" fmla="*/ 4100521 w 6734882"/>
                <a:gd name="connsiteY5" fmla="*/ 1706880 h 3204381"/>
                <a:gd name="connsiteX6" fmla="*/ 1220161 w 6734882"/>
                <a:gd name="connsiteY6" fmla="*/ 1173480 h 3204381"/>
                <a:gd name="connsiteX7" fmla="*/ 4652 w 6734882"/>
                <a:gd name="connsiteY7" fmla="*/ 11906 h 320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4882" h="3204381">
                  <a:moveTo>
                    <a:pt x="9584" y="0"/>
                  </a:moveTo>
                  <a:lnTo>
                    <a:pt x="6734882" y="0"/>
                  </a:lnTo>
                  <a:lnTo>
                    <a:pt x="6734882" y="3204381"/>
                  </a:lnTo>
                  <a:lnTo>
                    <a:pt x="6698227" y="3203377"/>
                  </a:lnTo>
                  <a:cubicBezTo>
                    <a:pt x="6444465" y="3191828"/>
                    <a:pt x="6208086" y="3162935"/>
                    <a:pt x="6020761" y="3124200"/>
                  </a:cubicBezTo>
                  <a:cubicBezTo>
                    <a:pt x="5271461" y="2969260"/>
                    <a:pt x="4900621" y="2032000"/>
                    <a:pt x="4100521" y="1706880"/>
                  </a:cubicBezTo>
                  <a:cubicBezTo>
                    <a:pt x="3300421" y="1381760"/>
                    <a:pt x="1832301" y="1508760"/>
                    <a:pt x="1220161" y="1173480"/>
                  </a:cubicBezTo>
                  <a:cubicBezTo>
                    <a:pt x="761056" y="922020"/>
                    <a:pt x="-69524" y="393383"/>
                    <a:pt x="4652" y="1190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B6F5B11-B6B7-4C77-A367-CA85E2C8280D}"/>
                </a:ext>
              </a:extLst>
            </p:cNvPr>
            <p:cNvSpPr/>
            <p:nvPr/>
          </p:nvSpPr>
          <p:spPr>
            <a:xfrm>
              <a:off x="5703535" y="-196657"/>
              <a:ext cx="6734882" cy="3204381"/>
            </a:xfrm>
            <a:custGeom>
              <a:avLst/>
              <a:gdLst>
                <a:gd name="connsiteX0" fmla="*/ 9584 w 6734882"/>
                <a:gd name="connsiteY0" fmla="*/ 0 h 3204381"/>
                <a:gd name="connsiteX1" fmla="*/ 6734882 w 6734882"/>
                <a:gd name="connsiteY1" fmla="*/ 0 h 3204381"/>
                <a:gd name="connsiteX2" fmla="*/ 6734882 w 6734882"/>
                <a:gd name="connsiteY2" fmla="*/ 3204381 h 3204381"/>
                <a:gd name="connsiteX3" fmla="*/ 6698227 w 6734882"/>
                <a:gd name="connsiteY3" fmla="*/ 3203377 h 3204381"/>
                <a:gd name="connsiteX4" fmla="*/ 6020761 w 6734882"/>
                <a:gd name="connsiteY4" fmla="*/ 3124200 h 3204381"/>
                <a:gd name="connsiteX5" fmla="*/ 4100521 w 6734882"/>
                <a:gd name="connsiteY5" fmla="*/ 1706880 h 3204381"/>
                <a:gd name="connsiteX6" fmla="*/ 1220161 w 6734882"/>
                <a:gd name="connsiteY6" fmla="*/ 1173480 h 3204381"/>
                <a:gd name="connsiteX7" fmla="*/ 4652 w 6734882"/>
                <a:gd name="connsiteY7" fmla="*/ 11906 h 320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4882" h="3204381">
                  <a:moveTo>
                    <a:pt x="9584" y="0"/>
                  </a:moveTo>
                  <a:lnTo>
                    <a:pt x="6734882" y="0"/>
                  </a:lnTo>
                  <a:lnTo>
                    <a:pt x="6734882" y="3204381"/>
                  </a:lnTo>
                  <a:lnTo>
                    <a:pt x="6698227" y="3203377"/>
                  </a:lnTo>
                  <a:cubicBezTo>
                    <a:pt x="6444465" y="3191828"/>
                    <a:pt x="6208086" y="3162935"/>
                    <a:pt x="6020761" y="3124200"/>
                  </a:cubicBezTo>
                  <a:cubicBezTo>
                    <a:pt x="5271461" y="2969260"/>
                    <a:pt x="4900621" y="2032000"/>
                    <a:pt x="4100521" y="1706880"/>
                  </a:cubicBezTo>
                  <a:cubicBezTo>
                    <a:pt x="3300421" y="1381760"/>
                    <a:pt x="1832301" y="1508760"/>
                    <a:pt x="1220161" y="1173480"/>
                  </a:cubicBezTo>
                  <a:cubicBezTo>
                    <a:pt x="761056" y="922020"/>
                    <a:pt x="-69524" y="393383"/>
                    <a:pt x="4652" y="11906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823091FF-6A02-4777-8DC0-4AB1A215C3D6}"/>
              </a:ext>
            </a:extLst>
          </p:cNvPr>
          <p:cNvSpPr/>
          <p:nvPr/>
        </p:nvSpPr>
        <p:spPr>
          <a:xfrm>
            <a:off x="787991" y="3803124"/>
            <a:ext cx="2513159" cy="577851"/>
          </a:xfrm>
          <a:prstGeom prst="roundRect">
            <a:avLst>
              <a:gd name="adj" fmla="val 50000"/>
            </a:avLst>
          </a:prstGeom>
          <a:solidFill>
            <a:srgbClr val="3E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1"/>
            <a:r>
              <a:rPr lang="fa-IR" sz="2000" b="1" dirty="0">
                <a:solidFill>
                  <a:prstClr val="white"/>
                </a:solidFill>
                <a:latin typeface="Inter" panose="020B0502030000000004" pitchFamily="34" charset="0"/>
                <a:ea typeface="Inter" panose="020B0502030000000004" pitchFamily="34" charset="0"/>
                <a:cs typeface="B Nazanin" panose="00000400000000000000" pitchFamily="2" charset="-78"/>
                <a:sym typeface="Arial"/>
              </a:rPr>
              <a:t>مورد اعتماد</a:t>
            </a:r>
            <a:endParaRPr lang="en-US" sz="2000" b="1" dirty="0">
              <a:solidFill>
                <a:prstClr val="white"/>
              </a:solidFill>
              <a:latin typeface="Inter" panose="020B0502030000000004" pitchFamily="34" charset="0"/>
              <a:ea typeface="Inter" panose="020B0502030000000004" pitchFamily="34" charset="0"/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B270443-1C49-4F37-80CE-CBCF23D50B80}"/>
              </a:ext>
            </a:extLst>
          </p:cNvPr>
          <p:cNvGrpSpPr/>
          <p:nvPr/>
        </p:nvGrpSpPr>
        <p:grpSpPr>
          <a:xfrm>
            <a:off x="6096000" y="1302727"/>
            <a:ext cx="5393960" cy="3204383"/>
            <a:chOff x="2428787" y="1177586"/>
            <a:chExt cx="4824015" cy="2865795"/>
          </a:xfrm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grpSpPr>
        <p:pic>
          <p:nvPicPr>
            <p:cNvPr id="142" name="Google Shape;310;p51">
              <a:extLst>
                <a:ext uri="{FF2B5EF4-FFF2-40B4-BE49-F238E27FC236}">
                  <a16:creationId xmlns:a16="http://schemas.microsoft.com/office/drawing/2014/main" id="{E2FA0FC7-EE5E-45BF-925C-861D12898F0E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3661" t="805" r="1876" b="3207"/>
            <a:stretch/>
          </p:blipFill>
          <p:spPr>
            <a:xfrm>
              <a:off x="2970870" y="1331737"/>
              <a:ext cx="3744255" cy="2261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Picture 142" descr="A picture containing text, monitor, electronics, computer&#10;&#10;Description automatically generated">
              <a:hlinkClick r:id="rId22"/>
              <a:extLst>
                <a:ext uri="{FF2B5EF4-FFF2-40B4-BE49-F238E27FC236}">
                  <a16:creationId xmlns:a16="http://schemas.microsoft.com/office/drawing/2014/main" id="{4AF2C8B3-8FFC-4DC9-8A30-EDAB9AC71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8787" y="1177586"/>
              <a:ext cx="4824015" cy="2865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7894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74"/>
          <p:cNvGrpSpPr/>
          <p:nvPr/>
        </p:nvGrpSpPr>
        <p:grpSpPr>
          <a:xfrm>
            <a:off x="-1" y="2977664"/>
            <a:ext cx="12204975" cy="3880337"/>
            <a:chOff x="-1" y="2084968"/>
            <a:chExt cx="12204974" cy="5803179"/>
          </a:xfrm>
        </p:grpSpPr>
        <p:sp>
          <p:nvSpPr>
            <p:cNvPr id="461" name="Google Shape;461;p74"/>
            <p:cNvSpPr/>
            <p:nvPr/>
          </p:nvSpPr>
          <p:spPr>
            <a:xfrm>
              <a:off x="-1" y="2084968"/>
              <a:ext cx="12204973" cy="5803179"/>
            </a:xfrm>
            <a:custGeom>
              <a:avLst/>
              <a:gdLst/>
              <a:ahLst/>
              <a:cxnLst/>
              <a:rect l="l" t="t" r="r" b="b"/>
              <a:pathLst>
                <a:path w="9144000" h="4347758" extrusionOk="0">
                  <a:moveTo>
                    <a:pt x="0" y="0"/>
                  </a:moveTo>
                  <a:lnTo>
                    <a:pt x="28121" y="25"/>
                  </a:lnTo>
                  <a:cubicBezTo>
                    <a:pt x="642428" y="33446"/>
                    <a:pt x="1633314" y="868356"/>
                    <a:pt x="2606382" y="937809"/>
                  </a:cubicBezTo>
                  <a:cubicBezTo>
                    <a:pt x="3851910" y="1026709"/>
                    <a:pt x="5726688" y="610784"/>
                    <a:pt x="7082496" y="728259"/>
                  </a:cubicBezTo>
                  <a:cubicBezTo>
                    <a:pt x="7590924" y="772312"/>
                    <a:pt x="8185560" y="812347"/>
                    <a:pt x="8747868" y="882519"/>
                  </a:cubicBezTo>
                  <a:lnTo>
                    <a:pt x="9144000" y="941514"/>
                  </a:lnTo>
                  <a:lnTo>
                    <a:pt x="9144000" y="4347758"/>
                  </a:lnTo>
                  <a:lnTo>
                    <a:pt x="0" y="4347758"/>
                  </a:lnTo>
                  <a:close/>
                </a:path>
              </a:pathLst>
            </a:custGeom>
            <a:solidFill>
              <a:srgbClr val="2856AE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462" name="Google Shape;462;p74"/>
            <p:cNvSpPr/>
            <p:nvPr/>
          </p:nvSpPr>
          <p:spPr>
            <a:xfrm>
              <a:off x="0" y="2084968"/>
              <a:ext cx="12204973" cy="2957118"/>
            </a:xfrm>
            <a:custGeom>
              <a:avLst/>
              <a:gdLst/>
              <a:ahLst/>
              <a:cxnLst/>
              <a:rect l="l" t="t" r="r" b="b"/>
              <a:pathLst>
                <a:path w="9144000" h="2215481" extrusionOk="0">
                  <a:moveTo>
                    <a:pt x="0" y="0"/>
                  </a:moveTo>
                  <a:lnTo>
                    <a:pt x="28121" y="25"/>
                  </a:lnTo>
                  <a:cubicBezTo>
                    <a:pt x="642428" y="33446"/>
                    <a:pt x="1633314" y="868356"/>
                    <a:pt x="2606382" y="937809"/>
                  </a:cubicBezTo>
                  <a:cubicBezTo>
                    <a:pt x="3851910" y="1026709"/>
                    <a:pt x="5726688" y="610784"/>
                    <a:pt x="7082496" y="728259"/>
                  </a:cubicBezTo>
                  <a:cubicBezTo>
                    <a:pt x="7590924" y="772312"/>
                    <a:pt x="8185560" y="812347"/>
                    <a:pt x="8747868" y="882519"/>
                  </a:cubicBezTo>
                  <a:lnTo>
                    <a:pt x="9144000" y="941514"/>
                  </a:lnTo>
                  <a:lnTo>
                    <a:pt x="9144000" y="2215481"/>
                  </a:lnTo>
                  <a:lnTo>
                    <a:pt x="8572500" y="2018897"/>
                  </a:lnTo>
                  <a:cubicBezTo>
                    <a:pt x="8347869" y="1940316"/>
                    <a:pt x="6893719" y="1492641"/>
                    <a:pt x="5957888" y="1504547"/>
                  </a:cubicBezTo>
                  <a:cubicBezTo>
                    <a:pt x="5022057" y="1516453"/>
                    <a:pt x="3774282" y="2123671"/>
                    <a:pt x="2957513" y="2090334"/>
                  </a:cubicBezTo>
                  <a:cubicBezTo>
                    <a:pt x="2140744" y="2056997"/>
                    <a:pt x="1557338" y="1397391"/>
                    <a:pt x="1057275" y="1304522"/>
                  </a:cubicBezTo>
                  <a:cubicBezTo>
                    <a:pt x="619720" y="1223262"/>
                    <a:pt x="251445" y="1433704"/>
                    <a:pt x="38593" y="1509919"/>
                  </a:cubicBezTo>
                  <a:lnTo>
                    <a:pt x="0" y="1520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sp>
        <p:nvSpPr>
          <p:cNvPr id="463" name="Google Shape;463;p74"/>
          <p:cNvSpPr/>
          <p:nvPr/>
        </p:nvSpPr>
        <p:spPr>
          <a:xfrm>
            <a:off x="4747024" y="1377275"/>
            <a:ext cx="271328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 rtl="1">
              <a:buClr>
                <a:srgbClr val="083D65"/>
              </a:buClr>
              <a:buSzPts val="900"/>
            </a:pPr>
            <a:r>
              <a:rPr lang="fa-IR" sz="2400" b="1" kern="0" dirty="0">
                <a:solidFill>
                  <a:srgbClr val="1E2860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rPr>
              <a:t>این اسلایدها را</a:t>
            </a:r>
          </a:p>
          <a:p>
            <a:pPr algn="ctr" defTabSz="1219170" rtl="1">
              <a:buClr>
                <a:srgbClr val="083D65"/>
              </a:buClr>
              <a:buSzPts val="900"/>
            </a:pPr>
            <a:r>
              <a:rPr lang="fa-IR" sz="2400" b="1" kern="0" dirty="0">
                <a:solidFill>
                  <a:srgbClr val="1E2860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rPr>
              <a:t>در برندسازی خودتان می خواهید؟</a:t>
            </a:r>
            <a:endParaRPr lang="en-US" sz="2400" kern="0" dirty="0">
              <a:solidFill>
                <a:srgbClr val="1E2860"/>
              </a:solidFill>
              <a:latin typeface="Inter"/>
              <a:ea typeface="Inter"/>
              <a:cs typeface="B Nazanin" panose="00000400000000000000" pitchFamily="2" charset="-78"/>
              <a:sym typeface="Inter"/>
            </a:endParaRPr>
          </a:p>
        </p:txBody>
      </p:sp>
      <p:sp>
        <p:nvSpPr>
          <p:cNvPr id="464" name="Google Shape;464;p74"/>
          <p:cNvSpPr/>
          <p:nvPr/>
        </p:nvSpPr>
        <p:spPr>
          <a:xfrm>
            <a:off x="718720" y="1746607"/>
            <a:ext cx="27132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 rtl="1">
              <a:buClr>
                <a:srgbClr val="083D65"/>
              </a:buClr>
              <a:buSzPts val="900"/>
            </a:pPr>
            <a:r>
              <a:rPr lang="fa-IR" sz="2400" b="1" kern="0" dirty="0">
                <a:solidFill>
                  <a:srgbClr val="1E2860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rPr>
              <a:t>زمان کوتاه است؟</a:t>
            </a:r>
            <a:endParaRPr sz="2400" kern="0" dirty="0">
              <a:solidFill>
                <a:srgbClr val="1E2860"/>
              </a:solidFill>
              <a:latin typeface="Inter"/>
              <a:ea typeface="Inter"/>
              <a:cs typeface="B Nazanin" panose="00000400000000000000" pitchFamily="2" charset="-78"/>
              <a:sym typeface="Inter"/>
            </a:endParaRPr>
          </a:p>
        </p:txBody>
      </p:sp>
      <p:sp>
        <p:nvSpPr>
          <p:cNvPr id="465" name="Google Shape;465;p74"/>
          <p:cNvSpPr/>
          <p:nvPr/>
        </p:nvSpPr>
        <p:spPr>
          <a:xfrm>
            <a:off x="8775327" y="1377275"/>
            <a:ext cx="271328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 rtl="1">
              <a:buClr>
                <a:srgbClr val="083D65"/>
              </a:buClr>
              <a:buSzPts val="900"/>
            </a:pPr>
            <a:r>
              <a:rPr lang="fa-IR" sz="2400" b="1" kern="0" dirty="0">
                <a:solidFill>
                  <a:srgbClr val="1E2860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rPr>
              <a:t>به دنبال یک طراحی سفارشی با تاثیر بالا هستید؟</a:t>
            </a:r>
            <a:endParaRPr sz="2400" kern="0" dirty="0">
              <a:solidFill>
                <a:srgbClr val="1E2860"/>
              </a:solidFill>
              <a:latin typeface="Inter"/>
              <a:ea typeface="Inter"/>
              <a:cs typeface="B Nazanin" panose="00000400000000000000" pitchFamily="2" charset="-78"/>
              <a:sym typeface="Inter"/>
            </a:endParaRPr>
          </a:p>
        </p:txBody>
      </p:sp>
      <p:grpSp>
        <p:nvGrpSpPr>
          <p:cNvPr id="466" name="Google Shape;466;p74"/>
          <p:cNvGrpSpPr/>
          <p:nvPr/>
        </p:nvGrpSpPr>
        <p:grpSpPr>
          <a:xfrm>
            <a:off x="1737276" y="5735924"/>
            <a:ext cx="676176" cy="161525"/>
            <a:chOff x="189396" y="4475774"/>
            <a:chExt cx="506593" cy="121015"/>
          </a:xfrm>
        </p:grpSpPr>
        <p:sp>
          <p:nvSpPr>
            <p:cNvPr id="467" name="Google Shape;467;p74"/>
            <p:cNvSpPr/>
            <p:nvPr/>
          </p:nvSpPr>
          <p:spPr>
            <a:xfrm>
              <a:off x="189396" y="4475774"/>
              <a:ext cx="121015" cy="121015"/>
            </a:xfrm>
            <a:prstGeom prst="ellipse">
              <a:avLst/>
            </a:prstGeom>
            <a:solidFill>
              <a:srgbClr val="3EBF8A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468" name="Google Shape;468;p74"/>
            <p:cNvSpPr/>
            <p:nvPr/>
          </p:nvSpPr>
          <p:spPr>
            <a:xfrm>
              <a:off x="382185" y="4475774"/>
              <a:ext cx="121015" cy="121015"/>
            </a:xfrm>
            <a:prstGeom prst="ellipse">
              <a:avLst/>
            </a:prstGeom>
            <a:solidFill>
              <a:srgbClr val="1446A6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469" name="Google Shape;469;p74"/>
            <p:cNvSpPr/>
            <p:nvPr/>
          </p:nvSpPr>
          <p:spPr>
            <a:xfrm>
              <a:off x="574974" y="4475774"/>
              <a:ext cx="121015" cy="121015"/>
            </a:xfrm>
            <a:prstGeom prst="ellipse">
              <a:avLst/>
            </a:prstGeom>
            <a:solidFill>
              <a:srgbClr val="1446A6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470" name="Google Shape;470;p74"/>
          <p:cNvGrpSpPr/>
          <p:nvPr/>
        </p:nvGrpSpPr>
        <p:grpSpPr>
          <a:xfrm>
            <a:off x="5765580" y="5735924"/>
            <a:ext cx="676176" cy="161525"/>
            <a:chOff x="189396" y="4475774"/>
            <a:chExt cx="506593" cy="121015"/>
          </a:xfrm>
        </p:grpSpPr>
        <p:sp>
          <p:nvSpPr>
            <p:cNvPr id="471" name="Google Shape;471;p74"/>
            <p:cNvSpPr/>
            <p:nvPr/>
          </p:nvSpPr>
          <p:spPr>
            <a:xfrm>
              <a:off x="189396" y="4475774"/>
              <a:ext cx="121015" cy="121015"/>
            </a:xfrm>
            <a:prstGeom prst="ellipse">
              <a:avLst/>
            </a:prstGeom>
            <a:solidFill>
              <a:srgbClr val="3EBF8A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472" name="Google Shape;472;p74"/>
            <p:cNvSpPr/>
            <p:nvPr/>
          </p:nvSpPr>
          <p:spPr>
            <a:xfrm>
              <a:off x="382185" y="4475774"/>
              <a:ext cx="121015" cy="121015"/>
            </a:xfrm>
            <a:prstGeom prst="ellipse">
              <a:avLst/>
            </a:prstGeom>
            <a:solidFill>
              <a:srgbClr val="3EBF8A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473" name="Google Shape;473;p74"/>
            <p:cNvSpPr/>
            <p:nvPr/>
          </p:nvSpPr>
          <p:spPr>
            <a:xfrm>
              <a:off x="574974" y="4475774"/>
              <a:ext cx="121015" cy="121015"/>
            </a:xfrm>
            <a:prstGeom prst="ellipse">
              <a:avLst/>
            </a:prstGeom>
            <a:solidFill>
              <a:srgbClr val="1446A6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474" name="Google Shape;474;p74"/>
          <p:cNvGrpSpPr/>
          <p:nvPr/>
        </p:nvGrpSpPr>
        <p:grpSpPr>
          <a:xfrm>
            <a:off x="9793883" y="5735924"/>
            <a:ext cx="676176" cy="161525"/>
            <a:chOff x="189396" y="4475774"/>
            <a:chExt cx="506593" cy="121015"/>
          </a:xfrm>
        </p:grpSpPr>
        <p:sp>
          <p:nvSpPr>
            <p:cNvPr id="475" name="Google Shape;475;p74"/>
            <p:cNvSpPr/>
            <p:nvPr/>
          </p:nvSpPr>
          <p:spPr>
            <a:xfrm>
              <a:off x="189396" y="4475774"/>
              <a:ext cx="121015" cy="121015"/>
            </a:xfrm>
            <a:prstGeom prst="ellipse">
              <a:avLst/>
            </a:prstGeom>
            <a:solidFill>
              <a:srgbClr val="3EBF8A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476" name="Google Shape;476;p74"/>
            <p:cNvSpPr/>
            <p:nvPr/>
          </p:nvSpPr>
          <p:spPr>
            <a:xfrm>
              <a:off x="382185" y="4475774"/>
              <a:ext cx="121015" cy="121015"/>
            </a:xfrm>
            <a:prstGeom prst="ellipse">
              <a:avLst/>
            </a:prstGeom>
            <a:solidFill>
              <a:srgbClr val="3EBF8A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477" name="Google Shape;477;p74"/>
            <p:cNvSpPr/>
            <p:nvPr/>
          </p:nvSpPr>
          <p:spPr>
            <a:xfrm>
              <a:off x="574974" y="4475774"/>
              <a:ext cx="121015" cy="121015"/>
            </a:xfrm>
            <a:prstGeom prst="ellipse">
              <a:avLst/>
            </a:prstGeom>
            <a:solidFill>
              <a:srgbClr val="3EBF8A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pic>
        <p:nvPicPr>
          <p:cNvPr id="478" name="Google Shape;478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950" y="2906640"/>
            <a:ext cx="3206044" cy="185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3003" y="3380775"/>
            <a:ext cx="2201333" cy="137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6610" y="2805040"/>
            <a:ext cx="1817511" cy="195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1960"/>
          </a:schemeClr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5"/>
          <p:cNvSpPr/>
          <p:nvPr/>
        </p:nvSpPr>
        <p:spPr>
          <a:xfrm>
            <a:off x="0" y="2977664"/>
            <a:ext cx="12204973" cy="3880337"/>
          </a:xfrm>
          <a:custGeom>
            <a:avLst/>
            <a:gdLst/>
            <a:ahLst/>
            <a:cxnLst/>
            <a:rect l="l" t="t" r="r" b="b"/>
            <a:pathLst>
              <a:path w="12204973" h="3880337" extrusionOk="0">
                <a:moveTo>
                  <a:pt x="0" y="0"/>
                </a:moveTo>
                <a:lnTo>
                  <a:pt x="37535" y="32"/>
                </a:lnTo>
                <a:cubicBezTo>
                  <a:pt x="857482" y="42746"/>
                  <a:pt x="2180070" y="1109820"/>
                  <a:pt x="3478874" y="1198586"/>
                </a:cubicBezTo>
                <a:cubicBezTo>
                  <a:pt x="5141346" y="1312206"/>
                  <a:pt x="7643709" y="780625"/>
                  <a:pt x="9453376" y="930766"/>
                </a:cubicBezTo>
                <a:cubicBezTo>
                  <a:pt x="10132002" y="987069"/>
                  <a:pt x="10925693" y="1038236"/>
                  <a:pt x="11676235" y="1127921"/>
                </a:cubicBezTo>
                <a:lnTo>
                  <a:pt x="12204973" y="1203321"/>
                </a:lnTo>
                <a:lnTo>
                  <a:pt x="12204973" y="3880337"/>
                </a:lnTo>
                <a:lnTo>
                  <a:pt x="0" y="3880337"/>
                </a:lnTo>
                <a:close/>
              </a:path>
            </a:pathLst>
          </a:custGeom>
          <a:solidFill>
            <a:srgbClr val="2856A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75"/>
          <p:cNvSpPr/>
          <p:nvPr/>
        </p:nvSpPr>
        <p:spPr>
          <a:xfrm>
            <a:off x="4848755" y="1608816"/>
            <a:ext cx="6863424" cy="4011561"/>
          </a:xfrm>
          <a:prstGeom prst="roundRect">
            <a:avLst>
              <a:gd name="adj" fmla="val 5405"/>
            </a:avLst>
          </a:prstGeom>
          <a:solidFill>
            <a:schemeClr val="lt1">
              <a:alpha val="11764"/>
            </a:schemeClr>
          </a:solidFill>
          <a:ln w="9525" cap="flat" cmpd="sng">
            <a:solidFill>
              <a:srgbClr val="9FC3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75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2" b="256"/>
          <a:stretch/>
        </p:blipFill>
        <p:spPr>
          <a:xfrm>
            <a:off x="5033425" y="1792437"/>
            <a:ext cx="6494657" cy="3644321"/>
          </a:xfrm>
          <a:custGeom>
            <a:avLst/>
            <a:gdLst/>
            <a:ahLst/>
            <a:cxnLst/>
            <a:rect l="l" t="t" r="r" b="b"/>
            <a:pathLst>
              <a:path w="6494658" h="3644321" extrusionOk="0">
                <a:moveTo>
                  <a:pt x="127304" y="0"/>
                </a:moveTo>
                <a:lnTo>
                  <a:pt x="6368124" y="0"/>
                </a:lnTo>
                <a:lnTo>
                  <a:pt x="6384121" y="4966"/>
                </a:lnTo>
                <a:cubicBezTo>
                  <a:pt x="6427728" y="23410"/>
                  <a:pt x="6462662" y="58344"/>
                  <a:pt x="6481106" y="101951"/>
                </a:cubicBezTo>
                <a:lnTo>
                  <a:pt x="6494658" y="169075"/>
                </a:lnTo>
                <a:lnTo>
                  <a:pt x="6494658" y="3465890"/>
                </a:lnTo>
                <a:lnTo>
                  <a:pt x="6481106" y="3533014"/>
                </a:lnTo>
                <a:cubicBezTo>
                  <a:pt x="6453440" y="3598425"/>
                  <a:pt x="6388671" y="3644321"/>
                  <a:pt x="6313183" y="3644321"/>
                </a:cubicBezTo>
                <a:lnTo>
                  <a:pt x="182245" y="3644321"/>
                </a:lnTo>
                <a:cubicBezTo>
                  <a:pt x="81594" y="3644321"/>
                  <a:pt x="0" y="3562727"/>
                  <a:pt x="0" y="3462076"/>
                </a:cubicBezTo>
                <a:lnTo>
                  <a:pt x="0" y="172889"/>
                </a:lnTo>
                <a:cubicBezTo>
                  <a:pt x="0" y="97401"/>
                  <a:pt x="45897" y="32632"/>
                  <a:pt x="111307" y="4966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88" name="Google Shape;488;p75" descr="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84" y="3492025"/>
            <a:ext cx="3457305" cy="1944732"/>
          </a:xfrm>
          <a:custGeom>
            <a:avLst/>
            <a:gdLst/>
            <a:ahLst/>
            <a:cxnLst/>
            <a:rect l="l" t="t" r="r" b="b"/>
            <a:pathLst>
              <a:path w="3457305" h="1944732" extrusionOk="0">
                <a:moveTo>
                  <a:pt x="125999" y="0"/>
                </a:moveTo>
                <a:lnTo>
                  <a:pt x="3331306" y="0"/>
                </a:lnTo>
                <a:cubicBezTo>
                  <a:pt x="3400893" y="0"/>
                  <a:pt x="3457305" y="56412"/>
                  <a:pt x="3457305" y="125999"/>
                </a:cubicBezTo>
                <a:lnTo>
                  <a:pt x="3457305" y="1818735"/>
                </a:lnTo>
                <a:cubicBezTo>
                  <a:pt x="3457305" y="1870926"/>
                  <a:pt x="3425573" y="1915705"/>
                  <a:pt x="3380350" y="1934833"/>
                </a:cubicBezTo>
                <a:lnTo>
                  <a:pt x="3331316" y="1944732"/>
                </a:lnTo>
                <a:lnTo>
                  <a:pt x="125989" y="1944732"/>
                </a:lnTo>
                <a:lnTo>
                  <a:pt x="76955" y="1934833"/>
                </a:lnTo>
                <a:cubicBezTo>
                  <a:pt x="31732" y="1915705"/>
                  <a:pt x="0" y="1870926"/>
                  <a:pt x="0" y="1818735"/>
                </a:cubicBezTo>
                <a:lnTo>
                  <a:pt x="0" y="125999"/>
                </a:lnTo>
                <a:cubicBezTo>
                  <a:pt x="0" y="56412"/>
                  <a:pt x="56412" y="0"/>
                  <a:pt x="12599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89" name="Google Shape;489;p75"/>
          <p:cNvSpPr txBox="1"/>
          <p:nvPr/>
        </p:nvSpPr>
        <p:spPr>
          <a:xfrm>
            <a:off x="1311980" y="518160"/>
            <a:ext cx="9568041" cy="69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algn="ct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600" kern="1200" dirty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fa-IR" sz="6600" dirty="0">
              <a:effectLst/>
              <a:cs typeface="B Nazanin" panose="00000400000000000000" pitchFamily="2" charset="-78"/>
            </a:endParaRPr>
          </a:p>
        </p:txBody>
      </p:sp>
      <p:pic>
        <p:nvPicPr>
          <p:cNvPr id="490" name="Google Shape;49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72863">
            <a:off x="3127247" y="2366527"/>
            <a:ext cx="1156091" cy="1142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524;p76">
            <a:extLst>
              <a:ext uri="{FF2B5EF4-FFF2-40B4-BE49-F238E27FC236}">
                <a16:creationId xmlns:a16="http://schemas.microsoft.com/office/drawing/2014/main" id="{2D6E3C66-E059-9968-9A72-B0B5BF6E7372}"/>
              </a:ext>
            </a:extLst>
          </p:cNvPr>
          <p:cNvGrpSpPr/>
          <p:nvPr/>
        </p:nvGrpSpPr>
        <p:grpSpPr>
          <a:xfrm>
            <a:off x="2735712" y="6103649"/>
            <a:ext cx="6199733" cy="472379"/>
            <a:chOff x="3443241" y="6139740"/>
            <a:chExt cx="5822730" cy="472379"/>
          </a:xfrm>
        </p:grpSpPr>
        <p:sp>
          <p:nvSpPr>
            <p:cNvPr id="3" name="Google Shape;525;p76">
              <a:hlinkClick r:id="rId6"/>
              <a:extLst>
                <a:ext uri="{FF2B5EF4-FFF2-40B4-BE49-F238E27FC236}">
                  <a16:creationId xmlns:a16="http://schemas.microsoft.com/office/drawing/2014/main" id="{20BA9510-F1B9-02FA-559F-D22489D22561}"/>
                </a:ext>
              </a:extLst>
            </p:cNvPr>
            <p:cNvSpPr/>
            <p:nvPr/>
          </p:nvSpPr>
          <p:spPr>
            <a:xfrm>
              <a:off x="4438520" y="6175857"/>
              <a:ext cx="2901300" cy="389400"/>
            </a:xfrm>
            <a:prstGeom prst="roundRect">
              <a:avLst>
                <a:gd name="adj" fmla="val 50000"/>
              </a:avLst>
            </a:prstGeom>
            <a:solidFill>
              <a:srgbClr val="3EBF8A"/>
            </a:solidFill>
            <a:ln>
              <a:noFill/>
            </a:ln>
            <a:effectLst>
              <a:outerShdw blurRad="1270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68567" tIns="34267" rIns="68567" bIns="34267" anchor="ctr" anchorCtr="0">
              <a:noAutofit/>
            </a:bodyPr>
            <a:lstStyle/>
            <a:p>
              <a:pPr algn="ctr" defTabSz="1219170" rtl="1">
                <a:buClr>
                  <a:srgbClr val="FFFFFF"/>
                </a:buClr>
                <a:buSzPts val="1100"/>
              </a:pPr>
              <a:r>
                <a:rPr lang="en-US" altLang="zh-CN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20begir.com</a:t>
              </a:r>
              <a:endParaRPr lang="ko-KR" altLang="en-US" sz="24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" name="Google Shape;526;p76">
              <a:extLst>
                <a:ext uri="{FF2B5EF4-FFF2-40B4-BE49-F238E27FC236}">
                  <a16:creationId xmlns:a16="http://schemas.microsoft.com/office/drawing/2014/main" id="{A5904EF3-EEDE-18AB-3D16-CEC2253993BE}"/>
                </a:ext>
              </a:extLst>
            </p:cNvPr>
            <p:cNvSpPr txBox="1"/>
            <p:nvPr/>
          </p:nvSpPr>
          <p:spPr>
            <a:xfrm>
              <a:off x="7112274" y="6140144"/>
              <a:ext cx="2153697" cy="47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t" anchorCtr="0">
              <a:spAutoFit/>
            </a:bodyPr>
            <a:lstStyle/>
            <a:p>
              <a:pPr algn="ctr" defTabSz="1219170" rtl="1">
                <a:buClr>
                  <a:srgbClr val="FFFFFF"/>
                </a:buClr>
                <a:buSzPts val="1400"/>
              </a:pPr>
              <a:r>
                <a:rPr lang="fa-IR" sz="1867" b="1" kern="0" dirty="0">
                  <a:solidFill>
                    <a:srgbClr val="FFFFFF"/>
                  </a:solidFill>
                  <a:latin typeface="Inter"/>
                  <a:ea typeface="Inter"/>
                  <a:cs typeface="B Nazanin" panose="00000400000000000000" pitchFamily="2" charset="-78"/>
                  <a:sym typeface="Inter"/>
                </a:rPr>
                <a:t>برای اطلاعات بیشتر</a:t>
              </a:r>
              <a:endParaRPr sz="1867" b="1" kern="0" dirty="0">
                <a:solidFill>
                  <a:srgbClr val="FFFFFF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endParaRPr>
            </a:p>
          </p:txBody>
        </p:sp>
        <p:sp>
          <p:nvSpPr>
            <p:cNvPr id="5" name="Google Shape;527;p76">
              <a:extLst>
                <a:ext uri="{FF2B5EF4-FFF2-40B4-BE49-F238E27FC236}">
                  <a16:creationId xmlns:a16="http://schemas.microsoft.com/office/drawing/2014/main" id="{B8FB73CB-EDEC-B0E1-520B-1A4A2AE1C7EC}"/>
                </a:ext>
              </a:extLst>
            </p:cNvPr>
            <p:cNvSpPr txBox="1"/>
            <p:nvPr/>
          </p:nvSpPr>
          <p:spPr>
            <a:xfrm>
              <a:off x="3443241" y="6139740"/>
              <a:ext cx="958800" cy="47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t" anchorCtr="0">
              <a:spAutoFit/>
            </a:bodyPr>
            <a:lstStyle/>
            <a:p>
              <a:pPr algn="ctr" defTabSz="1219170" rtl="1">
                <a:buClr>
                  <a:srgbClr val="FFFFFF"/>
                </a:buClr>
                <a:buSzPts val="1400"/>
              </a:pPr>
              <a:endParaRPr sz="1867" b="1" kern="0" dirty="0">
                <a:solidFill>
                  <a:srgbClr val="FFFFFF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1960"/>
          </a:schemeClr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6"/>
          <p:cNvSpPr/>
          <p:nvPr/>
        </p:nvSpPr>
        <p:spPr>
          <a:xfrm>
            <a:off x="0" y="2406563"/>
            <a:ext cx="12204973" cy="4451437"/>
          </a:xfrm>
          <a:custGeom>
            <a:avLst/>
            <a:gdLst/>
            <a:ahLst/>
            <a:cxnLst/>
            <a:rect l="l" t="t" r="r" b="b"/>
            <a:pathLst>
              <a:path w="12204973" h="3880337" extrusionOk="0">
                <a:moveTo>
                  <a:pt x="0" y="0"/>
                </a:moveTo>
                <a:lnTo>
                  <a:pt x="37535" y="32"/>
                </a:lnTo>
                <a:cubicBezTo>
                  <a:pt x="857482" y="42746"/>
                  <a:pt x="2180070" y="1109820"/>
                  <a:pt x="3478874" y="1198586"/>
                </a:cubicBezTo>
                <a:cubicBezTo>
                  <a:pt x="5141346" y="1312206"/>
                  <a:pt x="7643709" y="780625"/>
                  <a:pt x="9453376" y="930766"/>
                </a:cubicBezTo>
                <a:cubicBezTo>
                  <a:pt x="10132002" y="987069"/>
                  <a:pt x="10925693" y="1038236"/>
                  <a:pt x="11676235" y="1127921"/>
                </a:cubicBezTo>
                <a:lnTo>
                  <a:pt x="12204973" y="1203321"/>
                </a:lnTo>
                <a:lnTo>
                  <a:pt x="12204973" y="3880337"/>
                </a:lnTo>
                <a:lnTo>
                  <a:pt x="0" y="3880337"/>
                </a:lnTo>
                <a:close/>
              </a:path>
            </a:pathLst>
          </a:custGeom>
          <a:solidFill>
            <a:srgbClr val="2856A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500" name="Google Shape;500;p76"/>
          <p:cNvSpPr/>
          <p:nvPr/>
        </p:nvSpPr>
        <p:spPr>
          <a:xfrm>
            <a:off x="721081" y="3021024"/>
            <a:ext cx="3364219" cy="2509045"/>
          </a:xfrm>
          <a:prstGeom prst="roundRect">
            <a:avLst>
              <a:gd name="adj" fmla="val 5783"/>
            </a:avLst>
          </a:prstGeom>
          <a:solidFill>
            <a:srgbClr val="9FC3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501" name="Google Shape;501;p76"/>
          <p:cNvSpPr/>
          <p:nvPr/>
        </p:nvSpPr>
        <p:spPr>
          <a:xfrm>
            <a:off x="4413891" y="3021024"/>
            <a:ext cx="3364219" cy="2509045"/>
          </a:xfrm>
          <a:prstGeom prst="roundRect">
            <a:avLst>
              <a:gd name="adj" fmla="val 5783"/>
            </a:avLst>
          </a:prstGeom>
          <a:solidFill>
            <a:srgbClr val="9FC3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502" name="Google Shape;502;p76"/>
          <p:cNvSpPr/>
          <p:nvPr/>
        </p:nvSpPr>
        <p:spPr>
          <a:xfrm>
            <a:off x="8106701" y="3021024"/>
            <a:ext cx="3364219" cy="2509045"/>
          </a:xfrm>
          <a:prstGeom prst="roundRect">
            <a:avLst>
              <a:gd name="adj" fmla="val 5783"/>
            </a:avLst>
          </a:prstGeom>
          <a:solidFill>
            <a:srgbClr val="9FC3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503" name="Google Shape;503;p76"/>
          <p:cNvSpPr txBox="1"/>
          <p:nvPr/>
        </p:nvSpPr>
        <p:spPr>
          <a:xfrm>
            <a:off x="2061666" y="518161"/>
            <a:ext cx="806866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1219170" rtl="1">
              <a:buClr>
                <a:srgbClr val="000000"/>
              </a:buClr>
            </a:pPr>
            <a:r>
              <a:rPr lang="fa-IR" sz="4000" b="1" kern="0" dirty="0">
                <a:solidFill>
                  <a:srgbClr val="1E2860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rPr>
              <a:t>عنوان </a:t>
            </a:r>
            <a:endParaRPr sz="1467" kern="0" dirty="0">
              <a:solidFill>
                <a:srgbClr val="000000"/>
              </a:solidFill>
              <a:latin typeface="Arial"/>
              <a:cs typeface="B Nazanin" panose="00000400000000000000" pitchFamily="2" charset="-78"/>
              <a:sym typeface="Arial"/>
            </a:endParaRPr>
          </a:p>
          <a:p>
            <a:pPr algn="ctr" defTabSz="1219170" rtl="1">
              <a:buClr>
                <a:srgbClr val="000000"/>
              </a:buClr>
            </a:pPr>
            <a:r>
              <a:rPr lang="fa-IR" sz="4000" b="1" kern="0" dirty="0">
                <a:solidFill>
                  <a:srgbClr val="3EBF8A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rPr>
              <a:t>اسلاید</a:t>
            </a:r>
            <a:endParaRPr sz="1467" kern="0" dirty="0">
              <a:solidFill>
                <a:srgbClr val="000000"/>
              </a:solidFill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504" name="Google Shape;504;p76"/>
          <p:cNvSpPr/>
          <p:nvPr/>
        </p:nvSpPr>
        <p:spPr>
          <a:xfrm>
            <a:off x="1369758" y="2411146"/>
            <a:ext cx="2066865" cy="1284005"/>
          </a:xfrm>
          <a:prstGeom prst="roundRect">
            <a:avLst>
              <a:gd name="adj" fmla="val 47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505" name="Google Shape;505;p76"/>
          <p:cNvSpPr/>
          <p:nvPr/>
        </p:nvSpPr>
        <p:spPr>
          <a:xfrm>
            <a:off x="5062569" y="2411146"/>
            <a:ext cx="2066865" cy="1284005"/>
          </a:xfrm>
          <a:prstGeom prst="roundRect">
            <a:avLst>
              <a:gd name="adj" fmla="val 47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506" name="Google Shape;506;p76"/>
          <p:cNvSpPr/>
          <p:nvPr/>
        </p:nvSpPr>
        <p:spPr>
          <a:xfrm>
            <a:off x="8755378" y="2411146"/>
            <a:ext cx="2066865" cy="1284005"/>
          </a:xfrm>
          <a:prstGeom prst="roundRect">
            <a:avLst>
              <a:gd name="adj" fmla="val 47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pic>
        <p:nvPicPr>
          <p:cNvPr id="507" name="Google Shape;507;p76" descr="A picture containing text, monitor, electronics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831" y="2348823"/>
            <a:ext cx="2622719" cy="1558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6"/>
          <p:cNvSpPr/>
          <p:nvPr/>
        </p:nvSpPr>
        <p:spPr>
          <a:xfrm>
            <a:off x="1741721" y="2125176"/>
            <a:ext cx="1322939" cy="132293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Inter"/>
              <a:ea typeface="Inter"/>
              <a:cs typeface="B Nazanin" panose="00000400000000000000" pitchFamily="2" charset="-78"/>
              <a:sym typeface="Inter"/>
            </a:endParaRPr>
          </a:p>
        </p:txBody>
      </p:sp>
      <p:pic>
        <p:nvPicPr>
          <p:cNvPr id="509" name="Google Shape;509;p76" descr="A picture containing text, monitor, electronics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7451" y="2348823"/>
            <a:ext cx="2622717" cy="155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76" descr="A picture containing text, monitor, electronics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4642" y="2348823"/>
            <a:ext cx="2622719" cy="155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092729" y="2552736"/>
            <a:ext cx="620923" cy="4678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2" name="Google Shape;512;p76"/>
          <p:cNvGrpSpPr/>
          <p:nvPr/>
        </p:nvGrpSpPr>
        <p:grpSpPr>
          <a:xfrm>
            <a:off x="9127341" y="2125176"/>
            <a:ext cx="1322939" cy="1322939"/>
            <a:chOff x="6341733" y="1647786"/>
            <a:chExt cx="914400" cy="914400"/>
          </a:xfrm>
        </p:grpSpPr>
        <p:sp>
          <p:nvSpPr>
            <p:cNvPr id="513" name="Google Shape;513;p76"/>
            <p:cNvSpPr/>
            <p:nvPr/>
          </p:nvSpPr>
          <p:spPr>
            <a:xfrm>
              <a:off x="6341733" y="1647786"/>
              <a:ext cx="914400" cy="91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endParaRPr>
            </a:p>
          </p:txBody>
        </p:sp>
        <p:pic>
          <p:nvPicPr>
            <p:cNvPr id="514" name="Google Shape;514;p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 flipH="1">
              <a:off x="6584346" y="1943311"/>
              <a:ext cx="429175" cy="3233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5" name="Google Shape;515;p76"/>
          <p:cNvGrpSpPr/>
          <p:nvPr/>
        </p:nvGrpSpPr>
        <p:grpSpPr>
          <a:xfrm>
            <a:off x="5434531" y="2125176"/>
            <a:ext cx="1322939" cy="1322939"/>
            <a:chOff x="3962394" y="1647786"/>
            <a:chExt cx="914400" cy="914400"/>
          </a:xfrm>
        </p:grpSpPr>
        <p:sp>
          <p:nvSpPr>
            <p:cNvPr id="516" name="Google Shape;516;p76"/>
            <p:cNvSpPr/>
            <p:nvPr/>
          </p:nvSpPr>
          <p:spPr>
            <a:xfrm>
              <a:off x="3962394" y="1647786"/>
              <a:ext cx="914400" cy="91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endParaRPr>
            </a:p>
          </p:txBody>
        </p:sp>
        <p:pic>
          <p:nvPicPr>
            <p:cNvPr id="517" name="Google Shape;517;p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39594" y="1942986"/>
              <a:ext cx="360000" cy="3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8" name="Google Shape;518;p76"/>
          <p:cNvSpPr txBox="1"/>
          <p:nvPr/>
        </p:nvSpPr>
        <p:spPr>
          <a:xfrm>
            <a:off x="952497" y="4810600"/>
            <a:ext cx="2901388" cy="50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algn="ct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kern="1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fa-IR" sz="1400" dirty="0">
              <a:solidFill>
                <a:schemeClr val="accent1">
                  <a:lumMod val="50000"/>
                </a:schemeClr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519" name="Google Shape;519;p76"/>
          <p:cNvSpPr/>
          <p:nvPr/>
        </p:nvSpPr>
        <p:spPr>
          <a:xfrm>
            <a:off x="1828118" y="4204093"/>
            <a:ext cx="1150145" cy="346203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 rtl="1">
              <a:buClr>
                <a:srgbClr val="1E2860"/>
              </a:buClr>
              <a:buSzPts val="900"/>
            </a:pPr>
            <a:r>
              <a:rPr lang="fa-IR" sz="1200" b="1" kern="0" dirty="0">
                <a:solidFill>
                  <a:srgbClr val="1E2860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rPr>
              <a:t>مرحله 1</a:t>
            </a:r>
            <a:endParaRPr sz="1200" b="1" kern="0" dirty="0">
              <a:solidFill>
                <a:srgbClr val="1E2860"/>
              </a:solidFill>
              <a:latin typeface="Inter"/>
              <a:ea typeface="Inter"/>
              <a:cs typeface="B Nazanin" panose="00000400000000000000" pitchFamily="2" charset="-78"/>
              <a:sym typeface="Inter"/>
            </a:endParaRPr>
          </a:p>
        </p:txBody>
      </p:sp>
      <p:sp>
        <p:nvSpPr>
          <p:cNvPr id="520" name="Google Shape;520;p76"/>
          <p:cNvSpPr txBox="1"/>
          <p:nvPr/>
        </p:nvSpPr>
        <p:spPr>
          <a:xfrm>
            <a:off x="4645307" y="4810600"/>
            <a:ext cx="2901388" cy="50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algn="ct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kern="1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fa-IR" sz="1400" dirty="0">
              <a:solidFill>
                <a:schemeClr val="accent1">
                  <a:lumMod val="50000"/>
                </a:schemeClr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521" name="Google Shape;521;p76"/>
          <p:cNvSpPr/>
          <p:nvPr/>
        </p:nvSpPr>
        <p:spPr>
          <a:xfrm>
            <a:off x="5520929" y="4204093"/>
            <a:ext cx="1150145" cy="346203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 rtl="1">
              <a:buClr>
                <a:srgbClr val="1E2860"/>
              </a:buClr>
              <a:buSzPts val="900"/>
            </a:pPr>
            <a:r>
              <a:rPr lang="fa-IR" sz="1200" b="1" kern="0" dirty="0">
                <a:solidFill>
                  <a:srgbClr val="1E2860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rPr>
              <a:t>مرحله 2</a:t>
            </a:r>
            <a:endParaRPr sz="1200" b="1" kern="0" dirty="0">
              <a:solidFill>
                <a:srgbClr val="1E2860"/>
              </a:solidFill>
              <a:latin typeface="Inter"/>
              <a:ea typeface="Inter"/>
              <a:cs typeface="B Nazanin" panose="00000400000000000000" pitchFamily="2" charset="-78"/>
              <a:sym typeface="Inter"/>
            </a:endParaRPr>
          </a:p>
        </p:txBody>
      </p:sp>
      <p:sp>
        <p:nvSpPr>
          <p:cNvPr id="522" name="Google Shape;522;p76"/>
          <p:cNvSpPr txBox="1"/>
          <p:nvPr/>
        </p:nvSpPr>
        <p:spPr>
          <a:xfrm>
            <a:off x="8338117" y="4810600"/>
            <a:ext cx="2901388" cy="50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algn="ct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kern="1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fa-IR" sz="1400" dirty="0">
              <a:solidFill>
                <a:schemeClr val="accent1">
                  <a:lumMod val="50000"/>
                </a:schemeClr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523" name="Google Shape;523;p76"/>
          <p:cNvSpPr/>
          <p:nvPr/>
        </p:nvSpPr>
        <p:spPr>
          <a:xfrm>
            <a:off x="9213740" y="4204093"/>
            <a:ext cx="1150145" cy="346203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 rtl="1">
              <a:buClr>
                <a:srgbClr val="1E2860"/>
              </a:buClr>
              <a:buSzPts val="900"/>
            </a:pPr>
            <a:r>
              <a:rPr lang="fa-IR" sz="1200" b="1" kern="0" dirty="0">
                <a:solidFill>
                  <a:srgbClr val="1E2860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rPr>
              <a:t>مرحله 3</a:t>
            </a:r>
            <a:endParaRPr sz="1200" b="1" kern="0" dirty="0">
              <a:solidFill>
                <a:srgbClr val="1E2860"/>
              </a:solidFill>
              <a:latin typeface="Inter"/>
              <a:ea typeface="Inter"/>
              <a:cs typeface="B Nazanin" panose="00000400000000000000" pitchFamily="2" charset="-78"/>
              <a:sym typeface="Inter"/>
            </a:endParaRPr>
          </a:p>
        </p:txBody>
      </p:sp>
      <p:grpSp>
        <p:nvGrpSpPr>
          <p:cNvPr id="524" name="Google Shape;524;p76"/>
          <p:cNvGrpSpPr/>
          <p:nvPr/>
        </p:nvGrpSpPr>
        <p:grpSpPr>
          <a:xfrm>
            <a:off x="2735712" y="6103649"/>
            <a:ext cx="6199733" cy="472379"/>
            <a:chOff x="3443241" y="6139740"/>
            <a:chExt cx="5822730" cy="472379"/>
          </a:xfrm>
        </p:grpSpPr>
        <p:sp>
          <p:nvSpPr>
            <p:cNvPr id="525" name="Google Shape;525;p76">
              <a:hlinkClick r:id="rId6"/>
            </p:cNvPr>
            <p:cNvSpPr/>
            <p:nvPr/>
          </p:nvSpPr>
          <p:spPr>
            <a:xfrm>
              <a:off x="4438520" y="6175857"/>
              <a:ext cx="2901300" cy="389400"/>
            </a:xfrm>
            <a:prstGeom prst="roundRect">
              <a:avLst>
                <a:gd name="adj" fmla="val 50000"/>
              </a:avLst>
            </a:prstGeom>
            <a:solidFill>
              <a:srgbClr val="3EBF8A"/>
            </a:solidFill>
            <a:ln>
              <a:noFill/>
            </a:ln>
            <a:effectLst>
              <a:outerShdw blurRad="1270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68567" tIns="34267" rIns="68567" bIns="34267" anchor="ctr" anchorCtr="0">
              <a:noAutofit/>
            </a:bodyPr>
            <a:lstStyle/>
            <a:p>
              <a:pPr algn="ctr" defTabSz="1219170" rtl="1">
                <a:buClr>
                  <a:srgbClr val="FFFFFF"/>
                </a:buClr>
                <a:buSzPts val="1100"/>
              </a:pPr>
              <a:r>
                <a:rPr lang="en-US" altLang="zh-CN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20begir.com</a:t>
              </a:r>
              <a:endParaRPr lang="ko-KR" altLang="en-US" sz="24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6" name="Google Shape;526;p76"/>
            <p:cNvSpPr txBox="1"/>
            <p:nvPr/>
          </p:nvSpPr>
          <p:spPr>
            <a:xfrm>
              <a:off x="7112274" y="6140144"/>
              <a:ext cx="2153697" cy="47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t" anchorCtr="0">
              <a:spAutoFit/>
            </a:bodyPr>
            <a:lstStyle/>
            <a:p>
              <a:pPr algn="ctr" defTabSz="1219170" rtl="1">
                <a:buClr>
                  <a:srgbClr val="FFFFFF"/>
                </a:buClr>
                <a:buSzPts val="1400"/>
              </a:pPr>
              <a:r>
                <a:rPr lang="fa-IR" sz="1867" b="1" kern="0" dirty="0">
                  <a:solidFill>
                    <a:srgbClr val="FFFFFF"/>
                  </a:solidFill>
                  <a:latin typeface="Inter"/>
                  <a:ea typeface="Inter"/>
                  <a:cs typeface="B Nazanin" panose="00000400000000000000" pitchFamily="2" charset="-78"/>
                  <a:sym typeface="Inter"/>
                </a:rPr>
                <a:t>برای اطلاعات بیشتر</a:t>
              </a:r>
              <a:endParaRPr sz="1867" b="1" kern="0" dirty="0">
                <a:solidFill>
                  <a:srgbClr val="FFFFFF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endParaRPr>
            </a:p>
          </p:txBody>
        </p:sp>
        <p:sp>
          <p:nvSpPr>
            <p:cNvPr id="527" name="Google Shape;527;p76"/>
            <p:cNvSpPr txBox="1"/>
            <p:nvPr/>
          </p:nvSpPr>
          <p:spPr>
            <a:xfrm>
              <a:off x="3443241" y="6139740"/>
              <a:ext cx="958800" cy="47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t" anchorCtr="0">
              <a:spAutoFit/>
            </a:bodyPr>
            <a:lstStyle/>
            <a:p>
              <a:pPr algn="ctr" defTabSz="1219170" rtl="1">
                <a:buClr>
                  <a:srgbClr val="FFFFFF"/>
                </a:buClr>
                <a:buSzPts val="1400"/>
              </a:pPr>
              <a:endParaRPr sz="1867" b="1" kern="0" dirty="0">
                <a:solidFill>
                  <a:srgbClr val="FFFFFF"/>
                </a:solidFill>
                <a:latin typeface="Inter"/>
                <a:ea typeface="Inter"/>
                <a:cs typeface="B Nazanin" panose="00000400000000000000" pitchFamily="2" charset="-78"/>
                <a:sym typeface="Inter"/>
              </a:endParaRPr>
            </a:p>
          </p:txBody>
        </p:sp>
      </p:grpSp>
      <p:grpSp>
        <p:nvGrpSpPr>
          <p:cNvPr id="528" name="Google Shape;528;p76"/>
          <p:cNvGrpSpPr/>
          <p:nvPr/>
        </p:nvGrpSpPr>
        <p:grpSpPr>
          <a:xfrm rot="10800000">
            <a:off x="-289561" y="5864374"/>
            <a:ext cx="2504049" cy="1222173"/>
            <a:chOff x="5470199" y="-196657"/>
            <a:chExt cx="6968218" cy="3401039"/>
          </a:xfrm>
        </p:grpSpPr>
        <p:sp>
          <p:nvSpPr>
            <p:cNvPr id="529" name="Google Shape;529;p76"/>
            <p:cNvSpPr/>
            <p:nvPr/>
          </p:nvSpPr>
          <p:spPr>
            <a:xfrm>
              <a:off x="5470199" y="1"/>
              <a:ext cx="6734882" cy="3204381"/>
            </a:xfrm>
            <a:custGeom>
              <a:avLst/>
              <a:gdLst/>
              <a:ahLst/>
              <a:cxnLst/>
              <a:rect l="l" t="t" r="r" b="b"/>
              <a:pathLst>
                <a:path w="6734882" h="3204381" extrusionOk="0">
                  <a:moveTo>
                    <a:pt x="9584" y="0"/>
                  </a:moveTo>
                  <a:lnTo>
                    <a:pt x="6734882" y="0"/>
                  </a:lnTo>
                  <a:lnTo>
                    <a:pt x="6734882" y="3204381"/>
                  </a:lnTo>
                  <a:lnTo>
                    <a:pt x="6698227" y="3203377"/>
                  </a:lnTo>
                  <a:cubicBezTo>
                    <a:pt x="6444465" y="3191828"/>
                    <a:pt x="6208086" y="3162935"/>
                    <a:pt x="6020761" y="3124200"/>
                  </a:cubicBezTo>
                  <a:cubicBezTo>
                    <a:pt x="5271461" y="2969260"/>
                    <a:pt x="4900621" y="2032000"/>
                    <a:pt x="4100521" y="1706880"/>
                  </a:cubicBezTo>
                  <a:cubicBezTo>
                    <a:pt x="3300421" y="1381760"/>
                    <a:pt x="1832301" y="1508760"/>
                    <a:pt x="1220161" y="1173480"/>
                  </a:cubicBezTo>
                  <a:cubicBezTo>
                    <a:pt x="761056" y="922020"/>
                    <a:pt x="-69524" y="393383"/>
                    <a:pt x="4652" y="1190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30" name="Google Shape;530;p76"/>
            <p:cNvSpPr/>
            <p:nvPr/>
          </p:nvSpPr>
          <p:spPr>
            <a:xfrm>
              <a:off x="5703535" y="-196657"/>
              <a:ext cx="6734882" cy="3204381"/>
            </a:xfrm>
            <a:custGeom>
              <a:avLst/>
              <a:gdLst/>
              <a:ahLst/>
              <a:cxnLst/>
              <a:rect l="l" t="t" r="r" b="b"/>
              <a:pathLst>
                <a:path w="6734882" h="3204381" extrusionOk="0">
                  <a:moveTo>
                    <a:pt x="9584" y="0"/>
                  </a:moveTo>
                  <a:lnTo>
                    <a:pt x="6734882" y="0"/>
                  </a:lnTo>
                  <a:lnTo>
                    <a:pt x="6734882" y="3204381"/>
                  </a:lnTo>
                  <a:lnTo>
                    <a:pt x="6698227" y="3203377"/>
                  </a:lnTo>
                  <a:cubicBezTo>
                    <a:pt x="6444465" y="3191828"/>
                    <a:pt x="6208086" y="3162935"/>
                    <a:pt x="6020761" y="3124200"/>
                  </a:cubicBezTo>
                  <a:cubicBezTo>
                    <a:pt x="5271461" y="2969260"/>
                    <a:pt x="4900621" y="2032000"/>
                    <a:pt x="4100521" y="1706880"/>
                  </a:cubicBezTo>
                  <a:cubicBezTo>
                    <a:pt x="3300421" y="1381760"/>
                    <a:pt x="1832301" y="1508760"/>
                    <a:pt x="1220161" y="1173480"/>
                  </a:cubicBezTo>
                  <a:cubicBezTo>
                    <a:pt x="761056" y="922020"/>
                    <a:pt x="-69524" y="393383"/>
                    <a:pt x="4652" y="11906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 rtl="1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183821" y="738390"/>
            <a:ext cx="35361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sz="3600" b="1" dirty="0">
                <a:solidFill>
                  <a:srgbClr val="002060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برنامه</a:t>
            </a:r>
            <a:endParaRPr lang="en-US" sz="3200" b="1" dirty="0">
              <a:solidFill>
                <a:srgbClr val="002060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8D4B56-7D6C-4345-912F-B3BA9A014E8B}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32434C3-2C00-45D0-8E08-72BF3943018B}"/>
              </a:ext>
            </a:extLst>
          </p:cNvPr>
          <p:cNvSpPr txBox="1"/>
          <p:nvPr/>
        </p:nvSpPr>
        <p:spPr>
          <a:xfrm>
            <a:off x="1183821" y="412151"/>
            <a:ext cx="353619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dirty="0">
                <a:solidFill>
                  <a:srgbClr val="FE7B4C"/>
                </a:solidFill>
                <a:cs typeface="B Nazanin" panose="00000400000000000000" pitchFamily="2" charset="-78"/>
              </a:rPr>
              <a:t>قالب رایگان</a:t>
            </a:r>
            <a:endParaRPr lang="en-US" dirty="0">
              <a:solidFill>
                <a:srgbClr val="FE7B4C"/>
              </a:solidFill>
              <a:cs typeface="B Nazanin" panose="00000400000000000000" pitchFamily="2" charset="-78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457331C-2A24-4352-9B4C-1C1B326F404F}"/>
              </a:ext>
            </a:extLst>
          </p:cNvPr>
          <p:cNvGrpSpPr/>
          <p:nvPr/>
        </p:nvGrpSpPr>
        <p:grpSpPr>
          <a:xfrm>
            <a:off x="518433" y="1881815"/>
            <a:ext cx="4201583" cy="3842826"/>
            <a:chOff x="518433" y="1692049"/>
            <a:chExt cx="4201583" cy="384282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11D787-E830-4638-97B3-205F0A0ABC3F}"/>
                </a:ext>
              </a:extLst>
            </p:cNvPr>
            <p:cNvGrpSpPr/>
            <p:nvPr/>
          </p:nvGrpSpPr>
          <p:grpSpPr>
            <a:xfrm>
              <a:off x="518433" y="1692049"/>
              <a:ext cx="4201583" cy="592726"/>
              <a:chOff x="518433" y="1851126"/>
              <a:chExt cx="4201583" cy="59272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BFCD1AA-E1CA-41D6-8605-56AFEBE4EEE3}"/>
                  </a:ext>
                </a:extLst>
              </p:cNvPr>
              <p:cNvSpPr/>
              <p:nvPr/>
            </p:nvSpPr>
            <p:spPr>
              <a:xfrm>
                <a:off x="518433" y="1981199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101D99-B002-4698-9C7E-C942B9AA2D39}"/>
                  </a:ext>
                </a:extLst>
              </p:cNvPr>
              <p:cNvSpPr/>
              <p:nvPr/>
            </p:nvSpPr>
            <p:spPr>
              <a:xfrm>
                <a:off x="1183821" y="1851126"/>
                <a:ext cx="3536195" cy="5927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algn="ctr" rtl="1" eaLnBrk="1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800" kern="12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مدیریت منابع انسانی قابل ویرایش می باشد</a:t>
                </a:r>
                <a:endParaRPr lang="fa-IR" sz="1600" dirty="0">
                  <a:solidFill>
                    <a:schemeClr val="accent1">
                      <a:lumMod val="50000"/>
                    </a:schemeClr>
                  </a:solidFill>
                  <a:effectLst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D19246F-8F2D-4FAD-8927-AA34DDAA5DFA}"/>
                </a:ext>
              </a:extLst>
            </p:cNvPr>
            <p:cNvGrpSpPr/>
            <p:nvPr/>
          </p:nvGrpSpPr>
          <p:grpSpPr>
            <a:xfrm>
              <a:off x="518433" y="2775416"/>
              <a:ext cx="4201583" cy="592726"/>
              <a:chOff x="518433" y="2717554"/>
              <a:chExt cx="4201583" cy="592726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4FF47BA-9557-4442-8E2A-74A4F4AAD237}"/>
                  </a:ext>
                </a:extLst>
              </p:cNvPr>
              <p:cNvSpPr/>
              <p:nvPr/>
            </p:nvSpPr>
            <p:spPr>
              <a:xfrm>
                <a:off x="518433" y="2847627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00C2221-E8A7-47E0-B2B2-5A6A32F96791}"/>
                  </a:ext>
                </a:extLst>
              </p:cNvPr>
              <p:cNvSpPr/>
              <p:nvPr/>
            </p:nvSpPr>
            <p:spPr>
              <a:xfrm>
                <a:off x="1183821" y="2717554"/>
                <a:ext cx="3536195" cy="5927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algn="ctr" rtl="1" eaLnBrk="1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800" kern="12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مدیریت منابع انسانی قابل ویرایش می باشد</a:t>
                </a:r>
                <a:endParaRPr lang="fa-IR" sz="1600" dirty="0">
                  <a:solidFill>
                    <a:schemeClr val="accent1">
                      <a:lumMod val="50000"/>
                    </a:schemeClr>
                  </a:solidFill>
                  <a:effectLst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065A01-39E4-4CC9-9075-3910C66205F5}"/>
                </a:ext>
              </a:extLst>
            </p:cNvPr>
            <p:cNvGrpSpPr/>
            <p:nvPr/>
          </p:nvGrpSpPr>
          <p:grpSpPr>
            <a:xfrm>
              <a:off x="518433" y="3858783"/>
              <a:ext cx="4201583" cy="592726"/>
              <a:chOff x="518433" y="3597907"/>
              <a:chExt cx="4201583" cy="592726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B458D5C-BDF7-4A75-A4E8-B99128DCD84A}"/>
                  </a:ext>
                </a:extLst>
              </p:cNvPr>
              <p:cNvSpPr/>
              <p:nvPr/>
            </p:nvSpPr>
            <p:spPr>
              <a:xfrm>
                <a:off x="518433" y="3727980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A17B45E-57F0-4725-89C0-3CD74A5097A3}"/>
                  </a:ext>
                </a:extLst>
              </p:cNvPr>
              <p:cNvSpPr/>
              <p:nvPr/>
            </p:nvSpPr>
            <p:spPr>
              <a:xfrm>
                <a:off x="1183821" y="3597907"/>
                <a:ext cx="3536195" cy="5927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algn="ctr" rtl="1" eaLnBrk="1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800" kern="12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مدیریت منابع انسانی قابل ویرایش می باشد</a:t>
                </a:r>
                <a:endParaRPr lang="fa-IR" sz="1600" dirty="0">
                  <a:solidFill>
                    <a:schemeClr val="accent1">
                      <a:lumMod val="50000"/>
                    </a:schemeClr>
                  </a:solidFill>
                  <a:effectLst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09D452F-25F9-4A2F-84BD-9A44714884C6}"/>
                </a:ext>
              </a:extLst>
            </p:cNvPr>
            <p:cNvGrpSpPr/>
            <p:nvPr/>
          </p:nvGrpSpPr>
          <p:grpSpPr>
            <a:xfrm>
              <a:off x="518433" y="4942149"/>
              <a:ext cx="4201583" cy="592726"/>
              <a:chOff x="518433" y="4478260"/>
              <a:chExt cx="4201583" cy="592726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4E3D015-D1E6-40C0-B820-5D2B0144652D}"/>
                  </a:ext>
                </a:extLst>
              </p:cNvPr>
              <p:cNvSpPr/>
              <p:nvPr/>
            </p:nvSpPr>
            <p:spPr>
              <a:xfrm>
                <a:off x="518433" y="4608333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7696D-0387-46E9-A420-AD2392161D95}"/>
                  </a:ext>
                </a:extLst>
              </p:cNvPr>
              <p:cNvSpPr/>
              <p:nvPr/>
            </p:nvSpPr>
            <p:spPr>
              <a:xfrm>
                <a:off x="1183821" y="4478260"/>
                <a:ext cx="3536195" cy="5927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algn="ctr" rtl="1" eaLnBrk="1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800" kern="12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مدیریت منابع انسانی قابل ویرایش می باشد</a:t>
                </a:r>
                <a:endParaRPr lang="fa-IR" sz="1600" dirty="0">
                  <a:solidFill>
                    <a:schemeClr val="accent1">
                      <a:lumMod val="50000"/>
                    </a:schemeClr>
                  </a:solidFill>
                  <a:effectLst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7D1D117-BC5C-430A-9FEB-B231E691511F}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77E8EA-5E95-41C5-8BE8-EE647DE2613A}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4482071" y="-508000"/>
            <a:ext cx="8739666" cy="8346238"/>
            <a:chOff x="4597682" y="-439156"/>
            <a:chExt cx="7594320" cy="7252450"/>
          </a:xfrm>
        </p:grpSpPr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E51BC9D-FC49-48DA-83CC-8AFDFCA561DC}"/>
              </a:ext>
            </a:extLst>
          </p:cNvPr>
          <p:cNvGrpSpPr/>
          <p:nvPr/>
        </p:nvGrpSpPr>
        <p:grpSpPr>
          <a:xfrm>
            <a:off x="11635568" y="379963"/>
            <a:ext cx="340321" cy="340321"/>
            <a:chOff x="1116392" y="531685"/>
            <a:chExt cx="530996" cy="530996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BF5EB9DE-F7B3-4476-9016-2A84E401B3A8}"/>
                </a:ext>
              </a:extLst>
            </p:cNvPr>
            <p:cNvSpPr/>
            <p:nvPr/>
          </p:nvSpPr>
          <p:spPr>
            <a:xfrm>
              <a:off x="1116392" y="531685"/>
              <a:ext cx="530996" cy="530996"/>
            </a:xfrm>
            <a:prstGeom prst="roundRect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DE112C8-FCC8-43D4-89BC-2FB94AD7EA09}"/>
                </a:ext>
              </a:extLst>
            </p:cNvPr>
            <p:cNvGrpSpPr/>
            <p:nvPr/>
          </p:nvGrpSpPr>
          <p:grpSpPr>
            <a:xfrm>
              <a:off x="1225345" y="623888"/>
              <a:ext cx="313090" cy="346590"/>
              <a:chOff x="-2198688" y="-1935162"/>
              <a:chExt cx="1157288" cy="1281111"/>
            </a:xfrm>
          </p:grpSpPr>
          <p:sp>
            <p:nvSpPr>
              <p:cNvPr id="76" name="Freeform 11">
                <a:extLst>
                  <a:ext uri="{FF2B5EF4-FFF2-40B4-BE49-F238E27FC236}">
                    <a16:creationId xmlns:a16="http://schemas.microsoft.com/office/drawing/2014/main" id="{9B686609-DBFB-44F1-9489-F78388CA1B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836738" y="-1697038"/>
                <a:ext cx="795338" cy="1042987"/>
              </a:xfrm>
              <a:custGeom>
                <a:avLst/>
                <a:gdLst>
                  <a:gd name="T0" fmla="*/ 76 w 512"/>
                  <a:gd name="T1" fmla="*/ 419 h 673"/>
                  <a:gd name="T2" fmla="*/ 79 w 512"/>
                  <a:gd name="T3" fmla="*/ 412 h 673"/>
                  <a:gd name="T4" fmla="*/ 287 w 512"/>
                  <a:gd name="T5" fmla="*/ 115 h 673"/>
                  <a:gd name="T6" fmla="*/ 294 w 512"/>
                  <a:gd name="T7" fmla="*/ 110 h 673"/>
                  <a:gd name="T8" fmla="*/ 295 w 512"/>
                  <a:gd name="T9" fmla="*/ 110 h 673"/>
                  <a:gd name="T10" fmla="*/ 299 w 512"/>
                  <a:gd name="T11" fmla="*/ 115 h 673"/>
                  <a:gd name="T12" fmla="*/ 299 w 512"/>
                  <a:gd name="T13" fmla="*/ 425 h 673"/>
                  <a:gd name="T14" fmla="*/ 83 w 512"/>
                  <a:gd name="T15" fmla="*/ 425 h 673"/>
                  <a:gd name="T16" fmla="*/ 76 w 512"/>
                  <a:gd name="T17" fmla="*/ 419 h 673"/>
                  <a:gd name="T18" fmla="*/ 304 w 512"/>
                  <a:gd name="T19" fmla="*/ 0 h 673"/>
                  <a:gd name="T20" fmla="*/ 278 w 512"/>
                  <a:gd name="T21" fmla="*/ 14 h 673"/>
                  <a:gd name="T22" fmla="*/ 11 w 512"/>
                  <a:gd name="T23" fmla="*/ 390 h 673"/>
                  <a:gd name="T24" fmla="*/ 0 w 512"/>
                  <a:gd name="T25" fmla="*/ 424 h 673"/>
                  <a:gd name="T26" fmla="*/ 0 w 512"/>
                  <a:gd name="T27" fmla="*/ 458 h 673"/>
                  <a:gd name="T28" fmla="*/ 37 w 512"/>
                  <a:gd name="T29" fmla="*/ 494 h 673"/>
                  <a:gd name="T30" fmla="*/ 298 w 512"/>
                  <a:gd name="T31" fmla="*/ 494 h 673"/>
                  <a:gd name="T32" fmla="*/ 298 w 512"/>
                  <a:gd name="T33" fmla="*/ 655 h 673"/>
                  <a:gd name="T34" fmla="*/ 313 w 512"/>
                  <a:gd name="T35" fmla="*/ 673 h 673"/>
                  <a:gd name="T36" fmla="*/ 365 w 512"/>
                  <a:gd name="T37" fmla="*/ 673 h 673"/>
                  <a:gd name="T38" fmla="*/ 381 w 512"/>
                  <a:gd name="T39" fmla="*/ 655 h 673"/>
                  <a:gd name="T40" fmla="*/ 381 w 512"/>
                  <a:gd name="T41" fmla="*/ 494 h 673"/>
                  <a:gd name="T42" fmla="*/ 494 w 512"/>
                  <a:gd name="T43" fmla="*/ 494 h 673"/>
                  <a:gd name="T44" fmla="*/ 512 w 512"/>
                  <a:gd name="T45" fmla="*/ 477 h 673"/>
                  <a:gd name="T46" fmla="*/ 512 w 512"/>
                  <a:gd name="T47" fmla="*/ 441 h 673"/>
                  <a:gd name="T48" fmla="*/ 494 w 512"/>
                  <a:gd name="T49" fmla="*/ 425 h 673"/>
                  <a:gd name="T50" fmla="*/ 381 w 512"/>
                  <a:gd name="T51" fmla="*/ 425 h 673"/>
                  <a:gd name="T52" fmla="*/ 381 w 512"/>
                  <a:gd name="T53" fmla="*/ 20 h 673"/>
                  <a:gd name="T54" fmla="*/ 357 w 512"/>
                  <a:gd name="T55" fmla="*/ 0 h 673"/>
                  <a:gd name="T56" fmla="*/ 304 w 512"/>
                  <a:gd name="T5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2" h="673">
                    <a:moveTo>
                      <a:pt x="76" y="419"/>
                    </a:moveTo>
                    <a:cubicBezTo>
                      <a:pt x="76" y="418"/>
                      <a:pt x="77" y="415"/>
                      <a:pt x="79" y="412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289" y="112"/>
                      <a:pt x="291" y="110"/>
                      <a:pt x="294" y="110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98" y="110"/>
                      <a:pt x="299" y="111"/>
                      <a:pt x="299" y="115"/>
                    </a:cubicBezTo>
                    <a:cubicBezTo>
                      <a:pt x="299" y="425"/>
                      <a:pt x="299" y="425"/>
                      <a:pt x="299" y="425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79" y="425"/>
                      <a:pt x="76" y="423"/>
                      <a:pt x="76" y="419"/>
                    </a:cubicBezTo>
                    <a:moveTo>
                      <a:pt x="304" y="0"/>
                    </a:moveTo>
                    <a:cubicBezTo>
                      <a:pt x="289" y="0"/>
                      <a:pt x="282" y="7"/>
                      <a:pt x="278" y="14"/>
                    </a:cubicBezTo>
                    <a:cubicBezTo>
                      <a:pt x="11" y="390"/>
                      <a:pt x="11" y="390"/>
                      <a:pt x="11" y="390"/>
                    </a:cubicBezTo>
                    <a:cubicBezTo>
                      <a:pt x="3" y="401"/>
                      <a:pt x="0" y="412"/>
                      <a:pt x="0" y="424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85"/>
                      <a:pt x="10" y="494"/>
                      <a:pt x="37" y="494"/>
                    </a:cubicBezTo>
                    <a:cubicBezTo>
                      <a:pt x="298" y="494"/>
                      <a:pt x="298" y="494"/>
                      <a:pt x="298" y="494"/>
                    </a:cubicBezTo>
                    <a:cubicBezTo>
                      <a:pt x="298" y="655"/>
                      <a:pt x="298" y="655"/>
                      <a:pt x="298" y="655"/>
                    </a:cubicBezTo>
                    <a:cubicBezTo>
                      <a:pt x="298" y="665"/>
                      <a:pt x="303" y="673"/>
                      <a:pt x="313" y="673"/>
                    </a:cubicBezTo>
                    <a:cubicBezTo>
                      <a:pt x="365" y="673"/>
                      <a:pt x="365" y="673"/>
                      <a:pt x="365" y="673"/>
                    </a:cubicBezTo>
                    <a:cubicBezTo>
                      <a:pt x="375" y="673"/>
                      <a:pt x="381" y="664"/>
                      <a:pt x="381" y="655"/>
                    </a:cubicBezTo>
                    <a:cubicBezTo>
                      <a:pt x="381" y="494"/>
                      <a:pt x="381" y="494"/>
                      <a:pt x="381" y="494"/>
                    </a:cubicBezTo>
                    <a:cubicBezTo>
                      <a:pt x="494" y="494"/>
                      <a:pt x="494" y="494"/>
                      <a:pt x="494" y="494"/>
                    </a:cubicBezTo>
                    <a:cubicBezTo>
                      <a:pt x="504" y="494"/>
                      <a:pt x="512" y="487"/>
                      <a:pt x="512" y="477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31"/>
                      <a:pt x="503" y="425"/>
                      <a:pt x="494" y="425"/>
                    </a:cubicBezTo>
                    <a:cubicBezTo>
                      <a:pt x="381" y="425"/>
                      <a:pt x="381" y="425"/>
                      <a:pt x="381" y="425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381" y="6"/>
                      <a:pt x="372" y="0"/>
                      <a:pt x="357" y="0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Freeform 12">
                <a:extLst>
                  <a:ext uri="{FF2B5EF4-FFF2-40B4-BE49-F238E27FC236}">
                    <a16:creationId xmlns:a16="http://schemas.microsoft.com/office/drawing/2014/main" id="{CD5E2BA3-0105-4215-ADC5-FFE0A7BF1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8688" y="-1935162"/>
                <a:ext cx="642938" cy="1001712"/>
              </a:xfrm>
              <a:custGeom>
                <a:avLst/>
                <a:gdLst>
                  <a:gd name="T0" fmla="*/ 27 w 414"/>
                  <a:gd name="T1" fmla="*/ 18 h 647"/>
                  <a:gd name="T2" fmla="*/ 9 w 414"/>
                  <a:gd name="T3" fmla="*/ 33 h 647"/>
                  <a:gd name="T4" fmla="*/ 9 w 414"/>
                  <a:gd name="T5" fmla="*/ 63 h 647"/>
                  <a:gd name="T6" fmla="*/ 24 w 414"/>
                  <a:gd name="T7" fmla="*/ 79 h 647"/>
                  <a:gd name="T8" fmla="*/ 28 w 414"/>
                  <a:gd name="T9" fmla="*/ 79 h 647"/>
                  <a:gd name="T10" fmla="*/ 192 w 414"/>
                  <a:gd name="T11" fmla="*/ 66 h 647"/>
                  <a:gd name="T12" fmla="*/ 332 w 414"/>
                  <a:gd name="T13" fmla="*/ 155 h 647"/>
                  <a:gd name="T14" fmla="*/ 236 w 414"/>
                  <a:gd name="T15" fmla="*/ 275 h 647"/>
                  <a:gd name="T16" fmla="*/ 142 w 414"/>
                  <a:gd name="T17" fmla="*/ 334 h 647"/>
                  <a:gd name="T18" fmla="*/ 0 w 414"/>
                  <a:gd name="T19" fmla="*/ 561 h 647"/>
                  <a:gd name="T20" fmla="*/ 0 w 414"/>
                  <a:gd name="T21" fmla="*/ 631 h 647"/>
                  <a:gd name="T22" fmla="*/ 19 w 414"/>
                  <a:gd name="T23" fmla="*/ 647 h 647"/>
                  <a:gd name="T24" fmla="*/ 387 w 414"/>
                  <a:gd name="T25" fmla="*/ 647 h 647"/>
                  <a:gd name="T26" fmla="*/ 406 w 414"/>
                  <a:gd name="T27" fmla="*/ 632 h 647"/>
                  <a:gd name="T28" fmla="*/ 406 w 414"/>
                  <a:gd name="T29" fmla="*/ 594 h 647"/>
                  <a:gd name="T30" fmla="*/ 387 w 414"/>
                  <a:gd name="T31" fmla="*/ 579 h 647"/>
                  <a:gd name="T32" fmla="*/ 74 w 414"/>
                  <a:gd name="T33" fmla="*/ 579 h 647"/>
                  <a:gd name="T34" fmla="*/ 74 w 414"/>
                  <a:gd name="T35" fmla="*/ 561 h 647"/>
                  <a:gd name="T36" fmla="*/ 204 w 414"/>
                  <a:gd name="T37" fmla="*/ 377 h 647"/>
                  <a:gd name="T38" fmla="*/ 294 w 414"/>
                  <a:gd name="T39" fmla="*/ 321 h 647"/>
                  <a:gd name="T40" fmla="*/ 414 w 414"/>
                  <a:gd name="T41" fmla="*/ 155 h 647"/>
                  <a:gd name="T42" fmla="*/ 192 w 414"/>
                  <a:gd name="T43" fmla="*/ 0 h 647"/>
                  <a:gd name="T44" fmla="*/ 27 w 414"/>
                  <a:gd name="T45" fmla="*/ 18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4" h="647">
                    <a:moveTo>
                      <a:pt x="27" y="18"/>
                    </a:moveTo>
                    <a:cubicBezTo>
                      <a:pt x="18" y="19"/>
                      <a:pt x="9" y="25"/>
                      <a:pt x="9" y="3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73"/>
                      <a:pt x="15" y="79"/>
                      <a:pt x="24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80" y="72"/>
                      <a:pt x="144" y="66"/>
                      <a:pt x="192" y="66"/>
                    </a:cubicBezTo>
                    <a:cubicBezTo>
                      <a:pt x="293" y="66"/>
                      <a:pt x="332" y="93"/>
                      <a:pt x="332" y="155"/>
                    </a:cubicBezTo>
                    <a:cubicBezTo>
                      <a:pt x="332" y="207"/>
                      <a:pt x="313" y="227"/>
                      <a:pt x="236" y="275"/>
                    </a:cubicBezTo>
                    <a:cubicBezTo>
                      <a:pt x="142" y="334"/>
                      <a:pt x="142" y="334"/>
                      <a:pt x="142" y="334"/>
                    </a:cubicBezTo>
                    <a:cubicBezTo>
                      <a:pt x="41" y="397"/>
                      <a:pt x="0" y="471"/>
                      <a:pt x="0" y="56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0"/>
                      <a:pt x="8" y="647"/>
                      <a:pt x="19" y="647"/>
                    </a:cubicBezTo>
                    <a:cubicBezTo>
                      <a:pt x="387" y="647"/>
                      <a:pt x="387" y="647"/>
                      <a:pt x="387" y="647"/>
                    </a:cubicBezTo>
                    <a:cubicBezTo>
                      <a:pt x="398" y="647"/>
                      <a:pt x="406" y="641"/>
                      <a:pt x="406" y="632"/>
                    </a:cubicBezTo>
                    <a:cubicBezTo>
                      <a:pt x="406" y="594"/>
                      <a:pt x="406" y="594"/>
                      <a:pt x="406" y="594"/>
                    </a:cubicBezTo>
                    <a:cubicBezTo>
                      <a:pt x="406" y="584"/>
                      <a:pt x="398" y="579"/>
                      <a:pt x="387" y="579"/>
                    </a:cubicBezTo>
                    <a:cubicBezTo>
                      <a:pt x="74" y="579"/>
                      <a:pt x="74" y="579"/>
                      <a:pt x="74" y="579"/>
                    </a:cubicBezTo>
                    <a:cubicBezTo>
                      <a:pt x="74" y="561"/>
                      <a:pt x="74" y="561"/>
                      <a:pt x="74" y="561"/>
                    </a:cubicBezTo>
                    <a:cubicBezTo>
                      <a:pt x="74" y="486"/>
                      <a:pt x="101" y="442"/>
                      <a:pt x="204" y="377"/>
                    </a:cubicBezTo>
                    <a:cubicBezTo>
                      <a:pt x="294" y="321"/>
                      <a:pt x="294" y="321"/>
                      <a:pt x="294" y="321"/>
                    </a:cubicBezTo>
                    <a:cubicBezTo>
                      <a:pt x="380" y="267"/>
                      <a:pt x="414" y="223"/>
                      <a:pt x="414" y="155"/>
                    </a:cubicBezTo>
                    <a:cubicBezTo>
                      <a:pt x="414" y="49"/>
                      <a:pt x="343" y="0"/>
                      <a:pt x="192" y="0"/>
                    </a:cubicBezTo>
                    <a:cubicBezTo>
                      <a:pt x="137" y="0"/>
                      <a:pt x="74" y="6"/>
                      <a:pt x="2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5238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470070FC-19D0-4354-9BC9-608A5DC44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C9C2C56A-C4D4-4578-84E9-27FD62603E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689985" y="3818093"/>
            <a:ext cx="2676339" cy="1066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4400" b="1" dirty="0">
                <a:solidFill>
                  <a:srgbClr val="002060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طرح منابع انسانی</a:t>
            </a:r>
            <a:endParaRPr lang="en-US" sz="4400" b="1" dirty="0">
              <a:solidFill>
                <a:srgbClr val="002060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4D15AA-4B45-41B5-A81C-97FCBF019951}"/>
              </a:ext>
            </a:extLst>
          </p:cNvPr>
          <p:cNvSpPr/>
          <p:nvPr/>
        </p:nvSpPr>
        <p:spPr>
          <a:xfrm>
            <a:off x="613092" y="5266780"/>
            <a:ext cx="2879127" cy="592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kern="1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fa-IR" sz="1600" dirty="0">
              <a:solidFill>
                <a:schemeClr val="accent1">
                  <a:lumMod val="50000"/>
                </a:schemeClr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3DD8E-0492-4A48-B06C-F87FA5CFE3C0}"/>
              </a:ext>
            </a:extLst>
          </p:cNvPr>
          <p:cNvSpPr txBox="1"/>
          <p:nvPr/>
        </p:nvSpPr>
        <p:spPr>
          <a:xfrm>
            <a:off x="863502" y="2197894"/>
            <a:ext cx="23783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en-US" sz="8000" dirty="0">
                <a:solidFill>
                  <a:srgbClr val="002060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80%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431200-8E45-4A0C-B12B-CFA1B2C53C47}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41C7FC4-FEFA-4A96-9749-9068C68611EF}"/>
              </a:ext>
            </a:extLst>
          </p:cNvPr>
          <p:cNvSpPr/>
          <p:nvPr/>
        </p:nvSpPr>
        <p:spPr>
          <a:xfrm>
            <a:off x="4115474" y="2"/>
            <a:ext cx="3961053" cy="6857998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04BA3-593E-4519-9139-4E1D86366677}"/>
              </a:ext>
            </a:extLst>
          </p:cNvPr>
          <p:cNvSpPr txBox="1"/>
          <p:nvPr/>
        </p:nvSpPr>
        <p:spPr>
          <a:xfrm>
            <a:off x="4453458" y="1356497"/>
            <a:ext cx="33369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bg1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کارکنان انگیزه می گیرند: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BB415A0-39A4-4597-926D-819C33316679}"/>
              </a:ext>
            </a:extLst>
          </p:cNvPr>
          <p:cNvGrpSpPr/>
          <p:nvPr/>
        </p:nvGrpSpPr>
        <p:grpSpPr>
          <a:xfrm flipH="1">
            <a:off x="4390334" y="2034038"/>
            <a:ext cx="3411332" cy="3827676"/>
            <a:chOff x="4711392" y="2125063"/>
            <a:chExt cx="3075333" cy="3827676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E4AB604-CF34-4776-BFF1-9AD3477F593C}"/>
                </a:ext>
              </a:extLst>
            </p:cNvPr>
            <p:cNvGrpSpPr/>
            <p:nvPr/>
          </p:nvGrpSpPr>
          <p:grpSpPr>
            <a:xfrm>
              <a:off x="4719329" y="2125063"/>
              <a:ext cx="3067396" cy="592726"/>
              <a:chOff x="5063285" y="2128413"/>
              <a:chExt cx="3067396" cy="5927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67E4A54-8A0F-43A0-AA7D-F508F05BB2EF}"/>
                  </a:ext>
                </a:extLst>
              </p:cNvPr>
              <p:cNvSpPr/>
              <p:nvPr/>
            </p:nvSpPr>
            <p:spPr>
              <a:xfrm>
                <a:off x="5642387" y="2128413"/>
                <a:ext cx="2488294" cy="5927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algn="ctr" rtl="1" eaLnBrk="1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800" kern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مدیریت منابع انسانی قابل ویرایش می باشد</a:t>
                </a:r>
                <a:endParaRPr lang="fa-IR" sz="1600" dirty="0">
                  <a:solidFill>
                    <a:schemeClr val="bg1"/>
                  </a:solidFill>
                  <a:effectLst/>
                  <a:cs typeface="B Nazanin" panose="00000400000000000000" pitchFamily="2" charset="-78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B97B3C9-EBC6-4C92-9F0A-E28F4EF7A5EA}"/>
                  </a:ext>
                </a:extLst>
              </p:cNvPr>
              <p:cNvGrpSpPr/>
              <p:nvPr/>
            </p:nvGrpSpPr>
            <p:grpSpPr>
              <a:xfrm>
                <a:off x="5063285" y="2201597"/>
                <a:ext cx="330200" cy="346075"/>
                <a:chOff x="2686050" y="2895601"/>
                <a:chExt cx="330200" cy="346075"/>
              </a:xfrm>
            </p:grpSpPr>
            <p:sp>
              <p:nvSpPr>
                <p:cNvPr id="52" name="Oval 309">
                  <a:extLst>
                    <a:ext uri="{FF2B5EF4-FFF2-40B4-BE49-F238E27FC236}">
                      <a16:creationId xmlns:a16="http://schemas.microsoft.com/office/drawing/2014/main" id="{00D7C237-71FC-445A-9F26-101C7B72A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3" name="Freeform 310">
                  <a:extLst>
                    <a:ext uri="{FF2B5EF4-FFF2-40B4-BE49-F238E27FC236}">
                      <a16:creationId xmlns:a16="http://schemas.microsoft.com/office/drawing/2014/main" id="{66875E49-12B2-4689-93D2-F6C3DFA57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4" name="Oval 311">
                  <a:extLst>
                    <a:ext uri="{FF2B5EF4-FFF2-40B4-BE49-F238E27FC236}">
                      <a16:creationId xmlns:a16="http://schemas.microsoft.com/office/drawing/2014/main" id="{79E812C8-6A14-42FA-B983-56B6F7303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5" name="Freeform 312">
                  <a:extLst>
                    <a:ext uri="{FF2B5EF4-FFF2-40B4-BE49-F238E27FC236}">
                      <a16:creationId xmlns:a16="http://schemas.microsoft.com/office/drawing/2014/main" id="{6EE140AE-95E2-42D6-8343-EED0E01B8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6" name="Oval 313">
                  <a:extLst>
                    <a:ext uri="{FF2B5EF4-FFF2-40B4-BE49-F238E27FC236}">
                      <a16:creationId xmlns:a16="http://schemas.microsoft.com/office/drawing/2014/main" id="{A91A4C56-03CB-4D67-8CD8-FC29B3A2B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7" name="Freeform 314">
                  <a:extLst>
                    <a:ext uri="{FF2B5EF4-FFF2-40B4-BE49-F238E27FC236}">
                      <a16:creationId xmlns:a16="http://schemas.microsoft.com/office/drawing/2014/main" id="{4BF4DB61-E50C-4659-B315-21BF743FF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8" name="Oval 315">
                  <a:extLst>
                    <a:ext uri="{FF2B5EF4-FFF2-40B4-BE49-F238E27FC236}">
                      <a16:creationId xmlns:a16="http://schemas.microsoft.com/office/drawing/2014/main" id="{263D783B-3857-4E55-A551-6655D8DDA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9" name="Freeform 316">
                  <a:extLst>
                    <a:ext uri="{FF2B5EF4-FFF2-40B4-BE49-F238E27FC236}">
                      <a16:creationId xmlns:a16="http://schemas.microsoft.com/office/drawing/2014/main" id="{E46D5622-D664-481B-8902-70C961FAF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" name="Oval 317">
                  <a:extLst>
                    <a:ext uri="{FF2B5EF4-FFF2-40B4-BE49-F238E27FC236}">
                      <a16:creationId xmlns:a16="http://schemas.microsoft.com/office/drawing/2014/main" id="{5BDC2AA3-8653-47C6-9CF7-2579486BF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1" name="Freeform 318">
                  <a:extLst>
                    <a:ext uri="{FF2B5EF4-FFF2-40B4-BE49-F238E27FC236}">
                      <a16:creationId xmlns:a16="http://schemas.microsoft.com/office/drawing/2014/main" id="{3A66D3FE-E235-4203-A19F-BC38BF7A6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2" name="Freeform 319">
                  <a:extLst>
                    <a:ext uri="{FF2B5EF4-FFF2-40B4-BE49-F238E27FC236}">
                      <a16:creationId xmlns:a16="http://schemas.microsoft.com/office/drawing/2014/main" id="{6C51C0E5-2DAE-4DE1-BAE4-8E0D932D9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3" name="Line 320">
                  <a:extLst>
                    <a:ext uri="{FF2B5EF4-FFF2-40B4-BE49-F238E27FC236}">
                      <a16:creationId xmlns:a16="http://schemas.microsoft.com/office/drawing/2014/main" id="{FED6DFE8-0963-48D1-9BAA-53772F0EA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F34A4EB-3F1D-46DA-8918-F39703249E85}"/>
                </a:ext>
              </a:extLst>
            </p:cNvPr>
            <p:cNvGrpSpPr/>
            <p:nvPr/>
          </p:nvGrpSpPr>
          <p:grpSpPr>
            <a:xfrm>
              <a:off x="4711392" y="3113161"/>
              <a:ext cx="3075333" cy="592726"/>
              <a:chOff x="5055348" y="2856123"/>
              <a:chExt cx="3075333" cy="5927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136D759-25F2-4CF2-9BE6-769681C37E48}"/>
                  </a:ext>
                </a:extLst>
              </p:cNvPr>
              <p:cNvGrpSpPr/>
              <p:nvPr/>
            </p:nvGrpSpPr>
            <p:grpSpPr>
              <a:xfrm>
                <a:off x="5055348" y="2929307"/>
                <a:ext cx="346075" cy="346075"/>
                <a:chOff x="3398838" y="2895601"/>
                <a:chExt cx="346075" cy="346075"/>
              </a:xfrm>
            </p:grpSpPr>
            <p:sp>
              <p:nvSpPr>
                <p:cNvPr id="16" name="Freeform 49">
                  <a:extLst>
                    <a:ext uri="{FF2B5EF4-FFF2-40B4-BE49-F238E27FC236}">
                      <a16:creationId xmlns:a16="http://schemas.microsoft.com/office/drawing/2014/main" id="{56CCB68B-57D2-49CC-B61F-363F0FF3A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838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" name="Freeform 50">
                  <a:extLst>
                    <a:ext uri="{FF2B5EF4-FFF2-40B4-BE49-F238E27FC236}">
                      <a16:creationId xmlns:a16="http://schemas.microsoft.com/office/drawing/2014/main" id="{67F96EFD-DA55-4AD5-BA45-4313C3E98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101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" name="Oval 51">
                  <a:extLst>
                    <a:ext uri="{FF2B5EF4-FFF2-40B4-BE49-F238E27FC236}">
                      <a16:creationId xmlns:a16="http://schemas.microsoft.com/office/drawing/2014/main" id="{F372C151-C001-4280-B771-9A239086C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1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" name="Freeform 52">
                  <a:extLst>
                    <a:ext uri="{FF2B5EF4-FFF2-40B4-BE49-F238E27FC236}">
                      <a16:creationId xmlns:a16="http://schemas.microsoft.com/office/drawing/2014/main" id="{D3FA7893-F8A0-4F72-ACCF-CF4CE6E4B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9001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" name="Freeform 53">
                  <a:extLst>
                    <a:ext uri="{FF2B5EF4-FFF2-40B4-BE49-F238E27FC236}">
                      <a16:creationId xmlns:a16="http://schemas.microsoft.com/office/drawing/2014/main" id="{C017CF38-81FD-491D-9BA4-35D01D4D4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1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" name="Freeform 54">
                  <a:extLst>
                    <a:ext uri="{FF2B5EF4-FFF2-40B4-BE49-F238E27FC236}">
                      <a16:creationId xmlns:a16="http://schemas.microsoft.com/office/drawing/2014/main" id="{99433936-BA1A-40A3-959B-047AFFF78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363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" name="Oval 55">
                  <a:extLst>
                    <a:ext uri="{FF2B5EF4-FFF2-40B4-BE49-F238E27FC236}">
                      <a16:creationId xmlns:a16="http://schemas.microsoft.com/office/drawing/2014/main" id="{BDA2F5A8-B23C-499E-9267-3DC7A37FA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4263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3" name="Freeform 56">
                  <a:extLst>
                    <a:ext uri="{FF2B5EF4-FFF2-40B4-BE49-F238E27FC236}">
                      <a16:creationId xmlns:a16="http://schemas.microsoft.com/office/drawing/2014/main" id="{099EF59E-5EEF-46B5-962D-A5FD94EA5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263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4" name="Freeform 57">
                  <a:extLst>
                    <a:ext uri="{FF2B5EF4-FFF2-40B4-BE49-F238E27FC236}">
                      <a16:creationId xmlns:a16="http://schemas.microsoft.com/office/drawing/2014/main" id="{FCE54361-37E3-4F52-B33F-6FAA345B4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263" y="3181351"/>
                  <a:ext cx="82550" cy="60325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5" name="Freeform 58">
                  <a:extLst>
                    <a:ext uri="{FF2B5EF4-FFF2-40B4-BE49-F238E27FC236}">
                      <a16:creationId xmlns:a16="http://schemas.microsoft.com/office/drawing/2014/main" id="{78645E47-D178-4E95-8459-77D1D8FF6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938" y="3181351"/>
                  <a:ext cx="82550" cy="60325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6" name="Oval 59">
                  <a:extLst>
                    <a:ext uri="{FF2B5EF4-FFF2-40B4-BE49-F238E27FC236}">
                      <a16:creationId xmlns:a16="http://schemas.microsoft.com/office/drawing/2014/main" id="{7854B272-51DE-4F9C-A5CA-3532EA082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426" y="3090864"/>
                  <a:ext cx="88900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7" name="Freeform 60">
                  <a:extLst>
                    <a:ext uri="{FF2B5EF4-FFF2-40B4-BE49-F238E27FC236}">
                      <a16:creationId xmlns:a16="http://schemas.microsoft.com/office/drawing/2014/main" id="{814DA909-0D02-4070-A399-CC0263BE5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426" y="3124201"/>
                  <a:ext cx="88900" cy="15875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8" name="Line 61">
                  <a:extLst>
                    <a:ext uri="{FF2B5EF4-FFF2-40B4-BE49-F238E27FC236}">
                      <a16:creationId xmlns:a16="http://schemas.microsoft.com/office/drawing/2014/main" id="{5899F489-EDA7-4EC2-826F-95D6DBC76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12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9" name="Line 62">
                  <a:extLst>
                    <a:ext uri="{FF2B5EF4-FFF2-40B4-BE49-F238E27FC236}">
                      <a16:creationId xmlns:a16="http://schemas.microsoft.com/office/drawing/2014/main" id="{83CCE497-C8F7-4970-AE29-490A81B267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44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600301E-404F-4763-892B-EE1C3109F4D3}"/>
                  </a:ext>
                </a:extLst>
              </p:cNvPr>
              <p:cNvSpPr/>
              <p:nvPr/>
            </p:nvSpPr>
            <p:spPr>
              <a:xfrm>
                <a:off x="5642387" y="2856123"/>
                <a:ext cx="2488294" cy="5927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algn="ctr" rtl="1" eaLnBrk="1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800" kern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مدیریت منابع انسانی قابل ویرایش می باشد</a:t>
                </a:r>
                <a:endParaRPr lang="fa-IR" sz="1600" dirty="0">
                  <a:solidFill>
                    <a:schemeClr val="bg1"/>
                  </a:solidFill>
                  <a:effectLst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375CECE-C8C6-426B-9A8C-EB696D69F141}"/>
                </a:ext>
              </a:extLst>
            </p:cNvPr>
            <p:cNvGrpSpPr/>
            <p:nvPr/>
          </p:nvGrpSpPr>
          <p:grpSpPr>
            <a:xfrm>
              <a:off x="4719329" y="4101260"/>
              <a:ext cx="3067396" cy="592726"/>
              <a:chOff x="5063285" y="3639850"/>
              <a:chExt cx="3067396" cy="59272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974775F-B291-4B53-B461-88835C383ED5}"/>
                  </a:ext>
                </a:extLst>
              </p:cNvPr>
              <p:cNvGrpSpPr/>
              <p:nvPr/>
            </p:nvGrpSpPr>
            <p:grpSpPr>
              <a:xfrm>
                <a:off x="5063285" y="3728115"/>
                <a:ext cx="330200" cy="315913"/>
                <a:chOff x="4127500" y="2909888"/>
                <a:chExt cx="330200" cy="315913"/>
              </a:xfrm>
            </p:grpSpPr>
            <p:sp>
              <p:nvSpPr>
                <p:cNvPr id="42" name="Oval 268">
                  <a:extLst>
                    <a:ext uri="{FF2B5EF4-FFF2-40B4-BE49-F238E27FC236}">
                      <a16:creationId xmlns:a16="http://schemas.microsoft.com/office/drawing/2014/main" id="{FE9D5F51-D5BF-438E-8442-591451564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9725" y="3060701"/>
                  <a:ext cx="76200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3" name="Freeform 269">
                  <a:extLst>
                    <a:ext uri="{FF2B5EF4-FFF2-40B4-BE49-F238E27FC236}">
                      <a16:creationId xmlns:a16="http://schemas.microsoft.com/office/drawing/2014/main" id="{4514A40D-D6F0-4AD6-9605-37581D312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3135313"/>
                  <a:ext cx="109538" cy="60325"/>
                </a:xfrm>
                <a:custGeom>
                  <a:avLst/>
                  <a:gdLst>
                    <a:gd name="T0" fmla="*/ 22 w 29"/>
                    <a:gd name="T1" fmla="*/ 16 h 16"/>
                    <a:gd name="T2" fmla="*/ 0 w 29"/>
                    <a:gd name="T3" fmla="*/ 16 h 16"/>
                    <a:gd name="T4" fmla="*/ 16 w 29"/>
                    <a:gd name="T5" fmla="*/ 0 h 16"/>
                    <a:gd name="T6" fmla="*/ 29 w 29"/>
                    <a:gd name="T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22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1" y="0"/>
                        <a:pt x="26" y="3"/>
                        <a:pt x="29" y="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" name="Oval 270">
                  <a:extLst>
                    <a:ext uri="{FF2B5EF4-FFF2-40B4-BE49-F238E27FC236}">
                      <a16:creationId xmlns:a16="http://schemas.microsoft.com/office/drawing/2014/main" id="{B605F216-E7D2-42D4-8BCF-4B68365DD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0863" y="3060701"/>
                  <a:ext cx="74613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" name="Freeform 271">
                  <a:extLst>
                    <a:ext uri="{FF2B5EF4-FFF2-40B4-BE49-F238E27FC236}">
                      <a16:creationId xmlns:a16="http://schemas.microsoft.com/office/drawing/2014/main" id="{7221B60C-9DC7-49BE-9845-B55F67481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750" y="3135313"/>
                  <a:ext cx="107950" cy="60325"/>
                </a:xfrm>
                <a:custGeom>
                  <a:avLst/>
                  <a:gdLst>
                    <a:gd name="T0" fmla="*/ 0 w 29"/>
                    <a:gd name="T1" fmla="*/ 7 h 16"/>
                    <a:gd name="T2" fmla="*/ 13 w 29"/>
                    <a:gd name="T3" fmla="*/ 0 h 16"/>
                    <a:gd name="T4" fmla="*/ 29 w 29"/>
                    <a:gd name="T5" fmla="*/ 16 h 16"/>
                    <a:gd name="T6" fmla="*/ 7 w 29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0" y="7"/>
                      </a:moveTo>
                      <a:cubicBezTo>
                        <a:pt x="3" y="3"/>
                        <a:pt x="8" y="0"/>
                        <a:pt x="13" y="0"/>
                      </a:cubicBezTo>
                      <a:cubicBezTo>
                        <a:pt x="22" y="0"/>
                        <a:pt x="29" y="7"/>
                        <a:pt x="2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" name="Oval 272">
                  <a:extLst>
                    <a:ext uri="{FF2B5EF4-FFF2-40B4-BE49-F238E27FC236}">
                      <a16:creationId xmlns:a16="http://schemas.microsoft.com/office/drawing/2014/main" id="{F7CDF7AF-4200-420D-ACFE-5F2B36CC0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0213" y="3030538"/>
                  <a:ext cx="104775" cy="1095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" name="Freeform 273">
                  <a:extLst>
                    <a:ext uri="{FF2B5EF4-FFF2-40B4-BE49-F238E27FC236}">
                      <a16:creationId xmlns:a16="http://schemas.microsoft.com/office/drawing/2014/main" id="{1A3F4268-4FB7-4106-9CDA-E5DFAC4AB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4813" y="2986088"/>
                  <a:ext cx="157163" cy="36513"/>
                </a:xfrm>
                <a:custGeom>
                  <a:avLst/>
                  <a:gdLst>
                    <a:gd name="T0" fmla="*/ 0 w 42"/>
                    <a:gd name="T1" fmla="*/ 10 h 10"/>
                    <a:gd name="T2" fmla="*/ 21 w 42"/>
                    <a:gd name="T3" fmla="*/ 0 h 10"/>
                    <a:gd name="T4" fmla="*/ 42 w 4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10">
                      <a:moveTo>
                        <a:pt x="0" y="10"/>
                      </a:moveTo>
                      <a:cubicBezTo>
                        <a:pt x="5" y="4"/>
                        <a:pt x="13" y="0"/>
                        <a:pt x="21" y="0"/>
                      </a:cubicBezTo>
                      <a:cubicBezTo>
                        <a:pt x="29" y="0"/>
                        <a:pt x="37" y="4"/>
                        <a:pt x="42" y="10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8" name="Freeform 274">
                  <a:extLst>
                    <a:ext uri="{FF2B5EF4-FFF2-40B4-BE49-F238E27FC236}">
                      <a16:creationId xmlns:a16="http://schemas.microsoft.com/office/drawing/2014/main" id="{090011F9-93DA-4E08-8197-0237F372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825" y="2947988"/>
                  <a:ext cx="211138" cy="49213"/>
                </a:xfrm>
                <a:custGeom>
                  <a:avLst/>
                  <a:gdLst>
                    <a:gd name="T0" fmla="*/ 0 w 56"/>
                    <a:gd name="T1" fmla="*/ 13 h 13"/>
                    <a:gd name="T2" fmla="*/ 28 w 56"/>
                    <a:gd name="T3" fmla="*/ 0 h 13"/>
                    <a:gd name="T4" fmla="*/ 56 w 56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3">
                      <a:moveTo>
                        <a:pt x="0" y="13"/>
                      </a:moveTo>
                      <a:cubicBezTo>
                        <a:pt x="7" y="5"/>
                        <a:pt x="17" y="0"/>
                        <a:pt x="28" y="0"/>
                      </a:cubicBezTo>
                      <a:cubicBezTo>
                        <a:pt x="39" y="0"/>
                        <a:pt x="49" y="5"/>
                        <a:pt x="56" y="13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9" name="Freeform 275">
                  <a:extLst>
                    <a:ext uri="{FF2B5EF4-FFF2-40B4-BE49-F238E27FC236}">
                      <a16:creationId xmlns:a16="http://schemas.microsoft.com/office/drawing/2014/main" id="{832AB0A3-F36E-4927-8E0D-E0C36586B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7663" y="2909888"/>
                  <a:ext cx="269875" cy="63500"/>
                </a:xfrm>
                <a:custGeom>
                  <a:avLst/>
                  <a:gdLst>
                    <a:gd name="T0" fmla="*/ 0 w 72"/>
                    <a:gd name="T1" fmla="*/ 17 h 17"/>
                    <a:gd name="T2" fmla="*/ 36 w 72"/>
                    <a:gd name="T3" fmla="*/ 0 h 17"/>
                    <a:gd name="T4" fmla="*/ 72 w 72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7">
                      <a:moveTo>
                        <a:pt x="0" y="17"/>
                      </a:moveTo>
                      <a:cubicBezTo>
                        <a:pt x="8" y="7"/>
                        <a:pt x="21" y="0"/>
                        <a:pt x="36" y="0"/>
                      </a:cubicBezTo>
                      <a:cubicBezTo>
                        <a:pt x="51" y="0"/>
                        <a:pt x="64" y="7"/>
                        <a:pt x="72" y="1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0" name="Freeform 276">
                  <a:extLst>
                    <a:ext uri="{FF2B5EF4-FFF2-40B4-BE49-F238E27FC236}">
                      <a16:creationId xmlns:a16="http://schemas.microsoft.com/office/drawing/2014/main" id="{69185BBE-8B01-4042-9127-5E91F9AA4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875" y="3140076"/>
                  <a:ext cx="173038" cy="85725"/>
                </a:xfrm>
                <a:custGeom>
                  <a:avLst/>
                  <a:gdLst>
                    <a:gd name="T0" fmla="*/ 46 w 46"/>
                    <a:gd name="T1" fmla="*/ 23 h 23"/>
                    <a:gd name="T2" fmla="*/ 0 w 46"/>
                    <a:gd name="T3" fmla="*/ 23 h 23"/>
                    <a:gd name="T4" fmla="*/ 23 w 46"/>
                    <a:gd name="T5" fmla="*/ 0 h 23"/>
                    <a:gd name="T6" fmla="*/ 46 w 46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3">
                      <a:moveTo>
                        <a:pt x="46" y="23"/>
                      </a:move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0"/>
                        <a:pt x="10" y="0"/>
                        <a:pt x="23" y="0"/>
                      </a:cubicBezTo>
                      <a:cubicBezTo>
                        <a:pt x="36" y="0"/>
                        <a:pt x="46" y="10"/>
                        <a:pt x="46" y="23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E16F25-9A73-4F49-8593-4DDEE2A8AB5D}"/>
                  </a:ext>
                </a:extLst>
              </p:cNvPr>
              <p:cNvSpPr/>
              <p:nvPr/>
            </p:nvSpPr>
            <p:spPr>
              <a:xfrm>
                <a:off x="5642387" y="3639850"/>
                <a:ext cx="2488294" cy="5927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algn="ctr" rtl="1" eaLnBrk="1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800" kern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مدیریت منابع انسانی قابل ویرایش می باشد</a:t>
                </a:r>
                <a:endParaRPr lang="fa-IR" sz="1600" dirty="0">
                  <a:solidFill>
                    <a:schemeClr val="bg1"/>
                  </a:solidFill>
                  <a:effectLst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7DB03EE-BB00-488A-B451-6DF7DA5AC981}"/>
                </a:ext>
              </a:extLst>
            </p:cNvPr>
            <p:cNvGrpSpPr/>
            <p:nvPr/>
          </p:nvGrpSpPr>
          <p:grpSpPr>
            <a:xfrm>
              <a:off x="4712185" y="5089358"/>
              <a:ext cx="3074540" cy="592726"/>
              <a:chOff x="5056141" y="4560242"/>
              <a:chExt cx="3074540" cy="59272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FED15E3-F2A7-469C-B628-611921767E34}"/>
                  </a:ext>
                </a:extLst>
              </p:cNvPr>
              <p:cNvGrpSpPr/>
              <p:nvPr/>
            </p:nvGrpSpPr>
            <p:grpSpPr>
              <a:xfrm>
                <a:off x="5056141" y="4633426"/>
                <a:ext cx="344488" cy="346075"/>
                <a:chOff x="4841875" y="2895601"/>
                <a:chExt cx="344488" cy="346075"/>
              </a:xfrm>
            </p:grpSpPr>
            <p:sp>
              <p:nvSpPr>
                <p:cNvPr id="31" name="Freeform 258">
                  <a:extLst>
                    <a:ext uri="{FF2B5EF4-FFF2-40B4-BE49-F238E27FC236}">
                      <a16:creationId xmlns:a16="http://schemas.microsoft.com/office/drawing/2014/main" id="{66F1D3E8-8C01-4B14-8A55-CA0D33656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6488" y="2895601"/>
                  <a:ext cx="195263" cy="195263"/>
                </a:xfrm>
                <a:custGeom>
                  <a:avLst/>
                  <a:gdLst>
                    <a:gd name="T0" fmla="*/ 52 w 52"/>
                    <a:gd name="T1" fmla="*/ 26 h 52"/>
                    <a:gd name="T2" fmla="*/ 26 w 52"/>
                    <a:gd name="T3" fmla="*/ 52 h 52"/>
                    <a:gd name="T4" fmla="*/ 0 w 52"/>
                    <a:gd name="T5" fmla="*/ 25 h 52"/>
                    <a:gd name="T6" fmla="*/ 25 w 52"/>
                    <a:gd name="T7" fmla="*/ 0 h 52"/>
                    <a:gd name="T8" fmla="*/ 26 w 52"/>
                    <a:gd name="T9" fmla="*/ 0 h 52"/>
                    <a:gd name="T10" fmla="*/ 52 w 52"/>
                    <a:gd name="T11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2">
                      <a:moveTo>
                        <a:pt x="52" y="26"/>
                      </a:moveTo>
                      <a:cubicBezTo>
                        <a:pt x="52" y="40"/>
                        <a:pt x="40" y="52"/>
                        <a:pt x="26" y="52"/>
                      </a:cubicBezTo>
                      <a:cubicBezTo>
                        <a:pt x="12" y="52"/>
                        <a:pt x="0" y="40"/>
                        <a:pt x="0" y="25"/>
                      </a:cubicBezTo>
                      <a:cubicBezTo>
                        <a:pt x="0" y="11"/>
                        <a:pt x="11" y="1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40" y="0"/>
                        <a:pt x="52" y="11"/>
                        <a:pt x="52" y="26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2" name="Freeform 259">
                  <a:extLst>
                    <a:ext uri="{FF2B5EF4-FFF2-40B4-BE49-F238E27FC236}">
                      <a16:creationId xmlns:a16="http://schemas.microsoft.com/office/drawing/2014/main" id="{C7E4337D-67E8-477B-8284-B0579D016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7763" y="2895601"/>
                  <a:ext cx="52388" cy="195263"/>
                </a:xfrm>
                <a:custGeom>
                  <a:avLst/>
                  <a:gdLst>
                    <a:gd name="T0" fmla="*/ 14 w 14"/>
                    <a:gd name="T1" fmla="*/ 0 h 52"/>
                    <a:gd name="T2" fmla="*/ 14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14" y="0"/>
                      </a:moveTo>
                      <a:cubicBezTo>
                        <a:pt x="0" y="15"/>
                        <a:pt x="0" y="34"/>
                        <a:pt x="14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3" name="Freeform 260">
                  <a:extLst>
                    <a:ext uri="{FF2B5EF4-FFF2-40B4-BE49-F238E27FC236}">
                      <a16:creationId xmlns:a16="http://schemas.microsoft.com/office/drawing/2014/main" id="{C2AF1AB5-D96A-4C19-BE80-2C8A0736E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8088" y="2895601"/>
                  <a:ext cx="52388" cy="195263"/>
                </a:xfrm>
                <a:custGeom>
                  <a:avLst/>
                  <a:gdLst>
                    <a:gd name="T0" fmla="*/ 0 w 14"/>
                    <a:gd name="T1" fmla="*/ 0 h 52"/>
                    <a:gd name="T2" fmla="*/ 0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0" y="0"/>
                      </a:moveTo>
                      <a:cubicBezTo>
                        <a:pt x="14" y="15"/>
                        <a:pt x="14" y="34"/>
                        <a:pt x="0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4" name="Line 261">
                  <a:extLst>
                    <a:ext uri="{FF2B5EF4-FFF2-40B4-BE49-F238E27FC236}">
                      <a16:creationId xmlns:a16="http://schemas.microsoft.com/office/drawing/2014/main" id="{FF7B7042-5F74-4182-89DF-79E95F0748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3044826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5" name="Line 262">
                  <a:extLst>
                    <a:ext uri="{FF2B5EF4-FFF2-40B4-BE49-F238E27FC236}">
                      <a16:creationId xmlns:a16="http://schemas.microsoft.com/office/drawing/2014/main" id="{6D40A249-C0DF-492C-98A0-5563396CED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2940051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6" name="Line 263">
                  <a:extLst>
                    <a:ext uri="{FF2B5EF4-FFF2-40B4-BE49-F238E27FC236}">
                      <a16:creationId xmlns:a16="http://schemas.microsoft.com/office/drawing/2014/main" id="{0424966D-2E93-463D-925D-8EC1314AA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6488" y="2992438"/>
                  <a:ext cx="195263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7" name="Oval 264">
                  <a:extLst>
                    <a:ext uri="{FF2B5EF4-FFF2-40B4-BE49-F238E27FC236}">
                      <a16:creationId xmlns:a16="http://schemas.microsoft.com/office/drawing/2014/main" id="{A2027076-84C0-41AA-ABE6-E182664DD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4100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8" name="Oval 265">
                  <a:extLst>
                    <a:ext uri="{FF2B5EF4-FFF2-40B4-BE49-F238E27FC236}">
                      <a16:creationId xmlns:a16="http://schemas.microsoft.com/office/drawing/2014/main" id="{34911030-E1C4-47C6-B878-AB9504619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9" name="Oval 266">
                  <a:extLst>
                    <a:ext uri="{FF2B5EF4-FFF2-40B4-BE49-F238E27FC236}">
                      <a16:creationId xmlns:a16="http://schemas.microsoft.com/office/drawing/2014/main" id="{872A828C-C960-409B-BA85-F3FA58C58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9525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0" name="Freeform 267">
                  <a:extLst>
                    <a:ext uri="{FF2B5EF4-FFF2-40B4-BE49-F238E27FC236}">
                      <a16:creationId xmlns:a16="http://schemas.microsoft.com/office/drawing/2014/main" id="{111031BF-F147-4673-B7D2-BAB9FDE01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1875" y="3181351"/>
                  <a:ext cx="344488" cy="60325"/>
                </a:xfrm>
                <a:custGeom>
                  <a:avLst/>
                  <a:gdLst>
                    <a:gd name="T0" fmla="*/ 76 w 92"/>
                    <a:gd name="T1" fmla="*/ 0 h 16"/>
                    <a:gd name="T2" fmla="*/ 61 w 92"/>
                    <a:gd name="T3" fmla="*/ 11 h 16"/>
                    <a:gd name="T4" fmla="*/ 46 w 92"/>
                    <a:gd name="T5" fmla="*/ 0 h 16"/>
                    <a:gd name="T6" fmla="*/ 31 w 92"/>
                    <a:gd name="T7" fmla="*/ 11 h 16"/>
                    <a:gd name="T8" fmla="*/ 16 w 92"/>
                    <a:gd name="T9" fmla="*/ 0 h 16"/>
                    <a:gd name="T10" fmla="*/ 0 w 92"/>
                    <a:gd name="T11" fmla="*/ 16 h 16"/>
                    <a:gd name="T12" fmla="*/ 92 w 92"/>
                    <a:gd name="T13" fmla="*/ 16 h 16"/>
                    <a:gd name="T14" fmla="*/ 76 w 9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6">
                      <a:moveTo>
                        <a:pt x="76" y="0"/>
                      </a:moveTo>
                      <a:cubicBezTo>
                        <a:pt x="69" y="0"/>
                        <a:pt x="63" y="4"/>
                        <a:pt x="61" y="11"/>
                      </a:cubicBezTo>
                      <a:cubicBezTo>
                        <a:pt x="59" y="4"/>
                        <a:pt x="53" y="0"/>
                        <a:pt x="46" y="0"/>
                      </a:cubicBezTo>
                      <a:cubicBezTo>
                        <a:pt x="39" y="0"/>
                        <a:pt x="33" y="4"/>
                        <a:pt x="31" y="11"/>
                      </a:cubicBez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92" y="16"/>
                        <a:pt x="92" y="16"/>
                        <a:pt x="92" y="16"/>
                      </a:cubicBezTo>
                      <a:cubicBezTo>
                        <a:pt x="92" y="8"/>
                        <a:pt x="85" y="0"/>
                        <a:pt x="76" y="0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/>
                  <a:endParaRPr lang="id-ID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482C2C4-A83F-481A-A4DA-8A5D9AD7A680}"/>
                  </a:ext>
                </a:extLst>
              </p:cNvPr>
              <p:cNvSpPr/>
              <p:nvPr/>
            </p:nvSpPr>
            <p:spPr>
              <a:xfrm>
                <a:off x="5642387" y="4560242"/>
                <a:ext cx="2488294" cy="5927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algn="ctr" rtl="1" eaLnBrk="1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1800" kern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مدیریت منابع انسانی قابل ویرایش می باشد</a:t>
                </a:r>
                <a:endParaRPr lang="fa-IR" sz="1600" dirty="0">
                  <a:solidFill>
                    <a:schemeClr val="bg1"/>
                  </a:solidFill>
                  <a:effectLst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B86711-61B6-4E9F-94FC-7E4E4C2AFDBB}"/>
                </a:ext>
              </a:extLst>
            </p:cNvPr>
            <p:cNvGrpSpPr/>
            <p:nvPr/>
          </p:nvGrpSpPr>
          <p:grpSpPr>
            <a:xfrm>
              <a:off x="4721542" y="2742223"/>
              <a:ext cx="2998053" cy="246221"/>
              <a:chOff x="4721542" y="2734320"/>
              <a:chExt cx="2998053" cy="24622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AF81162-F8E5-4429-8E39-AF70CBB53233}"/>
                  </a:ext>
                </a:extLst>
              </p:cNvPr>
              <p:cNvGrpSpPr/>
              <p:nvPr/>
            </p:nvGrpSpPr>
            <p:grpSpPr>
              <a:xfrm>
                <a:off x="5298431" y="2813132"/>
                <a:ext cx="2421164" cy="88596"/>
                <a:chOff x="4674462" y="2940354"/>
                <a:chExt cx="3045133" cy="81030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46F7D42-7783-4AA6-ADD6-AB6D2DF05CAF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0A78528F-E9CB-4B99-BD4F-A6AE016C76C8}"/>
                    </a:ext>
                  </a:extLst>
                </p:cNvPr>
                <p:cNvSpPr/>
                <p:nvPr/>
              </p:nvSpPr>
              <p:spPr>
                <a:xfrm>
                  <a:off x="4674463" y="2940354"/>
                  <a:ext cx="1834287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BE1CF42-34AD-45F7-9BB7-06D7FDE081B7}"/>
                  </a:ext>
                </a:extLst>
              </p:cNvPr>
              <p:cNvSpPr/>
              <p:nvPr/>
            </p:nvSpPr>
            <p:spPr>
              <a:xfrm>
                <a:off x="4721542" y="2734320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 rtl="1"/>
                <a:r>
                  <a:rPr lang="id-ID" sz="1600" i="1" dirty="0">
                    <a:solidFill>
                      <a:schemeClr val="bg1"/>
                    </a:solidFill>
                    <a:latin typeface="+mj-lt"/>
                    <a:cs typeface="B Nazanin" panose="00000400000000000000" pitchFamily="2" charset="-78"/>
                  </a:rPr>
                  <a:t>65%</a:t>
                </a:r>
                <a:endParaRPr lang="en-US" sz="1600" i="1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F17230-3C6B-4C60-8575-90C979038AC0}"/>
                </a:ext>
              </a:extLst>
            </p:cNvPr>
            <p:cNvGrpSpPr/>
            <p:nvPr/>
          </p:nvGrpSpPr>
          <p:grpSpPr>
            <a:xfrm>
              <a:off x="4721542" y="3730321"/>
              <a:ext cx="2998053" cy="246221"/>
              <a:chOff x="4721542" y="3848257"/>
              <a:chExt cx="2998053" cy="246221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19E0996D-AF4A-4FFB-A88F-2FEE0A9EDCD2}"/>
                  </a:ext>
                </a:extLst>
              </p:cNvPr>
              <p:cNvGrpSpPr/>
              <p:nvPr/>
            </p:nvGrpSpPr>
            <p:grpSpPr>
              <a:xfrm>
                <a:off x="5298431" y="3927069"/>
                <a:ext cx="2421164" cy="88596"/>
                <a:chOff x="4674462" y="2940354"/>
                <a:chExt cx="3045133" cy="81030"/>
              </a:xfrm>
            </p:grpSpPr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214774FE-1FFD-4D64-8A37-76CB44EB021C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CCFD5BBD-3EB8-4D70-947E-F5AFBFF96EC0}"/>
                    </a:ext>
                  </a:extLst>
                </p:cNvPr>
                <p:cNvSpPr/>
                <p:nvPr/>
              </p:nvSpPr>
              <p:spPr>
                <a:xfrm>
                  <a:off x="4674465" y="2940354"/>
                  <a:ext cx="1569155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C76473C-D689-4828-A3C2-DBFA64DB3596}"/>
                  </a:ext>
                </a:extLst>
              </p:cNvPr>
              <p:cNvSpPr/>
              <p:nvPr/>
            </p:nvSpPr>
            <p:spPr>
              <a:xfrm>
                <a:off x="4721542" y="3848257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 rtl="1"/>
                <a:r>
                  <a:rPr lang="id-ID" sz="1600" i="1" dirty="0">
                    <a:solidFill>
                      <a:schemeClr val="bg1"/>
                    </a:solidFill>
                    <a:latin typeface="+mj-lt"/>
                    <a:cs typeface="B Nazanin" panose="00000400000000000000" pitchFamily="2" charset="-78"/>
                  </a:rPr>
                  <a:t>50%</a:t>
                </a:r>
                <a:endParaRPr lang="en-US" sz="1600" i="1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04189C-E133-4D62-9D02-29130FCCC123}"/>
                </a:ext>
              </a:extLst>
            </p:cNvPr>
            <p:cNvGrpSpPr/>
            <p:nvPr/>
          </p:nvGrpSpPr>
          <p:grpSpPr>
            <a:xfrm>
              <a:off x="4721542" y="4718420"/>
              <a:ext cx="2998053" cy="246221"/>
              <a:chOff x="4721542" y="4753566"/>
              <a:chExt cx="2998053" cy="246221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FBA54A74-91C7-4A8E-8256-29CECA65EBE5}"/>
                  </a:ext>
                </a:extLst>
              </p:cNvPr>
              <p:cNvGrpSpPr/>
              <p:nvPr/>
            </p:nvGrpSpPr>
            <p:grpSpPr>
              <a:xfrm>
                <a:off x="5298431" y="4832378"/>
                <a:ext cx="2421164" cy="88596"/>
                <a:chOff x="4674462" y="2940354"/>
                <a:chExt cx="3045133" cy="81030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BAF05105-E146-4A76-80BC-D132339D80CC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C85F8D48-F497-4FF4-86A4-A306F3F0ED91}"/>
                    </a:ext>
                  </a:extLst>
                </p:cNvPr>
                <p:cNvSpPr/>
                <p:nvPr/>
              </p:nvSpPr>
              <p:spPr>
                <a:xfrm>
                  <a:off x="4674463" y="2940354"/>
                  <a:ext cx="2392762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 dirty="0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C35B425-E17C-46A6-BC1C-89C34E2B336C}"/>
                  </a:ext>
                </a:extLst>
              </p:cNvPr>
              <p:cNvSpPr/>
              <p:nvPr/>
            </p:nvSpPr>
            <p:spPr>
              <a:xfrm>
                <a:off x="4721542" y="4753566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 rtl="1"/>
                <a:r>
                  <a:rPr lang="id-ID" sz="1600" i="1" dirty="0">
                    <a:solidFill>
                      <a:schemeClr val="bg1"/>
                    </a:solidFill>
                    <a:latin typeface="+mj-lt"/>
                    <a:cs typeface="B Nazanin" panose="00000400000000000000" pitchFamily="2" charset="-78"/>
                  </a:rPr>
                  <a:t>80%</a:t>
                </a:r>
                <a:endParaRPr lang="en-US" sz="1600" i="1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413DCC-904B-4563-90F1-A5A71C657368}"/>
                </a:ext>
              </a:extLst>
            </p:cNvPr>
            <p:cNvGrpSpPr/>
            <p:nvPr/>
          </p:nvGrpSpPr>
          <p:grpSpPr>
            <a:xfrm>
              <a:off x="4721542" y="5706518"/>
              <a:ext cx="2998053" cy="246221"/>
              <a:chOff x="4721542" y="5706518"/>
              <a:chExt cx="2998053" cy="246221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C7ADDD0C-4947-4DFD-8604-1C7FC185D6F1}"/>
                  </a:ext>
                </a:extLst>
              </p:cNvPr>
              <p:cNvGrpSpPr/>
              <p:nvPr/>
            </p:nvGrpSpPr>
            <p:grpSpPr>
              <a:xfrm>
                <a:off x="5298431" y="5785330"/>
                <a:ext cx="2421164" cy="88596"/>
                <a:chOff x="4674462" y="2940354"/>
                <a:chExt cx="3045133" cy="81030"/>
              </a:xfrm>
            </p:grpSpPr>
            <p:sp>
              <p:nvSpPr>
                <p:cNvPr id="88" name="Rectangle: Rounded Corners 87">
                  <a:extLst>
                    <a:ext uri="{FF2B5EF4-FFF2-40B4-BE49-F238E27FC236}">
                      <a16:creationId xmlns:a16="http://schemas.microsoft.com/office/drawing/2014/main" id="{3EE0ED0C-1321-4AB3-B03A-B7AD85571E6C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89" name="Rectangle: Rounded Corners 88">
                  <a:extLst>
                    <a:ext uri="{FF2B5EF4-FFF2-40B4-BE49-F238E27FC236}">
                      <a16:creationId xmlns:a16="http://schemas.microsoft.com/office/drawing/2014/main" id="{4409F7EA-DE17-4C15-80F3-78361F8366BE}"/>
                    </a:ext>
                  </a:extLst>
                </p:cNvPr>
                <p:cNvSpPr/>
                <p:nvPr/>
              </p:nvSpPr>
              <p:spPr>
                <a:xfrm>
                  <a:off x="4674465" y="2940354"/>
                  <a:ext cx="949205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 dirty="0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01B8DB-BADB-4084-8CD6-6CEEA620099A}"/>
                  </a:ext>
                </a:extLst>
              </p:cNvPr>
              <p:cNvSpPr/>
              <p:nvPr/>
            </p:nvSpPr>
            <p:spPr>
              <a:xfrm>
                <a:off x="4721542" y="5706518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 rtl="1"/>
                <a:r>
                  <a:rPr lang="id-ID" sz="1600" i="1" dirty="0">
                    <a:solidFill>
                      <a:schemeClr val="bg1"/>
                    </a:solidFill>
                    <a:latin typeface="+mj-lt"/>
                    <a:cs typeface="B Nazanin" panose="00000400000000000000" pitchFamily="2" charset="-78"/>
                  </a:rPr>
                  <a:t>35%</a:t>
                </a:r>
                <a:endParaRPr lang="en-US" sz="1600" i="1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4AEDC0-6B1D-4A3D-860D-83756CC387D3}"/>
              </a:ext>
            </a:extLst>
          </p:cNvPr>
          <p:cNvGrpSpPr/>
          <p:nvPr/>
        </p:nvGrpSpPr>
        <p:grpSpPr>
          <a:xfrm>
            <a:off x="8446733" y="1300476"/>
            <a:ext cx="3047138" cy="4664643"/>
            <a:chOff x="8462691" y="1300476"/>
            <a:chExt cx="3047138" cy="4664643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AECCF3F-B2FA-4F0A-96EE-B54207D66547}"/>
                </a:ext>
              </a:extLst>
            </p:cNvPr>
            <p:cNvSpPr txBox="1"/>
            <p:nvPr/>
          </p:nvSpPr>
          <p:spPr>
            <a:xfrm>
              <a:off x="8462691" y="1300476"/>
              <a:ext cx="304713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استراتژی منابع انسانی: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DAD2E5F-3DBB-47BA-B90E-DDB45972B6AF}"/>
                </a:ext>
              </a:extLst>
            </p:cNvPr>
            <p:cNvSpPr/>
            <p:nvPr/>
          </p:nvSpPr>
          <p:spPr>
            <a:xfrm>
              <a:off x="8483139" y="2034038"/>
              <a:ext cx="2975669" cy="5927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algn="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1800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منابع انسانی قابل ویرایش می باشد</a:t>
              </a:r>
              <a:endParaRPr lang="fa-IR" sz="1600" dirty="0">
                <a:solidFill>
                  <a:schemeClr val="accent1">
                    <a:lumMod val="50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6650A66-75C3-4933-AFC0-6AB58DFE89D9}"/>
                </a:ext>
              </a:extLst>
            </p:cNvPr>
            <p:cNvSpPr txBox="1"/>
            <p:nvPr/>
          </p:nvSpPr>
          <p:spPr>
            <a:xfrm>
              <a:off x="8462691" y="2899706"/>
              <a:ext cx="30471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استراتژی منابع انسانی:
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D1F5E0B-9D11-43FF-9946-9B61EF9D6E88}"/>
                </a:ext>
              </a:extLst>
            </p:cNvPr>
            <p:cNvSpPr/>
            <p:nvPr/>
          </p:nvSpPr>
          <p:spPr>
            <a:xfrm>
              <a:off x="8483139" y="3633268"/>
              <a:ext cx="2975669" cy="5927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algn="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1800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منابع انسانی قابل ویرایش می باشد</a:t>
              </a:r>
              <a:endParaRPr lang="fa-IR" sz="1600" dirty="0">
                <a:solidFill>
                  <a:schemeClr val="accent1">
                    <a:lumMod val="50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BACDD99-66AF-423B-B714-10B1BD09EBE4}"/>
                </a:ext>
              </a:extLst>
            </p:cNvPr>
            <p:cNvSpPr txBox="1"/>
            <p:nvPr/>
          </p:nvSpPr>
          <p:spPr>
            <a:xfrm>
              <a:off x="8462691" y="4638831"/>
              <a:ext cx="30471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استراتژی منابع انسانی:
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6D9691D-4606-4981-97A5-3BEAC7F0804E}"/>
                </a:ext>
              </a:extLst>
            </p:cNvPr>
            <p:cNvSpPr/>
            <p:nvPr/>
          </p:nvSpPr>
          <p:spPr>
            <a:xfrm>
              <a:off x="8483139" y="5372393"/>
              <a:ext cx="2975669" cy="5927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algn="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1800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منابع انسانی قابل ویرایش می باشد</a:t>
              </a:r>
              <a:endParaRPr lang="fa-IR" sz="1600" dirty="0">
                <a:solidFill>
                  <a:schemeClr val="accent1">
                    <a:lumMod val="50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385043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2651992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9692298-830B-4EE7-93E2-52AD04A6B15B}"/>
              </a:ext>
            </a:extLst>
          </p:cNvPr>
          <p:cNvGrpSpPr/>
          <p:nvPr/>
        </p:nvGrpSpPr>
        <p:grpSpPr>
          <a:xfrm>
            <a:off x="11635568" y="379963"/>
            <a:ext cx="340321" cy="340321"/>
            <a:chOff x="1116392" y="531685"/>
            <a:chExt cx="530996" cy="530996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1F19690E-5A4A-44F9-B9A7-7B82821B3DF1}"/>
                </a:ext>
              </a:extLst>
            </p:cNvPr>
            <p:cNvSpPr/>
            <p:nvPr/>
          </p:nvSpPr>
          <p:spPr>
            <a:xfrm>
              <a:off x="1116392" y="531685"/>
              <a:ext cx="530996" cy="530996"/>
            </a:xfrm>
            <a:prstGeom prst="roundRect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5109BE6-F1A8-4C26-B0A3-7386932FF361}"/>
                </a:ext>
              </a:extLst>
            </p:cNvPr>
            <p:cNvGrpSpPr/>
            <p:nvPr/>
          </p:nvGrpSpPr>
          <p:grpSpPr>
            <a:xfrm>
              <a:off x="1225345" y="623888"/>
              <a:ext cx="313090" cy="346590"/>
              <a:chOff x="-2198688" y="-1935162"/>
              <a:chExt cx="1157288" cy="1281111"/>
            </a:xfrm>
          </p:grpSpPr>
          <p:sp>
            <p:nvSpPr>
              <p:cNvPr id="127" name="Freeform 11">
                <a:extLst>
                  <a:ext uri="{FF2B5EF4-FFF2-40B4-BE49-F238E27FC236}">
                    <a16:creationId xmlns:a16="http://schemas.microsoft.com/office/drawing/2014/main" id="{96751709-6779-4ECD-B905-6C19CB8D1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836738" y="-1697038"/>
                <a:ext cx="795338" cy="1042987"/>
              </a:xfrm>
              <a:custGeom>
                <a:avLst/>
                <a:gdLst>
                  <a:gd name="T0" fmla="*/ 76 w 512"/>
                  <a:gd name="T1" fmla="*/ 419 h 673"/>
                  <a:gd name="T2" fmla="*/ 79 w 512"/>
                  <a:gd name="T3" fmla="*/ 412 h 673"/>
                  <a:gd name="T4" fmla="*/ 287 w 512"/>
                  <a:gd name="T5" fmla="*/ 115 h 673"/>
                  <a:gd name="T6" fmla="*/ 294 w 512"/>
                  <a:gd name="T7" fmla="*/ 110 h 673"/>
                  <a:gd name="T8" fmla="*/ 295 w 512"/>
                  <a:gd name="T9" fmla="*/ 110 h 673"/>
                  <a:gd name="T10" fmla="*/ 299 w 512"/>
                  <a:gd name="T11" fmla="*/ 115 h 673"/>
                  <a:gd name="T12" fmla="*/ 299 w 512"/>
                  <a:gd name="T13" fmla="*/ 425 h 673"/>
                  <a:gd name="T14" fmla="*/ 83 w 512"/>
                  <a:gd name="T15" fmla="*/ 425 h 673"/>
                  <a:gd name="T16" fmla="*/ 76 w 512"/>
                  <a:gd name="T17" fmla="*/ 419 h 673"/>
                  <a:gd name="T18" fmla="*/ 304 w 512"/>
                  <a:gd name="T19" fmla="*/ 0 h 673"/>
                  <a:gd name="T20" fmla="*/ 278 w 512"/>
                  <a:gd name="T21" fmla="*/ 14 h 673"/>
                  <a:gd name="T22" fmla="*/ 11 w 512"/>
                  <a:gd name="T23" fmla="*/ 390 h 673"/>
                  <a:gd name="T24" fmla="*/ 0 w 512"/>
                  <a:gd name="T25" fmla="*/ 424 h 673"/>
                  <a:gd name="T26" fmla="*/ 0 w 512"/>
                  <a:gd name="T27" fmla="*/ 458 h 673"/>
                  <a:gd name="T28" fmla="*/ 37 w 512"/>
                  <a:gd name="T29" fmla="*/ 494 h 673"/>
                  <a:gd name="T30" fmla="*/ 298 w 512"/>
                  <a:gd name="T31" fmla="*/ 494 h 673"/>
                  <a:gd name="T32" fmla="*/ 298 w 512"/>
                  <a:gd name="T33" fmla="*/ 655 h 673"/>
                  <a:gd name="T34" fmla="*/ 313 w 512"/>
                  <a:gd name="T35" fmla="*/ 673 h 673"/>
                  <a:gd name="T36" fmla="*/ 365 w 512"/>
                  <a:gd name="T37" fmla="*/ 673 h 673"/>
                  <a:gd name="T38" fmla="*/ 381 w 512"/>
                  <a:gd name="T39" fmla="*/ 655 h 673"/>
                  <a:gd name="T40" fmla="*/ 381 w 512"/>
                  <a:gd name="T41" fmla="*/ 494 h 673"/>
                  <a:gd name="T42" fmla="*/ 494 w 512"/>
                  <a:gd name="T43" fmla="*/ 494 h 673"/>
                  <a:gd name="T44" fmla="*/ 512 w 512"/>
                  <a:gd name="T45" fmla="*/ 477 h 673"/>
                  <a:gd name="T46" fmla="*/ 512 w 512"/>
                  <a:gd name="T47" fmla="*/ 441 h 673"/>
                  <a:gd name="T48" fmla="*/ 494 w 512"/>
                  <a:gd name="T49" fmla="*/ 425 h 673"/>
                  <a:gd name="T50" fmla="*/ 381 w 512"/>
                  <a:gd name="T51" fmla="*/ 425 h 673"/>
                  <a:gd name="T52" fmla="*/ 381 w 512"/>
                  <a:gd name="T53" fmla="*/ 20 h 673"/>
                  <a:gd name="T54" fmla="*/ 357 w 512"/>
                  <a:gd name="T55" fmla="*/ 0 h 673"/>
                  <a:gd name="T56" fmla="*/ 304 w 512"/>
                  <a:gd name="T5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2" h="673">
                    <a:moveTo>
                      <a:pt x="76" y="419"/>
                    </a:moveTo>
                    <a:cubicBezTo>
                      <a:pt x="76" y="418"/>
                      <a:pt x="77" y="415"/>
                      <a:pt x="79" y="412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289" y="112"/>
                      <a:pt x="291" y="110"/>
                      <a:pt x="294" y="110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98" y="110"/>
                      <a:pt x="299" y="111"/>
                      <a:pt x="299" y="115"/>
                    </a:cubicBezTo>
                    <a:cubicBezTo>
                      <a:pt x="299" y="425"/>
                      <a:pt x="299" y="425"/>
                      <a:pt x="299" y="425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79" y="425"/>
                      <a:pt x="76" y="423"/>
                      <a:pt x="76" y="419"/>
                    </a:cubicBezTo>
                    <a:moveTo>
                      <a:pt x="304" y="0"/>
                    </a:moveTo>
                    <a:cubicBezTo>
                      <a:pt x="289" y="0"/>
                      <a:pt x="282" y="7"/>
                      <a:pt x="278" y="14"/>
                    </a:cubicBezTo>
                    <a:cubicBezTo>
                      <a:pt x="11" y="390"/>
                      <a:pt x="11" y="390"/>
                      <a:pt x="11" y="390"/>
                    </a:cubicBezTo>
                    <a:cubicBezTo>
                      <a:pt x="3" y="401"/>
                      <a:pt x="0" y="412"/>
                      <a:pt x="0" y="424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85"/>
                      <a:pt x="10" y="494"/>
                      <a:pt x="37" y="494"/>
                    </a:cubicBezTo>
                    <a:cubicBezTo>
                      <a:pt x="298" y="494"/>
                      <a:pt x="298" y="494"/>
                      <a:pt x="298" y="494"/>
                    </a:cubicBezTo>
                    <a:cubicBezTo>
                      <a:pt x="298" y="655"/>
                      <a:pt x="298" y="655"/>
                      <a:pt x="298" y="655"/>
                    </a:cubicBezTo>
                    <a:cubicBezTo>
                      <a:pt x="298" y="665"/>
                      <a:pt x="303" y="673"/>
                      <a:pt x="313" y="673"/>
                    </a:cubicBezTo>
                    <a:cubicBezTo>
                      <a:pt x="365" y="673"/>
                      <a:pt x="365" y="673"/>
                      <a:pt x="365" y="673"/>
                    </a:cubicBezTo>
                    <a:cubicBezTo>
                      <a:pt x="375" y="673"/>
                      <a:pt x="381" y="664"/>
                      <a:pt x="381" y="655"/>
                    </a:cubicBezTo>
                    <a:cubicBezTo>
                      <a:pt x="381" y="494"/>
                      <a:pt x="381" y="494"/>
                      <a:pt x="381" y="494"/>
                    </a:cubicBezTo>
                    <a:cubicBezTo>
                      <a:pt x="494" y="494"/>
                      <a:pt x="494" y="494"/>
                      <a:pt x="494" y="494"/>
                    </a:cubicBezTo>
                    <a:cubicBezTo>
                      <a:pt x="504" y="494"/>
                      <a:pt x="512" y="487"/>
                      <a:pt x="512" y="477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31"/>
                      <a:pt x="503" y="425"/>
                      <a:pt x="494" y="425"/>
                    </a:cubicBezTo>
                    <a:cubicBezTo>
                      <a:pt x="381" y="425"/>
                      <a:pt x="381" y="425"/>
                      <a:pt x="381" y="425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381" y="6"/>
                      <a:pt x="372" y="0"/>
                      <a:pt x="357" y="0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8" name="Freeform 12">
                <a:extLst>
                  <a:ext uri="{FF2B5EF4-FFF2-40B4-BE49-F238E27FC236}">
                    <a16:creationId xmlns:a16="http://schemas.microsoft.com/office/drawing/2014/main" id="{E82EA5FF-95FF-41CD-999A-58BA1F2D2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8688" y="-1935162"/>
                <a:ext cx="642938" cy="1001712"/>
              </a:xfrm>
              <a:custGeom>
                <a:avLst/>
                <a:gdLst>
                  <a:gd name="T0" fmla="*/ 27 w 414"/>
                  <a:gd name="T1" fmla="*/ 18 h 647"/>
                  <a:gd name="T2" fmla="*/ 9 w 414"/>
                  <a:gd name="T3" fmla="*/ 33 h 647"/>
                  <a:gd name="T4" fmla="*/ 9 w 414"/>
                  <a:gd name="T5" fmla="*/ 63 h 647"/>
                  <a:gd name="T6" fmla="*/ 24 w 414"/>
                  <a:gd name="T7" fmla="*/ 79 h 647"/>
                  <a:gd name="T8" fmla="*/ 28 w 414"/>
                  <a:gd name="T9" fmla="*/ 79 h 647"/>
                  <a:gd name="T10" fmla="*/ 192 w 414"/>
                  <a:gd name="T11" fmla="*/ 66 h 647"/>
                  <a:gd name="T12" fmla="*/ 332 w 414"/>
                  <a:gd name="T13" fmla="*/ 155 h 647"/>
                  <a:gd name="T14" fmla="*/ 236 w 414"/>
                  <a:gd name="T15" fmla="*/ 275 h 647"/>
                  <a:gd name="T16" fmla="*/ 142 w 414"/>
                  <a:gd name="T17" fmla="*/ 334 h 647"/>
                  <a:gd name="T18" fmla="*/ 0 w 414"/>
                  <a:gd name="T19" fmla="*/ 561 h 647"/>
                  <a:gd name="T20" fmla="*/ 0 w 414"/>
                  <a:gd name="T21" fmla="*/ 631 h 647"/>
                  <a:gd name="T22" fmla="*/ 19 w 414"/>
                  <a:gd name="T23" fmla="*/ 647 h 647"/>
                  <a:gd name="T24" fmla="*/ 387 w 414"/>
                  <a:gd name="T25" fmla="*/ 647 h 647"/>
                  <a:gd name="T26" fmla="*/ 406 w 414"/>
                  <a:gd name="T27" fmla="*/ 632 h 647"/>
                  <a:gd name="T28" fmla="*/ 406 w 414"/>
                  <a:gd name="T29" fmla="*/ 594 h 647"/>
                  <a:gd name="T30" fmla="*/ 387 w 414"/>
                  <a:gd name="T31" fmla="*/ 579 h 647"/>
                  <a:gd name="T32" fmla="*/ 74 w 414"/>
                  <a:gd name="T33" fmla="*/ 579 h 647"/>
                  <a:gd name="T34" fmla="*/ 74 w 414"/>
                  <a:gd name="T35" fmla="*/ 561 h 647"/>
                  <a:gd name="T36" fmla="*/ 204 w 414"/>
                  <a:gd name="T37" fmla="*/ 377 h 647"/>
                  <a:gd name="T38" fmla="*/ 294 w 414"/>
                  <a:gd name="T39" fmla="*/ 321 h 647"/>
                  <a:gd name="T40" fmla="*/ 414 w 414"/>
                  <a:gd name="T41" fmla="*/ 155 h 647"/>
                  <a:gd name="T42" fmla="*/ 192 w 414"/>
                  <a:gd name="T43" fmla="*/ 0 h 647"/>
                  <a:gd name="T44" fmla="*/ 27 w 414"/>
                  <a:gd name="T45" fmla="*/ 18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4" h="647">
                    <a:moveTo>
                      <a:pt x="27" y="18"/>
                    </a:moveTo>
                    <a:cubicBezTo>
                      <a:pt x="18" y="19"/>
                      <a:pt x="9" y="25"/>
                      <a:pt x="9" y="3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73"/>
                      <a:pt x="15" y="79"/>
                      <a:pt x="24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80" y="72"/>
                      <a:pt x="144" y="66"/>
                      <a:pt x="192" y="66"/>
                    </a:cubicBezTo>
                    <a:cubicBezTo>
                      <a:pt x="293" y="66"/>
                      <a:pt x="332" y="93"/>
                      <a:pt x="332" y="155"/>
                    </a:cubicBezTo>
                    <a:cubicBezTo>
                      <a:pt x="332" y="207"/>
                      <a:pt x="313" y="227"/>
                      <a:pt x="236" y="275"/>
                    </a:cubicBezTo>
                    <a:cubicBezTo>
                      <a:pt x="142" y="334"/>
                      <a:pt x="142" y="334"/>
                      <a:pt x="142" y="334"/>
                    </a:cubicBezTo>
                    <a:cubicBezTo>
                      <a:pt x="41" y="397"/>
                      <a:pt x="0" y="471"/>
                      <a:pt x="0" y="56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0"/>
                      <a:pt x="8" y="647"/>
                      <a:pt x="19" y="647"/>
                    </a:cubicBezTo>
                    <a:cubicBezTo>
                      <a:pt x="387" y="647"/>
                      <a:pt x="387" y="647"/>
                      <a:pt x="387" y="647"/>
                    </a:cubicBezTo>
                    <a:cubicBezTo>
                      <a:pt x="398" y="647"/>
                      <a:pt x="406" y="641"/>
                      <a:pt x="406" y="632"/>
                    </a:cubicBezTo>
                    <a:cubicBezTo>
                      <a:pt x="406" y="594"/>
                      <a:pt x="406" y="594"/>
                      <a:pt x="406" y="594"/>
                    </a:cubicBezTo>
                    <a:cubicBezTo>
                      <a:pt x="406" y="584"/>
                      <a:pt x="398" y="579"/>
                      <a:pt x="387" y="579"/>
                    </a:cubicBezTo>
                    <a:cubicBezTo>
                      <a:pt x="74" y="579"/>
                      <a:pt x="74" y="579"/>
                      <a:pt x="74" y="579"/>
                    </a:cubicBezTo>
                    <a:cubicBezTo>
                      <a:pt x="74" y="561"/>
                      <a:pt x="74" y="561"/>
                      <a:pt x="74" y="561"/>
                    </a:cubicBezTo>
                    <a:cubicBezTo>
                      <a:pt x="74" y="486"/>
                      <a:pt x="101" y="442"/>
                      <a:pt x="204" y="377"/>
                    </a:cubicBezTo>
                    <a:cubicBezTo>
                      <a:pt x="294" y="321"/>
                      <a:pt x="294" y="321"/>
                      <a:pt x="294" y="321"/>
                    </a:cubicBezTo>
                    <a:cubicBezTo>
                      <a:pt x="380" y="267"/>
                      <a:pt x="414" y="223"/>
                      <a:pt x="414" y="155"/>
                    </a:cubicBezTo>
                    <a:cubicBezTo>
                      <a:pt x="414" y="49"/>
                      <a:pt x="343" y="0"/>
                      <a:pt x="192" y="0"/>
                    </a:cubicBezTo>
                    <a:cubicBezTo>
                      <a:pt x="137" y="0"/>
                      <a:pt x="74" y="6"/>
                      <a:pt x="2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0944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6969EBC-E8D3-4914-9A82-8E88F816E77E}"/>
              </a:ext>
            </a:extLst>
          </p:cNvPr>
          <p:cNvSpPr/>
          <p:nvPr/>
        </p:nvSpPr>
        <p:spPr>
          <a:xfrm>
            <a:off x="4297327" y="5850468"/>
            <a:ext cx="35973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rtl="1"/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منابع انسانی 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CE25B52-B72A-4543-BBB4-A71DB875CDFC}"/>
              </a:ext>
            </a:extLst>
          </p:cNvPr>
          <p:cNvGrpSpPr/>
          <p:nvPr/>
        </p:nvGrpSpPr>
        <p:grpSpPr>
          <a:xfrm>
            <a:off x="11635568" y="379963"/>
            <a:ext cx="340321" cy="340321"/>
            <a:chOff x="1116392" y="531685"/>
            <a:chExt cx="530996" cy="530996"/>
          </a:xfrm>
        </p:grpSpPr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F59F3B85-0994-4912-8961-A961CDD83DB9}"/>
                </a:ext>
              </a:extLst>
            </p:cNvPr>
            <p:cNvSpPr/>
            <p:nvPr/>
          </p:nvSpPr>
          <p:spPr>
            <a:xfrm>
              <a:off x="1116392" y="531685"/>
              <a:ext cx="530996" cy="530996"/>
            </a:xfrm>
            <a:prstGeom prst="roundRect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89498F77-1B57-4647-948E-66EF2E1D59AD}"/>
                </a:ext>
              </a:extLst>
            </p:cNvPr>
            <p:cNvGrpSpPr/>
            <p:nvPr/>
          </p:nvGrpSpPr>
          <p:grpSpPr>
            <a:xfrm>
              <a:off x="1225345" y="623888"/>
              <a:ext cx="313090" cy="346590"/>
              <a:chOff x="-2198688" y="-1935162"/>
              <a:chExt cx="1157288" cy="1281111"/>
            </a:xfrm>
          </p:grpSpPr>
          <p:sp>
            <p:nvSpPr>
              <p:cNvPr id="147" name="Freeform 11">
                <a:extLst>
                  <a:ext uri="{FF2B5EF4-FFF2-40B4-BE49-F238E27FC236}">
                    <a16:creationId xmlns:a16="http://schemas.microsoft.com/office/drawing/2014/main" id="{E9FEC3AD-A49B-42AD-815D-53A3C566A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836738" y="-1697038"/>
                <a:ext cx="795338" cy="1042987"/>
              </a:xfrm>
              <a:custGeom>
                <a:avLst/>
                <a:gdLst>
                  <a:gd name="T0" fmla="*/ 76 w 512"/>
                  <a:gd name="T1" fmla="*/ 419 h 673"/>
                  <a:gd name="T2" fmla="*/ 79 w 512"/>
                  <a:gd name="T3" fmla="*/ 412 h 673"/>
                  <a:gd name="T4" fmla="*/ 287 w 512"/>
                  <a:gd name="T5" fmla="*/ 115 h 673"/>
                  <a:gd name="T6" fmla="*/ 294 w 512"/>
                  <a:gd name="T7" fmla="*/ 110 h 673"/>
                  <a:gd name="T8" fmla="*/ 295 w 512"/>
                  <a:gd name="T9" fmla="*/ 110 h 673"/>
                  <a:gd name="T10" fmla="*/ 299 w 512"/>
                  <a:gd name="T11" fmla="*/ 115 h 673"/>
                  <a:gd name="T12" fmla="*/ 299 w 512"/>
                  <a:gd name="T13" fmla="*/ 425 h 673"/>
                  <a:gd name="T14" fmla="*/ 83 w 512"/>
                  <a:gd name="T15" fmla="*/ 425 h 673"/>
                  <a:gd name="T16" fmla="*/ 76 w 512"/>
                  <a:gd name="T17" fmla="*/ 419 h 673"/>
                  <a:gd name="T18" fmla="*/ 304 w 512"/>
                  <a:gd name="T19" fmla="*/ 0 h 673"/>
                  <a:gd name="T20" fmla="*/ 278 w 512"/>
                  <a:gd name="T21" fmla="*/ 14 h 673"/>
                  <a:gd name="T22" fmla="*/ 11 w 512"/>
                  <a:gd name="T23" fmla="*/ 390 h 673"/>
                  <a:gd name="T24" fmla="*/ 0 w 512"/>
                  <a:gd name="T25" fmla="*/ 424 h 673"/>
                  <a:gd name="T26" fmla="*/ 0 w 512"/>
                  <a:gd name="T27" fmla="*/ 458 h 673"/>
                  <a:gd name="T28" fmla="*/ 37 w 512"/>
                  <a:gd name="T29" fmla="*/ 494 h 673"/>
                  <a:gd name="T30" fmla="*/ 298 w 512"/>
                  <a:gd name="T31" fmla="*/ 494 h 673"/>
                  <a:gd name="T32" fmla="*/ 298 w 512"/>
                  <a:gd name="T33" fmla="*/ 655 h 673"/>
                  <a:gd name="T34" fmla="*/ 313 w 512"/>
                  <a:gd name="T35" fmla="*/ 673 h 673"/>
                  <a:gd name="T36" fmla="*/ 365 w 512"/>
                  <a:gd name="T37" fmla="*/ 673 h 673"/>
                  <a:gd name="T38" fmla="*/ 381 w 512"/>
                  <a:gd name="T39" fmla="*/ 655 h 673"/>
                  <a:gd name="T40" fmla="*/ 381 w 512"/>
                  <a:gd name="T41" fmla="*/ 494 h 673"/>
                  <a:gd name="T42" fmla="*/ 494 w 512"/>
                  <a:gd name="T43" fmla="*/ 494 h 673"/>
                  <a:gd name="T44" fmla="*/ 512 w 512"/>
                  <a:gd name="T45" fmla="*/ 477 h 673"/>
                  <a:gd name="T46" fmla="*/ 512 w 512"/>
                  <a:gd name="T47" fmla="*/ 441 h 673"/>
                  <a:gd name="T48" fmla="*/ 494 w 512"/>
                  <a:gd name="T49" fmla="*/ 425 h 673"/>
                  <a:gd name="T50" fmla="*/ 381 w 512"/>
                  <a:gd name="T51" fmla="*/ 425 h 673"/>
                  <a:gd name="T52" fmla="*/ 381 w 512"/>
                  <a:gd name="T53" fmla="*/ 20 h 673"/>
                  <a:gd name="T54" fmla="*/ 357 w 512"/>
                  <a:gd name="T55" fmla="*/ 0 h 673"/>
                  <a:gd name="T56" fmla="*/ 304 w 512"/>
                  <a:gd name="T5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2" h="673">
                    <a:moveTo>
                      <a:pt x="76" y="419"/>
                    </a:moveTo>
                    <a:cubicBezTo>
                      <a:pt x="76" y="418"/>
                      <a:pt x="77" y="415"/>
                      <a:pt x="79" y="412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289" y="112"/>
                      <a:pt x="291" y="110"/>
                      <a:pt x="294" y="110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98" y="110"/>
                      <a:pt x="299" y="111"/>
                      <a:pt x="299" y="115"/>
                    </a:cubicBezTo>
                    <a:cubicBezTo>
                      <a:pt x="299" y="425"/>
                      <a:pt x="299" y="425"/>
                      <a:pt x="299" y="425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79" y="425"/>
                      <a:pt x="76" y="423"/>
                      <a:pt x="76" y="419"/>
                    </a:cubicBezTo>
                    <a:moveTo>
                      <a:pt x="304" y="0"/>
                    </a:moveTo>
                    <a:cubicBezTo>
                      <a:pt x="289" y="0"/>
                      <a:pt x="282" y="7"/>
                      <a:pt x="278" y="14"/>
                    </a:cubicBezTo>
                    <a:cubicBezTo>
                      <a:pt x="11" y="390"/>
                      <a:pt x="11" y="390"/>
                      <a:pt x="11" y="390"/>
                    </a:cubicBezTo>
                    <a:cubicBezTo>
                      <a:pt x="3" y="401"/>
                      <a:pt x="0" y="412"/>
                      <a:pt x="0" y="424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85"/>
                      <a:pt x="10" y="494"/>
                      <a:pt x="37" y="494"/>
                    </a:cubicBezTo>
                    <a:cubicBezTo>
                      <a:pt x="298" y="494"/>
                      <a:pt x="298" y="494"/>
                      <a:pt x="298" y="494"/>
                    </a:cubicBezTo>
                    <a:cubicBezTo>
                      <a:pt x="298" y="655"/>
                      <a:pt x="298" y="655"/>
                      <a:pt x="298" y="655"/>
                    </a:cubicBezTo>
                    <a:cubicBezTo>
                      <a:pt x="298" y="665"/>
                      <a:pt x="303" y="673"/>
                      <a:pt x="313" y="673"/>
                    </a:cubicBezTo>
                    <a:cubicBezTo>
                      <a:pt x="365" y="673"/>
                      <a:pt x="365" y="673"/>
                      <a:pt x="365" y="673"/>
                    </a:cubicBezTo>
                    <a:cubicBezTo>
                      <a:pt x="375" y="673"/>
                      <a:pt x="381" y="664"/>
                      <a:pt x="381" y="655"/>
                    </a:cubicBezTo>
                    <a:cubicBezTo>
                      <a:pt x="381" y="494"/>
                      <a:pt x="381" y="494"/>
                      <a:pt x="381" y="494"/>
                    </a:cubicBezTo>
                    <a:cubicBezTo>
                      <a:pt x="494" y="494"/>
                      <a:pt x="494" y="494"/>
                      <a:pt x="494" y="494"/>
                    </a:cubicBezTo>
                    <a:cubicBezTo>
                      <a:pt x="504" y="494"/>
                      <a:pt x="512" y="487"/>
                      <a:pt x="512" y="477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31"/>
                      <a:pt x="503" y="425"/>
                      <a:pt x="494" y="425"/>
                    </a:cubicBezTo>
                    <a:cubicBezTo>
                      <a:pt x="381" y="425"/>
                      <a:pt x="381" y="425"/>
                      <a:pt x="381" y="425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381" y="6"/>
                      <a:pt x="372" y="0"/>
                      <a:pt x="357" y="0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48" name="Freeform 12">
                <a:extLst>
                  <a:ext uri="{FF2B5EF4-FFF2-40B4-BE49-F238E27FC236}">
                    <a16:creationId xmlns:a16="http://schemas.microsoft.com/office/drawing/2014/main" id="{C5EC6BF1-C8B6-46AD-A45F-C5715C65C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8688" y="-1935162"/>
                <a:ext cx="642938" cy="1001712"/>
              </a:xfrm>
              <a:custGeom>
                <a:avLst/>
                <a:gdLst>
                  <a:gd name="T0" fmla="*/ 27 w 414"/>
                  <a:gd name="T1" fmla="*/ 18 h 647"/>
                  <a:gd name="T2" fmla="*/ 9 w 414"/>
                  <a:gd name="T3" fmla="*/ 33 h 647"/>
                  <a:gd name="T4" fmla="*/ 9 w 414"/>
                  <a:gd name="T5" fmla="*/ 63 h 647"/>
                  <a:gd name="T6" fmla="*/ 24 w 414"/>
                  <a:gd name="T7" fmla="*/ 79 h 647"/>
                  <a:gd name="T8" fmla="*/ 28 w 414"/>
                  <a:gd name="T9" fmla="*/ 79 h 647"/>
                  <a:gd name="T10" fmla="*/ 192 w 414"/>
                  <a:gd name="T11" fmla="*/ 66 h 647"/>
                  <a:gd name="T12" fmla="*/ 332 w 414"/>
                  <a:gd name="T13" fmla="*/ 155 h 647"/>
                  <a:gd name="T14" fmla="*/ 236 w 414"/>
                  <a:gd name="T15" fmla="*/ 275 h 647"/>
                  <a:gd name="T16" fmla="*/ 142 w 414"/>
                  <a:gd name="T17" fmla="*/ 334 h 647"/>
                  <a:gd name="T18" fmla="*/ 0 w 414"/>
                  <a:gd name="T19" fmla="*/ 561 h 647"/>
                  <a:gd name="T20" fmla="*/ 0 w 414"/>
                  <a:gd name="T21" fmla="*/ 631 h 647"/>
                  <a:gd name="T22" fmla="*/ 19 w 414"/>
                  <a:gd name="T23" fmla="*/ 647 h 647"/>
                  <a:gd name="T24" fmla="*/ 387 w 414"/>
                  <a:gd name="T25" fmla="*/ 647 h 647"/>
                  <a:gd name="T26" fmla="*/ 406 w 414"/>
                  <a:gd name="T27" fmla="*/ 632 h 647"/>
                  <a:gd name="T28" fmla="*/ 406 w 414"/>
                  <a:gd name="T29" fmla="*/ 594 h 647"/>
                  <a:gd name="T30" fmla="*/ 387 w 414"/>
                  <a:gd name="T31" fmla="*/ 579 h 647"/>
                  <a:gd name="T32" fmla="*/ 74 w 414"/>
                  <a:gd name="T33" fmla="*/ 579 h 647"/>
                  <a:gd name="T34" fmla="*/ 74 w 414"/>
                  <a:gd name="T35" fmla="*/ 561 h 647"/>
                  <a:gd name="T36" fmla="*/ 204 w 414"/>
                  <a:gd name="T37" fmla="*/ 377 h 647"/>
                  <a:gd name="T38" fmla="*/ 294 w 414"/>
                  <a:gd name="T39" fmla="*/ 321 h 647"/>
                  <a:gd name="T40" fmla="*/ 414 w 414"/>
                  <a:gd name="T41" fmla="*/ 155 h 647"/>
                  <a:gd name="T42" fmla="*/ 192 w 414"/>
                  <a:gd name="T43" fmla="*/ 0 h 647"/>
                  <a:gd name="T44" fmla="*/ 27 w 414"/>
                  <a:gd name="T45" fmla="*/ 18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4" h="647">
                    <a:moveTo>
                      <a:pt x="27" y="18"/>
                    </a:moveTo>
                    <a:cubicBezTo>
                      <a:pt x="18" y="19"/>
                      <a:pt x="9" y="25"/>
                      <a:pt x="9" y="3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73"/>
                      <a:pt x="15" y="79"/>
                      <a:pt x="24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80" y="72"/>
                      <a:pt x="144" y="66"/>
                      <a:pt x="192" y="66"/>
                    </a:cubicBezTo>
                    <a:cubicBezTo>
                      <a:pt x="293" y="66"/>
                      <a:pt x="332" y="93"/>
                      <a:pt x="332" y="155"/>
                    </a:cubicBezTo>
                    <a:cubicBezTo>
                      <a:pt x="332" y="207"/>
                      <a:pt x="313" y="227"/>
                      <a:pt x="236" y="275"/>
                    </a:cubicBezTo>
                    <a:cubicBezTo>
                      <a:pt x="142" y="334"/>
                      <a:pt x="142" y="334"/>
                      <a:pt x="142" y="334"/>
                    </a:cubicBezTo>
                    <a:cubicBezTo>
                      <a:pt x="41" y="397"/>
                      <a:pt x="0" y="471"/>
                      <a:pt x="0" y="56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0"/>
                      <a:pt x="8" y="647"/>
                      <a:pt x="19" y="647"/>
                    </a:cubicBezTo>
                    <a:cubicBezTo>
                      <a:pt x="387" y="647"/>
                      <a:pt x="387" y="647"/>
                      <a:pt x="387" y="647"/>
                    </a:cubicBezTo>
                    <a:cubicBezTo>
                      <a:pt x="398" y="647"/>
                      <a:pt x="406" y="641"/>
                      <a:pt x="406" y="632"/>
                    </a:cubicBezTo>
                    <a:cubicBezTo>
                      <a:pt x="406" y="594"/>
                      <a:pt x="406" y="594"/>
                      <a:pt x="406" y="594"/>
                    </a:cubicBezTo>
                    <a:cubicBezTo>
                      <a:pt x="406" y="584"/>
                      <a:pt x="398" y="579"/>
                      <a:pt x="387" y="579"/>
                    </a:cubicBezTo>
                    <a:cubicBezTo>
                      <a:pt x="74" y="579"/>
                      <a:pt x="74" y="579"/>
                      <a:pt x="74" y="579"/>
                    </a:cubicBezTo>
                    <a:cubicBezTo>
                      <a:pt x="74" y="561"/>
                      <a:pt x="74" y="561"/>
                      <a:pt x="74" y="561"/>
                    </a:cubicBezTo>
                    <a:cubicBezTo>
                      <a:pt x="74" y="486"/>
                      <a:pt x="101" y="442"/>
                      <a:pt x="204" y="377"/>
                    </a:cubicBezTo>
                    <a:cubicBezTo>
                      <a:pt x="294" y="321"/>
                      <a:pt x="294" y="321"/>
                      <a:pt x="294" y="321"/>
                    </a:cubicBezTo>
                    <a:cubicBezTo>
                      <a:pt x="380" y="267"/>
                      <a:pt x="414" y="223"/>
                      <a:pt x="414" y="155"/>
                    </a:cubicBezTo>
                    <a:cubicBezTo>
                      <a:pt x="414" y="49"/>
                      <a:pt x="343" y="0"/>
                      <a:pt x="192" y="0"/>
                    </a:cubicBezTo>
                    <a:cubicBezTo>
                      <a:pt x="137" y="0"/>
                      <a:pt x="74" y="6"/>
                      <a:pt x="2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C2A172-1C05-4D6F-B5FB-5CEBE6B7E962}"/>
              </a:ext>
            </a:extLst>
          </p:cNvPr>
          <p:cNvGrpSpPr/>
          <p:nvPr/>
        </p:nvGrpSpPr>
        <p:grpSpPr>
          <a:xfrm>
            <a:off x="4761706" y="3127375"/>
            <a:ext cx="2668588" cy="2679700"/>
            <a:chOff x="4832350" y="3127375"/>
            <a:chExt cx="2668588" cy="26797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113113D-0844-4CD7-B171-8F00F9D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810000"/>
              <a:ext cx="1004888" cy="1736725"/>
            </a:xfrm>
            <a:custGeom>
              <a:avLst/>
              <a:gdLst>
                <a:gd name="T0" fmla="*/ 82 w 175"/>
                <a:gd name="T1" fmla="*/ 75 h 303"/>
                <a:gd name="T2" fmla="*/ 172 w 175"/>
                <a:gd name="T3" fmla="*/ 242 h 303"/>
                <a:gd name="T4" fmla="*/ 103 w 175"/>
                <a:gd name="T5" fmla="*/ 242 h 303"/>
                <a:gd name="T6" fmla="*/ 49 w 175"/>
                <a:gd name="T7" fmla="*/ 89 h 303"/>
                <a:gd name="T8" fmla="*/ 22 w 175"/>
                <a:gd name="T9" fmla="*/ 67 h 303"/>
                <a:gd name="T10" fmla="*/ 7 w 175"/>
                <a:gd name="T11" fmla="*/ 36 h 303"/>
                <a:gd name="T12" fmla="*/ 23 w 175"/>
                <a:gd name="T13" fmla="*/ 36 h 303"/>
                <a:gd name="T14" fmla="*/ 35 w 175"/>
                <a:gd name="T15" fmla="*/ 54 h 303"/>
                <a:gd name="T16" fmla="*/ 8 w 175"/>
                <a:gd name="T17" fmla="*/ 5 h 303"/>
                <a:gd name="T18" fmla="*/ 30 w 175"/>
                <a:gd name="T19" fmla="*/ 21 h 303"/>
                <a:gd name="T20" fmla="*/ 51 w 175"/>
                <a:gd name="T21" fmla="*/ 25 h 303"/>
                <a:gd name="T22" fmla="*/ 70 w 175"/>
                <a:gd name="T23" fmla="*/ 49 h 303"/>
                <a:gd name="T24" fmla="*/ 82 w 175"/>
                <a:gd name="T25" fmla="*/ 7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303">
                  <a:moveTo>
                    <a:pt x="82" y="75"/>
                  </a:moveTo>
                  <a:cubicBezTo>
                    <a:pt x="82" y="75"/>
                    <a:pt x="175" y="184"/>
                    <a:pt x="172" y="242"/>
                  </a:cubicBezTo>
                  <a:cubicBezTo>
                    <a:pt x="169" y="299"/>
                    <a:pt x="126" y="303"/>
                    <a:pt x="103" y="242"/>
                  </a:cubicBezTo>
                  <a:cubicBezTo>
                    <a:pt x="81" y="180"/>
                    <a:pt x="49" y="89"/>
                    <a:pt x="49" y="89"/>
                  </a:cubicBezTo>
                  <a:cubicBezTo>
                    <a:pt x="49" y="89"/>
                    <a:pt x="27" y="74"/>
                    <a:pt x="22" y="67"/>
                  </a:cubicBezTo>
                  <a:cubicBezTo>
                    <a:pt x="17" y="61"/>
                    <a:pt x="13" y="39"/>
                    <a:pt x="7" y="36"/>
                  </a:cubicBezTo>
                  <a:cubicBezTo>
                    <a:pt x="0" y="33"/>
                    <a:pt x="12" y="26"/>
                    <a:pt x="23" y="36"/>
                  </a:cubicBezTo>
                  <a:cubicBezTo>
                    <a:pt x="33" y="46"/>
                    <a:pt x="30" y="57"/>
                    <a:pt x="35" y="54"/>
                  </a:cubicBezTo>
                  <a:cubicBezTo>
                    <a:pt x="40" y="50"/>
                    <a:pt x="8" y="10"/>
                    <a:pt x="8" y="5"/>
                  </a:cubicBezTo>
                  <a:cubicBezTo>
                    <a:pt x="9" y="0"/>
                    <a:pt x="30" y="21"/>
                    <a:pt x="30" y="21"/>
                  </a:cubicBezTo>
                  <a:cubicBezTo>
                    <a:pt x="30" y="21"/>
                    <a:pt x="44" y="19"/>
                    <a:pt x="51" y="25"/>
                  </a:cubicBezTo>
                  <a:cubicBezTo>
                    <a:pt x="58" y="30"/>
                    <a:pt x="67" y="43"/>
                    <a:pt x="70" y="49"/>
                  </a:cubicBezTo>
                  <a:cubicBezTo>
                    <a:pt x="72" y="55"/>
                    <a:pt x="75" y="66"/>
                    <a:pt x="82" y="75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BAFF68D-D572-4371-A91E-AC6024B691F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05375" y="3141662"/>
              <a:ext cx="2479675" cy="266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8C4C649-8470-4879-B490-47F99A11E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4210050"/>
              <a:ext cx="752475" cy="1301750"/>
            </a:xfrm>
            <a:custGeom>
              <a:avLst/>
              <a:gdLst>
                <a:gd name="T0" fmla="*/ 36 w 131"/>
                <a:gd name="T1" fmla="*/ 0 h 227"/>
                <a:gd name="T2" fmla="*/ 0 w 131"/>
                <a:gd name="T3" fmla="*/ 22 h 227"/>
                <a:gd name="T4" fmla="*/ 94 w 131"/>
                <a:gd name="T5" fmla="*/ 215 h 227"/>
                <a:gd name="T6" fmla="*/ 130 w 131"/>
                <a:gd name="T7" fmla="*/ 168 h 227"/>
                <a:gd name="T8" fmla="*/ 36 w 131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27">
                  <a:moveTo>
                    <a:pt x="36" y="0"/>
                  </a:moveTo>
                  <a:cubicBezTo>
                    <a:pt x="36" y="0"/>
                    <a:pt x="5" y="19"/>
                    <a:pt x="0" y="22"/>
                  </a:cubicBezTo>
                  <a:cubicBezTo>
                    <a:pt x="0" y="22"/>
                    <a:pt x="64" y="203"/>
                    <a:pt x="94" y="215"/>
                  </a:cubicBezTo>
                  <a:cubicBezTo>
                    <a:pt x="124" y="227"/>
                    <a:pt x="131" y="194"/>
                    <a:pt x="130" y="168"/>
                  </a:cubicBezTo>
                  <a:cubicBezTo>
                    <a:pt x="129" y="138"/>
                    <a:pt x="99" y="55"/>
                    <a:pt x="36" y="0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6D0BE20-D8F3-4E9A-9E7A-BC6FFF63D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5529263"/>
              <a:ext cx="2451100" cy="257175"/>
            </a:xfrm>
            <a:custGeom>
              <a:avLst/>
              <a:gdLst>
                <a:gd name="T0" fmla="*/ 1544 w 1544"/>
                <a:gd name="T1" fmla="*/ 162 h 162"/>
                <a:gd name="T2" fmla="*/ 0 w 1544"/>
                <a:gd name="T3" fmla="*/ 162 h 162"/>
                <a:gd name="T4" fmla="*/ 156 w 1544"/>
                <a:gd name="T5" fmla="*/ 0 h 162"/>
                <a:gd name="T6" fmla="*/ 1436 w 1544"/>
                <a:gd name="T7" fmla="*/ 0 h 162"/>
                <a:gd name="T8" fmla="*/ 1544 w 1544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4" h="162">
                  <a:moveTo>
                    <a:pt x="1544" y="162"/>
                  </a:moveTo>
                  <a:lnTo>
                    <a:pt x="0" y="162"/>
                  </a:lnTo>
                  <a:lnTo>
                    <a:pt x="156" y="0"/>
                  </a:lnTo>
                  <a:lnTo>
                    <a:pt x="1436" y="0"/>
                  </a:lnTo>
                  <a:lnTo>
                    <a:pt x="1544" y="1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C9E0"/>
                </a:gs>
                <a:gs pos="39000">
                  <a:srgbClr val="4BC3E2"/>
                </a:gs>
                <a:gs pos="85000">
                  <a:srgbClr val="030341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1E2CD51-2ACF-4F68-863C-840F1804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4187825"/>
              <a:ext cx="1520825" cy="1598613"/>
            </a:xfrm>
            <a:custGeom>
              <a:avLst/>
              <a:gdLst>
                <a:gd name="T0" fmla="*/ 265 w 265"/>
                <a:gd name="T1" fmla="*/ 279 h 279"/>
                <a:gd name="T2" fmla="*/ 25 w 265"/>
                <a:gd name="T3" fmla="*/ 279 h 279"/>
                <a:gd name="T4" fmla="*/ 20 w 265"/>
                <a:gd name="T5" fmla="*/ 234 h 279"/>
                <a:gd name="T6" fmla="*/ 20 w 265"/>
                <a:gd name="T7" fmla="*/ 230 h 279"/>
                <a:gd name="T8" fmla="*/ 13 w 265"/>
                <a:gd name="T9" fmla="*/ 171 h 279"/>
                <a:gd name="T10" fmla="*/ 11 w 265"/>
                <a:gd name="T11" fmla="*/ 150 h 279"/>
                <a:gd name="T12" fmla="*/ 10 w 265"/>
                <a:gd name="T13" fmla="*/ 129 h 279"/>
                <a:gd name="T14" fmla="*/ 10 w 265"/>
                <a:gd name="T15" fmla="*/ 34 h 279"/>
                <a:gd name="T16" fmla="*/ 10 w 265"/>
                <a:gd name="T17" fmla="*/ 34 h 279"/>
                <a:gd name="T18" fmla="*/ 65 w 265"/>
                <a:gd name="T19" fmla="*/ 17 h 279"/>
                <a:gd name="T20" fmla="*/ 86 w 265"/>
                <a:gd name="T21" fmla="*/ 1 h 279"/>
                <a:gd name="T22" fmla="*/ 131 w 265"/>
                <a:gd name="T23" fmla="*/ 3 h 279"/>
                <a:gd name="T24" fmla="*/ 132 w 265"/>
                <a:gd name="T25" fmla="*/ 3 h 279"/>
                <a:gd name="T26" fmla="*/ 132 w 265"/>
                <a:gd name="T27" fmla="*/ 3 h 279"/>
                <a:gd name="T28" fmla="*/ 133 w 265"/>
                <a:gd name="T29" fmla="*/ 3 h 279"/>
                <a:gd name="T30" fmla="*/ 169 w 265"/>
                <a:gd name="T31" fmla="*/ 12 h 279"/>
                <a:gd name="T32" fmla="*/ 170 w 265"/>
                <a:gd name="T33" fmla="*/ 13 h 279"/>
                <a:gd name="T34" fmla="*/ 170 w 265"/>
                <a:gd name="T35" fmla="*/ 13 h 279"/>
                <a:gd name="T36" fmla="*/ 171 w 265"/>
                <a:gd name="T37" fmla="*/ 26 h 279"/>
                <a:gd name="T38" fmla="*/ 197 w 265"/>
                <a:gd name="T39" fmla="*/ 31 h 279"/>
                <a:gd name="T40" fmla="*/ 201 w 265"/>
                <a:gd name="T41" fmla="*/ 32 h 279"/>
                <a:gd name="T42" fmla="*/ 251 w 265"/>
                <a:gd name="T43" fmla="*/ 105 h 279"/>
                <a:gd name="T44" fmla="*/ 255 w 265"/>
                <a:gd name="T45" fmla="*/ 151 h 279"/>
                <a:gd name="T46" fmla="*/ 259 w 265"/>
                <a:gd name="T47" fmla="*/ 192 h 279"/>
                <a:gd name="T48" fmla="*/ 262 w 265"/>
                <a:gd name="T49" fmla="*/ 234 h 279"/>
                <a:gd name="T50" fmla="*/ 264 w 265"/>
                <a:gd name="T51" fmla="*/ 266 h 279"/>
                <a:gd name="T52" fmla="*/ 264 w 265"/>
                <a:gd name="T53" fmla="*/ 266 h 279"/>
                <a:gd name="T54" fmla="*/ 265 w 265"/>
                <a:gd name="T5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5" h="279">
                  <a:moveTo>
                    <a:pt x="265" y="279"/>
                  </a:moveTo>
                  <a:cubicBezTo>
                    <a:pt x="25" y="279"/>
                    <a:pt x="25" y="279"/>
                    <a:pt x="25" y="279"/>
                  </a:cubicBezTo>
                  <a:cubicBezTo>
                    <a:pt x="25" y="273"/>
                    <a:pt x="23" y="256"/>
                    <a:pt x="20" y="234"/>
                  </a:cubicBezTo>
                  <a:cubicBezTo>
                    <a:pt x="20" y="232"/>
                    <a:pt x="20" y="231"/>
                    <a:pt x="20" y="230"/>
                  </a:cubicBezTo>
                  <a:cubicBezTo>
                    <a:pt x="17" y="211"/>
                    <a:pt x="15" y="191"/>
                    <a:pt x="13" y="171"/>
                  </a:cubicBezTo>
                  <a:cubicBezTo>
                    <a:pt x="13" y="164"/>
                    <a:pt x="12" y="157"/>
                    <a:pt x="11" y="150"/>
                  </a:cubicBezTo>
                  <a:cubicBezTo>
                    <a:pt x="11" y="143"/>
                    <a:pt x="11" y="136"/>
                    <a:pt x="10" y="129"/>
                  </a:cubicBezTo>
                  <a:cubicBezTo>
                    <a:pt x="8" y="78"/>
                    <a:pt x="0" y="42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9" y="26"/>
                    <a:pt x="65" y="17"/>
                    <a:pt x="65" y="17"/>
                  </a:cubicBezTo>
                  <a:cubicBezTo>
                    <a:pt x="65" y="17"/>
                    <a:pt x="70" y="2"/>
                    <a:pt x="86" y="1"/>
                  </a:cubicBezTo>
                  <a:cubicBezTo>
                    <a:pt x="102" y="0"/>
                    <a:pt x="118" y="1"/>
                    <a:pt x="131" y="3"/>
                  </a:cubicBezTo>
                  <a:cubicBezTo>
                    <a:pt x="131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52" y="6"/>
                    <a:pt x="167" y="10"/>
                    <a:pt x="169" y="12"/>
                  </a:cubicBezTo>
                  <a:cubicBezTo>
                    <a:pt x="170" y="12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1" y="22"/>
                    <a:pt x="171" y="26"/>
                    <a:pt x="171" y="26"/>
                  </a:cubicBezTo>
                  <a:cubicBezTo>
                    <a:pt x="171" y="26"/>
                    <a:pt x="184" y="32"/>
                    <a:pt x="197" y="31"/>
                  </a:cubicBezTo>
                  <a:cubicBezTo>
                    <a:pt x="198" y="31"/>
                    <a:pt x="199" y="31"/>
                    <a:pt x="201" y="32"/>
                  </a:cubicBezTo>
                  <a:cubicBezTo>
                    <a:pt x="216" y="35"/>
                    <a:pt x="247" y="62"/>
                    <a:pt x="251" y="105"/>
                  </a:cubicBezTo>
                  <a:cubicBezTo>
                    <a:pt x="252" y="117"/>
                    <a:pt x="254" y="133"/>
                    <a:pt x="255" y="151"/>
                  </a:cubicBezTo>
                  <a:cubicBezTo>
                    <a:pt x="256" y="164"/>
                    <a:pt x="257" y="178"/>
                    <a:pt x="259" y="192"/>
                  </a:cubicBezTo>
                  <a:cubicBezTo>
                    <a:pt x="260" y="207"/>
                    <a:pt x="261" y="221"/>
                    <a:pt x="262" y="234"/>
                  </a:cubicBezTo>
                  <a:cubicBezTo>
                    <a:pt x="263" y="246"/>
                    <a:pt x="263" y="258"/>
                    <a:pt x="264" y="266"/>
                  </a:cubicBezTo>
                  <a:cubicBezTo>
                    <a:pt x="264" y="266"/>
                    <a:pt x="264" y="266"/>
                    <a:pt x="264" y="266"/>
                  </a:cubicBezTo>
                  <a:cubicBezTo>
                    <a:pt x="264" y="272"/>
                    <a:pt x="265" y="277"/>
                    <a:pt x="265" y="27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19F10DD-B9D3-4B3A-8314-9802E27DC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4359275"/>
              <a:ext cx="1382713" cy="1152525"/>
            </a:xfrm>
            <a:custGeom>
              <a:avLst/>
              <a:gdLst>
                <a:gd name="T0" fmla="*/ 227 w 241"/>
                <a:gd name="T1" fmla="*/ 194 h 201"/>
                <a:gd name="T2" fmla="*/ 104 w 241"/>
                <a:gd name="T3" fmla="*/ 200 h 201"/>
                <a:gd name="T4" fmla="*/ 23 w 241"/>
                <a:gd name="T5" fmla="*/ 199 h 201"/>
                <a:gd name="T6" fmla="*/ 38 w 241"/>
                <a:gd name="T7" fmla="*/ 83 h 201"/>
                <a:gd name="T8" fmla="*/ 94 w 241"/>
                <a:gd name="T9" fmla="*/ 4 h 201"/>
                <a:gd name="T10" fmla="*/ 94 w 241"/>
                <a:gd name="T11" fmla="*/ 4 h 201"/>
                <a:gd name="T12" fmla="*/ 106 w 241"/>
                <a:gd name="T13" fmla="*/ 1 h 201"/>
                <a:gd name="T14" fmla="*/ 143 w 241"/>
                <a:gd name="T15" fmla="*/ 57 h 201"/>
                <a:gd name="T16" fmla="*/ 95 w 241"/>
                <a:gd name="T17" fmla="*/ 120 h 201"/>
                <a:gd name="T18" fmla="*/ 76 w 241"/>
                <a:gd name="T19" fmla="*/ 141 h 201"/>
                <a:gd name="T20" fmla="*/ 97 w 241"/>
                <a:gd name="T21" fmla="*/ 141 h 201"/>
                <a:gd name="T22" fmla="*/ 239 w 241"/>
                <a:gd name="T23" fmla="*/ 164 h 201"/>
                <a:gd name="T24" fmla="*/ 227 w 241"/>
                <a:gd name="T25" fmla="*/ 19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01">
                  <a:moveTo>
                    <a:pt x="227" y="194"/>
                  </a:moveTo>
                  <a:cubicBezTo>
                    <a:pt x="224" y="194"/>
                    <a:pt x="160" y="198"/>
                    <a:pt x="104" y="200"/>
                  </a:cubicBezTo>
                  <a:cubicBezTo>
                    <a:pt x="66" y="201"/>
                    <a:pt x="32" y="201"/>
                    <a:pt x="23" y="199"/>
                  </a:cubicBezTo>
                  <a:cubicBezTo>
                    <a:pt x="0" y="193"/>
                    <a:pt x="5" y="167"/>
                    <a:pt x="38" y="83"/>
                  </a:cubicBezTo>
                  <a:cubicBezTo>
                    <a:pt x="59" y="29"/>
                    <a:pt x="80" y="10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1" y="0"/>
                    <a:pt x="106" y="1"/>
                    <a:pt x="106" y="1"/>
                  </a:cubicBezTo>
                  <a:cubicBezTo>
                    <a:pt x="123" y="0"/>
                    <a:pt x="145" y="42"/>
                    <a:pt x="143" y="57"/>
                  </a:cubicBezTo>
                  <a:cubicBezTo>
                    <a:pt x="142" y="66"/>
                    <a:pt x="115" y="98"/>
                    <a:pt x="95" y="120"/>
                  </a:cubicBezTo>
                  <a:cubicBezTo>
                    <a:pt x="85" y="132"/>
                    <a:pt x="76" y="141"/>
                    <a:pt x="76" y="141"/>
                  </a:cubicBezTo>
                  <a:cubicBezTo>
                    <a:pt x="76" y="141"/>
                    <a:pt x="85" y="141"/>
                    <a:pt x="97" y="141"/>
                  </a:cubicBezTo>
                  <a:cubicBezTo>
                    <a:pt x="139" y="142"/>
                    <a:pt x="228" y="145"/>
                    <a:pt x="239" y="164"/>
                  </a:cubicBezTo>
                  <a:cubicBezTo>
                    <a:pt x="241" y="169"/>
                    <a:pt x="233" y="194"/>
                    <a:pt x="227" y="194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849D18F-42AB-4436-A00E-CCB48479C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960938"/>
              <a:ext cx="333375" cy="750888"/>
            </a:xfrm>
            <a:custGeom>
              <a:avLst/>
              <a:gdLst>
                <a:gd name="T0" fmla="*/ 66 w 66"/>
                <a:gd name="T1" fmla="*/ 131 h 131"/>
                <a:gd name="T2" fmla="*/ 23 w 66"/>
                <a:gd name="T3" fmla="*/ 68 h 131"/>
                <a:gd name="T4" fmla="*/ 4 w 66"/>
                <a:gd name="T5" fmla="*/ 25 h 131"/>
                <a:gd name="T6" fmla="*/ 57 w 66"/>
                <a:gd name="T7" fmla="*/ 16 h 131"/>
                <a:gd name="T8" fmla="*/ 64 w 66"/>
                <a:gd name="T9" fmla="*/ 99 h 131"/>
                <a:gd name="T10" fmla="*/ 66 w 66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1">
                  <a:moveTo>
                    <a:pt x="66" y="131"/>
                  </a:moveTo>
                  <a:cubicBezTo>
                    <a:pt x="61" y="107"/>
                    <a:pt x="42" y="83"/>
                    <a:pt x="23" y="68"/>
                  </a:cubicBezTo>
                  <a:cubicBezTo>
                    <a:pt x="0" y="51"/>
                    <a:pt x="4" y="25"/>
                    <a:pt x="4" y="25"/>
                  </a:cubicBezTo>
                  <a:cubicBezTo>
                    <a:pt x="21" y="0"/>
                    <a:pt x="41" y="5"/>
                    <a:pt x="57" y="16"/>
                  </a:cubicBezTo>
                  <a:cubicBezTo>
                    <a:pt x="59" y="43"/>
                    <a:pt x="62" y="74"/>
                    <a:pt x="64" y="99"/>
                  </a:cubicBezTo>
                  <a:cubicBezTo>
                    <a:pt x="65" y="111"/>
                    <a:pt x="65" y="123"/>
                    <a:pt x="66" y="13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D8B039-3C85-439E-9B4E-0AE3B0227E37}"/>
                </a:ext>
              </a:extLst>
            </p:cNvPr>
            <p:cNvSpPr/>
            <p:nvPr/>
          </p:nvSpPr>
          <p:spPr>
            <a:xfrm rot="20364014">
              <a:off x="6924390" y="4583236"/>
              <a:ext cx="305126" cy="641501"/>
            </a:xfrm>
            <a:custGeom>
              <a:avLst/>
              <a:gdLst>
                <a:gd name="connsiteX0" fmla="*/ 793 w 453638"/>
                <a:gd name="connsiteY0" fmla="*/ 10752 h 953733"/>
                <a:gd name="connsiteX1" fmla="*/ 331787 w 453638"/>
                <a:gd name="connsiteY1" fmla="*/ 467952 h 953733"/>
                <a:gd name="connsiteX2" fmla="*/ 436562 w 453638"/>
                <a:gd name="connsiteY2" fmla="*/ 944202 h 953733"/>
                <a:gd name="connsiteX3" fmla="*/ 793 w 453638"/>
                <a:gd name="connsiteY3" fmla="*/ 10752 h 9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638" h="953733">
                  <a:moveTo>
                    <a:pt x="793" y="10752"/>
                  </a:moveTo>
                  <a:cubicBezTo>
                    <a:pt x="-16669" y="-68623"/>
                    <a:pt x="259159" y="312377"/>
                    <a:pt x="331787" y="467952"/>
                  </a:cubicBezTo>
                  <a:cubicBezTo>
                    <a:pt x="404415" y="623527"/>
                    <a:pt x="490934" y="1020005"/>
                    <a:pt x="436562" y="944202"/>
                  </a:cubicBezTo>
                  <a:cubicBezTo>
                    <a:pt x="382190" y="868399"/>
                    <a:pt x="18255" y="90127"/>
                    <a:pt x="793" y="1075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C6C3AB2-1F41-4F9F-A40A-34C6948A2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4297363"/>
              <a:ext cx="1435100" cy="1168400"/>
            </a:xfrm>
            <a:custGeom>
              <a:avLst/>
              <a:gdLst>
                <a:gd name="T0" fmla="*/ 11 w 250"/>
                <a:gd name="T1" fmla="*/ 49 h 204"/>
                <a:gd name="T2" fmla="*/ 103 w 250"/>
                <a:gd name="T3" fmla="*/ 27 h 204"/>
                <a:gd name="T4" fmla="*/ 211 w 250"/>
                <a:gd name="T5" fmla="*/ 135 h 204"/>
                <a:gd name="T6" fmla="*/ 179 w 250"/>
                <a:gd name="T7" fmla="*/ 196 h 204"/>
                <a:gd name="T8" fmla="*/ 10 w 250"/>
                <a:gd name="T9" fmla="*/ 49 h 204"/>
                <a:gd name="T10" fmla="*/ 11 w 250"/>
                <a:gd name="T11" fmla="*/ 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04">
                  <a:moveTo>
                    <a:pt x="11" y="49"/>
                  </a:moveTo>
                  <a:cubicBezTo>
                    <a:pt x="25" y="11"/>
                    <a:pt x="73" y="0"/>
                    <a:pt x="103" y="27"/>
                  </a:cubicBezTo>
                  <a:cubicBezTo>
                    <a:pt x="136" y="58"/>
                    <a:pt x="187" y="105"/>
                    <a:pt x="211" y="135"/>
                  </a:cubicBezTo>
                  <a:cubicBezTo>
                    <a:pt x="250" y="180"/>
                    <a:pt x="199" y="204"/>
                    <a:pt x="179" y="196"/>
                  </a:cubicBezTo>
                  <a:cubicBezTo>
                    <a:pt x="117" y="171"/>
                    <a:pt x="0" y="117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3D9C9B8-8241-4452-98F4-6F4696E0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809625" cy="1135063"/>
            </a:xfrm>
            <a:custGeom>
              <a:avLst/>
              <a:gdLst>
                <a:gd name="T0" fmla="*/ 138 w 141"/>
                <a:gd name="T1" fmla="*/ 142 h 198"/>
                <a:gd name="T2" fmla="*/ 136 w 141"/>
                <a:gd name="T3" fmla="*/ 150 h 198"/>
                <a:gd name="T4" fmla="*/ 134 w 141"/>
                <a:gd name="T5" fmla="*/ 170 h 198"/>
                <a:gd name="T6" fmla="*/ 128 w 141"/>
                <a:gd name="T7" fmla="*/ 178 h 198"/>
                <a:gd name="T8" fmla="*/ 125 w 141"/>
                <a:gd name="T9" fmla="*/ 179 h 198"/>
                <a:gd name="T10" fmla="*/ 115 w 141"/>
                <a:gd name="T11" fmla="*/ 178 h 198"/>
                <a:gd name="T12" fmla="*/ 109 w 141"/>
                <a:gd name="T13" fmla="*/ 198 h 198"/>
                <a:gd name="T14" fmla="*/ 108 w 141"/>
                <a:gd name="T15" fmla="*/ 197 h 198"/>
                <a:gd name="T16" fmla="*/ 71 w 141"/>
                <a:gd name="T17" fmla="*/ 188 h 198"/>
                <a:gd name="T18" fmla="*/ 71 w 141"/>
                <a:gd name="T19" fmla="*/ 188 h 198"/>
                <a:gd name="T20" fmla="*/ 70 w 141"/>
                <a:gd name="T21" fmla="*/ 188 h 198"/>
                <a:gd name="T22" fmla="*/ 25 w 141"/>
                <a:gd name="T23" fmla="*/ 186 h 198"/>
                <a:gd name="T24" fmla="*/ 26 w 141"/>
                <a:gd name="T25" fmla="*/ 157 h 198"/>
                <a:gd name="T26" fmla="*/ 19 w 141"/>
                <a:gd name="T27" fmla="*/ 125 h 198"/>
                <a:gd name="T28" fmla="*/ 9 w 141"/>
                <a:gd name="T29" fmla="*/ 99 h 198"/>
                <a:gd name="T30" fmla="*/ 0 w 141"/>
                <a:gd name="T31" fmla="*/ 72 h 198"/>
                <a:gd name="T32" fmla="*/ 34 w 141"/>
                <a:gd name="T33" fmla="*/ 18 h 198"/>
                <a:gd name="T34" fmla="*/ 57 w 141"/>
                <a:gd name="T35" fmla="*/ 7 h 198"/>
                <a:gd name="T36" fmla="*/ 76 w 141"/>
                <a:gd name="T37" fmla="*/ 0 h 198"/>
                <a:gd name="T38" fmla="*/ 92 w 141"/>
                <a:gd name="T39" fmla="*/ 9 h 198"/>
                <a:gd name="T40" fmla="*/ 112 w 141"/>
                <a:gd name="T41" fmla="*/ 11 h 198"/>
                <a:gd name="T42" fmla="*/ 124 w 141"/>
                <a:gd name="T43" fmla="*/ 24 h 198"/>
                <a:gd name="T44" fmla="*/ 134 w 141"/>
                <a:gd name="T45" fmla="*/ 37 h 198"/>
                <a:gd name="T46" fmla="*/ 134 w 141"/>
                <a:gd name="T47" fmla="*/ 38 h 198"/>
                <a:gd name="T48" fmla="*/ 134 w 141"/>
                <a:gd name="T49" fmla="*/ 38 h 198"/>
                <a:gd name="T50" fmla="*/ 133 w 141"/>
                <a:gd name="T51" fmla="*/ 39 h 198"/>
                <a:gd name="T52" fmla="*/ 132 w 141"/>
                <a:gd name="T53" fmla="*/ 41 h 198"/>
                <a:gd name="T54" fmla="*/ 131 w 141"/>
                <a:gd name="T55" fmla="*/ 42 h 198"/>
                <a:gd name="T56" fmla="*/ 130 w 141"/>
                <a:gd name="T57" fmla="*/ 42 h 198"/>
                <a:gd name="T58" fmla="*/ 129 w 141"/>
                <a:gd name="T59" fmla="*/ 43 h 198"/>
                <a:gd name="T60" fmla="*/ 129 w 141"/>
                <a:gd name="T61" fmla="*/ 43 h 198"/>
                <a:gd name="T62" fmla="*/ 138 w 141"/>
                <a:gd name="T63" fmla="*/ 90 h 198"/>
                <a:gd name="T64" fmla="*/ 139 w 141"/>
                <a:gd name="T65" fmla="*/ 113 h 198"/>
                <a:gd name="T66" fmla="*/ 138 w 141"/>
                <a:gd name="T67" fmla="*/ 14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98">
                  <a:moveTo>
                    <a:pt x="138" y="142"/>
                  </a:moveTo>
                  <a:cubicBezTo>
                    <a:pt x="138" y="145"/>
                    <a:pt x="137" y="147"/>
                    <a:pt x="136" y="150"/>
                  </a:cubicBezTo>
                  <a:cubicBezTo>
                    <a:pt x="136" y="151"/>
                    <a:pt x="135" y="166"/>
                    <a:pt x="134" y="170"/>
                  </a:cubicBezTo>
                  <a:cubicBezTo>
                    <a:pt x="134" y="172"/>
                    <a:pt x="132" y="177"/>
                    <a:pt x="128" y="178"/>
                  </a:cubicBezTo>
                  <a:cubicBezTo>
                    <a:pt x="127" y="179"/>
                    <a:pt x="126" y="179"/>
                    <a:pt x="125" y="179"/>
                  </a:cubicBezTo>
                  <a:cubicBezTo>
                    <a:pt x="118" y="178"/>
                    <a:pt x="115" y="178"/>
                    <a:pt x="115" y="178"/>
                  </a:cubicBezTo>
                  <a:cubicBezTo>
                    <a:pt x="115" y="178"/>
                    <a:pt x="108" y="189"/>
                    <a:pt x="109" y="198"/>
                  </a:cubicBezTo>
                  <a:cubicBezTo>
                    <a:pt x="109" y="198"/>
                    <a:pt x="109" y="197"/>
                    <a:pt x="108" y="197"/>
                  </a:cubicBezTo>
                  <a:cubicBezTo>
                    <a:pt x="106" y="195"/>
                    <a:pt x="91" y="191"/>
                    <a:pt x="71" y="188"/>
                  </a:cubicBezTo>
                  <a:cubicBezTo>
                    <a:pt x="71" y="188"/>
                    <a:pt x="71" y="188"/>
                    <a:pt x="71" y="188"/>
                  </a:cubicBezTo>
                  <a:cubicBezTo>
                    <a:pt x="71" y="188"/>
                    <a:pt x="70" y="188"/>
                    <a:pt x="70" y="188"/>
                  </a:cubicBezTo>
                  <a:cubicBezTo>
                    <a:pt x="57" y="186"/>
                    <a:pt x="41" y="185"/>
                    <a:pt x="25" y="186"/>
                  </a:cubicBezTo>
                  <a:cubicBezTo>
                    <a:pt x="25" y="186"/>
                    <a:pt x="27" y="173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9" y="43"/>
                    <a:pt x="139" y="82"/>
                    <a:pt x="138" y="90"/>
                  </a:cubicBezTo>
                  <a:cubicBezTo>
                    <a:pt x="138" y="97"/>
                    <a:pt x="137" y="106"/>
                    <a:pt x="139" y="113"/>
                  </a:cubicBezTo>
                  <a:cubicBezTo>
                    <a:pt x="141" y="118"/>
                    <a:pt x="141" y="129"/>
                    <a:pt x="138" y="142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04737AB-59A7-4247-842C-6F97799DA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900113"/>
            </a:xfrm>
            <a:custGeom>
              <a:avLst/>
              <a:gdLst>
                <a:gd name="T0" fmla="*/ 134 w 136"/>
                <a:gd name="T1" fmla="*/ 37 h 157"/>
                <a:gd name="T2" fmla="*/ 134 w 136"/>
                <a:gd name="T3" fmla="*/ 38 h 157"/>
                <a:gd name="T4" fmla="*/ 134 w 136"/>
                <a:gd name="T5" fmla="*/ 38 h 157"/>
                <a:gd name="T6" fmla="*/ 133 w 136"/>
                <a:gd name="T7" fmla="*/ 39 h 157"/>
                <a:gd name="T8" fmla="*/ 132 w 136"/>
                <a:gd name="T9" fmla="*/ 41 h 157"/>
                <a:gd name="T10" fmla="*/ 129 w 136"/>
                <a:gd name="T11" fmla="*/ 43 h 157"/>
                <a:gd name="T12" fmla="*/ 129 w 136"/>
                <a:gd name="T13" fmla="*/ 43 h 157"/>
                <a:gd name="T14" fmla="*/ 127 w 136"/>
                <a:gd name="T15" fmla="*/ 79 h 157"/>
                <a:gd name="T16" fmla="*/ 97 w 136"/>
                <a:gd name="T17" fmla="*/ 111 h 157"/>
                <a:gd name="T18" fmla="*/ 85 w 136"/>
                <a:gd name="T19" fmla="*/ 140 h 157"/>
                <a:gd name="T20" fmla="*/ 85 w 136"/>
                <a:gd name="T21" fmla="*/ 157 h 157"/>
                <a:gd name="T22" fmla="*/ 26 w 136"/>
                <a:gd name="T23" fmla="*/ 157 h 157"/>
                <a:gd name="T24" fmla="*/ 19 w 136"/>
                <a:gd name="T25" fmla="*/ 125 h 157"/>
                <a:gd name="T26" fmla="*/ 9 w 136"/>
                <a:gd name="T27" fmla="*/ 99 h 157"/>
                <a:gd name="T28" fmla="*/ 0 w 136"/>
                <a:gd name="T29" fmla="*/ 72 h 157"/>
                <a:gd name="T30" fmla="*/ 34 w 136"/>
                <a:gd name="T31" fmla="*/ 18 h 157"/>
                <a:gd name="T32" fmla="*/ 57 w 136"/>
                <a:gd name="T33" fmla="*/ 7 h 157"/>
                <a:gd name="T34" fmla="*/ 76 w 136"/>
                <a:gd name="T35" fmla="*/ 0 h 157"/>
                <a:gd name="T36" fmla="*/ 92 w 136"/>
                <a:gd name="T37" fmla="*/ 9 h 157"/>
                <a:gd name="T38" fmla="*/ 112 w 136"/>
                <a:gd name="T39" fmla="*/ 11 h 157"/>
                <a:gd name="T40" fmla="*/ 124 w 136"/>
                <a:gd name="T41" fmla="*/ 24 h 157"/>
                <a:gd name="T42" fmla="*/ 134 w 136"/>
                <a:gd name="T43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57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1" y="42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9"/>
                    <a:pt x="85" y="129"/>
                    <a:pt x="85" y="140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gradFill>
              <a:gsLst>
                <a:gs pos="75000">
                  <a:srgbClr val="F7BDBB"/>
                </a:gs>
                <a:gs pos="100000">
                  <a:srgbClr val="F7BDBB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4EE508E-C139-4549-AD46-4E5E82F7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566738"/>
            </a:xfrm>
            <a:custGeom>
              <a:avLst/>
              <a:gdLst>
                <a:gd name="T0" fmla="*/ 134 w 136"/>
                <a:gd name="T1" fmla="*/ 37 h 99"/>
                <a:gd name="T2" fmla="*/ 134 w 136"/>
                <a:gd name="T3" fmla="*/ 38 h 99"/>
                <a:gd name="T4" fmla="*/ 134 w 136"/>
                <a:gd name="T5" fmla="*/ 38 h 99"/>
                <a:gd name="T6" fmla="*/ 133 w 136"/>
                <a:gd name="T7" fmla="*/ 39 h 99"/>
                <a:gd name="T8" fmla="*/ 132 w 136"/>
                <a:gd name="T9" fmla="*/ 41 h 99"/>
                <a:gd name="T10" fmla="*/ 131 w 136"/>
                <a:gd name="T11" fmla="*/ 42 h 99"/>
                <a:gd name="T12" fmla="*/ 130 w 136"/>
                <a:gd name="T13" fmla="*/ 42 h 99"/>
                <a:gd name="T14" fmla="*/ 129 w 136"/>
                <a:gd name="T15" fmla="*/ 43 h 99"/>
                <a:gd name="T16" fmla="*/ 129 w 136"/>
                <a:gd name="T17" fmla="*/ 43 h 99"/>
                <a:gd name="T18" fmla="*/ 72 w 136"/>
                <a:gd name="T19" fmla="*/ 96 h 99"/>
                <a:gd name="T20" fmla="*/ 70 w 136"/>
                <a:gd name="T21" fmla="*/ 99 h 99"/>
                <a:gd name="T22" fmla="*/ 9 w 136"/>
                <a:gd name="T23" fmla="*/ 99 h 99"/>
                <a:gd name="T24" fmla="*/ 0 w 136"/>
                <a:gd name="T25" fmla="*/ 72 h 99"/>
                <a:gd name="T26" fmla="*/ 34 w 136"/>
                <a:gd name="T27" fmla="*/ 18 h 99"/>
                <a:gd name="T28" fmla="*/ 57 w 136"/>
                <a:gd name="T29" fmla="*/ 7 h 99"/>
                <a:gd name="T30" fmla="*/ 76 w 136"/>
                <a:gd name="T31" fmla="*/ 0 h 99"/>
                <a:gd name="T32" fmla="*/ 92 w 136"/>
                <a:gd name="T33" fmla="*/ 9 h 99"/>
                <a:gd name="T34" fmla="*/ 112 w 136"/>
                <a:gd name="T35" fmla="*/ 11 h 99"/>
                <a:gd name="T36" fmla="*/ 124 w 136"/>
                <a:gd name="T37" fmla="*/ 24 h 99"/>
                <a:gd name="T38" fmla="*/ 134 w 136"/>
                <a:gd name="T39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99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4" y="45"/>
                    <a:pt x="107" y="51"/>
                    <a:pt x="72" y="96"/>
                  </a:cubicBezTo>
                  <a:cubicBezTo>
                    <a:pt x="72" y="97"/>
                    <a:pt x="71" y="98"/>
                    <a:pt x="7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9F122DD-9773-48CA-B36A-41383E8FF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3775075"/>
              <a:ext cx="68263" cy="92075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8 h 16"/>
                <a:gd name="T4" fmla="*/ 12 w 12"/>
                <a:gd name="T5" fmla="*/ 16 h 16"/>
                <a:gd name="T6" fmla="*/ 0 w 12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0"/>
                    <a:pt x="4" y="3"/>
                    <a:pt x="6" y="8"/>
                  </a:cubicBezTo>
                  <a:cubicBezTo>
                    <a:pt x="7" y="13"/>
                    <a:pt x="11" y="16"/>
                    <a:pt x="12" y="16"/>
                  </a:cubicBezTo>
                  <a:cubicBezTo>
                    <a:pt x="12" y="16"/>
                    <a:pt x="1" y="14"/>
                    <a:pt x="0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FEF4D20-2077-46B3-889D-C36948145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3792538"/>
              <a:ext cx="131763" cy="360363"/>
            </a:xfrm>
            <a:custGeom>
              <a:avLst/>
              <a:gdLst>
                <a:gd name="T0" fmla="*/ 23 w 23"/>
                <a:gd name="T1" fmla="*/ 26 h 63"/>
                <a:gd name="T2" fmla="*/ 21 w 23"/>
                <a:gd name="T3" fmla="*/ 34 h 63"/>
                <a:gd name="T4" fmla="*/ 19 w 23"/>
                <a:gd name="T5" fmla="*/ 54 h 63"/>
                <a:gd name="T6" fmla="*/ 13 w 23"/>
                <a:gd name="T7" fmla="*/ 62 h 63"/>
                <a:gd name="T8" fmla="*/ 10 w 23"/>
                <a:gd name="T9" fmla="*/ 63 h 63"/>
                <a:gd name="T10" fmla="*/ 0 w 23"/>
                <a:gd name="T11" fmla="*/ 62 h 63"/>
                <a:gd name="T12" fmla="*/ 5 w 23"/>
                <a:gd name="T13" fmla="*/ 0 h 63"/>
                <a:gd name="T14" fmla="*/ 13 w 23"/>
                <a:gd name="T15" fmla="*/ 1 h 63"/>
                <a:gd name="T16" fmla="*/ 23 w 23"/>
                <a:gd name="T17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3">
                  <a:moveTo>
                    <a:pt x="23" y="26"/>
                  </a:moveTo>
                  <a:cubicBezTo>
                    <a:pt x="23" y="29"/>
                    <a:pt x="22" y="31"/>
                    <a:pt x="21" y="34"/>
                  </a:cubicBezTo>
                  <a:cubicBezTo>
                    <a:pt x="21" y="35"/>
                    <a:pt x="20" y="50"/>
                    <a:pt x="19" y="54"/>
                  </a:cubicBezTo>
                  <a:cubicBezTo>
                    <a:pt x="19" y="56"/>
                    <a:pt x="17" y="61"/>
                    <a:pt x="13" y="62"/>
                  </a:cubicBezTo>
                  <a:cubicBezTo>
                    <a:pt x="12" y="63"/>
                    <a:pt x="11" y="63"/>
                    <a:pt x="10" y="63"/>
                  </a:cubicBezTo>
                  <a:cubicBezTo>
                    <a:pt x="3" y="62"/>
                    <a:pt x="0" y="62"/>
                    <a:pt x="0" y="62"/>
                  </a:cubicBezTo>
                  <a:cubicBezTo>
                    <a:pt x="0" y="62"/>
                    <a:pt x="8" y="22"/>
                    <a:pt x="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7" y="19"/>
                    <a:pt x="23" y="26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E67FC6E-679C-4B7D-9F05-FF6856ED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4010025"/>
              <a:ext cx="74613" cy="142875"/>
            </a:xfrm>
            <a:custGeom>
              <a:avLst/>
              <a:gdLst>
                <a:gd name="T0" fmla="*/ 13 w 13"/>
                <a:gd name="T1" fmla="*/ 24 h 25"/>
                <a:gd name="T2" fmla="*/ 10 w 13"/>
                <a:gd name="T3" fmla="*/ 25 h 25"/>
                <a:gd name="T4" fmla="*/ 0 w 13"/>
                <a:gd name="T5" fmla="*/ 24 h 25"/>
                <a:gd name="T6" fmla="*/ 4 w 13"/>
                <a:gd name="T7" fmla="*/ 0 h 25"/>
                <a:gd name="T8" fmla="*/ 13 w 13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13" y="24"/>
                  </a:moveTo>
                  <a:cubicBezTo>
                    <a:pt x="12" y="25"/>
                    <a:pt x="11" y="25"/>
                    <a:pt x="10" y="25"/>
                  </a:cubicBezTo>
                  <a:cubicBezTo>
                    <a:pt x="3" y="24"/>
                    <a:pt x="0" y="24"/>
                    <a:pt x="0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9" y="18"/>
                    <a:pt x="13" y="24"/>
                  </a:cubicBezTo>
                  <a:close/>
                </a:path>
              </a:pathLst>
            </a:custGeom>
            <a:gradFill>
              <a:gsLst>
                <a:gs pos="0">
                  <a:srgbClr val="4BC3E2">
                    <a:alpha val="63000"/>
                  </a:srgbClr>
                </a:gs>
                <a:gs pos="51000">
                  <a:srgbClr val="4BC3E2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E28299F-82DC-4BAC-A5BB-7B5EA5A95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0" y="3162300"/>
              <a:ext cx="1503363" cy="2624138"/>
            </a:xfrm>
            <a:custGeom>
              <a:avLst/>
              <a:gdLst>
                <a:gd name="T0" fmla="*/ 258 w 262"/>
                <a:gd name="T1" fmla="*/ 413 h 458"/>
                <a:gd name="T2" fmla="*/ 208 w 262"/>
                <a:gd name="T3" fmla="*/ 314 h 458"/>
                <a:gd name="T4" fmla="*/ 214 w 262"/>
                <a:gd name="T5" fmla="*/ 201 h 458"/>
                <a:gd name="T6" fmla="*/ 225 w 262"/>
                <a:gd name="T7" fmla="*/ 192 h 458"/>
                <a:gd name="T8" fmla="*/ 217 w 262"/>
                <a:gd name="T9" fmla="*/ 182 h 458"/>
                <a:gd name="T10" fmla="*/ 216 w 262"/>
                <a:gd name="T11" fmla="*/ 182 h 458"/>
                <a:gd name="T12" fmla="*/ 216 w 262"/>
                <a:gd name="T13" fmla="*/ 182 h 458"/>
                <a:gd name="T14" fmla="*/ 215 w 262"/>
                <a:gd name="T15" fmla="*/ 182 h 458"/>
                <a:gd name="T16" fmla="*/ 215 w 262"/>
                <a:gd name="T17" fmla="*/ 182 h 458"/>
                <a:gd name="T18" fmla="*/ 213 w 262"/>
                <a:gd name="T19" fmla="*/ 151 h 458"/>
                <a:gd name="T20" fmla="*/ 217 w 262"/>
                <a:gd name="T21" fmla="*/ 90 h 458"/>
                <a:gd name="T22" fmla="*/ 222 w 262"/>
                <a:gd name="T23" fmla="*/ 56 h 458"/>
                <a:gd name="T24" fmla="*/ 202 w 262"/>
                <a:gd name="T25" fmla="*/ 1 h 458"/>
                <a:gd name="T26" fmla="*/ 179 w 262"/>
                <a:gd name="T27" fmla="*/ 12 h 458"/>
                <a:gd name="T28" fmla="*/ 145 w 262"/>
                <a:gd name="T29" fmla="*/ 66 h 458"/>
                <a:gd name="T30" fmla="*/ 154 w 262"/>
                <a:gd name="T31" fmla="*/ 93 h 458"/>
                <a:gd name="T32" fmla="*/ 164 w 262"/>
                <a:gd name="T33" fmla="*/ 119 h 458"/>
                <a:gd name="T34" fmla="*/ 171 w 262"/>
                <a:gd name="T35" fmla="*/ 151 h 458"/>
                <a:gd name="T36" fmla="*/ 170 w 262"/>
                <a:gd name="T37" fmla="*/ 180 h 458"/>
                <a:gd name="T38" fmla="*/ 149 w 262"/>
                <a:gd name="T39" fmla="*/ 196 h 458"/>
                <a:gd name="T40" fmla="*/ 94 w 262"/>
                <a:gd name="T41" fmla="*/ 213 h 458"/>
                <a:gd name="T42" fmla="*/ 94 w 262"/>
                <a:gd name="T43" fmla="*/ 213 h 458"/>
                <a:gd name="T44" fmla="*/ 38 w 262"/>
                <a:gd name="T45" fmla="*/ 292 h 458"/>
                <a:gd name="T46" fmla="*/ 23 w 262"/>
                <a:gd name="T47" fmla="*/ 408 h 458"/>
                <a:gd name="T48" fmla="*/ 104 w 262"/>
                <a:gd name="T49" fmla="*/ 409 h 458"/>
                <a:gd name="T50" fmla="*/ 104 w 262"/>
                <a:gd name="T51" fmla="*/ 413 h 458"/>
                <a:gd name="T52" fmla="*/ 109 w 262"/>
                <a:gd name="T53" fmla="*/ 458 h 458"/>
                <a:gd name="T54" fmla="*/ 260 w 262"/>
                <a:gd name="T55" fmla="*/ 458 h 458"/>
                <a:gd name="T56" fmla="*/ 258 w 262"/>
                <a:gd name="T57" fmla="*/ 413 h 458"/>
                <a:gd name="T58" fmla="*/ 76 w 262"/>
                <a:gd name="T59" fmla="*/ 350 h 458"/>
                <a:gd name="T60" fmla="*/ 95 w 262"/>
                <a:gd name="T61" fmla="*/ 329 h 458"/>
                <a:gd name="T62" fmla="*/ 97 w 262"/>
                <a:gd name="T63" fmla="*/ 350 h 458"/>
                <a:gd name="T64" fmla="*/ 76 w 262"/>
                <a:gd name="T65" fmla="*/ 35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2" h="458">
                  <a:moveTo>
                    <a:pt x="258" y="413"/>
                  </a:moveTo>
                  <a:cubicBezTo>
                    <a:pt x="250" y="382"/>
                    <a:pt x="229" y="355"/>
                    <a:pt x="208" y="314"/>
                  </a:cubicBezTo>
                  <a:cubicBezTo>
                    <a:pt x="177" y="255"/>
                    <a:pt x="214" y="201"/>
                    <a:pt x="214" y="201"/>
                  </a:cubicBezTo>
                  <a:cubicBezTo>
                    <a:pt x="214" y="201"/>
                    <a:pt x="223" y="201"/>
                    <a:pt x="225" y="192"/>
                  </a:cubicBezTo>
                  <a:cubicBezTo>
                    <a:pt x="226" y="185"/>
                    <a:pt x="220" y="183"/>
                    <a:pt x="217" y="182"/>
                  </a:cubicBezTo>
                  <a:cubicBezTo>
                    <a:pt x="217" y="182"/>
                    <a:pt x="216" y="182"/>
                    <a:pt x="216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2"/>
                    <a:pt x="215" y="182"/>
                    <a:pt x="215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4" y="177"/>
                    <a:pt x="213" y="166"/>
                    <a:pt x="213" y="151"/>
                  </a:cubicBezTo>
                  <a:cubicBezTo>
                    <a:pt x="214" y="133"/>
                    <a:pt x="215" y="111"/>
                    <a:pt x="217" y="90"/>
                  </a:cubicBezTo>
                  <a:cubicBezTo>
                    <a:pt x="219" y="78"/>
                    <a:pt x="220" y="66"/>
                    <a:pt x="222" y="56"/>
                  </a:cubicBezTo>
                  <a:cubicBezTo>
                    <a:pt x="229" y="19"/>
                    <a:pt x="202" y="1"/>
                    <a:pt x="202" y="1"/>
                  </a:cubicBezTo>
                  <a:cubicBezTo>
                    <a:pt x="194" y="0"/>
                    <a:pt x="179" y="12"/>
                    <a:pt x="179" y="12"/>
                  </a:cubicBezTo>
                  <a:cubicBezTo>
                    <a:pt x="149" y="27"/>
                    <a:pt x="145" y="65"/>
                    <a:pt x="145" y="66"/>
                  </a:cubicBezTo>
                  <a:cubicBezTo>
                    <a:pt x="145" y="67"/>
                    <a:pt x="149" y="78"/>
                    <a:pt x="154" y="93"/>
                  </a:cubicBezTo>
                  <a:cubicBezTo>
                    <a:pt x="157" y="101"/>
                    <a:pt x="160" y="110"/>
                    <a:pt x="164" y="119"/>
                  </a:cubicBezTo>
                  <a:cubicBezTo>
                    <a:pt x="168" y="129"/>
                    <a:pt x="170" y="141"/>
                    <a:pt x="171" y="151"/>
                  </a:cubicBezTo>
                  <a:cubicBezTo>
                    <a:pt x="172" y="167"/>
                    <a:pt x="170" y="180"/>
                    <a:pt x="170" y="180"/>
                  </a:cubicBezTo>
                  <a:cubicBezTo>
                    <a:pt x="154" y="181"/>
                    <a:pt x="149" y="196"/>
                    <a:pt x="149" y="196"/>
                  </a:cubicBezTo>
                  <a:cubicBezTo>
                    <a:pt x="149" y="196"/>
                    <a:pt x="103" y="205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80" y="219"/>
                    <a:pt x="59" y="238"/>
                    <a:pt x="38" y="292"/>
                  </a:cubicBezTo>
                  <a:cubicBezTo>
                    <a:pt x="5" y="376"/>
                    <a:pt x="0" y="402"/>
                    <a:pt x="23" y="408"/>
                  </a:cubicBezTo>
                  <a:cubicBezTo>
                    <a:pt x="32" y="410"/>
                    <a:pt x="66" y="410"/>
                    <a:pt x="104" y="409"/>
                  </a:cubicBezTo>
                  <a:cubicBezTo>
                    <a:pt x="104" y="410"/>
                    <a:pt x="104" y="411"/>
                    <a:pt x="104" y="413"/>
                  </a:cubicBezTo>
                  <a:cubicBezTo>
                    <a:pt x="107" y="435"/>
                    <a:pt x="109" y="452"/>
                    <a:pt x="109" y="458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62" y="441"/>
                    <a:pt x="261" y="426"/>
                    <a:pt x="258" y="413"/>
                  </a:cubicBezTo>
                  <a:close/>
                  <a:moveTo>
                    <a:pt x="76" y="350"/>
                  </a:moveTo>
                  <a:cubicBezTo>
                    <a:pt x="76" y="350"/>
                    <a:pt x="85" y="341"/>
                    <a:pt x="95" y="329"/>
                  </a:cubicBezTo>
                  <a:cubicBezTo>
                    <a:pt x="96" y="336"/>
                    <a:pt x="97" y="343"/>
                    <a:pt x="97" y="350"/>
                  </a:cubicBezTo>
                  <a:cubicBezTo>
                    <a:pt x="85" y="350"/>
                    <a:pt x="76" y="350"/>
                    <a:pt x="76" y="35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F1055DB-0FAF-42E9-A9D9-33EEEA5E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167313"/>
              <a:ext cx="236538" cy="338138"/>
            </a:xfrm>
            <a:custGeom>
              <a:avLst/>
              <a:gdLst>
                <a:gd name="T0" fmla="*/ 13 w 41"/>
                <a:gd name="T1" fmla="*/ 0 h 59"/>
                <a:gd name="T2" fmla="*/ 41 w 41"/>
                <a:gd name="T3" fmla="*/ 59 h 59"/>
                <a:gd name="T4" fmla="*/ 34 w 41"/>
                <a:gd name="T5" fmla="*/ 0 h 59"/>
                <a:gd name="T6" fmla="*/ 13 w 4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9">
                  <a:moveTo>
                    <a:pt x="13" y="0"/>
                  </a:moveTo>
                  <a:cubicBezTo>
                    <a:pt x="13" y="0"/>
                    <a:pt x="0" y="45"/>
                    <a:pt x="41" y="5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829CF3">
                <a:alpha val="26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3DD8503-AB72-4432-BEC9-FC488705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3625850"/>
              <a:ext cx="333375" cy="217488"/>
            </a:xfrm>
            <a:custGeom>
              <a:avLst/>
              <a:gdLst>
                <a:gd name="T0" fmla="*/ 57 w 58"/>
                <a:gd name="T1" fmla="*/ 4 h 38"/>
                <a:gd name="T2" fmla="*/ 57 w 58"/>
                <a:gd name="T3" fmla="*/ 8 h 38"/>
                <a:gd name="T4" fmla="*/ 53 w 58"/>
                <a:gd name="T5" fmla="*/ 18 h 38"/>
                <a:gd name="T6" fmla="*/ 47 w 58"/>
                <a:gd name="T7" fmla="*/ 24 h 38"/>
                <a:gd name="T8" fmla="*/ 46 w 58"/>
                <a:gd name="T9" fmla="*/ 22 h 38"/>
                <a:gd name="T10" fmla="*/ 47 w 58"/>
                <a:gd name="T11" fmla="*/ 21 h 38"/>
                <a:gd name="T12" fmla="*/ 53 w 58"/>
                <a:gd name="T13" fmla="*/ 8 h 38"/>
                <a:gd name="T14" fmla="*/ 46 w 58"/>
                <a:gd name="T15" fmla="*/ 11 h 38"/>
                <a:gd name="T16" fmla="*/ 17 w 58"/>
                <a:gd name="T17" fmla="*/ 23 h 38"/>
                <a:gd name="T18" fmla="*/ 5 w 58"/>
                <a:gd name="T19" fmla="*/ 37 h 38"/>
                <a:gd name="T20" fmla="*/ 0 w 58"/>
                <a:gd name="T21" fmla="*/ 35 h 38"/>
                <a:gd name="T22" fmla="*/ 15 w 58"/>
                <a:gd name="T23" fmla="*/ 20 h 38"/>
                <a:gd name="T24" fmla="*/ 46 w 58"/>
                <a:gd name="T25" fmla="*/ 7 h 38"/>
                <a:gd name="T26" fmla="*/ 52 w 58"/>
                <a:gd name="T27" fmla="*/ 4 h 38"/>
                <a:gd name="T28" fmla="*/ 46 w 58"/>
                <a:gd name="T29" fmla="*/ 2 h 38"/>
                <a:gd name="T30" fmla="*/ 46 w 58"/>
                <a:gd name="T31" fmla="*/ 0 h 38"/>
                <a:gd name="T32" fmla="*/ 53 w 58"/>
                <a:gd name="T33" fmla="*/ 1 h 38"/>
                <a:gd name="T34" fmla="*/ 57 w 58"/>
                <a:gd name="T35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38">
                  <a:moveTo>
                    <a:pt x="57" y="4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6" y="12"/>
                    <a:pt x="53" y="18"/>
                  </a:cubicBezTo>
                  <a:cubicBezTo>
                    <a:pt x="51" y="23"/>
                    <a:pt x="48" y="24"/>
                    <a:pt x="47" y="24"/>
                  </a:cubicBezTo>
                  <a:cubicBezTo>
                    <a:pt x="46" y="23"/>
                    <a:pt x="46" y="22"/>
                    <a:pt x="46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4" y="20"/>
                    <a:pt x="53" y="8"/>
                    <a:pt x="53" y="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7" y="35"/>
                    <a:pt x="5" y="37"/>
                  </a:cubicBezTo>
                  <a:cubicBezTo>
                    <a:pt x="3" y="38"/>
                    <a:pt x="0" y="38"/>
                    <a:pt x="0" y="35"/>
                  </a:cubicBezTo>
                  <a:cubicBezTo>
                    <a:pt x="0" y="33"/>
                    <a:pt x="15" y="20"/>
                    <a:pt x="15" y="2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1"/>
                    <a:pt x="46" y="0"/>
                  </a:cubicBezTo>
                  <a:cubicBezTo>
                    <a:pt x="48" y="0"/>
                    <a:pt x="50" y="1"/>
                    <a:pt x="53" y="1"/>
                  </a:cubicBezTo>
                  <a:cubicBezTo>
                    <a:pt x="58" y="2"/>
                    <a:pt x="57" y="4"/>
                    <a:pt x="57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4A953-9B6C-444B-B25F-6DF0B880B296}"/>
                </a:ext>
              </a:extLst>
            </p:cNvPr>
            <p:cNvSpPr/>
            <p:nvPr/>
          </p:nvSpPr>
          <p:spPr>
            <a:xfrm>
              <a:off x="6538394" y="3930239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981B24C-CD45-4505-87DD-EBA799A608A0}"/>
                </a:ext>
              </a:extLst>
            </p:cNvPr>
            <p:cNvSpPr/>
            <p:nvPr/>
          </p:nvSpPr>
          <p:spPr>
            <a:xfrm>
              <a:off x="6586362" y="3924595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5F849CF-BB96-4670-91B9-CF85441BB33B}"/>
                </a:ext>
              </a:extLst>
            </p:cNvPr>
            <p:cNvSpPr/>
            <p:nvPr/>
          </p:nvSpPr>
          <p:spPr>
            <a:xfrm>
              <a:off x="5832786" y="4279895"/>
              <a:ext cx="465015" cy="55559"/>
            </a:xfrm>
            <a:custGeom>
              <a:avLst/>
              <a:gdLst>
                <a:gd name="connsiteX0" fmla="*/ 456889 w 465015"/>
                <a:gd name="connsiteY0" fmla="*/ 50805 h 55559"/>
                <a:gd name="connsiteX1" fmla="*/ 2864 w 465015"/>
                <a:gd name="connsiteY1" fmla="*/ 5 h 55559"/>
                <a:gd name="connsiteX2" fmla="*/ 272739 w 465015"/>
                <a:gd name="connsiteY2" fmla="*/ 47630 h 55559"/>
                <a:gd name="connsiteX3" fmla="*/ 456889 w 465015"/>
                <a:gd name="connsiteY3" fmla="*/ 50805 h 5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15" h="55559">
                  <a:moveTo>
                    <a:pt x="456889" y="50805"/>
                  </a:moveTo>
                  <a:cubicBezTo>
                    <a:pt x="411910" y="42867"/>
                    <a:pt x="33556" y="534"/>
                    <a:pt x="2864" y="5"/>
                  </a:cubicBezTo>
                  <a:cubicBezTo>
                    <a:pt x="-27828" y="-524"/>
                    <a:pt x="196539" y="39163"/>
                    <a:pt x="272739" y="47630"/>
                  </a:cubicBezTo>
                  <a:cubicBezTo>
                    <a:pt x="348939" y="56097"/>
                    <a:pt x="501868" y="58743"/>
                    <a:pt x="456889" y="508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63EC3B-1C70-4943-88AE-C995F6AF3D2D}"/>
              </a:ext>
            </a:extLst>
          </p:cNvPr>
          <p:cNvGrpSpPr/>
          <p:nvPr/>
        </p:nvGrpSpPr>
        <p:grpSpPr>
          <a:xfrm>
            <a:off x="5459412" y="1395413"/>
            <a:ext cx="1273175" cy="1271588"/>
            <a:chOff x="5459412" y="1395413"/>
            <a:chExt cx="1273175" cy="1271588"/>
          </a:xfrm>
        </p:grpSpPr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BAB1D2D2-1913-4FAF-8141-A2217D47D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2" y="1395413"/>
              <a:ext cx="1273175" cy="127158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4E63ABA-A2BE-460E-AEC1-558B63A0D598}"/>
                </a:ext>
              </a:extLst>
            </p:cNvPr>
            <p:cNvGrpSpPr/>
            <p:nvPr/>
          </p:nvGrpSpPr>
          <p:grpSpPr>
            <a:xfrm>
              <a:off x="5781290" y="1569642"/>
              <a:ext cx="584970" cy="674403"/>
              <a:chOff x="2686050" y="2895601"/>
              <a:chExt cx="330200" cy="346075"/>
            </a:xfrm>
          </p:grpSpPr>
          <p:sp>
            <p:nvSpPr>
              <p:cNvPr id="154" name="Oval 309">
                <a:extLst>
                  <a:ext uri="{FF2B5EF4-FFF2-40B4-BE49-F238E27FC236}">
                    <a16:creationId xmlns:a16="http://schemas.microsoft.com/office/drawing/2014/main" id="{AC91C28A-AC97-43D2-BB20-485D353E8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55" name="Freeform 310">
                <a:extLst>
                  <a:ext uri="{FF2B5EF4-FFF2-40B4-BE49-F238E27FC236}">
                    <a16:creationId xmlns:a16="http://schemas.microsoft.com/office/drawing/2014/main" id="{307DC6B5-75A0-4610-B431-35147A890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56" name="Oval 311">
                <a:extLst>
                  <a:ext uri="{FF2B5EF4-FFF2-40B4-BE49-F238E27FC236}">
                    <a16:creationId xmlns:a16="http://schemas.microsoft.com/office/drawing/2014/main" id="{16EA5084-E99D-4DD5-B478-224937E08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57" name="Freeform 312">
                <a:extLst>
                  <a:ext uri="{FF2B5EF4-FFF2-40B4-BE49-F238E27FC236}">
                    <a16:creationId xmlns:a16="http://schemas.microsoft.com/office/drawing/2014/main" id="{210EC1C6-3182-40F6-869F-33B0ABF22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58" name="Oval 313">
                <a:extLst>
                  <a:ext uri="{FF2B5EF4-FFF2-40B4-BE49-F238E27FC236}">
                    <a16:creationId xmlns:a16="http://schemas.microsoft.com/office/drawing/2014/main" id="{168ACDC4-22F5-4D4B-A783-44D3655B8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59" name="Freeform 314">
                <a:extLst>
                  <a:ext uri="{FF2B5EF4-FFF2-40B4-BE49-F238E27FC236}">
                    <a16:creationId xmlns:a16="http://schemas.microsoft.com/office/drawing/2014/main" id="{9350080E-FAD1-420D-A674-785E5FD1F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0" name="Oval 315">
                <a:extLst>
                  <a:ext uri="{FF2B5EF4-FFF2-40B4-BE49-F238E27FC236}">
                    <a16:creationId xmlns:a16="http://schemas.microsoft.com/office/drawing/2014/main" id="{A3A96249-064E-4E4F-800D-F3E32321B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1" name="Freeform 316">
                <a:extLst>
                  <a:ext uri="{FF2B5EF4-FFF2-40B4-BE49-F238E27FC236}">
                    <a16:creationId xmlns:a16="http://schemas.microsoft.com/office/drawing/2014/main" id="{5B0FA9F4-74E7-4069-9E66-4CD1685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2" name="Oval 317">
                <a:extLst>
                  <a:ext uri="{FF2B5EF4-FFF2-40B4-BE49-F238E27FC236}">
                    <a16:creationId xmlns:a16="http://schemas.microsoft.com/office/drawing/2014/main" id="{8B1079C4-08A2-4532-BF93-C9FBD28FC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3" name="Freeform 318">
                <a:extLst>
                  <a:ext uri="{FF2B5EF4-FFF2-40B4-BE49-F238E27FC236}">
                    <a16:creationId xmlns:a16="http://schemas.microsoft.com/office/drawing/2014/main" id="{D2176F15-45A0-4989-901D-43FEBC8C6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4" name="Freeform 319">
                <a:extLst>
                  <a:ext uri="{FF2B5EF4-FFF2-40B4-BE49-F238E27FC236}">
                    <a16:creationId xmlns:a16="http://schemas.microsoft.com/office/drawing/2014/main" id="{E441EEB4-0ED1-401E-BCE2-44490D08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5" name="Line 320">
                <a:extLst>
                  <a:ext uri="{FF2B5EF4-FFF2-40B4-BE49-F238E27FC236}">
                    <a16:creationId xmlns:a16="http://schemas.microsoft.com/office/drawing/2014/main" id="{DE0936E5-0224-4C3C-9815-CA2E7C978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095B44D-041E-4DC3-A3B8-C4DBA721F0CF}"/>
              </a:ext>
            </a:extLst>
          </p:cNvPr>
          <p:cNvGrpSpPr/>
          <p:nvPr/>
        </p:nvGrpSpPr>
        <p:grpSpPr>
          <a:xfrm>
            <a:off x="3489325" y="2143125"/>
            <a:ext cx="1397000" cy="1397000"/>
            <a:chOff x="3438525" y="2143125"/>
            <a:chExt cx="1397000" cy="1397000"/>
          </a:xfrm>
        </p:grpSpPr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2A9CD09-E5BD-4051-A55B-752BE1EA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2143125"/>
              <a:ext cx="1397000" cy="1397000"/>
            </a:xfrm>
            <a:custGeom>
              <a:avLst/>
              <a:gdLst>
                <a:gd name="T0" fmla="*/ 276 w 336"/>
                <a:gd name="T1" fmla="*/ 276 h 336"/>
                <a:gd name="T2" fmla="*/ 60 w 336"/>
                <a:gd name="T3" fmla="*/ 276 h 336"/>
                <a:gd name="T4" fmla="*/ 60 w 336"/>
                <a:gd name="T5" fmla="*/ 60 h 336"/>
                <a:gd name="T6" fmla="*/ 276 w 336"/>
                <a:gd name="T7" fmla="*/ 60 h 336"/>
                <a:gd name="T8" fmla="*/ 276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276" y="276"/>
                  </a:moveTo>
                  <a:cubicBezTo>
                    <a:pt x="217" y="336"/>
                    <a:pt x="120" y="336"/>
                    <a:pt x="60" y="276"/>
                  </a:cubicBez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3A32F3A-3EA3-4F6F-905C-AE7E326402EF}"/>
                </a:ext>
              </a:extLst>
            </p:cNvPr>
            <p:cNvGrpSpPr/>
            <p:nvPr/>
          </p:nvGrpSpPr>
          <p:grpSpPr>
            <a:xfrm>
              <a:off x="3810316" y="2465099"/>
              <a:ext cx="613094" cy="674403"/>
              <a:chOff x="3398838" y="2895601"/>
              <a:chExt cx="346075" cy="346075"/>
            </a:xfrm>
          </p:grpSpPr>
          <p:sp>
            <p:nvSpPr>
              <p:cNvPr id="167" name="Freeform 49">
                <a:extLst>
                  <a:ext uri="{FF2B5EF4-FFF2-40B4-BE49-F238E27FC236}">
                    <a16:creationId xmlns:a16="http://schemas.microsoft.com/office/drawing/2014/main" id="{740B54FD-C512-4C4B-90F2-B8FE96027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8" name="Freeform 50">
                <a:extLst>
                  <a:ext uri="{FF2B5EF4-FFF2-40B4-BE49-F238E27FC236}">
                    <a16:creationId xmlns:a16="http://schemas.microsoft.com/office/drawing/2014/main" id="{4FDC5A8D-821C-42CD-8C45-FB309BF76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9" name="Oval 51">
                <a:extLst>
                  <a:ext uri="{FF2B5EF4-FFF2-40B4-BE49-F238E27FC236}">
                    <a16:creationId xmlns:a16="http://schemas.microsoft.com/office/drawing/2014/main" id="{627888DD-F7D4-4895-B336-F188BAF1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0" name="Freeform 52">
                <a:extLst>
                  <a:ext uri="{FF2B5EF4-FFF2-40B4-BE49-F238E27FC236}">
                    <a16:creationId xmlns:a16="http://schemas.microsoft.com/office/drawing/2014/main" id="{21C53BAF-A1BD-4D9D-8C56-C5A5E2964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1" name="Freeform 53">
                <a:extLst>
                  <a:ext uri="{FF2B5EF4-FFF2-40B4-BE49-F238E27FC236}">
                    <a16:creationId xmlns:a16="http://schemas.microsoft.com/office/drawing/2014/main" id="{B30A39F9-E915-4B71-94A4-3436CE4B9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2" name="Freeform 54">
                <a:extLst>
                  <a:ext uri="{FF2B5EF4-FFF2-40B4-BE49-F238E27FC236}">
                    <a16:creationId xmlns:a16="http://schemas.microsoft.com/office/drawing/2014/main" id="{92A91763-2FE9-4F49-81B3-F46A31888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3" name="Oval 55">
                <a:extLst>
                  <a:ext uri="{FF2B5EF4-FFF2-40B4-BE49-F238E27FC236}">
                    <a16:creationId xmlns:a16="http://schemas.microsoft.com/office/drawing/2014/main" id="{5D56157D-44A4-414B-A115-780567411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4" name="Freeform 56">
                <a:extLst>
                  <a:ext uri="{FF2B5EF4-FFF2-40B4-BE49-F238E27FC236}">
                    <a16:creationId xmlns:a16="http://schemas.microsoft.com/office/drawing/2014/main" id="{62DA9A80-F152-45F5-94C2-BB31EDA3C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5" name="Freeform 57">
                <a:extLst>
                  <a:ext uri="{FF2B5EF4-FFF2-40B4-BE49-F238E27FC236}">
                    <a16:creationId xmlns:a16="http://schemas.microsoft.com/office/drawing/2014/main" id="{003EFD2E-CF90-4AC0-BEC7-7BC685648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6" name="Freeform 58">
                <a:extLst>
                  <a:ext uri="{FF2B5EF4-FFF2-40B4-BE49-F238E27FC236}">
                    <a16:creationId xmlns:a16="http://schemas.microsoft.com/office/drawing/2014/main" id="{17D242C7-DED5-4760-974B-1C0C2CED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7" name="Oval 59">
                <a:extLst>
                  <a:ext uri="{FF2B5EF4-FFF2-40B4-BE49-F238E27FC236}">
                    <a16:creationId xmlns:a16="http://schemas.microsoft.com/office/drawing/2014/main" id="{4029ED17-8FD3-4AF2-A688-F0EE0CED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8" name="Freeform 60">
                <a:extLst>
                  <a:ext uri="{FF2B5EF4-FFF2-40B4-BE49-F238E27FC236}">
                    <a16:creationId xmlns:a16="http://schemas.microsoft.com/office/drawing/2014/main" id="{635ABD1D-573A-4AEB-BA17-43168A9B8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9" name="Line 61">
                <a:extLst>
                  <a:ext uri="{FF2B5EF4-FFF2-40B4-BE49-F238E27FC236}">
                    <a16:creationId xmlns:a16="http://schemas.microsoft.com/office/drawing/2014/main" id="{5DC54740-A0D8-4879-95BC-57FB1ACC3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0" name="Line 62">
                <a:extLst>
                  <a:ext uri="{FF2B5EF4-FFF2-40B4-BE49-F238E27FC236}">
                    <a16:creationId xmlns:a16="http://schemas.microsoft.com/office/drawing/2014/main" id="{E3DB3D49-FAF6-4080-AE40-81CF5899A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14F9816-D761-44CD-80AC-A13A6A2BF4F4}"/>
              </a:ext>
            </a:extLst>
          </p:cNvPr>
          <p:cNvGrpSpPr/>
          <p:nvPr/>
        </p:nvGrpSpPr>
        <p:grpSpPr>
          <a:xfrm>
            <a:off x="2892834" y="3292485"/>
            <a:ext cx="584970" cy="615624"/>
            <a:chOff x="4127500" y="2909888"/>
            <a:chExt cx="330200" cy="315913"/>
          </a:xfrm>
        </p:grpSpPr>
        <p:sp>
          <p:nvSpPr>
            <p:cNvPr id="182" name="Oval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id-ID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" name="Freeform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id-ID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" name="Oval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id-ID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" name="Freeform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id-ID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" name="Oval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id-ID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7" name="Freeform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id-ID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" name="Freeform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id-ID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" name="Freeform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id-ID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" name="Freeform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id-ID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9B9E83-7B40-4A58-B9B6-072ADD8AF2AD}"/>
              </a:ext>
            </a:extLst>
          </p:cNvPr>
          <p:cNvGrpSpPr/>
          <p:nvPr/>
        </p:nvGrpSpPr>
        <p:grpSpPr>
          <a:xfrm>
            <a:off x="2741612" y="4162425"/>
            <a:ext cx="1271588" cy="1273175"/>
            <a:chOff x="2690812" y="4162425"/>
            <a:chExt cx="1271588" cy="1273175"/>
          </a:xfrm>
        </p:grpSpPr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16A34343-0998-42BB-80E4-28FB10F8B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812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6EF0E095-962C-4FF0-89AE-50E91D8B01BD}"/>
                </a:ext>
              </a:extLst>
            </p:cNvPr>
            <p:cNvGrpSpPr/>
            <p:nvPr/>
          </p:nvGrpSpPr>
          <p:grpSpPr>
            <a:xfrm>
              <a:off x="3011359" y="4426329"/>
              <a:ext cx="610282" cy="674403"/>
              <a:chOff x="4841875" y="2895601"/>
              <a:chExt cx="344488" cy="346075"/>
            </a:xfrm>
          </p:grpSpPr>
          <p:sp>
            <p:nvSpPr>
              <p:cNvPr id="192" name="Freeform 258">
                <a:extLst>
                  <a:ext uri="{FF2B5EF4-FFF2-40B4-BE49-F238E27FC236}">
                    <a16:creationId xmlns:a16="http://schemas.microsoft.com/office/drawing/2014/main" id="{6406E6B6-1167-46C8-948E-C5EF17DA0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3" name="Freeform 259">
                <a:extLst>
                  <a:ext uri="{FF2B5EF4-FFF2-40B4-BE49-F238E27FC236}">
                    <a16:creationId xmlns:a16="http://schemas.microsoft.com/office/drawing/2014/main" id="{72ECCE91-FE4E-4D18-8094-A898EA086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4" name="Freeform 260">
                <a:extLst>
                  <a:ext uri="{FF2B5EF4-FFF2-40B4-BE49-F238E27FC236}">
                    <a16:creationId xmlns:a16="http://schemas.microsoft.com/office/drawing/2014/main" id="{3548F75A-EA11-4316-A1F6-0CAEB6787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5" name="Line 261">
                <a:extLst>
                  <a:ext uri="{FF2B5EF4-FFF2-40B4-BE49-F238E27FC236}">
                    <a16:creationId xmlns:a16="http://schemas.microsoft.com/office/drawing/2014/main" id="{5124F4E9-141F-499A-8EEC-1241D51B2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6" name="Line 262">
                <a:extLst>
                  <a:ext uri="{FF2B5EF4-FFF2-40B4-BE49-F238E27FC236}">
                    <a16:creationId xmlns:a16="http://schemas.microsoft.com/office/drawing/2014/main" id="{F8299F61-1975-4EE9-BAB2-3CE9A446F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7" name="Line 263">
                <a:extLst>
                  <a:ext uri="{FF2B5EF4-FFF2-40B4-BE49-F238E27FC236}">
                    <a16:creationId xmlns:a16="http://schemas.microsoft.com/office/drawing/2014/main" id="{21DCC590-EB7E-4BE9-BE74-8FD7163D4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 dirty="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8" name="Oval 264">
                <a:extLst>
                  <a:ext uri="{FF2B5EF4-FFF2-40B4-BE49-F238E27FC236}">
                    <a16:creationId xmlns:a16="http://schemas.microsoft.com/office/drawing/2014/main" id="{9DD4333D-6A4C-43A4-873D-73945A8A3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9" name="Oval 265">
                <a:extLst>
                  <a:ext uri="{FF2B5EF4-FFF2-40B4-BE49-F238E27FC236}">
                    <a16:creationId xmlns:a16="http://schemas.microsoft.com/office/drawing/2014/main" id="{4BE9E84A-E911-4211-BBA2-3D0BE5875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0" name="Oval 266">
                <a:extLst>
                  <a:ext uri="{FF2B5EF4-FFF2-40B4-BE49-F238E27FC236}">
                    <a16:creationId xmlns:a16="http://schemas.microsoft.com/office/drawing/2014/main" id="{0ECA1A96-AB7F-46A0-88B5-FCD888592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1" name="Freeform 267">
                <a:extLst>
                  <a:ext uri="{FF2B5EF4-FFF2-40B4-BE49-F238E27FC236}">
                    <a16:creationId xmlns:a16="http://schemas.microsoft.com/office/drawing/2014/main" id="{75E1735F-98B1-4E7B-BDDC-FE64527C3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90E334-4A7D-4F5C-A904-F305BFAA954B}"/>
              </a:ext>
            </a:extLst>
          </p:cNvPr>
          <p:cNvGrpSpPr/>
          <p:nvPr/>
        </p:nvGrpSpPr>
        <p:grpSpPr>
          <a:xfrm>
            <a:off x="8229600" y="4182253"/>
            <a:ext cx="1271588" cy="1273175"/>
            <a:chOff x="8229600" y="4162425"/>
            <a:chExt cx="1271588" cy="1273175"/>
          </a:xfrm>
        </p:grpSpPr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4699FCCF-8ACA-4F41-97A7-AD2C08AE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F63DE9C6-B298-4701-B108-E8E84885E8BC}"/>
                </a:ext>
              </a:extLst>
            </p:cNvPr>
            <p:cNvGrpSpPr/>
            <p:nvPr/>
          </p:nvGrpSpPr>
          <p:grpSpPr>
            <a:xfrm>
              <a:off x="8560253" y="4426329"/>
              <a:ext cx="610282" cy="674403"/>
              <a:chOff x="4841875" y="2895601"/>
              <a:chExt cx="344488" cy="346075"/>
            </a:xfrm>
          </p:grpSpPr>
          <p:sp>
            <p:nvSpPr>
              <p:cNvPr id="203" name="Freeform 258">
                <a:extLst>
                  <a:ext uri="{FF2B5EF4-FFF2-40B4-BE49-F238E27FC236}">
                    <a16:creationId xmlns:a16="http://schemas.microsoft.com/office/drawing/2014/main" id="{05760EEA-E70F-4460-BC2A-336F9645E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4" name="Freeform 259">
                <a:extLst>
                  <a:ext uri="{FF2B5EF4-FFF2-40B4-BE49-F238E27FC236}">
                    <a16:creationId xmlns:a16="http://schemas.microsoft.com/office/drawing/2014/main" id="{7AE0CD2C-CD57-47B1-B505-80D106A80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5" name="Freeform 260">
                <a:extLst>
                  <a:ext uri="{FF2B5EF4-FFF2-40B4-BE49-F238E27FC236}">
                    <a16:creationId xmlns:a16="http://schemas.microsoft.com/office/drawing/2014/main" id="{872A3131-C536-4756-B975-DACC55DF3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6" name="Line 261">
                <a:extLst>
                  <a:ext uri="{FF2B5EF4-FFF2-40B4-BE49-F238E27FC236}">
                    <a16:creationId xmlns:a16="http://schemas.microsoft.com/office/drawing/2014/main" id="{8D6C92E4-36B6-469D-8D9D-7E821A2B6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7" name="Line 262">
                <a:extLst>
                  <a:ext uri="{FF2B5EF4-FFF2-40B4-BE49-F238E27FC236}">
                    <a16:creationId xmlns:a16="http://schemas.microsoft.com/office/drawing/2014/main" id="{B9D7D31E-100C-4875-91DB-E3AA306D1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8" name="Line 263">
                <a:extLst>
                  <a:ext uri="{FF2B5EF4-FFF2-40B4-BE49-F238E27FC236}">
                    <a16:creationId xmlns:a16="http://schemas.microsoft.com/office/drawing/2014/main" id="{29CE937B-2D75-4864-AD7D-EE0DA1EBA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 dirty="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9" name="Oval 264">
                <a:extLst>
                  <a:ext uri="{FF2B5EF4-FFF2-40B4-BE49-F238E27FC236}">
                    <a16:creationId xmlns:a16="http://schemas.microsoft.com/office/drawing/2014/main" id="{5C237BA8-A5D9-4E6F-B526-E9714857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0" name="Oval 265">
                <a:extLst>
                  <a:ext uri="{FF2B5EF4-FFF2-40B4-BE49-F238E27FC236}">
                    <a16:creationId xmlns:a16="http://schemas.microsoft.com/office/drawing/2014/main" id="{661A5EFA-ECB7-4C9D-A8BD-1FACE7EB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1" name="Oval 266">
                <a:extLst>
                  <a:ext uri="{FF2B5EF4-FFF2-40B4-BE49-F238E27FC236}">
                    <a16:creationId xmlns:a16="http://schemas.microsoft.com/office/drawing/2014/main" id="{6503CA85-38C3-44D1-94CA-34EA501E4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2" name="Freeform 267">
                <a:extLst>
                  <a:ext uri="{FF2B5EF4-FFF2-40B4-BE49-F238E27FC236}">
                    <a16:creationId xmlns:a16="http://schemas.microsoft.com/office/drawing/2014/main" id="{AE3AF176-184A-4597-B23C-A8ECB6945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F5E6C2-3449-4D64-AEF0-8F9AE58743E4}"/>
              </a:ext>
            </a:extLst>
          </p:cNvPr>
          <p:cNvGrpSpPr/>
          <p:nvPr/>
        </p:nvGrpSpPr>
        <p:grpSpPr>
          <a:xfrm>
            <a:off x="7305675" y="2143125"/>
            <a:ext cx="1397000" cy="1397000"/>
            <a:chOff x="7356475" y="2143125"/>
            <a:chExt cx="1397000" cy="1397000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AAE4382C-A236-4EFC-A5CF-301D418C6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475" y="2143125"/>
              <a:ext cx="1397000" cy="1397000"/>
            </a:xfrm>
            <a:custGeom>
              <a:avLst/>
              <a:gdLst>
                <a:gd name="T0" fmla="*/ 60 w 336"/>
                <a:gd name="T1" fmla="*/ 276 h 336"/>
                <a:gd name="T2" fmla="*/ 60 w 336"/>
                <a:gd name="T3" fmla="*/ 60 h 336"/>
                <a:gd name="T4" fmla="*/ 276 w 336"/>
                <a:gd name="T5" fmla="*/ 60 h 336"/>
                <a:gd name="T6" fmla="*/ 276 w 336"/>
                <a:gd name="T7" fmla="*/ 276 h 336"/>
                <a:gd name="T8" fmla="*/ 60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60" y="276"/>
                  </a:move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ubicBezTo>
                    <a:pt x="217" y="336"/>
                    <a:pt x="120" y="336"/>
                    <a:pt x="60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84CDD73D-3AA4-4625-B9F5-1852145FC880}"/>
                </a:ext>
              </a:extLst>
            </p:cNvPr>
            <p:cNvGrpSpPr/>
            <p:nvPr/>
          </p:nvGrpSpPr>
          <p:grpSpPr>
            <a:xfrm>
              <a:off x="7748428" y="2465099"/>
              <a:ext cx="613094" cy="674403"/>
              <a:chOff x="3398838" y="2895601"/>
              <a:chExt cx="346075" cy="346075"/>
            </a:xfrm>
          </p:grpSpPr>
          <p:sp>
            <p:nvSpPr>
              <p:cNvPr id="214" name="Freeform 49">
                <a:extLst>
                  <a:ext uri="{FF2B5EF4-FFF2-40B4-BE49-F238E27FC236}">
                    <a16:creationId xmlns:a16="http://schemas.microsoft.com/office/drawing/2014/main" id="{ABF2711F-75A7-4B4A-BF02-2652927EB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5" name="Freeform 50">
                <a:extLst>
                  <a:ext uri="{FF2B5EF4-FFF2-40B4-BE49-F238E27FC236}">
                    <a16:creationId xmlns:a16="http://schemas.microsoft.com/office/drawing/2014/main" id="{82DE05A5-FAEC-4B16-BF1A-19901B942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6" name="Oval 51">
                <a:extLst>
                  <a:ext uri="{FF2B5EF4-FFF2-40B4-BE49-F238E27FC236}">
                    <a16:creationId xmlns:a16="http://schemas.microsoft.com/office/drawing/2014/main" id="{0E0CD678-477B-451D-9104-A48469B39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7" name="Freeform 52">
                <a:extLst>
                  <a:ext uri="{FF2B5EF4-FFF2-40B4-BE49-F238E27FC236}">
                    <a16:creationId xmlns:a16="http://schemas.microsoft.com/office/drawing/2014/main" id="{26FA0A70-D241-45F0-830E-0A67FE310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8" name="Freeform 53">
                <a:extLst>
                  <a:ext uri="{FF2B5EF4-FFF2-40B4-BE49-F238E27FC236}">
                    <a16:creationId xmlns:a16="http://schemas.microsoft.com/office/drawing/2014/main" id="{A59E8B52-245F-4ACF-8281-9CF552059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9" name="Freeform 54">
                <a:extLst>
                  <a:ext uri="{FF2B5EF4-FFF2-40B4-BE49-F238E27FC236}">
                    <a16:creationId xmlns:a16="http://schemas.microsoft.com/office/drawing/2014/main" id="{899BF9CE-E77F-4F48-9450-66E3BECCB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20" name="Oval 55">
                <a:extLst>
                  <a:ext uri="{FF2B5EF4-FFF2-40B4-BE49-F238E27FC236}">
                    <a16:creationId xmlns:a16="http://schemas.microsoft.com/office/drawing/2014/main" id="{4BEF1ED3-5C78-40B2-8A93-4068B9D5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21" name="Freeform 56">
                <a:extLst>
                  <a:ext uri="{FF2B5EF4-FFF2-40B4-BE49-F238E27FC236}">
                    <a16:creationId xmlns:a16="http://schemas.microsoft.com/office/drawing/2014/main" id="{A2AAED8D-F9E0-4ECB-9AB3-CBBAFB83B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22" name="Freeform 57">
                <a:extLst>
                  <a:ext uri="{FF2B5EF4-FFF2-40B4-BE49-F238E27FC236}">
                    <a16:creationId xmlns:a16="http://schemas.microsoft.com/office/drawing/2014/main" id="{6002DB15-DE43-4C77-9619-8D419321F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23" name="Freeform 58">
                <a:extLst>
                  <a:ext uri="{FF2B5EF4-FFF2-40B4-BE49-F238E27FC236}">
                    <a16:creationId xmlns:a16="http://schemas.microsoft.com/office/drawing/2014/main" id="{96593802-B775-42A3-AF14-F045D7024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24" name="Oval 59">
                <a:extLst>
                  <a:ext uri="{FF2B5EF4-FFF2-40B4-BE49-F238E27FC236}">
                    <a16:creationId xmlns:a16="http://schemas.microsoft.com/office/drawing/2014/main" id="{E9093A9B-C057-4965-9778-D32C3435B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25" name="Freeform 60">
                <a:extLst>
                  <a:ext uri="{FF2B5EF4-FFF2-40B4-BE49-F238E27FC236}">
                    <a16:creationId xmlns:a16="http://schemas.microsoft.com/office/drawing/2014/main" id="{25E38B6F-D336-4A2F-AB1E-5483A6711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26" name="Line 61">
                <a:extLst>
                  <a:ext uri="{FF2B5EF4-FFF2-40B4-BE49-F238E27FC236}">
                    <a16:creationId xmlns:a16="http://schemas.microsoft.com/office/drawing/2014/main" id="{C97F06C5-8609-4F4A-94C8-8D52F4857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27" name="Line 62">
                <a:extLst>
                  <a:ext uri="{FF2B5EF4-FFF2-40B4-BE49-F238E27FC236}">
                    <a16:creationId xmlns:a16="http://schemas.microsoft.com/office/drawing/2014/main" id="{7A7E2673-DEC0-43F1-9033-64A7A4DA5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28F9A76E-D468-407E-9575-CEACF4453F35}"/>
              </a:ext>
            </a:extLst>
          </p:cNvPr>
          <p:cNvGrpSpPr/>
          <p:nvPr/>
        </p:nvGrpSpPr>
        <p:grpSpPr>
          <a:xfrm>
            <a:off x="9098876" y="2203556"/>
            <a:ext cx="1626890" cy="1410074"/>
            <a:chOff x="9700605" y="4157408"/>
            <a:chExt cx="1764409" cy="1410074"/>
          </a:xfrm>
        </p:grpSpPr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3380BC47-47FB-44F3-9E0B-80B83E426031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استراتژی منابع انسانی:
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9DE6A47E-C4CC-416D-9C28-3273394521C8}"/>
                </a:ext>
              </a:extLst>
            </p:cNvPr>
            <p:cNvSpPr/>
            <p:nvPr/>
          </p:nvSpPr>
          <p:spPr>
            <a:xfrm>
              <a:off x="9735620" y="4678392"/>
              <a:ext cx="1729394" cy="88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algn="ct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منابع انسانی قابل ویرایش می باشد</a:t>
              </a:r>
              <a:endParaRPr lang="fa-IR" dirty="0">
                <a:solidFill>
                  <a:schemeClr val="accent1">
                    <a:lumMod val="50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E6D6E19C-DE46-4402-8CBF-17BB95458532}"/>
              </a:ext>
            </a:extLst>
          </p:cNvPr>
          <p:cNvGrpSpPr/>
          <p:nvPr/>
        </p:nvGrpSpPr>
        <p:grpSpPr>
          <a:xfrm>
            <a:off x="3953987" y="537999"/>
            <a:ext cx="4284026" cy="864358"/>
            <a:chOff x="9379627" y="4410753"/>
            <a:chExt cx="2371352" cy="864358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3DF722C9-361F-401E-AD34-54132A8436B3}"/>
                </a:ext>
              </a:extLst>
            </p:cNvPr>
            <p:cNvSpPr txBox="1"/>
            <p:nvPr/>
          </p:nvSpPr>
          <p:spPr>
            <a:xfrm>
              <a:off x="9379627" y="4410753"/>
              <a:ext cx="237135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استراتژی منابع انسانی:
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49C08362-5A73-4AB7-8811-DC216428D42D}"/>
                </a:ext>
              </a:extLst>
            </p:cNvPr>
            <p:cNvSpPr/>
            <p:nvPr/>
          </p:nvSpPr>
          <p:spPr>
            <a:xfrm>
              <a:off x="9695998" y="4682385"/>
              <a:ext cx="1729394" cy="5927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algn="ct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منابع انسانی قابل ویرایش می باشد</a:t>
              </a:r>
              <a:endParaRPr lang="fa-IR" dirty="0">
                <a:solidFill>
                  <a:schemeClr val="accent1">
                    <a:lumMod val="50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7E357F9-B123-676D-058A-06ECC260CE6D}"/>
              </a:ext>
            </a:extLst>
          </p:cNvPr>
          <p:cNvGrpSpPr/>
          <p:nvPr/>
        </p:nvGrpSpPr>
        <p:grpSpPr>
          <a:xfrm>
            <a:off x="1454343" y="1981522"/>
            <a:ext cx="1605694" cy="1541302"/>
            <a:chOff x="9700605" y="4157408"/>
            <a:chExt cx="1741421" cy="15413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6FAD55-B886-2AAF-C3B8-53A2C491CC98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استراتژی منابع انسانی:
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3CCF4D-1971-1287-64A1-82DB6E64EB2C}"/>
                </a:ext>
              </a:extLst>
            </p:cNvPr>
            <p:cNvSpPr/>
            <p:nvPr/>
          </p:nvSpPr>
          <p:spPr>
            <a:xfrm>
              <a:off x="9712632" y="4809620"/>
              <a:ext cx="1729394" cy="88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algn="ct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منابع انسانی قابل ویرایش می باشد</a:t>
              </a:r>
              <a:endParaRPr lang="fa-IR" dirty="0">
                <a:solidFill>
                  <a:schemeClr val="accent1">
                    <a:lumMod val="50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EAB52B-F45C-653C-1005-03397A940FF0}"/>
              </a:ext>
            </a:extLst>
          </p:cNvPr>
          <p:cNvGrpSpPr/>
          <p:nvPr/>
        </p:nvGrpSpPr>
        <p:grpSpPr>
          <a:xfrm>
            <a:off x="9853442" y="4167997"/>
            <a:ext cx="1594605" cy="1451743"/>
            <a:chOff x="9700605" y="4157408"/>
            <a:chExt cx="1729395" cy="14517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ED6EFC-1DFB-A2D7-1E28-2341CCE51CD2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استراتژی منابع انسانی:
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302716-8ED5-90CD-F04C-FC0CFB682BCF}"/>
                </a:ext>
              </a:extLst>
            </p:cNvPr>
            <p:cNvSpPr/>
            <p:nvPr/>
          </p:nvSpPr>
          <p:spPr>
            <a:xfrm>
              <a:off x="9700605" y="4720061"/>
              <a:ext cx="1729394" cy="88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algn="ct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منابع انسانی قابل ویرایش می باشد</a:t>
              </a:r>
              <a:endParaRPr lang="fa-IR" dirty="0">
                <a:solidFill>
                  <a:schemeClr val="accent1">
                    <a:lumMod val="50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EE9B21-8F05-DCA1-01B4-5A9CF235C7A3}"/>
              </a:ext>
            </a:extLst>
          </p:cNvPr>
          <p:cNvGrpSpPr/>
          <p:nvPr/>
        </p:nvGrpSpPr>
        <p:grpSpPr>
          <a:xfrm>
            <a:off x="733183" y="4182254"/>
            <a:ext cx="1619253" cy="1437486"/>
            <a:chOff x="9700605" y="4157408"/>
            <a:chExt cx="1756127" cy="132091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CC8076-66A7-3B90-BCC4-EE1E43D39DA7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5090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cs typeface="B Nazanin" panose="00000400000000000000" pitchFamily="2" charset="-78"/>
                </a:rPr>
                <a:t>استراتژی منابع انسانی:
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E32485-710D-6793-6FFA-21AED687E46D}"/>
                </a:ext>
              </a:extLst>
            </p:cNvPr>
            <p:cNvSpPr/>
            <p:nvPr/>
          </p:nvSpPr>
          <p:spPr>
            <a:xfrm>
              <a:off x="9727338" y="4661333"/>
              <a:ext cx="1729394" cy="816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algn="ct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منابع انسانی قابل ویرایش می باشد</a:t>
              </a:r>
              <a:endParaRPr lang="fa-IR" dirty="0">
                <a:solidFill>
                  <a:schemeClr val="accent1">
                    <a:lumMod val="50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736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638C06D-F644-4B33-8858-D880F038FAC3}"/>
              </a:ext>
            </a:extLst>
          </p:cNvPr>
          <p:cNvGrpSpPr/>
          <p:nvPr/>
        </p:nvGrpSpPr>
        <p:grpSpPr>
          <a:xfrm>
            <a:off x="723900" y="968477"/>
            <a:ext cx="5372100" cy="4921047"/>
            <a:chOff x="723900" y="968477"/>
            <a:chExt cx="5372100" cy="4921047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9F720D8-8BAF-4A0C-B2DC-8A1F1E0B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" y="2968796"/>
              <a:ext cx="2319325" cy="2920728"/>
            </a:xfrm>
            <a:custGeom>
              <a:avLst/>
              <a:gdLst>
                <a:gd name="T0" fmla="*/ 378 w 709"/>
                <a:gd name="T1" fmla="*/ 376 h 893"/>
                <a:gd name="T2" fmla="*/ 198 w 709"/>
                <a:gd name="T3" fmla="*/ 0 h 893"/>
                <a:gd name="T4" fmla="*/ 0 w 709"/>
                <a:gd name="T5" fmla="*/ 397 h 893"/>
                <a:gd name="T6" fmla="*/ 497 w 709"/>
                <a:gd name="T7" fmla="*/ 893 h 893"/>
                <a:gd name="T8" fmla="*/ 709 w 709"/>
                <a:gd name="T9" fmla="*/ 845 h 893"/>
                <a:gd name="T10" fmla="*/ 526 w 709"/>
                <a:gd name="T11" fmla="*/ 485 h 893"/>
                <a:gd name="T12" fmla="*/ 378 w 709"/>
                <a:gd name="T13" fmla="*/ 37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378" y="376"/>
                  </a:moveTo>
                  <a:cubicBezTo>
                    <a:pt x="276" y="273"/>
                    <a:pt x="213" y="142"/>
                    <a:pt x="198" y="0"/>
                  </a:cubicBezTo>
                  <a:cubicBezTo>
                    <a:pt x="78" y="90"/>
                    <a:pt x="0" y="234"/>
                    <a:pt x="0" y="397"/>
                  </a:cubicBezTo>
                  <a:cubicBezTo>
                    <a:pt x="0" y="671"/>
                    <a:pt x="222" y="893"/>
                    <a:pt x="497" y="893"/>
                  </a:cubicBezTo>
                  <a:cubicBezTo>
                    <a:pt x="573" y="893"/>
                    <a:pt x="644" y="876"/>
                    <a:pt x="709" y="845"/>
                  </a:cubicBezTo>
                  <a:cubicBezTo>
                    <a:pt x="609" y="748"/>
                    <a:pt x="545" y="622"/>
                    <a:pt x="526" y="485"/>
                  </a:cubicBezTo>
                  <a:cubicBezTo>
                    <a:pt x="472" y="456"/>
                    <a:pt x="422" y="420"/>
                    <a:pt x="378" y="376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9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B8E7BA8-3BC1-4755-AE40-0C84D921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107" y="968477"/>
              <a:ext cx="3107685" cy="1546653"/>
            </a:xfrm>
            <a:custGeom>
              <a:avLst/>
              <a:gdLst>
                <a:gd name="T0" fmla="*/ 475 w 950"/>
                <a:gd name="T1" fmla="*/ 473 h 473"/>
                <a:gd name="T2" fmla="*/ 800 w 950"/>
                <a:gd name="T3" fmla="*/ 382 h 473"/>
                <a:gd name="T4" fmla="*/ 950 w 950"/>
                <a:gd name="T5" fmla="*/ 401 h 473"/>
                <a:gd name="T6" fmla="*/ 826 w 950"/>
                <a:gd name="T7" fmla="*/ 194 h 473"/>
                <a:gd name="T8" fmla="*/ 124 w 950"/>
                <a:gd name="T9" fmla="*/ 194 h 473"/>
                <a:gd name="T10" fmla="*/ 0 w 950"/>
                <a:gd name="T11" fmla="*/ 401 h 473"/>
                <a:gd name="T12" fmla="*/ 151 w 950"/>
                <a:gd name="T13" fmla="*/ 382 h 473"/>
                <a:gd name="T14" fmla="*/ 475 w 950"/>
                <a:gd name="T1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473">
                  <a:moveTo>
                    <a:pt x="475" y="473"/>
                  </a:moveTo>
                  <a:cubicBezTo>
                    <a:pt x="572" y="414"/>
                    <a:pt x="685" y="382"/>
                    <a:pt x="800" y="382"/>
                  </a:cubicBezTo>
                  <a:cubicBezTo>
                    <a:pt x="851" y="382"/>
                    <a:pt x="901" y="389"/>
                    <a:pt x="950" y="401"/>
                  </a:cubicBezTo>
                  <a:cubicBezTo>
                    <a:pt x="927" y="325"/>
                    <a:pt x="886" y="253"/>
                    <a:pt x="826" y="194"/>
                  </a:cubicBezTo>
                  <a:cubicBezTo>
                    <a:pt x="632" y="0"/>
                    <a:pt x="318" y="0"/>
                    <a:pt x="124" y="194"/>
                  </a:cubicBezTo>
                  <a:cubicBezTo>
                    <a:pt x="64" y="253"/>
                    <a:pt x="23" y="325"/>
                    <a:pt x="0" y="401"/>
                  </a:cubicBezTo>
                  <a:cubicBezTo>
                    <a:pt x="49" y="389"/>
                    <a:pt x="99" y="382"/>
                    <a:pt x="151" y="382"/>
                  </a:cubicBezTo>
                  <a:cubicBezTo>
                    <a:pt x="266" y="382"/>
                    <a:pt x="378" y="414"/>
                    <a:pt x="475" y="473"/>
                  </a:cubicBezTo>
                  <a:close/>
                </a:path>
              </a:pathLst>
            </a:custGeom>
            <a:gradFill>
              <a:gsLst>
                <a:gs pos="3000">
                  <a:srgbClr val="7CEFD8"/>
                </a:gs>
                <a:gs pos="13000">
                  <a:srgbClr val="6672E4"/>
                </a:gs>
                <a:gs pos="99000">
                  <a:srgbClr val="882BE5"/>
                </a:gs>
              </a:gsLst>
              <a:lin ang="6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3B6EAAE-1C2D-46EB-A473-3B6078DC2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968796"/>
              <a:ext cx="2319325" cy="2920728"/>
            </a:xfrm>
            <a:custGeom>
              <a:avLst/>
              <a:gdLst>
                <a:gd name="T0" fmla="*/ 511 w 709"/>
                <a:gd name="T1" fmla="*/ 0 h 893"/>
                <a:gd name="T2" fmla="*/ 331 w 709"/>
                <a:gd name="T3" fmla="*/ 376 h 893"/>
                <a:gd name="T4" fmla="*/ 183 w 709"/>
                <a:gd name="T5" fmla="*/ 485 h 893"/>
                <a:gd name="T6" fmla="*/ 0 w 709"/>
                <a:gd name="T7" fmla="*/ 845 h 893"/>
                <a:gd name="T8" fmla="*/ 213 w 709"/>
                <a:gd name="T9" fmla="*/ 893 h 893"/>
                <a:gd name="T10" fmla="*/ 709 w 709"/>
                <a:gd name="T11" fmla="*/ 397 h 893"/>
                <a:gd name="T12" fmla="*/ 511 w 709"/>
                <a:gd name="T13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511" y="0"/>
                  </a:moveTo>
                  <a:cubicBezTo>
                    <a:pt x="496" y="142"/>
                    <a:pt x="433" y="273"/>
                    <a:pt x="331" y="376"/>
                  </a:cubicBezTo>
                  <a:cubicBezTo>
                    <a:pt x="287" y="420"/>
                    <a:pt x="237" y="456"/>
                    <a:pt x="183" y="485"/>
                  </a:cubicBezTo>
                  <a:cubicBezTo>
                    <a:pt x="164" y="622"/>
                    <a:pt x="100" y="748"/>
                    <a:pt x="0" y="845"/>
                  </a:cubicBezTo>
                  <a:cubicBezTo>
                    <a:pt x="65" y="876"/>
                    <a:pt x="137" y="893"/>
                    <a:pt x="213" y="893"/>
                  </a:cubicBezTo>
                  <a:cubicBezTo>
                    <a:pt x="487" y="893"/>
                    <a:pt x="709" y="671"/>
                    <a:pt x="709" y="397"/>
                  </a:cubicBezTo>
                  <a:cubicBezTo>
                    <a:pt x="709" y="234"/>
                    <a:pt x="631" y="90"/>
                    <a:pt x="511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1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BF3ACC0-B381-45FC-900F-55F46E5E7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022" y="4735092"/>
              <a:ext cx="984471" cy="758291"/>
            </a:xfrm>
            <a:custGeom>
              <a:avLst/>
              <a:gdLst>
                <a:gd name="T0" fmla="*/ 0 w 301"/>
                <a:gd name="T1" fmla="*/ 0 h 232"/>
                <a:gd name="T2" fmla="*/ 150 w 301"/>
                <a:gd name="T3" fmla="*/ 232 h 232"/>
                <a:gd name="T4" fmla="*/ 301 w 301"/>
                <a:gd name="T5" fmla="*/ 0 h 232"/>
                <a:gd name="T6" fmla="*/ 150 w 301"/>
                <a:gd name="T7" fmla="*/ 19 h 232"/>
                <a:gd name="T8" fmla="*/ 0 w 30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32">
                  <a:moveTo>
                    <a:pt x="0" y="0"/>
                  </a:moveTo>
                  <a:cubicBezTo>
                    <a:pt x="27" y="92"/>
                    <a:pt x="80" y="172"/>
                    <a:pt x="150" y="232"/>
                  </a:cubicBezTo>
                  <a:cubicBezTo>
                    <a:pt x="220" y="172"/>
                    <a:pt x="273" y="92"/>
                    <a:pt x="301" y="0"/>
                  </a:cubicBezTo>
                  <a:cubicBezTo>
                    <a:pt x="252" y="13"/>
                    <a:pt x="201" y="19"/>
                    <a:pt x="150" y="19"/>
                  </a:cubicBezTo>
                  <a:cubicBezTo>
                    <a:pt x="99" y="19"/>
                    <a:pt x="49" y="13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42000">
                  <a:srgbClr val="6672E4"/>
                </a:gs>
                <a:gs pos="0">
                  <a:srgbClr val="882BE5"/>
                </a:gs>
              </a:gsLst>
              <a:lin ang="5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E41B0EC-DA27-4BF7-891C-FC6D7EF3C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641947"/>
              <a:ext cx="1260332" cy="1406761"/>
            </a:xfrm>
            <a:custGeom>
              <a:avLst/>
              <a:gdLst>
                <a:gd name="T0" fmla="*/ 239 w 385"/>
                <a:gd name="T1" fmla="*/ 384 h 430"/>
                <a:gd name="T2" fmla="*/ 385 w 385"/>
                <a:gd name="T3" fmla="*/ 31 h 430"/>
                <a:gd name="T4" fmla="*/ 213 w 385"/>
                <a:gd name="T5" fmla="*/ 0 h 430"/>
                <a:gd name="T6" fmla="*/ 0 w 385"/>
                <a:gd name="T7" fmla="*/ 48 h 430"/>
                <a:gd name="T8" fmla="*/ 186 w 385"/>
                <a:gd name="T9" fmla="*/ 430 h 430"/>
                <a:gd name="T10" fmla="*/ 239 w 385"/>
                <a:gd name="T11" fmla="*/ 38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30">
                  <a:moveTo>
                    <a:pt x="239" y="384"/>
                  </a:moveTo>
                  <a:cubicBezTo>
                    <a:pt x="337" y="286"/>
                    <a:pt x="385" y="159"/>
                    <a:pt x="385" y="31"/>
                  </a:cubicBezTo>
                  <a:cubicBezTo>
                    <a:pt x="331" y="11"/>
                    <a:pt x="273" y="0"/>
                    <a:pt x="213" y="0"/>
                  </a:cubicBezTo>
                  <a:cubicBezTo>
                    <a:pt x="137" y="0"/>
                    <a:pt x="65" y="17"/>
                    <a:pt x="0" y="48"/>
                  </a:cubicBezTo>
                  <a:cubicBezTo>
                    <a:pt x="105" y="150"/>
                    <a:pt x="171" y="285"/>
                    <a:pt x="186" y="430"/>
                  </a:cubicBezTo>
                  <a:cubicBezTo>
                    <a:pt x="205" y="416"/>
                    <a:pt x="222" y="400"/>
                    <a:pt x="239" y="384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EE62C1-79C7-4BD6-99A1-2466D37A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200" y="2641947"/>
              <a:ext cx="1259024" cy="1402839"/>
            </a:xfrm>
            <a:custGeom>
              <a:avLst/>
              <a:gdLst>
                <a:gd name="T0" fmla="*/ 173 w 385"/>
                <a:gd name="T1" fmla="*/ 0 h 429"/>
                <a:gd name="T2" fmla="*/ 1 w 385"/>
                <a:gd name="T3" fmla="*/ 31 h 429"/>
                <a:gd name="T4" fmla="*/ 146 w 385"/>
                <a:gd name="T5" fmla="*/ 384 h 429"/>
                <a:gd name="T6" fmla="*/ 199 w 385"/>
                <a:gd name="T7" fmla="*/ 429 h 429"/>
                <a:gd name="T8" fmla="*/ 385 w 385"/>
                <a:gd name="T9" fmla="*/ 48 h 429"/>
                <a:gd name="T10" fmla="*/ 173 w 385"/>
                <a:gd name="T1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29">
                  <a:moveTo>
                    <a:pt x="173" y="0"/>
                  </a:moveTo>
                  <a:cubicBezTo>
                    <a:pt x="112" y="0"/>
                    <a:pt x="54" y="11"/>
                    <a:pt x="1" y="31"/>
                  </a:cubicBezTo>
                  <a:cubicBezTo>
                    <a:pt x="0" y="159"/>
                    <a:pt x="49" y="286"/>
                    <a:pt x="146" y="384"/>
                  </a:cubicBezTo>
                  <a:cubicBezTo>
                    <a:pt x="163" y="400"/>
                    <a:pt x="181" y="416"/>
                    <a:pt x="199" y="429"/>
                  </a:cubicBezTo>
                  <a:cubicBezTo>
                    <a:pt x="215" y="285"/>
                    <a:pt x="280" y="150"/>
                    <a:pt x="385" y="48"/>
                  </a:cubicBezTo>
                  <a:cubicBezTo>
                    <a:pt x="320" y="17"/>
                    <a:pt x="249" y="0"/>
                    <a:pt x="173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8436027-C518-481B-BDB7-763A9644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115" y="3038089"/>
              <a:ext cx="1125670" cy="1333546"/>
            </a:xfrm>
            <a:custGeom>
              <a:avLst/>
              <a:gdLst>
                <a:gd name="T0" fmla="*/ 344 w 344"/>
                <a:gd name="T1" fmla="*/ 376 h 408"/>
                <a:gd name="T2" fmla="*/ 344 w 344"/>
                <a:gd name="T3" fmla="*/ 377 h 408"/>
                <a:gd name="T4" fmla="*/ 323 w 344"/>
                <a:gd name="T5" fmla="*/ 385 h 408"/>
                <a:gd name="T6" fmla="*/ 282 w 344"/>
                <a:gd name="T7" fmla="*/ 396 h 408"/>
                <a:gd name="T8" fmla="*/ 277 w 344"/>
                <a:gd name="T9" fmla="*/ 397 h 408"/>
                <a:gd name="T10" fmla="*/ 218 w 344"/>
                <a:gd name="T11" fmla="*/ 406 h 408"/>
                <a:gd name="T12" fmla="*/ 217 w 344"/>
                <a:gd name="T13" fmla="*/ 406 h 408"/>
                <a:gd name="T14" fmla="*/ 214 w 344"/>
                <a:gd name="T15" fmla="*/ 406 h 408"/>
                <a:gd name="T16" fmla="*/ 172 w 344"/>
                <a:gd name="T17" fmla="*/ 408 h 408"/>
                <a:gd name="T18" fmla="*/ 128 w 344"/>
                <a:gd name="T19" fmla="*/ 406 h 408"/>
                <a:gd name="T20" fmla="*/ 127 w 344"/>
                <a:gd name="T21" fmla="*/ 406 h 408"/>
                <a:gd name="T22" fmla="*/ 64 w 344"/>
                <a:gd name="T23" fmla="*/ 396 h 408"/>
                <a:gd name="T24" fmla="*/ 62 w 344"/>
                <a:gd name="T25" fmla="*/ 396 h 408"/>
                <a:gd name="T26" fmla="*/ 0 w 344"/>
                <a:gd name="T27" fmla="*/ 377 h 408"/>
                <a:gd name="T28" fmla="*/ 0 w 344"/>
                <a:gd name="T29" fmla="*/ 376 h 408"/>
                <a:gd name="T30" fmla="*/ 4 w 344"/>
                <a:gd name="T31" fmla="*/ 313 h 408"/>
                <a:gd name="T32" fmla="*/ 17 w 344"/>
                <a:gd name="T33" fmla="*/ 249 h 408"/>
                <a:gd name="T34" fmla="*/ 86 w 344"/>
                <a:gd name="T35" fmla="*/ 97 h 408"/>
                <a:gd name="T36" fmla="*/ 126 w 344"/>
                <a:gd name="T37" fmla="*/ 46 h 408"/>
                <a:gd name="T38" fmla="*/ 172 w 344"/>
                <a:gd name="T39" fmla="*/ 0 h 408"/>
                <a:gd name="T40" fmla="*/ 218 w 344"/>
                <a:gd name="T41" fmla="*/ 46 h 408"/>
                <a:gd name="T42" fmla="*/ 258 w 344"/>
                <a:gd name="T43" fmla="*/ 97 h 408"/>
                <a:gd name="T44" fmla="*/ 327 w 344"/>
                <a:gd name="T45" fmla="*/ 249 h 408"/>
                <a:gd name="T46" fmla="*/ 340 w 344"/>
                <a:gd name="T47" fmla="*/ 313 h 408"/>
                <a:gd name="T48" fmla="*/ 344 w 344"/>
                <a:gd name="T49" fmla="*/ 37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" h="408">
                  <a:moveTo>
                    <a:pt x="344" y="376"/>
                  </a:moveTo>
                  <a:cubicBezTo>
                    <a:pt x="344" y="377"/>
                    <a:pt x="344" y="377"/>
                    <a:pt x="344" y="377"/>
                  </a:cubicBezTo>
                  <a:cubicBezTo>
                    <a:pt x="337" y="380"/>
                    <a:pt x="330" y="382"/>
                    <a:pt x="323" y="385"/>
                  </a:cubicBezTo>
                  <a:cubicBezTo>
                    <a:pt x="309" y="389"/>
                    <a:pt x="296" y="393"/>
                    <a:pt x="282" y="396"/>
                  </a:cubicBezTo>
                  <a:cubicBezTo>
                    <a:pt x="280" y="396"/>
                    <a:pt x="279" y="396"/>
                    <a:pt x="277" y="397"/>
                  </a:cubicBezTo>
                  <a:cubicBezTo>
                    <a:pt x="258" y="401"/>
                    <a:pt x="238" y="404"/>
                    <a:pt x="218" y="406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6" y="406"/>
                    <a:pt x="215" y="406"/>
                    <a:pt x="214" y="406"/>
                  </a:cubicBezTo>
                  <a:cubicBezTo>
                    <a:pt x="200" y="407"/>
                    <a:pt x="186" y="408"/>
                    <a:pt x="172" y="408"/>
                  </a:cubicBezTo>
                  <a:cubicBezTo>
                    <a:pt x="158" y="408"/>
                    <a:pt x="143" y="407"/>
                    <a:pt x="128" y="406"/>
                  </a:cubicBezTo>
                  <a:cubicBezTo>
                    <a:pt x="128" y="406"/>
                    <a:pt x="127" y="406"/>
                    <a:pt x="127" y="406"/>
                  </a:cubicBezTo>
                  <a:cubicBezTo>
                    <a:pt x="106" y="404"/>
                    <a:pt x="85" y="401"/>
                    <a:pt x="64" y="396"/>
                  </a:cubicBezTo>
                  <a:cubicBezTo>
                    <a:pt x="63" y="396"/>
                    <a:pt x="63" y="396"/>
                    <a:pt x="62" y="396"/>
                  </a:cubicBezTo>
                  <a:cubicBezTo>
                    <a:pt x="41" y="391"/>
                    <a:pt x="21" y="385"/>
                    <a:pt x="0" y="377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54"/>
                    <a:pt x="2" y="333"/>
                    <a:pt x="4" y="313"/>
                  </a:cubicBezTo>
                  <a:cubicBezTo>
                    <a:pt x="7" y="291"/>
                    <a:pt x="11" y="270"/>
                    <a:pt x="17" y="249"/>
                  </a:cubicBezTo>
                  <a:cubicBezTo>
                    <a:pt x="31" y="194"/>
                    <a:pt x="55" y="143"/>
                    <a:pt x="86" y="97"/>
                  </a:cubicBezTo>
                  <a:cubicBezTo>
                    <a:pt x="98" y="79"/>
                    <a:pt x="112" y="62"/>
                    <a:pt x="126" y="46"/>
                  </a:cubicBezTo>
                  <a:cubicBezTo>
                    <a:pt x="140" y="29"/>
                    <a:pt x="156" y="14"/>
                    <a:pt x="172" y="0"/>
                  </a:cubicBezTo>
                  <a:cubicBezTo>
                    <a:pt x="188" y="14"/>
                    <a:pt x="204" y="29"/>
                    <a:pt x="218" y="46"/>
                  </a:cubicBezTo>
                  <a:cubicBezTo>
                    <a:pt x="233" y="62"/>
                    <a:pt x="246" y="79"/>
                    <a:pt x="258" y="97"/>
                  </a:cubicBezTo>
                  <a:cubicBezTo>
                    <a:pt x="289" y="143"/>
                    <a:pt x="313" y="194"/>
                    <a:pt x="327" y="249"/>
                  </a:cubicBezTo>
                  <a:cubicBezTo>
                    <a:pt x="333" y="270"/>
                    <a:pt x="337" y="291"/>
                    <a:pt x="340" y="313"/>
                  </a:cubicBezTo>
                  <a:cubicBezTo>
                    <a:pt x="343" y="333"/>
                    <a:pt x="344" y="354"/>
                    <a:pt x="344" y="3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037B9F-F7D4-490B-B8D1-723E759320EF}"/>
                </a:ext>
              </a:extLst>
            </p:cNvPr>
            <p:cNvSpPr txBox="1"/>
            <p:nvPr/>
          </p:nvSpPr>
          <p:spPr>
            <a:xfrm>
              <a:off x="3162299" y="3906330"/>
              <a:ext cx="49530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ساعت</a:t>
              </a:r>
              <a:br>
                <a:rPr lang="fa-I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</a:br>
              <a:r>
                <a:rPr lang="fa-I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طرح
</a:t>
              </a:r>
              <a:endParaRPr 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32C0092-A5BE-4296-9B7E-73CA9D6A0C92}"/>
                </a:ext>
              </a:extLst>
            </p:cNvPr>
            <p:cNvGrpSpPr/>
            <p:nvPr/>
          </p:nvGrpSpPr>
          <p:grpSpPr>
            <a:xfrm>
              <a:off x="3260907" y="3450123"/>
              <a:ext cx="330200" cy="346075"/>
              <a:chOff x="2686050" y="2895601"/>
              <a:chExt cx="330200" cy="346075"/>
            </a:xfrm>
          </p:grpSpPr>
          <p:sp>
            <p:nvSpPr>
              <p:cNvPr id="91" name="Oval 309">
                <a:extLst>
                  <a:ext uri="{FF2B5EF4-FFF2-40B4-BE49-F238E27FC236}">
                    <a16:creationId xmlns:a16="http://schemas.microsoft.com/office/drawing/2014/main" id="{322943C5-DF07-4D19-80BE-A092E8DC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92" name="Freeform 310">
                <a:extLst>
                  <a:ext uri="{FF2B5EF4-FFF2-40B4-BE49-F238E27FC236}">
                    <a16:creationId xmlns:a16="http://schemas.microsoft.com/office/drawing/2014/main" id="{AD6217C9-47FE-4784-97F3-BB1CEF6B0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93" name="Oval 311">
                <a:extLst>
                  <a:ext uri="{FF2B5EF4-FFF2-40B4-BE49-F238E27FC236}">
                    <a16:creationId xmlns:a16="http://schemas.microsoft.com/office/drawing/2014/main" id="{145614E0-2CF6-4018-A29C-347103CC1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94" name="Freeform 312">
                <a:extLst>
                  <a:ext uri="{FF2B5EF4-FFF2-40B4-BE49-F238E27FC236}">
                    <a16:creationId xmlns:a16="http://schemas.microsoft.com/office/drawing/2014/main" id="{C15930DF-7C04-43B8-94F3-9A62A91A3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95" name="Oval 313">
                <a:extLst>
                  <a:ext uri="{FF2B5EF4-FFF2-40B4-BE49-F238E27FC236}">
                    <a16:creationId xmlns:a16="http://schemas.microsoft.com/office/drawing/2014/main" id="{C37FB908-4B07-487A-8AE5-2C93E1AF8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96" name="Freeform 314">
                <a:extLst>
                  <a:ext uri="{FF2B5EF4-FFF2-40B4-BE49-F238E27FC236}">
                    <a16:creationId xmlns:a16="http://schemas.microsoft.com/office/drawing/2014/main" id="{B3C647A5-00EF-45D7-A795-5CC541EFF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Oval 315">
                <a:extLst>
                  <a:ext uri="{FF2B5EF4-FFF2-40B4-BE49-F238E27FC236}">
                    <a16:creationId xmlns:a16="http://schemas.microsoft.com/office/drawing/2014/main" id="{8E007759-5FF7-4D0A-A475-0EAD05E96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98" name="Freeform 316">
                <a:extLst>
                  <a:ext uri="{FF2B5EF4-FFF2-40B4-BE49-F238E27FC236}">
                    <a16:creationId xmlns:a16="http://schemas.microsoft.com/office/drawing/2014/main" id="{42BF9E91-C3D1-479E-A251-AD54A926B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99" name="Oval 317">
                <a:extLst>
                  <a:ext uri="{FF2B5EF4-FFF2-40B4-BE49-F238E27FC236}">
                    <a16:creationId xmlns:a16="http://schemas.microsoft.com/office/drawing/2014/main" id="{FE52E745-A552-4F06-9535-C6C622D93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100" name="Freeform 318">
                <a:extLst>
                  <a:ext uri="{FF2B5EF4-FFF2-40B4-BE49-F238E27FC236}">
                    <a16:creationId xmlns:a16="http://schemas.microsoft.com/office/drawing/2014/main" id="{A9F3F5BA-CD89-43EF-82A6-14201A89D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Freeform 319">
                <a:extLst>
                  <a:ext uri="{FF2B5EF4-FFF2-40B4-BE49-F238E27FC236}">
                    <a16:creationId xmlns:a16="http://schemas.microsoft.com/office/drawing/2014/main" id="{0C1B8AEB-E335-4D8B-8846-5975E8B3D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Line 320">
                <a:extLst>
                  <a:ext uri="{FF2B5EF4-FFF2-40B4-BE49-F238E27FC236}">
                    <a16:creationId xmlns:a16="http://schemas.microsoft.com/office/drawing/2014/main" id="{625F2B4F-F75B-4093-862F-865FC16AB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1E38458-8F3E-4314-9FA8-DC2B0EBB7E33}"/>
                </a:ext>
              </a:extLst>
            </p:cNvPr>
            <p:cNvGrpSpPr/>
            <p:nvPr/>
          </p:nvGrpSpPr>
          <p:grpSpPr>
            <a:xfrm>
              <a:off x="3211694" y="4933877"/>
              <a:ext cx="346075" cy="346075"/>
              <a:chOff x="3398838" y="2895601"/>
              <a:chExt cx="346075" cy="346075"/>
            </a:xfrm>
          </p:grpSpPr>
          <p:sp>
            <p:nvSpPr>
              <p:cNvPr id="75" name="Freeform 49">
                <a:extLst>
                  <a:ext uri="{FF2B5EF4-FFF2-40B4-BE49-F238E27FC236}">
                    <a16:creationId xmlns:a16="http://schemas.microsoft.com/office/drawing/2014/main" id="{52F6AE15-148B-4DD3-9B33-E89085198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Freeform 50">
                <a:extLst>
                  <a:ext uri="{FF2B5EF4-FFF2-40B4-BE49-F238E27FC236}">
                    <a16:creationId xmlns:a16="http://schemas.microsoft.com/office/drawing/2014/main" id="{B7DF1EA3-5709-492C-BABE-F390B608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Oval 51">
                <a:extLst>
                  <a:ext uri="{FF2B5EF4-FFF2-40B4-BE49-F238E27FC236}">
                    <a16:creationId xmlns:a16="http://schemas.microsoft.com/office/drawing/2014/main" id="{964C8E4A-6689-4008-A522-91B998379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Freeform 52">
                <a:extLst>
                  <a:ext uri="{FF2B5EF4-FFF2-40B4-BE49-F238E27FC236}">
                    <a16:creationId xmlns:a16="http://schemas.microsoft.com/office/drawing/2014/main" id="{DA8DEA77-BD29-4118-B9AB-E053B3495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79" name="Freeform 53">
                <a:extLst>
                  <a:ext uri="{FF2B5EF4-FFF2-40B4-BE49-F238E27FC236}">
                    <a16:creationId xmlns:a16="http://schemas.microsoft.com/office/drawing/2014/main" id="{7758711F-A5C0-4C30-A3B1-91B54601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80" name="Freeform 54">
                <a:extLst>
                  <a:ext uri="{FF2B5EF4-FFF2-40B4-BE49-F238E27FC236}">
                    <a16:creationId xmlns:a16="http://schemas.microsoft.com/office/drawing/2014/main" id="{A575C4B8-CC49-4D59-BC4B-A13D8D97A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81" name="Oval 55">
                <a:extLst>
                  <a:ext uri="{FF2B5EF4-FFF2-40B4-BE49-F238E27FC236}">
                    <a16:creationId xmlns:a16="http://schemas.microsoft.com/office/drawing/2014/main" id="{EE9FF2CA-A0D9-41EF-8A6D-06571B57B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82" name="Freeform 56">
                <a:extLst>
                  <a:ext uri="{FF2B5EF4-FFF2-40B4-BE49-F238E27FC236}">
                    <a16:creationId xmlns:a16="http://schemas.microsoft.com/office/drawing/2014/main" id="{74276568-12D5-4791-8AAE-E71301B35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83" name="Freeform 57">
                <a:extLst>
                  <a:ext uri="{FF2B5EF4-FFF2-40B4-BE49-F238E27FC236}">
                    <a16:creationId xmlns:a16="http://schemas.microsoft.com/office/drawing/2014/main" id="{36893D6E-C781-44C6-B4DB-BF8FDD3B4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Freeform 58">
                <a:extLst>
                  <a:ext uri="{FF2B5EF4-FFF2-40B4-BE49-F238E27FC236}">
                    <a16:creationId xmlns:a16="http://schemas.microsoft.com/office/drawing/2014/main" id="{E40B690B-BA0B-4EEC-A0CF-7DA3B2E43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85" name="Oval 59">
                <a:extLst>
                  <a:ext uri="{FF2B5EF4-FFF2-40B4-BE49-F238E27FC236}">
                    <a16:creationId xmlns:a16="http://schemas.microsoft.com/office/drawing/2014/main" id="{971E19C9-854B-41E7-A5D7-36AE58BA6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86" name="Freeform 60">
                <a:extLst>
                  <a:ext uri="{FF2B5EF4-FFF2-40B4-BE49-F238E27FC236}">
                    <a16:creationId xmlns:a16="http://schemas.microsoft.com/office/drawing/2014/main" id="{DE348461-111F-4014-A8A3-F56B07127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Line 61">
                <a:extLst>
                  <a:ext uri="{FF2B5EF4-FFF2-40B4-BE49-F238E27FC236}">
                    <a16:creationId xmlns:a16="http://schemas.microsoft.com/office/drawing/2014/main" id="{22CD114E-A6F0-4722-A4EE-4C318C1DC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Line 62">
                <a:extLst>
                  <a:ext uri="{FF2B5EF4-FFF2-40B4-BE49-F238E27FC236}">
                    <a16:creationId xmlns:a16="http://schemas.microsoft.com/office/drawing/2014/main" id="{F7E3A019-70E0-420D-BBF5-DAE0B933D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8E10038-0AE7-4F94-99B0-CEA210C9535B}"/>
                </a:ext>
              </a:extLst>
            </p:cNvPr>
            <p:cNvGrpSpPr/>
            <p:nvPr/>
          </p:nvGrpSpPr>
          <p:grpSpPr>
            <a:xfrm>
              <a:off x="4359934" y="2904941"/>
              <a:ext cx="330200" cy="315913"/>
              <a:chOff x="4127500" y="2909888"/>
              <a:chExt cx="330200" cy="315913"/>
            </a:xfrm>
          </p:grpSpPr>
          <p:sp>
            <p:nvSpPr>
              <p:cNvPr id="64" name="Oval 268">
                <a:extLst>
                  <a:ext uri="{FF2B5EF4-FFF2-40B4-BE49-F238E27FC236}">
                    <a16:creationId xmlns:a16="http://schemas.microsoft.com/office/drawing/2014/main" id="{F7A8EBC1-9006-4CB5-A698-1D1D62E0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Freeform 269">
                <a:extLst>
                  <a:ext uri="{FF2B5EF4-FFF2-40B4-BE49-F238E27FC236}">
                    <a16:creationId xmlns:a16="http://schemas.microsoft.com/office/drawing/2014/main" id="{0CBCD43D-AE92-41F5-9C2B-B4B3FE6FF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Oval 270">
                <a:extLst>
                  <a:ext uri="{FF2B5EF4-FFF2-40B4-BE49-F238E27FC236}">
                    <a16:creationId xmlns:a16="http://schemas.microsoft.com/office/drawing/2014/main" id="{282262E1-7304-47F8-ADFC-CA07C9ADF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Freeform 271">
                <a:extLst>
                  <a:ext uri="{FF2B5EF4-FFF2-40B4-BE49-F238E27FC236}">
                    <a16:creationId xmlns:a16="http://schemas.microsoft.com/office/drawing/2014/main" id="{61422BB8-6120-4583-B04B-D675BF219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Oval 272">
                <a:extLst>
                  <a:ext uri="{FF2B5EF4-FFF2-40B4-BE49-F238E27FC236}">
                    <a16:creationId xmlns:a16="http://schemas.microsoft.com/office/drawing/2014/main" id="{921647A8-2EB5-4C08-8422-414742FE7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Freeform 273">
                <a:extLst>
                  <a:ext uri="{FF2B5EF4-FFF2-40B4-BE49-F238E27FC236}">
                    <a16:creationId xmlns:a16="http://schemas.microsoft.com/office/drawing/2014/main" id="{453B206B-E6FA-440E-8267-6B4EF6804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Freeform 274">
                <a:extLst>
                  <a:ext uri="{FF2B5EF4-FFF2-40B4-BE49-F238E27FC236}">
                    <a16:creationId xmlns:a16="http://schemas.microsoft.com/office/drawing/2014/main" id="{41B368DF-58C1-48A8-8E16-E3B4645A1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Freeform 275">
                <a:extLst>
                  <a:ext uri="{FF2B5EF4-FFF2-40B4-BE49-F238E27FC236}">
                    <a16:creationId xmlns:a16="http://schemas.microsoft.com/office/drawing/2014/main" id="{75651205-4A53-463F-A685-DE5C8BC6B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Freeform 276">
                <a:extLst>
                  <a:ext uri="{FF2B5EF4-FFF2-40B4-BE49-F238E27FC236}">
                    <a16:creationId xmlns:a16="http://schemas.microsoft.com/office/drawing/2014/main" id="{83B67D48-AF94-4FED-959B-C51A1598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4BAF14B-A443-42DB-8BF6-893FAE5CCE6F}"/>
                </a:ext>
              </a:extLst>
            </p:cNvPr>
            <p:cNvSpPr/>
            <p:nvPr/>
          </p:nvSpPr>
          <p:spPr>
            <a:xfrm>
              <a:off x="4561225" y="4571423"/>
              <a:ext cx="1260332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rtl="1"/>
              <a:r>
                <a:rPr lang="fa-IR" sz="1600" i="1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متن شما</a:t>
              </a:r>
              <a:endParaRPr lang="en-US" sz="1600" i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F6CD563-9511-4250-BCB0-1FBFAAE1289C}"/>
                </a:ext>
              </a:extLst>
            </p:cNvPr>
            <p:cNvGrpSpPr/>
            <p:nvPr/>
          </p:nvGrpSpPr>
          <p:grpSpPr>
            <a:xfrm>
              <a:off x="2177290" y="2874779"/>
              <a:ext cx="344488" cy="346075"/>
              <a:chOff x="4841875" y="2895601"/>
              <a:chExt cx="344488" cy="346075"/>
            </a:xfrm>
          </p:grpSpPr>
          <p:sp>
            <p:nvSpPr>
              <p:cNvPr id="52" name="Freeform 258">
                <a:extLst>
                  <a:ext uri="{FF2B5EF4-FFF2-40B4-BE49-F238E27FC236}">
                    <a16:creationId xmlns:a16="http://schemas.microsoft.com/office/drawing/2014/main" id="{7B269D94-9FED-4F93-A218-57CD14D4F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Freeform 259">
                <a:extLst>
                  <a:ext uri="{FF2B5EF4-FFF2-40B4-BE49-F238E27FC236}">
                    <a16:creationId xmlns:a16="http://schemas.microsoft.com/office/drawing/2014/main" id="{435DD0CD-FD16-4760-9F43-618A517E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Freeform 260">
                <a:extLst>
                  <a:ext uri="{FF2B5EF4-FFF2-40B4-BE49-F238E27FC236}">
                    <a16:creationId xmlns:a16="http://schemas.microsoft.com/office/drawing/2014/main" id="{11230DFA-75B1-4B65-BDFE-221090714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Line 261">
                <a:extLst>
                  <a:ext uri="{FF2B5EF4-FFF2-40B4-BE49-F238E27FC236}">
                    <a16:creationId xmlns:a16="http://schemas.microsoft.com/office/drawing/2014/main" id="{54B6C7BB-BBA1-4668-9BF5-325AA69C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Line 262">
                <a:extLst>
                  <a:ext uri="{FF2B5EF4-FFF2-40B4-BE49-F238E27FC236}">
                    <a16:creationId xmlns:a16="http://schemas.microsoft.com/office/drawing/2014/main" id="{6DC0A898-A566-45D7-BD7F-6205ED16E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Line 263">
                <a:extLst>
                  <a:ext uri="{FF2B5EF4-FFF2-40B4-BE49-F238E27FC236}">
                    <a16:creationId xmlns:a16="http://schemas.microsoft.com/office/drawing/2014/main" id="{E201D585-E178-408E-A42A-A9FD198C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Oval 264">
                <a:extLst>
                  <a:ext uri="{FF2B5EF4-FFF2-40B4-BE49-F238E27FC236}">
                    <a16:creationId xmlns:a16="http://schemas.microsoft.com/office/drawing/2014/main" id="{9C382A44-3942-4A8E-98A1-2685D9AAE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Oval 265">
                <a:extLst>
                  <a:ext uri="{FF2B5EF4-FFF2-40B4-BE49-F238E27FC236}">
                    <a16:creationId xmlns:a16="http://schemas.microsoft.com/office/drawing/2014/main" id="{052D3390-46BC-4B65-B5BE-0A40578F9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Oval 266">
                <a:extLst>
                  <a:ext uri="{FF2B5EF4-FFF2-40B4-BE49-F238E27FC236}">
                    <a16:creationId xmlns:a16="http://schemas.microsoft.com/office/drawing/2014/main" id="{0279AB69-DF67-4836-8A04-8F550D1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Freeform 267">
                <a:extLst>
                  <a:ext uri="{FF2B5EF4-FFF2-40B4-BE49-F238E27FC236}">
                    <a16:creationId xmlns:a16="http://schemas.microsoft.com/office/drawing/2014/main" id="{E1BFECCB-F108-4293-A159-3CFFB2E2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id-ID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F61556-59B4-4A9C-90FA-556F81054F9F}"/>
                </a:ext>
              </a:extLst>
            </p:cNvPr>
            <p:cNvSpPr/>
            <p:nvPr/>
          </p:nvSpPr>
          <p:spPr>
            <a:xfrm>
              <a:off x="931858" y="4481916"/>
              <a:ext cx="1260332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rtl="1"/>
              <a:r>
                <a:rPr lang="fa-IR" sz="1600" i="1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متن شما</a:t>
              </a:r>
              <a:endParaRPr lang="en-US" sz="1600" i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5EBCB29-78BB-40FE-BAC2-F83D56B8F2B7}"/>
                </a:ext>
              </a:extLst>
            </p:cNvPr>
            <p:cNvSpPr/>
            <p:nvPr/>
          </p:nvSpPr>
          <p:spPr>
            <a:xfrm>
              <a:off x="2776791" y="1495581"/>
              <a:ext cx="1260332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rtl="1"/>
              <a:r>
                <a:rPr lang="fa-IR" sz="1600" i="1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متن شما</a:t>
              </a:r>
              <a:endParaRPr lang="en-US" sz="1600" i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54EA7ED5-6E34-4D47-91B6-F78F5F8B4C6E}"/>
              </a:ext>
            </a:extLst>
          </p:cNvPr>
          <p:cNvSpPr txBox="1"/>
          <p:nvPr/>
        </p:nvSpPr>
        <p:spPr>
          <a:xfrm>
            <a:off x="7313768" y="1459746"/>
            <a:ext cx="409111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fa-IR" sz="4400" b="1" dirty="0">
                <a:solidFill>
                  <a:srgbClr val="002060"/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منابع انسانی </a:t>
            </a:r>
            <a:endParaRPr lang="en-US" sz="4400" b="1" dirty="0">
              <a:solidFill>
                <a:srgbClr val="002060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D08E99A-0644-4757-9F3A-BBA1A4F39081}"/>
              </a:ext>
            </a:extLst>
          </p:cNvPr>
          <p:cNvCxnSpPr/>
          <p:nvPr/>
        </p:nvCxnSpPr>
        <p:spPr>
          <a:xfrm>
            <a:off x="6751014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A21B85DB-181D-46E7-A9DF-F92B1DF032FD}"/>
              </a:ext>
            </a:extLst>
          </p:cNvPr>
          <p:cNvSpPr/>
          <p:nvPr/>
        </p:nvSpPr>
        <p:spPr>
          <a:xfrm>
            <a:off x="6529218" y="279815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60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E9F5B85-E2F5-4C15-9A02-657F53EEE3BD}"/>
              </a:ext>
            </a:extLst>
          </p:cNvPr>
          <p:cNvSpPr/>
          <p:nvPr/>
        </p:nvSpPr>
        <p:spPr>
          <a:xfrm>
            <a:off x="7347313" y="2668085"/>
            <a:ext cx="4091114" cy="26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kern="1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منابع انسانی قابل ویرایش می باشد</a:t>
            </a:r>
            <a:endParaRPr lang="fa-IR" sz="1400" dirty="0">
              <a:solidFill>
                <a:schemeClr val="accent1">
                  <a:lumMod val="50000"/>
                </a:schemeClr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0B8C9A86-3574-4A2E-BC62-481A2BE7FBED}"/>
              </a:ext>
            </a:extLst>
          </p:cNvPr>
          <p:cNvSpPr/>
          <p:nvPr/>
        </p:nvSpPr>
        <p:spPr>
          <a:xfrm>
            <a:off x="6724637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3348E2E-A7EF-4B89-8F8D-D88C5354E9D5}"/>
              </a:ext>
            </a:extLst>
          </p:cNvPr>
          <p:cNvGrpSpPr/>
          <p:nvPr/>
        </p:nvGrpSpPr>
        <p:grpSpPr>
          <a:xfrm flipH="1">
            <a:off x="7372766" y="3625502"/>
            <a:ext cx="4095334" cy="738664"/>
            <a:chOff x="7999616" y="3566010"/>
            <a:chExt cx="3067397" cy="738664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80F4EEC6-F407-4E25-BBB6-C506B28F5A4C}"/>
                </a:ext>
              </a:extLst>
            </p:cNvPr>
            <p:cNvSpPr/>
            <p:nvPr/>
          </p:nvSpPr>
          <p:spPr>
            <a:xfrm>
              <a:off x="8578718" y="3566010"/>
              <a:ext cx="2488295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algn="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600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400" dirty="0">
                <a:solidFill>
                  <a:schemeClr val="accent1">
                    <a:lumMod val="50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0FD0F77B-65FD-413C-B2B0-1AD539DC68D3}"/>
                </a:ext>
              </a:extLst>
            </p:cNvPr>
            <p:cNvGrpSpPr/>
            <p:nvPr/>
          </p:nvGrpSpPr>
          <p:grpSpPr>
            <a:xfrm>
              <a:off x="7999616" y="3639194"/>
              <a:ext cx="330200" cy="346075"/>
              <a:chOff x="2686050" y="2895601"/>
              <a:chExt cx="330200" cy="346075"/>
            </a:xfrm>
          </p:grpSpPr>
          <p:sp>
            <p:nvSpPr>
              <p:cNvPr id="192" name="Oval 309">
                <a:extLst>
                  <a:ext uri="{FF2B5EF4-FFF2-40B4-BE49-F238E27FC236}">
                    <a16:creationId xmlns:a16="http://schemas.microsoft.com/office/drawing/2014/main" id="{C57EF862-9A10-430C-8004-66A9241C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3" name="Freeform 310">
                <a:extLst>
                  <a:ext uri="{FF2B5EF4-FFF2-40B4-BE49-F238E27FC236}">
                    <a16:creationId xmlns:a16="http://schemas.microsoft.com/office/drawing/2014/main" id="{13EA5F29-D427-40C4-AB4D-3D59B3F6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4" name="Oval 311">
                <a:extLst>
                  <a:ext uri="{FF2B5EF4-FFF2-40B4-BE49-F238E27FC236}">
                    <a16:creationId xmlns:a16="http://schemas.microsoft.com/office/drawing/2014/main" id="{D591DE3C-214D-426A-9B8E-741D87BAF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5" name="Freeform 312">
                <a:extLst>
                  <a:ext uri="{FF2B5EF4-FFF2-40B4-BE49-F238E27FC236}">
                    <a16:creationId xmlns:a16="http://schemas.microsoft.com/office/drawing/2014/main" id="{921D329D-AC5C-496B-96D4-A220BC49B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6" name="Oval 313">
                <a:extLst>
                  <a:ext uri="{FF2B5EF4-FFF2-40B4-BE49-F238E27FC236}">
                    <a16:creationId xmlns:a16="http://schemas.microsoft.com/office/drawing/2014/main" id="{87933186-B346-44AC-85AA-CA346F5FB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7" name="Freeform 314">
                <a:extLst>
                  <a:ext uri="{FF2B5EF4-FFF2-40B4-BE49-F238E27FC236}">
                    <a16:creationId xmlns:a16="http://schemas.microsoft.com/office/drawing/2014/main" id="{E0E3BA39-8375-478D-9CF6-4EC743813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8" name="Oval 315">
                <a:extLst>
                  <a:ext uri="{FF2B5EF4-FFF2-40B4-BE49-F238E27FC236}">
                    <a16:creationId xmlns:a16="http://schemas.microsoft.com/office/drawing/2014/main" id="{550D4481-BC6A-476D-80E1-F12F8ED9F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9" name="Freeform 316">
                <a:extLst>
                  <a:ext uri="{FF2B5EF4-FFF2-40B4-BE49-F238E27FC236}">
                    <a16:creationId xmlns:a16="http://schemas.microsoft.com/office/drawing/2014/main" id="{951EE685-6291-44F0-81B1-A3B5791D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0" name="Oval 317">
                <a:extLst>
                  <a:ext uri="{FF2B5EF4-FFF2-40B4-BE49-F238E27FC236}">
                    <a16:creationId xmlns:a16="http://schemas.microsoft.com/office/drawing/2014/main" id="{1822195B-E26A-4DF0-B1B1-A36823632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1" name="Freeform 318">
                <a:extLst>
                  <a:ext uri="{FF2B5EF4-FFF2-40B4-BE49-F238E27FC236}">
                    <a16:creationId xmlns:a16="http://schemas.microsoft.com/office/drawing/2014/main" id="{E33AF9C8-AD93-4E36-9887-B8B748838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2" name="Freeform 319">
                <a:extLst>
                  <a:ext uri="{FF2B5EF4-FFF2-40B4-BE49-F238E27FC236}">
                    <a16:creationId xmlns:a16="http://schemas.microsoft.com/office/drawing/2014/main" id="{3E3913FB-5C76-4699-89D5-5A7145411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3" name="Line 320">
                <a:extLst>
                  <a:ext uri="{FF2B5EF4-FFF2-40B4-BE49-F238E27FC236}">
                    <a16:creationId xmlns:a16="http://schemas.microsoft.com/office/drawing/2014/main" id="{C96335B1-62B8-4482-A67B-BE60CF58E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5696519-F308-4262-9DC5-C541B866A807}"/>
              </a:ext>
            </a:extLst>
          </p:cNvPr>
          <p:cNvGrpSpPr/>
          <p:nvPr/>
        </p:nvGrpSpPr>
        <p:grpSpPr>
          <a:xfrm flipH="1">
            <a:off x="7365391" y="4613600"/>
            <a:ext cx="4105931" cy="738664"/>
            <a:chOff x="7991679" y="4554108"/>
            <a:chExt cx="3075334" cy="738664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92DC2AF-B08E-43EC-A60D-B71EFEF8E4D1}"/>
                </a:ext>
              </a:extLst>
            </p:cNvPr>
            <p:cNvGrpSpPr/>
            <p:nvPr/>
          </p:nvGrpSpPr>
          <p:grpSpPr>
            <a:xfrm>
              <a:off x="7991679" y="4627292"/>
              <a:ext cx="346075" cy="346075"/>
              <a:chOff x="3398838" y="2895601"/>
              <a:chExt cx="346075" cy="346075"/>
            </a:xfrm>
          </p:grpSpPr>
          <p:sp>
            <p:nvSpPr>
              <p:cNvPr id="176" name="Freeform 49">
                <a:extLst>
                  <a:ext uri="{FF2B5EF4-FFF2-40B4-BE49-F238E27FC236}">
                    <a16:creationId xmlns:a16="http://schemas.microsoft.com/office/drawing/2014/main" id="{17CD577B-CBE6-4837-A90F-4F36762E5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7" name="Freeform 50">
                <a:extLst>
                  <a:ext uri="{FF2B5EF4-FFF2-40B4-BE49-F238E27FC236}">
                    <a16:creationId xmlns:a16="http://schemas.microsoft.com/office/drawing/2014/main" id="{8BB81587-7777-4AE5-985D-5B14D33AD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8" name="Oval 51">
                <a:extLst>
                  <a:ext uri="{FF2B5EF4-FFF2-40B4-BE49-F238E27FC236}">
                    <a16:creationId xmlns:a16="http://schemas.microsoft.com/office/drawing/2014/main" id="{49EA0197-339C-4417-A18C-DC15037A9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9" name="Freeform 52">
                <a:extLst>
                  <a:ext uri="{FF2B5EF4-FFF2-40B4-BE49-F238E27FC236}">
                    <a16:creationId xmlns:a16="http://schemas.microsoft.com/office/drawing/2014/main" id="{203C108E-5283-4E7B-B970-0E4DF3AF3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0" name="Freeform 53">
                <a:extLst>
                  <a:ext uri="{FF2B5EF4-FFF2-40B4-BE49-F238E27FC236}">
                    <a16:creationId xmlns:a16="http://schemas.microsoft.com/office/drawing/2014/main" id="{4A82F405-C833-4408-A2F0-752E2D6C8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1" name="Freeform 54">
                <a:extLst>
                  <a:ext uri="{FF2B5EF4-FFF2-40B4-BE49-F238E27FC236}">
                    <a16:creationId xmlns:a16="http://schemas.microsoft.com/office/drawing/2014/main" id="{895EA8D0-BBA4-4370-A965-F96A9EDD4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2" name="Oval 55">
                <a:extLst>
                  <a:ext uri="{FF2B5EF4-FFF2-40B4-BE49-F238E27FC236}">
                    <a16:creationId xmlns:a16="http://schemas.microsoft.com/office/drawing/2014/main" id="{94D90E4F-09C7-44B0-9D11-E32A4A020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3" name="Freeform 56">
                <a:extLst>
                  <a:ext uri="{FF2B5EF4-FFF2-40B4-BE49-F238E27FC236}">
                    <a16:creationId xmlns:a16="http://schemas.microsoft.com/office/drawing/2014/main" id="{0D6D6DA1-3425-44CA-B1CB-B326D2C5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4" name="Freeform 57">
                <a:extLst>
                  <a:ext uri="{FF2B5EF4-FFF2-40B4-BE49-F238E27FC236}">
                    <a16:creationId xmlns:a16="http://schemas.microsoft.com/office/drawing/2014/main" id="{A25CE64B-B92A-4562-B048-0FA2A21CB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5" name="Freeform 58">
                <a:extLst>
                  <a:ext uri="{FF2B5EF4-FFF2-40B4-BE49-F238E27FC236}">
                    <a16:creationId xmlns:a16="http://schemas.microsoft.com/office/drawing/2014/main" id="{80861AE6-B038-4B8C-9EF0-109DEB591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6" name="Oval 59">
                <a:extLst>
                  <a:ext uri="{FF2B5EF4-FFF2-40B4-BE49-F238E27FC236}">
                    <a16:creationId xmlns:a16="http://schemas.microsoft.com/office/drawing/2014/main" id="{2505D730-7819-4CDD-9F00-8E9CEC3D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 dirty="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7" name="Freeform 60">
                <a:extLst>
                  <a:ext uri="{FF2B5EF4-FFF2-40B4-BE49-F238E27FC236}">
                    <a16:creationId xmlns:a16="http://schemas.microsoft.com/office/drawing/2014/main" id="{88FBFC84-B4E6-4DDD-9DD0-1BB91EA0E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8" name="Line 61">
                <a:extLst>
                  <a:ext uri="{FF2B5EF4-FFF2-40B4-BE49-F238E27FC236}">
                    <a16:creationId xmlns:a16="http://schemas.microsoft.com/office/drawing/2014/main" id="{9689C86A-B365-433F-B326-C60DC116B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9" name="Line 62">
                <a:extLst>
                  <a:ext uri="{FF2B5EF4-FFF2-40B4-BE49-F238E27FC236}">
                    <a16:creationId xmlns:a16="http://schemas.microsoft.com/office/drawing/2014/main" id="{ED368EF9-22A8-4990-9D2E-549C76157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522F3F9-ECF0-4D2A-9244-1942DCB20E98}"/>
                </a:ext>
              </a:extLst>
            </p:cNvPr>
            <p:cNvSpPr/>
            <p:nvPr/>
          </p:nvSpPr>
          <p:spPr>
            <a:xfrm>
              <a:off x="8578718" y="4554108"/>
              <a:ext cx="2488295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algn="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600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400" dirty="0">
                <a:solidFill>
                  <a:schemeClr val="accent1">
                    <a:lumMod val="50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CE3CAEB-5C3F-4903-9D74-1EC0A2984EE9}"/>
              </a:ext>
            </a:extLst>
          </p:cNvPr>
          <p:cNvGrpSpPr/>
          <p:nvPr/>
        </p:nvGrpSpPr>
        <p:grpSpPr>
          <a:xfrm flipH="1">
            <a:off x="7372766" y="5601699"/>
            <a:ext cx="4095334" cy="738664"/>
            <a:chOff x="7999616" y="5542207"/>
            <a:chExt cx="3067397" cy="738664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79FB62D-7154-40A3-BB31-9A0934208E2F}"/>
                </a:ext>
              </a:extLst>
            </p:cNvPr>
            <p:cNvGrpSpPr/>
            <p:nvPr/>
          </p:nvGrpSpPr>
          <p:grpSpPr>
            <a:xfrm>
              <a:off x="7999616" y="5630472"/>
              <a:ext cx="330200" cy="315913"/>
              <a:chOff x="4127500" y="2909888"/>
              <a:chExt cx="330200" cy="315913"/>
            </a:xfrm>
          </p:grpSpPr>
          <p:sp>
            <p:nvSpPr>
              <p:cNvPr id="165" name="Oval 268">
                <a:extLst>
                  <a:ext uri="{FF2B5EF4-FFF2-40B4-BE49-F238E27FC236}">
                    <a16:creationId xmlns:a16="http://schemas.microsoft.com/office/drawing/2014/main" id="{BD72EF5D-EE26-4982-B3AB-9CF58444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6" name="Freeform 269">
                <a:extLst>
                  <a:ext uri="{FF2B5EF4-FFF2-40B4-BE49-F238E27FC236}">
                    <a16:creationId xmlns:a16="http://schemas.microsoft.com/office/drawing/2014/main" id="{D9F3CD5B-3BA2-4D51-A0BD-6E802941F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7" name="Oval 270">
                <a:extLst>
                  <a:ext uri="{FF2B5EF4-FFF2-40B4-BE49-F238E27FC236}">
                    <a16:creationId xmlns:a16="http://schemas.microsoft.com/office/drawing/2014/main" id="{85B43E76-36A9-4667-852E-AD239EC04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8" name="Freeform 271">
                <a:extLst>
                  <a:ext uri="{FF2B5EF4-FFF2-40B4-BE49-F238E27FC236}">
                    <a16:creationId xmlns:a16="http://schemas.microsoft.com/office/drawing/2014/main" id="{DFF4B198-89FE-47D5-B7B7-8C893ABCC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9" name="Oval 272">
                <a:extLst>
                  <a:ext uri="{FF2B5EF4-FFF2-40B4-BE49-F238E27FC236}">
                    <a16:creationId xmlns:a16="http://schemas.microsoft.com/office/drawing/2014/main" id="{CE8C1F83-6F38-4A0B-8E08-4398BEC1D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0" name="Freeform 273">
                <a:extLst>
                  <a:ext uri="{FF2B5EF4-FFF2-40B4-BE49-F238E27FC236}">
                    <a16:creationId xmlns:a16="http://schemas.microsoft.com/office/drawing/2014/main" id="{F5C16A34-C88B-42FA-BC46-1C9471DB8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1" name="Freeform 274">
                <a:extLst>
                  <a:ext uri="{FF2B5EF4-FFF2-40B4-BE49-F238E27FC236}">
                    <a16:creationId xmlns:a16="http://schemas.microsoft.com/office/drawing/2014/main" id="{1D976AB4-49AA-4482-B357-FA665EA78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2" name="Freeform 275">
                <a:extLst>
                  <a:ext uri="{FF2B5EF4-FFF2-40B4-BE49-F238E27FC236}">
                    <a16:creationId xmlns:a16="http://schemas.microsoft.com/office/drawing/2014/main" id="{40CDCACF-1136-47C8-A50F-2C6DCEFC7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3" name="Freeform 276">
                <a:extLst>
                  <a:ext uri="{FF2B5EF4-FFF2-40B4-BE49-F238E27FC236}">
                    <a16:creationId xmlns:a16="http://schemas.microsoft.com/office/drawing/2014/main" id="{E1D8459C-3776-4E84-AC6C-5275955B3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id-ID" sz="1600">
                  <a:solidFill>
                    <a:schemeClr val="accent1">
                      <a:lumMod val="5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E886A0B-A097-4934-BAAA-53B791623B0B}"/>
                </a:ext>
              </a:extLst>
            </p:cNvPr>
            <p:cNvSpPr/>
            <p:nvPr/>
          </p:nvSpPr>
          <p:spPr>
            <a:xfrm>
              <a:off x="8578718" y="5542207"/>
              <a:ext cx="2488295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algn="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600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400" dirty="0">
                <a:solidFill>
                  <a:schemeClr val="accent1">
                    <a:lumMod val="50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B1CC326-C27F-4299-B1D3-26B621F87DEE}"/>
              </a:ext>
            </a:extLst>
          </p:cNvPr>
          <p:cNvGrpSpPr/>
          <p:nvPr/>
        </p:nvGrpSpPr>
        <p:grpSpPr>
          <a:xfrm>
            <a:off x="11635568" y="379963"/>
            <a:ext cx="340321" cy="340321"/>
            <a:chOff x="1116392" y="531685"/>
            <a:chExt cx="530996" cy="530996"/>
          </a:xfrm>
        </p:grpSpPr>
        <p:sp>
          <p:nvSpPr>
            <p:cNvPr id="208" name="Rectangle: Rounded Corners 207">
              <a:extLst>
                <a:ext uri="{FF2B5EF4-FFF2-40B4-BE49-F238E27FC236}">
                  <a16:creationId xmlns:a16="http://schemas.microsoft.com/office/drawing/2014/main" id="{6317339B-B17D-4BA6-9DA5-FD2C8D194D64}"/>
                </a:ext>
              </a:extLst>
            </p:cNvPr>
            <p:cNvSpPr/>
            <p:nvPr/>
          </p:nvSpPr>
          <p:spPr>
            <a:xfrm>
              <a:off x="1116392" y="531685"/>
              <a:ext cx="530996" cy="530996"/>
            </a:xfrm>
            <a:prstGeom prst="roundRect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0B2886D7-A64C-4FD1-9382-4A148FDAD949}"/>
                </a:ext>
              </a:extLst>
            </p:cNvPr>
            <p:cNvGrpSpPr/>
            <p:nvPr/>
          </p:nvGrpSpPr>
          <p:grpSpPr>
            <a:xfrm>
              <a:off x="1225345" y="623888"/>
              <a:ext cx="313090" cy="346590"/>
              <a:chOff x="-2198688" y="-1935162"/>
              <a:chExt cx="1157288" cy="1281111"/>
            </a:xfrm>
          </p:grpSpPr>
          <p:sp>
            <p:nvSpPr>
              <p:cNvPr id="210" name="Freeform 11">
                <a:extLst>
                  <a:ext uri="{FF2B5EF4-FFF2-40B4-BE49-F238E27FC236}">
                    <a16:creationId xmlns:a16="http://schemas.microsoft.com/office/drawing/2014/main" id="{B8948D20-F937-4073-B6A9-5C75344C13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836738" y="-1697038"/>
                <a:ext cx="795338" cy="1042987"/>
              </a:xfrm>
              <a:custGeom>
                <a:avLst/>
                <a:gdLst>
                  <a:gd name="T0" fmla="*/ 76 w 512"/>
                  <a:gd name="T1" fmla="*/ 419 h 673"/>
                  <a:gd name="T2" fmla="*/ 79 w 512"/>
                  <a:gd name="T3" fmla="*/ 412 h 673"/>
                  <a:gd name="T4" fmla="*/ 287 w 512"/>
                  <a:gd name="T5" fmla="*/ 115 h 673"/>
                  <a:gd name="T6" fmla="*/ 294 w 512"/>
                  <a:gd name="T7" fmla="*/ 110 h 673"/>
                  <a:gd name="T8" fmla="*/ 295 w 512"/>
                  <a:gd name="T9" fmla="*/ 110 h 673"/>
                  <a:gd name="T10" fmla="*/ 299 w 512"/>
                  <a:gd name="T11" fmla="*/ 115 h 673"/>
                  <a:gd name="T12" fmla="*/ 299 w 512"/>
                  <a:gd name="T13" fmla="*/ 425 h 673"/>
                  <a:gd name="T14" fmla="*/ 83 w 512"/>
                  <a:gd name="T15" fmla="*/ 425 h 673"/>
                  <a:gd name="T16" fmla="*/ 76 w 512"/>
                  <a:gd name="T17" fmla="*/ 419 h 673"/>
                  <a:gd name="T18" fmla="*/ 304 w 512"/>
                  <a:gd name="T19" fmla="*/ 0 h 673"/>
                  <a:gd name="T20" fmla="*/ 278 w 512"/>
                  <a:gd name="T21" fmla="*/ 14 h 673"/>
                  <a:gd name="T22" fmla="*/ 11 w 512"/>
                  <a:gd name="T23" fmla="*/ 390 h 673"/>
                  <a:gd name="T24" fmla="*/ 0 w 512"/>
                  <a:gd name="T25" fmla="*/ 424 h 673"/>
                  <a:gd name="T26" fmla="*/ 0 w 512"/>
                  <a:gd name="T27" fmla="*/ 458 h 673"/>
                  <a:gd name="T28" fmla="*/ 37 w 512"/>
                  <a:gd name="T29" fmla="*/ 494 h 673"/>
                  <a:gd name="T30" fmla="*/ 298 w 512"/>
                  <a:gd name="T31" fmla="*/ 494 h 673"/>
                  <a:gd name="T32" fmla="*/ 298 w 512"/>
                  <a:gd name="T33" fmla="*/ 655 h 673"/>
                  <a:gd name="T34" fmla="*/ 313 w 512"/>
                  <a:gd name="T35" fmla="*/ 673 h 673"/>
                  <a:gd name="T36" fmla="*/ 365 w 512"/>
                  <a:gd name="T37" fmla="*/ 673 h 673"/>
                  <a:gd name="T38" fmla="*/ 381 w 512"/>
                  <a:gd name="T39" fmla="*/ 655 h 673"/>
                  <a:gd name="T40" fmla="*/ 381 w 512"/>
                  <a:gd name="T41" fmla="*/ 494 h 673"/>
                  <a:gd name="T42" fmla="*/ 494 w 512"/>
                  <a:gd name="T43" fmla="*/ 494 h 673"/>
                  <a:gd name="T44" fmla="*/ 512 w 512"/>
                  <a:gd name="T45" fmla="*/ 477 h 673"/>
                  <a:gd name="T46" fmla="*/ 512 w 512"/>
                  <a:gd name="T47" fmla="*/ 441 h 673"/>
                  <a:gd name="T48" fmla="*/ 494 w 512"/>
                  <a:gd name="T49" fmla="*/ 425 h 673"/>
                  <a:gd name="T50" fmla="*/ 381 w 512"/>
                  <a:gd name="T51" fmla="*/ 425 h 673"/>
                  <a:gd name="T52" fmla="*/ 381 w 512"/>
                  <a:gd name="T53" fmla="*/ 20 h 673"/>
                  <a:gd name="T54" fmla="*/ 357 w 512"/>
                  <a:gd name="T55" fmla="*/ 0 h 673"/>
                  <a:gd name="T56" fmla="*/ 304 w 512"/>
                  <a:gd name="T5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2" h="673">
                    <a:moveTo>
                      <a:pt x="76" y="419"/>
                    </a:moveTo>
                    <a:cubicBezTo>
                      <a:pt x="76" y="418"/>
                      <a:pt x="77" y="415"/>
                      <a:pt x="79" y="412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289" y="112"/>
                      <a:pt x="291" y="110"/>
                      <a:pt x="294" y="110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98" y="110"/>
                      <a:pt x="299" y="111"/>
                      <a:pt x="299" y="115"/>
                    </a:cubicBezTo>
                    <a:cubicBezTo>
                      <a:pt x="299" y="425"/>
                      <a:pt x="299" y="425"/>
                      <a:pt x="299" y="425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79" y="425"/>
                      <a:pt x="76" y="423"/>
                      <a:pt x="76" y="419"/>
                    </a:cubicBezTo>
                    <a:moveTo>
                      <a:pt x="304" y="0"/>
                    </a:moveTo>
                    <a:cubicBezTo>
                      <a:pt x="289" y="0"/>
                      <a:pt x="282" y="7"/>
                      <a:pt x="278" y="14"/>
                    </a:cubicBezTo>
                    <a:cubicBezTo>
                      <a:pt x="11" y="390"/>
                      <a:pt x="11" y="390"/>
                      <a:pt x="11" y="390"/>
                    </a:cubicBezTo>
                    <a:cubicBezTo>
                      <a:pt x="3" y="401"/>
                      <a:pt x="0" y="412"/>
                      <a:pt x="0" y="424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85"/>
                      <a:pt x="10" y="494"/>
                      <a:pt x="37" y="494"/>
                    </a:cubicBezTo>
                    <a:cubicBezTo>
                      <a:pt x="298" y="494"/>
                      <a:pt x="298" y="494"/>
                      <a:pt x="298" y="494"/>
                    </a:cubicBezTo>
                    <a:cubicBezTo>
                      <a:pt x="298" y="655"/>
                      <a:pt x="298" y="655"/>
                      <a:pt x="298" y="655"/>
                    </a:cubicBezTo>
                    <a:cubicBezTo>
                      <a:pt x="298" y="665"/>
                      <a:pt x="303" y="673"/>
                      <a:pt x="313" y="673"/>
                    </a:cubicBezTo>
                    <a:cubicBezTo>
                      <a:pt x="365" y="673"/>
                      <a:pt x="365" y="673"/>
                      <a:pt x="365" y="673"/>
                    </a:cubicBezTo>
                    <a:cubicBezTo>
                      <a:pt x="375" y="673"/>
                      <a:pt x="381" y="664"/>
                      <a:pt x="381" y="655"/>
                    </a:cubicBezTo>
                    <a:cubicBezTo>
                      <a:pt x="381" y="494"/>
                      <a:pt x="381" y="494"/>
                      <a:pt x="381" y="494"/>
                    </a:cubicBezTo>
                    <a:cubicBezTo>
                      <a:pt x="494" y="494"/>
                      <a:pt x="494" y="494"/>
                      <a:pt x="494" y="494"/>
                    </a:cubicBezTo>
                    <a:cubicBezTo>
                      <a:pt x="504" y="494"/>
                      <a:pt x="512" y="487"/>
                      <a:pt x="512" y="477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31"/>
                      <a:pt x="503" y="425"/>
                      <a:pt x="494" y="425"/>
                    </a:cubicBezTo>
                    <a:cubicBezTo>
                      <a:pt x="381" y="425"/>
                      <a:pt x="381" y="425"/>
                      <a:pt x="381" y="425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381" y="6"/>
                      <a:pt x="372" y="0"/>
                      <a:pt x="357" y="0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1" name="Freeform 12">
                <a:extLst>
                  <a:ext uri="{FF2B5EF4-FFF2-40B4-BE49-F238E27FC236}">
                    <a16:creationId xmlns:a16="http://schemas.microsoft.com/office/drawing/2014/main" id="{DE97088E-A565-4767-8117-357C15BCE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8688" y="-1935162"/>
                <a:ext cx="642938" cy="1001712"/>
              </a:xfrm>
              <a:custGeom>
                <a:avLst/>
                <a:gdLst>
                  <a:gd name="T0" fmla="*/ 27 w 414"/>
                  <a:gd name="T1" fmla="*/ 18 h 647"/>
                  <a:gd name="T2" fmla="*/ 9 w 414"/>
                  <a:gd name="T3" fmla="*/ 33 h 647"/>
                  <a:gd name="T4" fmla="*/ 9 w 414"/>
                  <a:gd name="T5" fmla="*/ 63 h 647"/>
                  <a:gd name="T6" fmla="*/ 24 w 414"/>
                  <a:gd name="T7" fmla="*/ 79 h 647"/>
                  <a:gd name="T8" fmla="*/ 28 w 414"/>
                  <a:gd name="T9" fmla="*/ 79 h 647"/>
                  <a:gd name="T10" fmla="*/ 192 w 414"/>
                  <a:gd name="T11" fmla="*/ 66 h 647"/>
                  <a:gd name="T12" fmla="*/ 332 w 414"/>
                  <a:gd name="T13" fmla="*/ 155 h 647"/>
                  <a:gd name="T14" fmla="*/ 236 w 414"/>
                  <a:gd name="T15" fmla="*/ 275 h 647"/>
                  <a:gd name="T16" fmla="*/ 142 w 414"/>
                  <a:gd name="T17" fmla="*/ 334 h 647"/>
                  <a:gd name="T18" fmla="*/ 0 w 414"/>
                  <a:gd name="T19" fmla="*/ 561 h 647"/>
                  <a:gd name="T20" fmla="*/ 0 w 414"/>
                  <a:gd name="T21" fmla="*/ 631 h 647"/>
                  <a:gd name="T22" fmla="*/ 19 w 414"/>
                  <a:gd name="T23" fmla="*/ 647 h 647"/>
                  <a:gd name="T24" fmla="*/ 387 w 414"/>
                  <a:gd name="T25" fmla="*/ 647 h 647"/>
                  <a:gd name="T26" fmla="*/ 406 w 414"/>
                  <a:gd name="T27" fmla="*/ 632 h 647"/>
                  <a:gd name="T28" fmla="*/ 406 w 414"/>
                  <a:gd name="T29" fmla="*/ 594 h 647"/>
                  <a:gd name="T30" fmla="*/ 387 w 414"/>
                  <a:gd name="T31" fmla="*/ 579 h 647"/>
                  <a:gd name="T32" fmla="*/ 74 w 414"/>
                  <a:gd name="T33" fmla="*/ 579 h 647"/>
                  <a:gd name="T34" fmla="*/ 74 w 414"/>
                  <a:gd name="T35" fmla="*/ 561 h 647"/>
                  <a:gd name="T36" fmla="*/ 204 w 414"/>
                  <a:gd name="T37" fmla="*/ 377 h 647"/>
                  <a:gd name="T38" fmla="*/ 294 w 414"/>
                  <a:gd name="T39" fmla="*/ 321 h 647"/>
                  <a:gd name="T40" fmla="*/ 414 w 414"/>
                  <a:gd name="T41" fmla="*/ 155 h 647"/>
                  <a:gd name="T42" fmla="*/ 192 w 414"/>
                  <a:gd name="T43" fmla="*/ 0 h 647"/>
                  <a:gd name="T44" fmla="*/ 27 w 414"/>
                  <a:gd name="T45" fmla="*/ 18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4" h="647">
                    <a:moveTo>
                      <a:pt x="27" y="18"/>
                    </a:moveTo>
                    <a:cubicBezTo>
                      <a:pt x="18" y="19"/>
                      <a:pt x="9" y="25"/>
                      <a:pt x="9" y="3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73"/>
                      <a:pt x="15" y="79"/>
                      <a:pt x="24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80" y="72"/>
                      <a:pt x="144" y="66"/>
                      <a:pt x="192" y="66"/>
                    </a:cubicBezTo>
                    <a:cubicBezTo>
                      <a:pt x="293" y="66"/>
                      <a:pt x="332" y="93"/>
                      <a:pt x="332" y="155"/>
                    </a:cubicBezTo>
                    <a:cubicBezTo>
                      <a:pt x="332" y="207"/>
                      <a:pt x="313" y="227"/>
                      <a:pt x="236" y="275"/>
                    </a:cubicBezTo>
                    <a:cubicBezTo>
                      <a:pt x="142" y="334"/>
                      <a:pt x="142" y="334"/>
                      <a:pt x="142" y="334"/>
                    </a:cubicBezTo>
                    <a:cubicBezTo>
                      <a:pt x="41" y="397"/>
                      <a:pt x="0" y="471"/>
                      <a:pt x="0" y="56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0"/>
                      <a:pt x="8" y="647"/>
                      <a:pt x="19" y="647"/>
                    </a:cubicBezTo>
                    <a:cubicBezTo>
                      <a:pt x="387" y="647"/>
                      <a:pt x="387" y="647"/>
                      <a:pt x="387" y="647"/>
                    </a:cubicBezTo>
                    <a:cubicBezTo>
                      <a:pt x="398" y="647"/>
                      <a:pt x="406" y="641"/>
                      <a:pt x="406" y="632"/>
                    </a:cubicBezTo>
                    <a:cubicBezTo>
                      <a:pt x="406" y="594"/>
                      <a:pt x="406" y="594"/>
                      <a:pt x="406" y="594"/>
                    </a:cubicBezTo>
                    <a:cubicBezTo>
                      <a:pt x="406" y="584"/>
                      <a:pt x="398" y="579"/>
                      <a:pt x="387" y="579"/>
                    </a:cubicBezTo>
                    <a:cubicBezTo>
                      <a:pt x="74" y="579"/>
                      <a:pt x="74" y="579"/>
                      <a:pt x="74" y="579"/>
                    </a:cubicBezTo>
                    <a:cubicBezTo>
                      <a:pt x="74" y="561"/>
                      <a:pt x="74" y="561"/>
                      <a:pt x="74" y="561"/>
                    </a:cubicBezTo>
                    <a:cubicBezTo>
                      <a:pt x="74" y="486"/>
                      <a:pt x="101" y="442"/>
                      <a:pt x="204" y="377"/>
                    </a:cubicBezTo>
                    <a:cubicBezTo>
                      <a:pt x="294" y="321"/>
                      <a:pt x="294" y="321"/>
                      <a:pt x="294" y="321"/>
                    </a:cubicBezTo>
                    <a:cubicBezTo>
                      <a:pt x="380" y="267"/>
                      <a:pt x="414" y="223"/>
                      <a:pt x="414" y="155"/>
                    </a:cubicBezTo>
                    <a:cubicBezTo>
                      <a:pt x="414" y="49"/>
                      <a:pt x="343" y="0"/>
                      <a:pt x="192" y="0"/>
                    </a:cubicBezTo>
                    <a:cubicBezTo>
                      <a:pt x="137" y="0"/>
                      <a:pt x="74" y="6"/>
                      <a:pt x="2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0025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C3E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latin typeface="Inter" panose="020B0502030000000004" pitchFamily="34" charset="0"/>
            <a:ea typeface="Inter" panose="020B050203000000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Widescreen</PresentationFormat>
  <Paragraphs>109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Inter</vt:lpstr>
      <vt:lpstr>Segoe UI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2023-11-15T04:07:53Z</dcterms:created>
  <dcterms:modified xsi:type="dcterms:W3CDTF">2023-11-15T04:08:04Z</dcterms:modified>
</cp:coreProperties>
</file>