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7"/>
  </p:notesMasterIdLst>
  <p:sldIdLst>
    <p:sldId id="256" r:id="rId2"/>
    <p:sldId id="288" r:id="rId3"/>
    <p:sldId id="289" r:id="rId4"/>
    <p:sldId id="290" r:id="rId5"/>
    <p:sldId id="298" r:id="rId6"/>
    <p:sldId id="296" r:id="rId7"/>
    <p:sldId id="297" r:id="rId8"/>
    <p:sldId id="299" r:id="rId9"/>
    <p:sldId id="302" r:id="rId10"/>
    <p:sldId id="300" r:id="rId11"/>
    <p:sldId id="301" r:id="rId12"/>
    <p:sldId id="295" r:id="rId13"/>
    <p:sldId id="292" r:id="rId14"/>
    <p:sldId id="293" r:id="rId15"/>
    <p:sldId id="294" r:id="rId16"/>
    <p:sldId id="303" r:id="rId17"/>
    <p:sldId id="304" r:id="rId18"/>
    <p:sldId id="305" r:id="rId19"/>
    <p:sldId id="306" r:id="rId20"/>
    <p:sldId id="307" r:id="rId21"/>
    <p:sldId id="308" r:id="rId22"/>
    <p:sldId id="309" r:id="rId23"/>
    <p:sldId id="310" r:id="rId24"/>
    <p:sldId id="311" r:id="rId25"/>
    <p:sldId id="312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8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76" userDrawn="1">
          <p15:clr>
            <a:srgbClr val="A4A3A4"/>
          </p15:clr>
        </p15:guide>
        <p15:guide id="4" orient="horz" pos="2280" userDrawn="1">
          <p15:clr>
            <a:srgbClr val="A4A3A4"/>
          </p15:clr>
        </p15:guide>
        <p15:guide id="5" pos="7296" userDrawn="1">
          <p15:clr>
            <a:srgbClr val="A4A3A4"/>
          </p15:clr>
        </p15:guide>
        <p15:guide id="6" pos="38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AB205"/>
    <a:srgbClr val="DA0505"/>
    <a:srgbClr val="05050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03" autoAdjust="0"/>
    <p:restoredTop sz="96374" autoAdjust="0"/>
  </p:normalViewPr>
  <p:slideViewPr>
    <p:cSldViewPr snapToGrid="0" showGuides="1">
      <p:cViewPr varScale="1">
        <p:scale>
          <a:sx n="68" d="100"/>
          <a:sy n="68" d="100"/>
        </p:scale>
        <p:origin x="846" y="60"/>
      </p:cViewPr>
      <p:guideLst>
        <p:guide orient="horz" pos="3984"/>
        <p:guide pos="3840"/>
        <p:guide orient="horz" pos="576"/>
        <p:guide orient="horz" pos="2280"/>
        <p:guide pos="7296"/>
        <p:guide pos="38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4026-44CE-B2E1-CBC413373303}"/>
            </c:ext>
          </c:extLst>
        </c:ser>
        <c:ser>
          <c:idx val="1"/>
          <c:order val="1"/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4026-44CE-B2E1-CBC413373303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  <a:effectLst/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4026-44CE-B2E1-CBC4133733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837662143"/>
        <c:axId val="190702687"/>
      </c:barChart>
      <c:catAx>
        <c:axId val="18376621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0702687"/>
        <c:crosses val="autoZero"/>
        <c:auto val="1"/>
        <c:lblAlgn val="ctr"/>
        <c:lblOffset val="100"/>
        <c:noMultiLvlLbl val="0"/>
      </c:catAx>
      <c:valAx>
        <c:axId val="19070268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76621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089C606-DB05-4969-89F5-02D43D6B054E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718C692-A9A0-4A54-892A-1DAB1930BB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55716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03887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69061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6197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70398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848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0455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5602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5824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36839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4632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718C692-A9A0-4A54-892A-1DAB1930BB1B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14508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A7D074D-1C75-480C-BA9A-A40537BF5BA6}"/>
              </a:ext>
            </a:extLst>
          </p:cNvPr>
          <p:cNvSpPr/>
          <p:nvPr userDrawn="1"/>
        </p:nvSpPr>
        <p:spPr>
          <a:xfrm>
            <a:off x="0" y="3962400"/>
            <a:ext cx="368300" cy="28956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A6582C9-C706-4587-AC78-C7DCA41BB1E8}"/>
              </a:ext>
            </a:extLst>
          </p:cNvPr>
          <p:cNvSpPr/>
          <p:nvPr userDrawn="1"/>
        </p:nvSpPr>
        <p:spPr>
          <a:xfrm>
            <a:off x="12068175" y="1"/>
            <a:ext cx="123825" cy="223091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ABAEF89-944F-4474-A03C-21C75F3008B3}"/>
              </a:ext>
            </a:extLst>
          </p:cNvPr>
          <p:cNvSpPr/>
          <p:nvPr userDrawn="1"/>
        </p:nvSpPr>
        <p:spPr>
          <a:xfrm>
            <a:off x="12068175" y="2313543"/>
            <a:ext cx="123825" cy="2230916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7A6B726-CCD7-4F33-AE37-9EF95F7884DE}"/>
              </a:ext>
            </a:extLst>
          </p:cNvPr>
          <p:cNvSpPr/>
          <p:nvPr userDrawn="1"/>
        </p:nvSpPr>
        <p:spPr>
          <a:xfrm>
            <a:off x="12068175" y="4627085"/>
            <a:ext cx="123825" cy="223091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6715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9C9A04-CA6E-4C53-AE55-9871DFFBDF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1D604-38D9-4811-B9E4-8E654B9E8196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C94ADEA-92E1-42EC-B87C-AAC1284889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5462AC-C0F3-42EF-B63C-8729B2E17B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47FF54-12EB-4A8F-9CFE-1E79C28E7C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77889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65616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D43CE20-D303-4173-B6A4-BE1A7149BA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8C11DB-291F-447E-8F06-03A8DE3D727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57CBE4-6135-4862-BAAE-2B7BF59FEBD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B1D604-38D9-4811-B9E4-8E654B9E8196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F95CB0-CB9E-436F-8905-A591223375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A7EFF8-8B4E-4352-84AD-2F63DA5F08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47FF54-12EB-4A8F-9CFE-1E79C28E7C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25967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6" r:id="rId2"/>
    <p:sldLayoutId id="2147483657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microsoft.com/office/2007/relationships/hdphoto" Target="../media/hdphoto1.wdp"/><Relationship Id="rId3" Type="http://schemas.openxmlformats.org/officeDocument/2006/relationships/image" Target="../media/image8.pn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11" Type="http://schemas.openxmlformats.org/officeDocument/2006/relationships/image" Target="../media/image16.emf"/><Relationship Id="rId5" Type="http://schemas.openxmlformats.org/officeDocument/2006/relationships/image" Target="../media/image10.emf"/><Relationship Id="rId15" Type="http://schemas.openxmlformats.org/officeDocument/2006/relationships/image" Target="../media/image19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image" Target="../media/image18.tif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jpeg"/><Relationship Id="rId7" Type="http://schemas.openxmlformats.org/officeDocument/2006/relationships/image" Target="../media/image26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Relationship Id="rId9" Type="http://schemas.openxmlformats.org/officeDocument/2006/relationships/image" Target="../media/image28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9.png"/><Relationship Id="rId7" Type="http://schemas.openxmlformats.org/officeDocument/2006/relationships/image" Target="../media/image26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11" Type="http://schemas.openxmlformats.org/officeDocument/2006/relationships/image" Target="../media/image31.svg"/><Relationship Id="rId5" Type="http://schemas.openxmlformats.org/officeDocument/2006/relationships/image" Target="../media/image24.svg"/><Relationship Id="rId10" Type="http://schemas.openxmlformats.org/officeDocument/2006/relationships/image" Target="../media/image30.png"/><Relationship Id="rId4" Type="http://schemas.openxmlformats.org/officeDocument/2006/relationships/image" Target="../media/image23.png"/><Relationship Id="rId9" Type="http://schemas.openxmlformats.org/officeDocument/2006/relationships/image" Target="../media/image28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33.png"/><Relationship Id="rId7" Type="http://schemas.openxmlformats.org/officeDocument/2006/relationships/image" Target="../media/image26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11" Type="http://schemas.openxmlformats.org/officeDocument/2006/relationships/image" Target="../media/image31.svg"/><Relationship Id="rId5" Type="http://schemas.openxmlformats.org/officeDocument/2006/relationships/image" Target="../media/image24.svg"/><Relationship Id="rId10" Type="http://schemas.openxmlformats.org/officeDocument/2006/relationships/image" Target="../media/image30.png"/><Relationship Id="rId4" Type="http://schemas.openxmlformats.org/officeDocument/2006/relationships/image" Target="../media/image23.png"/><Relationship Id="rId9" Type="http://schemas.openxmlformats.org/officeDocument/2006/relationships/image" Target="../media/image28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chart" Target="../charts/chart1.xml"/><Relationship Id="rId7" Type="http://schemas.openxmlformats.org/officeDocument/2006/relationships/image" Target="../media/image26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Relationship Id="rId9" Type="http://schemas.openxmlformats.org/officeDocument/2006/relationships/image" Target="../media/image2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7751AFA-C4AB-4E74-8B40-FAF85D6A927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3825" y="0"/>
            <a:ext cx="12192000" cy="6858000"/>
          </a:xfrm>
          <a:prstGeom prst="rect">
            <a:avLst/>
          </a:prstGeom>
        </p:spPr>
      </p:pic>
      <p:sp>
        <p:nvSpPr>
          <p:cNvPr id="8" name="Rectangle: Top Corners Rounded 7">
            <a:extLst>
              <a:ext uri="{FF2B5EF4-FFF2-40B4-BE49-F238E27FC236}">
                <a16:creationId xmlns:a16="http://schemas.microsoft.com/office/drawing/2014/main" id="{981D78BA-B539-4F46-A5A1-1C451E4E7AB1}"/>
              </a:ext>
            </a:extLst>
          </p:cNvPr>
          <p:cNvSpPr/>
          <p:nvPr/>
        </p:nvSpPr>
        <p:spPr>
          <a:xfrm rot="16200000">
            <a:off x="785813" y="3302001"/>
            <a:ext cx="3254375" cy="25399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610C791-06A5-4376-846C-F05C21C7B727}"/>
              </a:ext>
            </a:extLst>
          </p:cNvPr>
          <p:cNvSpPr/>
          <p:nvPr/>
        </p:nvSpPr>
        <p:spPr>
          <a:xfrm>
            <a:off x="2539998" y="2840527"/>
            <a:ext cx="7490267" cy="1477108"/>
          </a:xfrm>
          <a:prstGeom prst="rect">
            <a:avLst/>
          </a:prstGeom>
          <a:solidFill>
            <a:schemeClr val="tx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" name="Title 23">
            <a:extLst>
              <a:ext uri="{FF2B5EF4-FFF2-40B4-BE49-F238E27FC236}">
                <a16:creationId xmlns:a16="http://schemas.microsoft.com/office/drawing/2014/main" id="{394612A6-37E1-4923-BB2D-E48948166501}"/>
              </a:ext>
            </a:extLst>
          </p:cNvPr>
          <p:cNvSpPr txBox="1">
            <a:spLocks/>
          </p:cNvSpPr>
          <p:nvPr/>
        </p:nvSpPr>
        <p:spPr>
          <a:xfrm>
            <a:off x="2885015" y="2813447"/>
            <a:ext cx="6421969" cy="61555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1" algn="ctr" rtl="1"/>
            <a:r>
              <a:rPr lang="fa-IR" sz="4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معماری سنتی آلمان</a:t>
            </a:r>
            <a:endParaRPr lang="en-US" sz="4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1C664AD-88D7-40FB-935C-7A1024A9517A}"/>
              </a:ext>
            </a:extLst>
          </p:cNvPr>
          <p:cNvSpPr/>
          <p:nvPr/>
        </p:nvSpPr>
        <p:spPr>
          <a:xfrm>
            <a:off x="3615143" y="3578916"/>
            <a:ext cx="49617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25 اسلاید</a:t>
            </a:r>
            <a:endParaRPr 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5A735D-FF7C-4E16-9276-80348A0CB3A3}"/>
              </a:ext>
            </a:extLst>
          </p:cNvPr>
          <p:cNvGrpSpPr/>
          <p:nvPr/>
        </p:nvGrpSpPr>
        <p:grpSpPr>
          <a:xfrm>
            <a:off x="0" y="1"/>
            <a:ext cx="123825" cy="6858000"/>
            <a:chOff x="12068175" y="1"/>
            <a:chExt cx="123825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ECC3AB-108B-464F-BCF9-17215CE6DE49}"/>
                </a:ext>
              </a:extLst>
            </p:cNvPr>
            <p:cNvSpPr/>
            <p:nvPr/>
          </p:nvSpPr>
          <p:spPr>
            <a:xfrm>
              <a:off x="12068175" y="1"/>
              <a:ext cx="123825" cy="2230916"/>
            </a:xfrm>
            <a:prstGeom prst="rect">
              <a:avLst/>
            </a:prstGeom>
            <a:solidFill>
              <a:srgbClr val="050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C617126-24CE-4D2B-A3BE-1B995E59D98C}"/>
                </a:ext>
              </a:extLst>
            </p:cNvPr>
            <p:cNvSpPr/>
            <p:nvPr/>
          </p:nvSpPr>
          <p:spPr>
            <a:xfrm>
              <a:off x="12068175" y="2313543"/>
              <a:ext cx="123825" cy="2230916"/>
            </a:xfrm>
            <a:prstGeom prst="rect">
              <a:avLst/>
            </a:prstGeom>
            <a:solidFill>
              <a:srgbClr val="DA0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1993908-3A6E-4F71-8518-168F8211DBDF}"/>
                </a:ext>
              </a:extLst>
            </p:cNvPr>
            <p:cNvSpPr/>
            <p:nvPr/>
          </p:nvSpPr>
          <p:spPr>
            <a:xfrm>
              <a:off x="12068175" y="4627085"/>
              <a:ext cx="123825" cy="2230916"/>
            </a:xfrm>
            <a:prstGeom prst="rect">
              <a:avLst/>
            </a:prstGeom>
            <a:solidFill>
              <a:srgbClr val="DAB2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9194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0939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GERMANY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ECD4741-0B05-4979-BEA6-8748B2084FF3}"/>
              </a:ext>
            </a:extLst>
          </p:cNvPr>
          <p:cNvSpPr/>
          <p:nvPr/>
        </p:nvSpPr>
        <p:spPr>
          <a:xfrm>
            <a:off x="959421" y="1814286"/>
            <a:ext cx="4831779" cy="4286000"/>
          </a:xfrm>
          <a:prstGeom prst="rect">
            <a:avLst/>
          </a:prstGeom>
          <a:noFill/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64E0820F-FD6A-463C-9009-02D13184368D}"/>
              </a:ext>
            </a:extLst>
          </p:cNvPr>
          <p:cNvSpPr/>
          <p:nvPr/>
        </p:nvSpPr>
        <p:spPr>
          <a:xfrm>
            <a:off x="6400802" y="1814286"/>
            <a:ext cx="4831779" cy="4286000"/>
          </a:xfrm>
          <a:prstGeom prst="rect">
            <a:avLst/>
          </a:prstGeom>
          <a:noFill/>
          <a:ln w="63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EFF53274-CBFC-4DDA-968C-351FE6A9F2A3}"/>
              </a:ext>
            </a:extLst>
          </p:cNvPr>
          <p:cNvSpPr/>
          <p:nvPr/>
        </p:nvSpPr>
        <p:spPr>
          <a:xfrm>
            <a:off x="1493896" y="1407886"/>
            <a:ext cx="3762829" cy="81280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b="1" dirty="0">
                <a:latin typeface="+mj-lt"/>
                <a:cs typeface="B Nazanin" panose="00000700000000000000" pitchFamily="2" charset="-78"/>
              </a:rPr>
              <a:t>عنوان اول</a:t>
            </a:r>
            <a:endParaRPr lang="en-US" sz="2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9" name="Rectangle: Rounded Corners 88">
            <a:extLst>
              <a:ext uri="{FF2B5EF4-FFF2-40B4-BE49-F238E27FC236}">
                <a16:creationId xmlns:a16="http://schemas.microsoft.com/office/drawing/2014/main" id="{7745A82A-8218-46DF-959A-C6F7A5CD3813}"/>
              </a:ext>
            </a:extLst>
          </p:cNvPr>
          <p:cNvSpPr/>
          <p:nvPr/>
        </p:nvSpPr>
        <p:spPr>
          <a:xfrm>
            <a:off x="6935277" y="1407886"/>
            <a:ext cx="3762829" cy="812800"/>
          </a:xfrm>
          <a:prstGeom prst="round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b="1" dirty="0">
                <a:latin typeface="+mj-lt"/>
                <a:cs typeface="B Nazanin" panose="00000700000000000000" pitchFamily="2" charset="-78"/>
              </a:rPr>
              <a:t>عنوان دوم</a:t>
            </a:r>
            <a:endParaRPr lang="en-US" sz="2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C70C4CF-6742-40DD-8D0D-3F1010AAC109}"/>
              </a:ext>
            </a:extLst>
          </p:cNvPr>
          <p:cNvSpPr/>
          <p:nvPr/>
        </p:nvSpPr>
        <p:spPr>
          <a:xfrm>
            <a:off x="1225721" y="2454844"/>
            <a:ext cx="4299179" cy="83099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en-US" sz="5400" dirty="0">
                <a:solidFill>
                  <a:schemeClr val="accent1">
                    <a:lumMod val="75000"/>
                  </a:schemeClr>
                </a:solidFill>
                <a:latin typeface="+mj-lt"/>
                <a:cs typeface="B Nazanin" panose="00000700000000000000" pitchFamily="2" charset="-78"/>
              </a:rPr>
              <a:t>$ 2,500,000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92BD8579-CF32-4FAE-BFBA-0FB159D064BB}"/>
              </a:ext>
            </a:extLst>
          </p:cNvPr>
          <p:cNvSpPr/>
          <p:nvPr/>
        </p:nvSpPr>
        <p:spPr>
          <a:xfrm>
            <a:off x="1225721" y="3572682"/>
            <a:ext cx="4299179" cy="43088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12A9CF78-292E-4579-B871-95A1BF60E6BE}"/>
              </a:ext>
            </a:extLst>
          </p:cNvPr>
          <p:cNvSpPr/>
          <p:nvPr/>
        </p:nvSpPr>
        <p:spPr>
          <a:xfrm>
            <a:off x="1175137" y="4256737"/>
            <a:ext cx="4299179" cy="107721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28541E76-14E6-4F80-96FC-E1A62F37550B}"/>
              </a:ext>
            </a:extLst>
          </p:cNvPr>
          <p:cNvSpPr/>
          <p:nvPr/>
        </p:nvSpPr>
        <p:spPr>
          <a:xfrm>
            <a:off x="6667100" y="2454844"/>
            <a:ext cx="4299179" cy="83099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en-US" sz="5400" dirty="0">
                <a:solidFill>
                  <a:srgbClr val="FFC000"/>
                </a:solidFill>
                <a:latin typeface="+mj-lt"/>
                <a:cs typeface="B Nazanin" panose="00000700000000000000" pitchFamily="2" charset="-78"/>
              </a:rPr>
              <a:t>$ 600,000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239DA5EB-A287-4B9B-9F3A-AD75B2FE37F1}"/>
              </a:ext>
            </a:extLst>
          </p:cNvPr>
          <p:cNvSpPr/>
          <p:nvPr/>
        </p:nvSpPr>
        <p:spPr>
          <a:xfrm>
            <a:off x="6667100" y="3572682"/>
            <a:ext cx="4299179" cy="43088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574896B4-8EB7-4903-911A-5702AE179429}"/>
              </a:ext>
            </a:extLst>
          </p:cNvPr>
          <p:cNvSpPr/>
          <p:nvPr/>
        </p:nvSpPr>
        <p:spPr>
          <a:xfrm>
            <a:off x="6616100" y="4256737"/>
            <a:ext cx="4299179" cy="107721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04E8AC6-BF3F-42F6-B92C-D2195D3683ED}"/>
              </a:ext>
            </a:extLst>
          </p:cNvPr>
          <p:cNvGrpSpPr/>
          <p:nvPr/>
        </p:nvGrpSpPr>
        <p:grpSpPr>
          <a:xfrm>
            <a:off x="3122393" y="5371680"/>
            <a:ext cx="505834" cy="505834"/>
            <a:chOff x="2046288" y="2765425"/>
            <a:chExt cx="285750" cy="285750"/>
          </a:xfrm>
          <a:solidFill>
            <a:schemeClr val="accent1">
              <a:lumMod val="75000"/>
            </a:schemeClr>
          </a:solidFill>
        </p:grpSpPr>
        <p:sp>
          <p:nvSpPr>
            <p:cNvPr id="99" name="Freeform 114">
              <a:extLst>
                <a:ext uri="{FF2B5EF4-FFF2-40B4-BE49-F238E27FC236}">
                  <a16:creationId xmlns:a16="http://schemas.microsoft.com/office/drawing/2014/main" id="{E1CBC489-A925-4683-8867-E95BC9363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1538" y="2784475"/>
              <a:ext cx="95250" cy="38100"/>
            </a:xfrm>
            <a:custGeom>
              <a:avLst/>
              <a:gdLst>
                <a:gd name="T0" fmla="*/ 30 w 298"/>
                <a:gd name="T1" fmla="*/ 30 h 120"/>
                <a:gd name="T2" fmla="*/ 268 w 298"/>
                <a:gd name="T3" fmla="*/ 30 h 120"/>
                <a:gd name="T4" fmla="*/ 268 w 298"/>
                <a:gd name="T5" fmla="*/ 90 h 120"/>
                <a:gd name="T6" fmla="*/ 30 w 298"/>
                <a:gd name="T7" fmla="*/ 90 h 120"/>
                <a:gd name="T8" fmla="*/ 30 w 298"/>
                <a:gd name="T9" fmla="*/ 30 h 120"/>
                <a:gd name="T10" fmla="*/ 15 w 298"/>
                <a:gd name="T11" fmla="*/ 120 h 120"/>
                <a:gd name="T12" fmla="*/ 283 w 298"/>
                <a:gd name="T13" fmla="*/ 120 h 120"/>
                <a:gd name="T14" fmla="*/ 287 w 298"/>
                <a:gd name="T15" fmla="*/ 119 h 120"/>
                <a:gd name="T16" fmla="*/ 290 w 298"/>
                <a:gd name="T17" fmla="*/ 119 h 120"/>
                <a:gd name="T18" fmla="*/ 292 w 298"/>
                <a:gd name="T19" fmla="*/ 116 h 120"/>
                <a:gd name="T20" fmla="*/ 294 w 298"/>
                <a:gd name="T21" fmla="*/ 115 h 120"/>
                <a:gd name="T22" fmla="*/ 296 w 298"/>
                <a:gd name="T23" fmla="*/ 113 h 120"/>
                <a:gd name="T24" fmla="*/ 297 w 298"/>
                <a:gd name="T25" fmla="*/ 110 h 120"/>
                <a:gd name="T26" fmla="*/ 298 w 298"/>
                <a:gd name="T27" fmla="*/ 108 h 120"/>
                <a:gd name="T28" fmla="*/ 298 w 298"/>
                <a:gd name="T29" fmla="*/ 105 h 120"/>
                <a:gd name="T30" fmla="*/ 298 w 298"/>
                <a:gd name="T31" fmla="*/ 15 h 120"/>
                <a:gd name="T32" fmla="*/ 298 w 298"/>
                <a:gd name="T33" fmla="*/ 12 h 120"/>
                <a:gd name="T34" fmla="*/ 297 w 298"/>
                <a:gd name="T35" fmla="*/ 9 h 120"/>
                <a:gd name="T36" fmla="*/ 296 w 298"/>
                <a:gd name="T37" fmla="*/ 6 h 120"/>
                <a:gd name="T38" fmla="*/ 294 w 298"/>
                <a:gd name="T39" fmla="*/ 4 h 120"/>
                <a:gd name="T40" fmla="*/ 292 w 298"/>
                <a:gd name="T41" fmla="*/ 2 h 120"/>
                <a:gd name="T42" fmla="*/ 290 w 298"/>
                <a:gd name="T43" fmla="*/ 1 h 120"/>
                <a:gd name="T44" fmla="*/ 287 w 298"/>
                <a:gd name="T45" fmla="*/ 0 h 120"/>
                <a:gd name="T46" fmla="*/ 283 w 298"/>
                <a:gd name="T47" fmla="*/ 0 h 120"/>
                <a:gd name="T48" fmla="*/ 15 w 298"/>
                <a:gd name="T49" fmla="*/ 0 h 120"/>
                <a:gd name="T50" fmla="*/ 11 w 298"/>
                <a:gd name="T51" fmla="*/ 0 h 120"/>
                <a:gd name="T52" fmla="*/ 8 w 298"/>
                <a:gd name="T53" fmla="*/ 1 h 120"/>
                <a:gd name="T54" fmla="*/ 6 w 298"/>
                <a:gd name="T55" fmla="*/ 2 h 120"/>
                <a:gd name="T56" fmla="*/ 4 w 298"/>
                <a:gd name="T57" fmla="*/ 4 h 120"/>
                <a:gd name="T58" fmla="*/ 2 w 298"/>
                <a:gd name="T59" fmla="*/ 6 h 120"/>
                <a:gd name="T60" fmla="*/ 1 w 298"/>
                <a:gd name="T61" fmla="*/ 9 h 120"/>
                <a:gd name="T62" fmla="*/ 0 w 298"/>
                <a:gd name="T63" fmla="*/ 12 h 120"/>
                <a:gd name="T64" fmla="*/ 0 w 298"/>
                <a:gd name="T65" fmla="*/ 15 h 120"/>
                <a:gd name="T66" fmla="*/ 0 w 298"/>
                <a:gd name="T67" fmla="*/ 105 h 120"/>
                <a:gd name="T68" fmla="*/ 0 w 298"/>
                <a:gd name="T69" fmla="*/ 108 h 120"/>
                <a:gd name="T70" fmla="*/ 1 w 298"/>
                <a:gd name="T71" fmla="*/ 110 h 120"/>
                <a:gd name="T72" fmla="*/ 2 w 298"/>
                <a:gd name="T73" fmla="*/ 113 h 120"/>
                <a:gd name="T74" fmla="*/ 4 w 298"/>
                <a:gd name="T75" fmla="*/ 115 h 120"/>
                <a:gd name="T76" fmla="*/ 6 w 298"/>
                <a:gd name="T77" fmla="*/ 116 h 120"/>
                <a:gd name="T78" fmla="*/ 8 w 298"/>
                <a:gd name="T79" fmla="*/ 119 h 120"/>
                <a:gd name="T80" fmla="*/ 11 w 298"/>
                <a:gd name="T81" fmla="*/ 119 h 120"/>
                <a:gd name="T82" fmla="*/ 15 w 298"/>
                <a:gd name="T8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8" h="120">
                  <a:moveTo>
                    <a:pt x="30" y="30"/>
                  </a:moveTo>
                  <a:lnTo>
                    <a:pt x="268" y="30"/>
                  </a:lnTo>
                  <a:lnTo>
                    <a:pt x="268" y="90"/>
                  </a:lnTo>
                  <a:lnTo>
                    <a:pt x="30" y="90"/>
                  </a:lnTo>
                  <a:lnTo>
                    <a:pt x="30" y="30"/>
                  </a:lnTo>
                  <a:close/>
                  <a:moveTo>
                    <a:pt x="15" y="120"/>
                  </a:moveTo>
                  <a:lnTo>
                    <a:pt x="283" y="120"/>
                  </a:lnTo>
                  <a:lnTo>
                    <a:pt x="287" y="119"/>
                  </a:lnTo>
                  <a:lnTo>
                    <a:pt x="290" y="119"/>
                  </a:lnTo>
                  <a:lnTo>
                    <a:pt x="292" y="116"/>
                  </a:lnTo>
                  <a:lnTo>
                    <a:pt x="294" y="115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298" y="105"/>
                  </a:lnTo>
                  <a:lnTo>
                    <a:pt x="298" y="15"/>
                  </a:lnTo>
                  <a:lnTo>
                    <a:pt x="298" y="12"/>
                  </a:lnTo>
                  <a:lnTo>
                    <a:pt x="297" y="9"/>
                  </a:lnTo>
                  <a:lnTo>
                    <a:pt x="296" y="6"/>
                  </a:lnTo>
                  <a:lnTo>
                    <a:pt x="294" y="4"/>
                  </a:lnTo>
                  <a:lnTo>
                    <a:pt x="292" y="2"/>
                  </a:lnTo>
                  <a:lnTo>
                    <a:pt x="290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9"/>
                  </a:lnTo>
                  <a:lnTo>
                    <a:pt x="11" y="119"/>
                  </a:lnTo>
                  <a:lnTo>
                    <a:pt x="15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0" name="Freeform 115">
              <a:extLst>
                <a:ext uri="{FF2B5EF4-FFF2-40B4-BE49-F238E27FC236}">
                  <a16:creationId xmlns:a16="http://schemas.microsoft.com/office/drawing/2014/main" id="{6E489C3C-707D-4E54-A44B-0AF4C4C9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984500"/>
              <a:ext cx="38100" cy="9525"/>
            </a:xfrm>
            <a:custGeom>
              <a:avLst/>
              <a:gdLst>
                <a:gd name="T0" fmla="*/ 105 w 120"/>
                <a:gd name="T1" fmla="*/ 0 h 30"/>
                <a:gd name="T2" fmla="*/ 15 w 120"/>
                <a:gd name="T3" fmla="*/ 0 h 30"/>
                <a:gd name="T4" fmla="*/ 11 w 120"/>
                <a:gd name="T5" fmla="*/ 0 h 30"/>
                <a:gd name="T6" fmla="*/ 8 w 120"/>
                <a:gd name="T7" fmla="*/ 1 h 30"/>
                <a:gd name="T8" fmla="*/ 6 w 120"/>
                <a:gd name="T9" fmla="*/ 2 h 30"/>
                <a:gd name="T10" fmla="*/ 4 w 120"/>
                <a:gd name="T11" fmla="*/ 4 h 30"/>
                <a:gd name="T12" fmla="*/ 2 w 120"/>
                <a:gd name="T13" fmla="*/ 6 h 30"/>
                <a:gd name="T14" fmla="*/ 1 w 120"/>
                <a:gd name="T15" fmla="*/ 10 h 30"/>
                <a:gd name="T16" fmla="*/ 0 w 120"/>
                <a:gd name="T17" fmla="*/ 12 h 30"/>
                <a:gd name="T18" fmla="*/ 0 w 120"/>
                <a:gd name="T19" fmla="*/ 15 h 30"/>
                <a:gd name="T20" fmla="*/ 0 w 120"/>
                <a:gd name="T21" fmla="*/ 18 h 30"/>
                <a:gd name="T22" fmla="*/ 1 w 120"/>
                <a:gd name="T23" fmla="*/ 21 h 30"/>
                <a:gd name="T24" fmla="*/ 2 w 120"/>
                <a:gd name="T25" fmla="*/ 24 h 30"/>
                <a:gd name="T26" fmla="*/ 4 w 120"/>
                <a:gd name="T27" fmla="*/ 26 h 30"/>
                <a:gd name="T28" fmla="*/ 6 w 120"/>
                <a:gd name="T29" fmla="*/ 28 h 30"/>
                <a:gd name="T30" fmla="*/ 8 w 120"/>
                <a:gd name="T31" fmla="*/ 29 h 30"/>
                <a:gd name="T32" fmla="*/ 11 w 120"/>
                <a:gd name="T33" fmla="*/ 30 h 30"/>
                <a:gd name="T34" fmla="*/ 15 w 120"/>
                <a:gd name="T35" fmla="*/ 30 h 30"/>
                <a:gd name="T36" fmla="*/ 105 w 120"/>
                <a:gd name="T37" fmla="*/ 30 h 30"/>
                <a:gd name="T38" fmla="*/ 107 w 120"/>
                <a:gd name="T39" fmla="*/ 30 h 30"/>
                <a:gd name="T40" fmla="*/ 110 w 120"/>
                <a:gd name="T41" fmla="*/ 29 h 30"/>
                <a:gd name="T42" fmla="*/ 112 w 120"/>
                <a:gd name="T43" fmla="*/ 28 h 30"/>
                <a:gd name="T44" fmla="*/ 114 w 120"/>
                <a:gd name="T45" fmla="*/ 26 h 30"/>
                <a:gd name="T46" fmla="*/ 116 w 120"/>
                <a:gd name="T47" fmla="*/ 24 h 30"/>
                <a:gd name="T48" fmla="*/ 117 w 120"/>
                <a:gd name="T49" fmla="*/ 21 h 30"/>
                <a:gd name="T50" fmla="*/ 118 w 120"/>
                <a:gd name="T51" fmla="*/ 18 h 30"/>
                <a:gd name="T52" fmla="*/ 120 w 120"/>
                <a:gd name="T53" fmla="*/ 15 h 30"/>
                <a:gd name="T54" fmla="*/ 118 w 120"/>
                <a:gd name="T55" fmla="*/ 12 h 30"/>
                <a:gd name="T56" fmla="*/ 117 w 120"/>
                <a:gd name="T57" fmla="*/ 10 h 30"/>
                <a:gd name="T58" fmla="*/ 116 w 120"/>
                <a:gd name="T59" fmla="*/ 6 h 30"/>
                <a:gd name="T60" fmla="*/ 114 w 120"/>
                <a:gd name="T61" fmla="*/ 4 h 30"/>
                <a:gd name="T62" fmla="*/ 112 w 120"/>
                <a:gd name="T63" fmla="*/ 2 h 30"/>
                <a:gd name="T64" fmla="*/ 110 w 120"/>
                <a:gd name="T65" fmla="*/ 1 h 30"/>
                <a:gd name="T66" fmla="*/ 107 w 120"/>
                <a:gd name="T67" fmla="*/ 0 h 30"/>
                <a:gd name="T68" fmla="*/ 105 w 120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30">
                  <a:moveTo>
                    <a:pt x="105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10" y="29"/>
                  </a:lnTo>
                  <a:lnTo>
                    <a:pt x="112" y="28"/>
                  </a:lnTo>
                  <a:lnTo>
                    <a:pt x="114" y="26"/>
                  </a:lnTo>
                  <a:lnTo>
                    <a:pt x="116" y="24"/>
                  </a:lnTo>
                  <a:lnTo>
                    <a:pt x="117" y="21"/>
                  </a:lnTo>
                  <a:lnTo>
                    <a:pt x="118" y="18"/>
                  </a:lnTo>
                  <a:lnTo>
                    <a:pt x="120" y="15"/>
                  </a:lnTo>
                  <a:lnTo>
                    <a:pt x="118" y="12"/>
                  </a:lnTo>
                  <a:lnTo>
                    <a:pt x="117" y="10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1"/>
                  </a:lnTo>
                  <a:lnTo>
                    <a:pt x="107" y="0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1" name="Freeform 116">
              <a:extLst>
                <a:ext uri="{FF2B5EF4-FFF2-40B4-BE49-F238E27FC236}">
                  <a16:creationId xmlns:a16="http://schemas.microsoft.com/office/drawing/2014/main" id="{7369E230-C423-4BB0-B884-C38F99F3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2984500"/>
              <a:ext cx="38100" cy="9525"/>
            </a:xfrm>
            <a:custGeom>
              <a:avLst/>
              <a:gdLst>
                <a:gd name="T0" fmla="*/ 105 w 120"/>
                <a:gd name="T1" fmla="*/ 0 h 30"/>
                <a:gd name="T2" fmla="*/ 15 w 120"/>
                <a:gd name="T3" fmla="*/ 0 h 30"/>
                <a:gd name="T4" fmla="*/ 12 w 120"/>
                <a:gd name="T5" fmla="*/ 0 h 30"/>
                <a:gd name="T6" fmla="*/ 10 w 120"/>
                <a:gd name="T7" fmla="*/ 1 h 30"/>
                <a:gd name="T8" fmla="*/ 7 w 120"/>
                <a:gd name="T9" fmla="*/ 2 h 30"/>
                <a:gd name="T10" fmla="*/ 5 w 120"/>
                <a:gd name="T11" fmla="*/ 4 h 30"/>
                <a:gd name="T12" fmla="*/ 4 w 120"/>
                <a:gd name="T13" fmla="*/ 6 h 30"/>
                <a:gd name="T14" fmla="*/ 1 w 120"/>
                <a:gd name="T15" fmla="*/ 10 h 30"/>
                <a:gd name="T16" fmla="*/ 1 w 120"/>
                <a:gd name="T17" fmla="*/ 12 h 30"/>
                <a:gd name="T18" fmla="*/ 0 w 120"/>
                <a:gd name="T19" fmla="*/ 15 h 30"/>
                <a:gd name="T20" fmla="*/ 1 w 120"/>
                <a:gd name="T21" fmla="*/ 18 h 30"/>
                <a:gd name="T22" fmla="*/ 1 w 120"/>
                <a:gd name="T23" fmla="*/ 21 h 30"/>
                <a:gd name="T24" fmla="*/ 4 w 120"/>
                <a:gd name="T25" fmla="*/ 24 h 30"/>
                <a:gd name="T26" fmla="*/ 5 w 120"/>
                <a:gd name="T27" fmla="*/ 26 h 30"/>
                <a:gd name="T28" fmla="*/ 7 w 120"/>
                <a:gd name="T29" fmla="*/ 28 h 30"/>
                <a:gd name="T30" fmla="*/ 10 w 120"/>
                <a:gd name="T31" fmla="*/ 29 h 30"/>
                <a:gd name="T32" fmla="*/ 12 w 120"/>
                <a:gd name="T33" fmla="*/ 30 h 30"/>
                <a:gd name="T34" fmla="*/ 15 w 120"/>
                <a:gd name="T35" fmla="*/ 30 h 30"/>
                <a:gd name="T36" fmla="*/ 105 w 120"/>
                <a:gd name="T37" fmla="*/ 30 h 30"/>
                <a:gd name="T38" fmla="*/ 108 w 120"/>
                <a:gd name="T39" fmla="*/ 30 h 30"/>
                <a:gd name="T40" fmla="*/ 112 w 120"/>
                <a:gd name="T41" fmla="*/ 29 h 30"/>
                <a:gd name="T42" fmla="*/ 114 w 120"/>
                <a:gd name="T43" fmla="*/ 28 h 30"/>
                <a:gd name="T44" fmla="*/ 116 w 120"/>
                <a:gd name="T45" fmla="*/ 26 h 30"/>
                <a:gd name="T46" fmla="*/ 118 w 120"/>
                <a:gd name="T47" fmla="*/ 24 h 30"/>
                <a:gd name="T48" fmla="*/ 119 w 120"/>
                <a:gd name="T49" fmla="*/ 21 h 30"/>
                <a:gd name="T50" fmla="*/ 120 w 120"/>
                <a:gd name="T51" fmla="*/ 18 h 30"/>
                <a:gd name="T52" fmla="*/ 120 w 120"/>
                <a:gd name="T53" fmla="*/ 15 h 30"/>
                <a:gd name="T54" fmla="*/ 120 w 120"/>
                <a:gd name="T55" fmla="*/ 12 h 30"/>
                <a:gd name="T56" fmla="*/ 119 w 120"/>
                <a:gd name="T57" fmla="*/ 10 h 30"/>
                <a:gd name="T58" fmla="*/ 118 w 120"/>
                <a:gd name="T59" fmla="*/ 6 h 30"/>
                <a:gd name="T60" fmla="*/ 116 w 120"/>
                <a:gd name="T61" fmla="*/ 4 h 30"/>
                <a:gd name="T62" fmla="*/ 114 w 120"/>
                <a:gd name="T63" fmla="*/ 2 h 30"/>
                <a:gd name="T64" fmla="*/ 112 w 120"/>
                <a:gd name="T65" fmla="*/ 1 h 30"/>
                <a:gd name="T66" fmla="*/ 108 w 120"/>
                <a:gd name="T67" fmla="*/ 0 h 30"/>
                <a:gd name="T68" fmla="*/ 105 w 120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0" h="30">
                  <a:moveTo>
                    <a:pt x="105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05" y="30"/>
                  </a:lnTo>
                  <a:lnTo>
                    <a:pt x="108" y="30"/>
                  </a:lnTo>
                  <a:lnTo>
                    <a:pt x="112" y="29"/>
                  </a:lnTo>
                  <a:lnTo>
                    <a:pt x="114" y="28"/>
                  </a:lnTo>
                  <a:lnTo>
                    <a:pt x="116" y="26"/>
                  </a:lnTo>
                  <a:lnTo>
                    <a:pt x="118" y="24"/>
                  </a:lnTo>
                  <a:lnTo>
                    <a:pt x="119" y="21"/>
                  </a:lnTo>
                  <a:lnTo>
                    <a:pt x="120" y="18"/>
                  </a:lnTo>
                  <a:lnTo>
                    <a:pt x="120" y="15"/>
                  </a:lnTo>
                  <a:lnTo>
                    <a:pt x="120" y="12"/>
                  </a:lnTo>
                  <a:lnTo>
                    <a:pt x="119" y="10"/>
                  </a:lnTo>
                  <a:lnTo>
                    <a:pt x="118" y="6"/>
                  </a:lnTo>
                  <a:lnTo>
                    <a:pt x="116" y="4"/>
                  </a:lnTo>
                  <a:lnTo>
                    <a:pt x="114" y="2"/>
                  </a:lnTo>
                  <a:lnTo>
                    <a:pt x="112" y="1"/>
                  </a:lnTo>
                  <a:lnTo>
                    <a:pt x="108" y="0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2" name="Freeform 117">
              <a:extLst>
                <a:ext uri="{FF2B5EF4-FFF2-40B4-BE49-F238E27FC236}">
                  <a16:creationId xmlns:a16="http://schemas.microsoft.com/office/drawing/2014/main" id="{A82EB024-D1B0-4BBB-B2F0-F30F3A1E5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6288" y="2765425"/>
              <a:ext cx="285750" cy="285750"/>
            </a:xfrm>
            <a:custGeom>
              <a:avLst/>
              <a:gdLst>
                <a:gd name="T0" fmla="*/ 868 w 898"/>
                <a:gd name="T1" fmla="*/ 268 h 898"/>
                <a:gd name="T2" fmla="*/ 204 w 898"/>
                <a:gd name="T3" fmla="*/ 807 h 898"/>
                <a:gd name="T4" fmla="*/ 186 w 898"/>
                <a:gd name="T5" fmla="*/ 793 h 898"/>
                <a:gd name="T6" fmla="*/ 180 w 898"/>
                <a:gd name="T7" fmla="*/ 598 h 898"/>
                <a:gd name="T8" fmla="*/ 715 w 898"/>
                <a:gd name="T9" fmla="*/ 788 h 898"/>
                <a:gd name="T10" fmla="*/ 698 w 898"/>
                <a:gd name="T11" fmla="*/ 805 h 898"/>
                <a:gd name="T12" fmla="*/ 598 w 898"/>
                <a:gd name="T13" fmla="*/ 868 h 898"/>
                <a:gd name="T14" fmla="*/ 300 w 898"/>
                <a:gd name="T15" fmla="*/ 868 h 898"/>
                <a:gd name="T16" fmla="*/ 300 w 898"/>
                <a:gd name="T17" fmla="*/ 868 h 898"/>
                <a:gd name="T18" fmla="*/ 622 w 898"/>
                <a:gd name="T19" fmla="*/ 32 h 898"/>
                <a:gd name="T20" fmla="*/ 665 w 898"/>
                <a:gd name="T21" fmla="*/ 50 h 898"/>
                <a:gd name="T22" fmla="*/ 698 w 898"/>
                <a:gd name="T23" fmla="*/ 83 h 898"/>
                <a:gd name="T24" fmla="*/ 716 w 898"/>
                <a:gd name="T25" fmla="*/ 126 h 898"/>
                <a:gd name="T26" fmla="*/ 180 w 898"/>
                <a:gd name="T27" fmla="*/ 210 h 898"/>
                <a:gd name="T28" fmla="*/ 185 w 898"/>
                <a:gd name="T29" fmla="*/ 114 h 898"/>
                <a:gd name="T30" fmla="*/ 208 w 898"/>
                <a:gd name="T31" fmla="*/ 74 h 898"/>
                <a:gd name="T32" fmla="*/ 243 w 898"/>
                <a:gd name="T33" fmla="*/ 45 h 898"/>
                <a:gd name="T34" fmla="*/ 287 w 898"/>
                <a:gd name="T35" fmla="*/ 30 h 898"/>
                <a:gd name="T36" fmla="*/ 718 w 898"/>
                <a:gd name="T37" fmla="*/ 568 h 898"/>
                <a:gd name="T38" fmla="*/ 30 w 898"/>
                <a:gd name="T39" fmla="*/ 508 h 898"/>
                <a:gd name="T40" fmla="*/ 883 w 898"/>
                <a:gd name="T41" fmla="*/ 239 h 898"/>
                <a:gd name="T42" fmla="*/ 747 w 898"/>
                <a:gd name="T43" fmla="*/ 135 h 898"/>
                <a:gd name="T44" fmla="*/ 730 w 898"/>
                <a:gd name="T45" fmla="*/ 79 h 898"/>
                <a:gd name="T46" fmla="*/ 694 w 898"/>
                <a:gd name="T47" fmla="*/ 34 h 898"/>
                <a:gd name="T48" fmla="*/ 642 w 898"/>
                <a:gd name="T49" fmla="*/ 6 h 898"/>
                <a:gd name="T50" fmla="*/ 300 w 898"/>
                <a:gd name="T51" fmla="*/ 0 h 898"/>
                <a:gd name="T52" fmla="*/ 242 w 898"/>
                <a:gd name="T53" fmla="*/ 12 h 898"/>
                <a:gd name="T54" fmla="*/ 194 w 898"/>
                <a:gd name="T55" fmla="*/ 44 h 898"/>
                <a:gd name="T56" fmla="*/ 161 w 898"/>
                <a:gd name="T57" fmla="*/ 92 h 898"/>
                <a:gd name="T58" fmla="*/ 150 w 898"/>
                <a:gd name="T59" fmla="*/ 150 h 898"/>
                <a:gd name="T60" fmla="*/ 12 w 898"/>
                <a:gd name="T61" fmla="*/ 240 h 898"/>
                <a:gd name="T62" fmla="*/ 2 w 898"/>
                <a:gd name="T63" fmla="*/ 246 h 898"/>
                <a:gd name="T64" fmla="*/ 0 w 898"/>
                <a:gd name="T65" fmla="*/ 523 h 898"/>
                <a:gd name="T66" fmla="*/ 4 w 898"/>
                <a:gd name="T67" fmla="*/ 534 h 898"/>
                <a:gd name="T68" fmla="*/ 15 w 898"/>
                <a:gd name="T69" fmla="*/ 538 h 898"/>
                <a:gd name="T70" fmla="*/ 113 w 898"/>
                <a:gd name="T71" fmla="*/ 536 h 898"/>
                <a:gd name="T72" fmla="*/ 120 w 898"/>
                <a:gd name="T73" fmla="*/ 526 h 898"/>
                <a:gd name="T74" fmla="*/ 150 w 898"/>
                <a:gd name="T75" fmla="*/ 778 h 898"/>
                <a:gd name="T76" fmla="*/ 155 w 898"/>
                <a:gd name="T77" fmla="*/ 799 h 898"/>
                <a:gd name="T78" fmla="*/ 187 w 898"/>
                <a:gd name="T79" fmla="*/ 833 h 898"/>
                <a:gd name="T80" fmla="*/ 210 w 898"/>
                <a:gd name="T81" fmla="*/ 838 h 898"/>
                <a:gd name="T82" fmla="*/ 212 w 898"/>
                <a:gd name="T83" fmla="*/ 891 h 898"/>
                <a:gd name="T84" fmla="*/ 221 w 898"/>
                <a:gd name="T85" fmla="*/ 897 h 898"/>
                <a:gd name="T86" fmla="*/ 320 w 898"/>
                <a:gd name="T87" fmla="*/ 897 h 898"/>
                <a:gd name="T88" fmla="*/ 327 w 898"/>
                <a:gd name="T89" fmla="*/ 888 h 898"/>
                <a:gd name="T90" fmla="*/ 568 w 898"/>
                <a:gd name="T91" fmla="*/ 838 h 898"/>
                <a:gd name="T92" fmla="*/ 572 w 898"/>
                <a:gd name="T93" fmla="*/ 891 h 898"/>
                <a:gd name="T94" fmla="*/ 580 w 898"/>
                <a:gd name="T95" fmla="*/ 897 h 898"/>
                <a:gd name="T96" fmla="*/ 680 w 898"/>
                <a:gd name="T97" fmla="*/ 897 h 898"/>
                <a:gd name="T98" fmla="*/ 687 w 898"/>
                <a:gd name="T99" fmla="*/ 888 h 898"/>
                <a:gd name="T100" fmla="*/ 694 w 898"/>
                <a:gd name="T101" fmla="*/ 837 h 898"/>
                <a:gd name="T102" fmla="*/ 720 w 898"/>
                <a:gd name="T103" fmla="*/ 826 h 898"/>
                <a:gd name="T104" fmla="*/ 745 w 898"/>
                <a:gd name="T105" fmla="*/ 794 h 898"/>
                <a:gd name="T106" fmla="*/ 748 w 898"/>
                <a:gd name="T107" fmla="*/ 268 h 898"/>
                <a:gd name="T108" fmla="*/ 779 w 898"/>
                <a:gd name="T109" fmla="*/ 530 h 898"/>
                <a:gd name="T110" fmla="*/ 788 w 898"/>
                <a:gd name="T111" fmla="*/ 537 h 898"/>
                <a:gd name="T112" fmla="*/ 886 w 898"/>
                <a:gd name="T113" fmla="*/ 538 h 898"/>
                <a:gd name="T114" fmla="*/ 895 w 898"/>
                <a:gd name="T115" fmla="*/ 532 h 898"/>
                <a:gd name="T116" fmla="*/ 898 w 898"/>
                <a:gd name="T117" fmla="*/ 253 h 898"/>
                <a:gd name="T118" fmla="*/ 894 w 898"/>
                <a:gd name="T119" fmla="*/ 244 h 898"/>
                <a:gd name="T120" fmla="*/ 883 w 898"/>
                <a:gd name="T121" fmla="*/ 23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8" h="898">
                  <a:moveTo>
                    <a:pt x="868" y="508"/>
                  </a:moveTo>
                  <a:lnTo>
                    <a:pt x="808" y="508"/>
                  </a:lnTo>
                  <a:lnTo>
                    <a:pt x="808" y="268"/>
                  </a:lnTo>
                  <a:lnTo>
                    <a:pt x="868" y="268"/>
                  </a:lnTo>
                  <a:lnTo>
                    <a:pt x="868" y="508"/>
                  </a:lnTo>
                  <a:close/>
                  <a:moveTo>
                    <a:pt x="688" y="808"/>
                  </a:moveTo>
                  <a:lnTo>
                    <a:pt x="210" y="808"/>
                  </a:lnTo>
                  <a:lnTo>
                    <a:pt x="204" y="807"/>
                  </a:lnTo>
                  <a:lnTo>
                    <a:pt x="199" y="805"/>
                  </a:lnTo>
                  <a:lnTo>
                    <a:pt x="195" y="802"/>
                  </a:lnTo>
                  <a:lnTo>
                    <a:pt x="189" y="797"/>
                  </a:lnTo>
                  <a:lnTo>
                    <a:pt x="186" y="793"/>
                  </a:lnTo>
                  <a:lnTo>
                    <a:pt x="182" y="788"/>
                  </a:lnTo>
                  <a:lnTo>
                    <a:pt x="180" y="783"/>
                  </a:lnTo>
                  <a:lnTo>
                    <a:pt x="180" y="778"/>
                  </a:lnTo>
                  <a:lnTo>
                    <a:pt x="180" y="598"/>
                  </a:lnTo>
                  <a:lnTo>
                    <a:pt x="718" y="598"/>
                  </a:lnTo>
                  <a:lnTo>
                    <a:pt x="718" y="778"/>
                  </a:lnTo>
                  <a:lnTo>
                    <a:pt x="717" y="783"/>
                  </a:lnTo>
                  <a:lnTo>
                    <a:pt x="715" y="788"/>
                  </a:lnTo>
                  <a:lnTo>
                    <a:pt x="712" y="793"/>
                  </a:lnTo>
                  <a:lnTo>
                    <a:pt x="708" y="797"/>
                  </a:lnTo>
                  <a:lnTo>
                    <a:pt x="703" y="802"/>
                  </a:lnTo>
                  <a:lnTo>
                    <a:pt x="698" y="805"/>
                  </a:lnTo>
                  <a:lnTo>
                    <a:pt x="694" y="807"/>
                  </a:lnTo>
                  <a:lnTo>
                    <a:pt x="688" y="808"/>
                  </a:lnTo>
                  <a:close/>
                  <a:moveTo>
                    <a:pt x="658" y="868"/>
                  </a:moveTo>
                  <a:lnTo>
                    <a:pt x="598" y="868"/>
                  </a:lnTo>
                  <a:lnTo>
                    <a:pt x="598" y="838"/>
                  </a:lnTo>
                  <a:lnTo>
                    <a:pt x="658" y="838"/>
                  </a:lnTo>
                  <a:lnTo>
                    <a:pt x="658" y="868"/>
                  </a:lnTo>
                  <a:close/>
                  <a:moveTo>
                    <a:pt x="300" y="868"/>
                  </a:moveTo>
                  <a:lnTo>
                    <a:pt x="240" y="868"/>
                  </a:lnTo>
                  <a:lnTo>
                    <a:pt x="240" y="838"/>
                  </a:lnTo>
                  <a:lnTo>
                    <a:pt x="300" y="838"/>
                  </a:lnTo>
                  <a:lnTo>
                    <a:pt x="300" y="868"/>
                  </a:lnTo>
                  <a:close/>
                  <a:moveTo>
                    <a:pt x="300" y="30"/>
                  </a:moveTo>
                  <a:lnTo>
                    <a:pt x="598" y="30"/>
                  </a:lnTo>
                  <a:lnTo>
                    <a:pt x="610" y="30"/>
                  </a:lnTo>
                  <a:lnTo>
                    <a:pt x="622" y="32"/>
                  </a:lnTo>
                  <a:lnTo>
                    <a:pt x="634" y="35"/>
                  </a:lnTo>
                  <a:lnTo>
                    <a:pt x="644" y="39"/>
                  </a:lnTo>
                  <a:lnTo>
                    <a:pt x="655" y="45"/>
                  </a:lnTo>
                  <a:lnTo>
                    <a:pt x="665" y="50"/>
                  </a:lnTo>
                  <a:lnTo>
                    <a:pt x="674" y="58"/>
                  </a:lnTo>
                  <a:lnTo>
                    <a:pt x="683" y="65"/>
                  </a:lnTo>
                  <a:lnTo>
                    <a:pt x="690" y="74"/>
                  </a:lnTo>
                  <a:lnTo>
                    <a:pt x="698" y="83"/>
                  </a:lnTo>
                  <a:lnTo>
                    <a:pt x="703" y="93"/>
                  </a:lnTo>
                  <a:lnTo>
                    <a:pt x="709" y="104"/>
                  </a:lnTo>
                  <a:lnTo>
                    <a:pt x="713" y="114"/>
                  </a:lnTo>
                  <a:lnTo>
                    <a:pt x="716" y="126"/>
                  </a:lnTo>
                  <a:lnTo>
                    <a:pt x="717" y="137"/>
                  </a:lnTo>
                  <a:lnTo>
                    <a:pt x="718" y="150"/>
                  </a:lnTo>
                  <a:lnTo>
                    <a:pt x="718" y="210"/>
                  </a:lnTo>
                  <a:lnTo>
                    <a:pt x="180" y="210"/>
                  </a:lnTo>
                  <a:lnTo>
                    <a:pt x="180" y="150"/>
                  </a:lnTo>
                  <a:lnTo>
                    <a:pt x="180" y="137"/>
                  </a:lnTo>
                  <a:lnTo>
                    <a:pt x="182" y="126"/>
                  </a:lnTo>
                  <a:lnTo>
                    <a:pt x="185" y="114"/>
                  </a:lnTo>
                  <a:lnTo>
                    <a:pt x="189" y="104"/>
                  </a:lnTo>
                  <a:lnTo>
                    <a:pt x="194" y="93"/>
                  </a:lnTo>
                  <a:lnTo>
                    <a:pt x="200" y="83"/>
                  </a:lnTo>
                  <a:lnTo>
                    <a:pt x="208" y="74"/>
                  </a:lnTo>
                  <a:lnTo>
                    <a:pt x="215" y="65"/>
                  </a:lnTo>
                  <a:lnTo>
                    <a:pt x="224" y="58"/>
                  </a:lnTo>
                  <a:lnTo>
                    <a:pt x="233" y="50"/>
                  </a:lnTo>
                  <a:lnTo>
                    <a:pt x="243" y="45"/>
                  </a:lnTo>
                  <a:lnTo>
                    <a:pt x="254" y="39"/>
                  </a:lnTo>
                  <a:lnTo>
                    <a:pt x="264" y="35"/>
                  </a:lnTo>
                  <a:lnTo>
                    <a:pt x="275" y="32"/>
                  </a:lnTo>
                  <a:lnTo>
                    <a:pt x="287" y="30"/>
                  </a:lnTo>
                  <a:lnTo>
                    <a:pt x="300" y="30"/>
                  </a:lnTo>
                  <a:close/>
                  <a:moveTo>
                    <a:pt x="180" y="239"/>
                  </a:moveTo>
                  <a:lnTo>
                    <a:pt x="718" y="239"/>
                  </a:lnTo>
                  <a:lnTo>
                    <a:pt x="718" y="568"/>
                  </a:lnTo>
                  <a:lnTo>
                    <a:pt x="180" y="568"/>
                  </a:lnTo>
                  <a:lnTo>
                    <a:pt x="180" y="239"/>
                  </a:lnTo>
                  <a:close/>
                  <a:moveTo>
                    <a:pt x="90" y="508"/>
                  </a:moveTo>
                  <a:lnTo>
                    <a:pt x="30" y="508"/>
                  </a:lnTo>
                  <a:lnTo>
                    <a:pt x="30" y="268"/>
                  </a:lnTo>
                  <a:lnTo>
                    <a:pt x="90" y="268"/>
                  </a:lnTo>
                  <a:lnTo>
                    <a:pt x="90" y="508"/>
                  </a:lnTo>
                  <a:close/>
                  <a:moveTo>
                    <a:pt x="883" y="239"/>
                  </a:moveTo>
                  <a:lnTo>
                    <a:pt x="793" y="239"/>
                  </a:lnTo>
                  <a:lnTo>
                    <a:pt x="748" y="239"/>
                  </a:lnTo>
                  <a:lnTo>
                    <a:pt x="748" y="150"/>
                  </a:lnTo>
                  <a:lnTo>
                    <a:pt x="747" y="135"/>
                  </a:lnTo>
                  <a:lnTo>
                    <a:pt x="745" y="120"/>
                  </a:lnTo>
                  <a:lnTo>
                    <a:pt x="742" y="106"/>
                  </a:lnTo>
                  <a:lnTo>
                    <a:pt x="736" y="92"/>
                  </a:lnTo>
                  <a:lnTo>
                    <a:pt x="730" y="79"/>
                  </a:lnTo>
                  <a:lnTo>
                    <a:pt x="723" y="66"/>
                  </a:lnTo>
                  <a:lnTo>
                    <a:pt x="714" y="54"/>
                  </a:lnTo>
                  <a:lnTo>
                    <a:pt x="704" y="44"/>
                  </a:lnTo>
                  <a:lnTo>
                    <a:pt x="694" y="34"/>
                  </a:lnTo>
                  <a:lnTo>
                    <a:pt x="682" y="25"/>
                  </a:lnTo>
                  <a:lnTo>
                    <a:pt x="669" y="18"/>
                  </a:lnTo>
                  <a:lnTo>
                    <a:pt x="656" y="12"/>
                  </a:lnTo>
                  <a:lnTo>
                    <a:pt x="642" y="6"/>
                  </a:lnTo>
                  <a:lnTo>
                    <a:pt x="628" y="3"/>
                  </a:lnTo>
                  <a:lnTo>
                    <a:pt x="613" y="1"/>
                  </a:lnTo>
                  <a:lnTo>
                    <a:pt x="598" y="0"/>
                  </a:lnTo>
                  <a:lnTo>
                    <a:pt x="300" y="0"/>
                  </a:lnTo>
                  <a:lnTo>
                    <a:pt x="285" y="1"/>
                  </a:lnTo>
                  <a:lnTo>
                    <a:pt x="270" y="3"/>
                  </a:lnTo>
                  <a:lnTo>
                    <a:pt x="256" y="6"/>
                  </a:lnTo>
                  <a:lnTo>
                    <a:pt x="242" y="12"/>
                  </a:lnTo>
                  <a:lnTo>
                    <a:pt x="229" y="18"/>
                  </a:lnTo>
                  <a:lnTo>
                    <a:pt x="216" y="25"/>
                  </a:lnTo>
                  <a:lnTo>
                    <a:pt x="204" y="34"/>
                  </a:lnTo>
                  <a:lnTo>
                    <a:pt x="194" y="44"/>
                  </a:lnTo>
                  <a:lnTo>
                    <a:pt x="184" y="54"/>
                  </a:lnTo>
                  <a:lnTo>
                    <a:pt x="175" y="66"/>
                  </a:lnTo>
                  <a:lnTo>
                    <a:pt x="168" y="79"/>
                  </a:lnTo>
                  <a:lnTo>
                    <a:pt x="161" y="92"/>
                  </a:lnTo>
                  <a:lnTo>
                    <a:pt x="156" y="106"/>
                  </a:lnTo>
                  <a:lnTo>
                    <a:pt x="153" y="120"/>
                  </a:lnTo>
                  <a:lnTo>
                    <a:pt x="151" y="135"/>
                  </a:lnTo>
                  <a:lnTo>
                    <a:pt x="150" y="150"/>
                  </a:lnTo>
                  <a:lnTo>
                    <a:pt x="150" y="239"/>
                  </a:lnTo>
                  <a:lnTo>
                    <a:pt x="105" y="239"/>
                  </a:lnTo>
                  <a:lnTo>
                    <a:pt x="15" y="239"/>
                  </a:lnTo>
                  <a:lnTo>
                    <a:pt x="12" y="240"/>
                  </a:lnTo>
                  <a:lnTo>
                    <a:pt x="9" y="241"/>
                  </a:lnTo>
                  <a:lnTo>
                    <a:pt x="6" y="242"/>
                  </a:lnTo>
                  <a:lnTo>
                    <a:pt x="4" y="244"/>
                  </a:lnTo>
                  <a:lnTo>
                    <a:pt x="2" y="246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523"/>
                  </a:lnTo>
                  <a:lnTo>
                    <a:pt x="0" y="526"/>
                  </a:lnTo>
                  <a:lnTo>
                    <a:pt x="1" y="530"/>
                  </a:lnTo>
                  <a:lnTo>
                    <a:pt x="2" y="532"/>
                  </a:lnTo>
                  <a:lnTo>
                    <a:pt x="4" y="534"/>
                  </a:lnTo>
                  <a:lnTo>
                    <a:pt x="6" y="536"/>
                  </a:lnTo>
                  <a:lnTo>
                    <a:pt x="9" y="537"/>
                  </a:lnTo>
                  <a:lnTo>
                    <a:pt x="12" y="538"/>
                  </a:lnTo>
                  <a:lnTo>
                    <a:pt x="15" y="538"/>
                  </a:lnTo>
                  <a:lnTo>
                    <a:pt x="105" y="538"/>
                  </a:lnTo>
                  <a:lnTo>
                    <a:pt x="108" y="538"/>
                  </a:lnTo>
                  <a:lnTo>
                    <a:pt x="110" y="537"/>
                  </a:lnTo>
                  <a:lnTo>
                    <a:pt x="113" y="536"/>
                  </a:lnTo>
                  <a:lnTo>
                    <a:pt x="115" y="534"/>
                  </a:lnTo>
                  <a:lnTo>
                    <a:pt x="117" y="532"/>
                  </a:lnTo>
                  <a:lnTo>
                    <a:pt x="119" y="530"/>
                  </a:lnTo>
                  <a:lnTo>
                    <a:pt x="120" y="526"/>
                  </a:lnTo>
                  <a:lnTo>
                    <a:pt x="120" y="523"/>
                  </a:lnTo>
                  <a:lnTo>
                    <a:pt x="120" y="268"/>
                  </a:lnTo>
                  <a:lnTo>
                    <a:pt x="150" y="268"/>
                  </a:lnTo>
                  <a:lnTo>
                    <a:pt x="150" y="778"/>
                  </a:lnTo>
                  <a:lnTo>
                    <a:pt x="150" y="783"/>
                  </a:lnTo>
                  <a:lnTo>
                    <a:pt x="151" y="789"/>
                  </a:lnTo>
                  <a:lnTo>
                    <a:pt x="153" y="794"/>
                  </a:lnTo>
                  <a:lnTo>
                    <a:pt x="155" y="799"/>
                  </a:lnTo>
                  <a:lnTo>
                    <a:pt x="160" y="810"/>
                  </a:lnTo>
                  <a:lnTo>
                    <a:pt x="169" y="819"/>
                  </a:lnTo>
                  <a:lnTo>
                    <a:pt x="178" y="826"/>
                  </a:lnTo>
                  <a:lnTo>
                    <a:pt x="187" y="833"/>
                  </a:lnTo>
                  <a:lnTo>
                    <a:pt x="193" y="835"/>
                  </a:lnTo>
                  <a:lnTo>
                    <a:pt x="198" y="836"/>
                  </a:lnTo>
                  <a:lnTo>
                    <a:pt x="204" y="837"/>
                  </a:lnTo>
                  <a:lnTo>
                    <a:pt x="210" y="838"/>
                  </a:lnTo>
                  <a:lnTo>
                    <a:pt x="210" y="883"/>
                  </a:lnTo>
                  <a:lnTo>
                    <a:pt x="210" y="886"/>
                  </a:lnTo>
                  <a:lnTo>
                    <a:pt x="211" y="888"/>
                  </a:lnTo>
                  <a:lnTo>
                    <a:pt x="212" y="891"/>
                  </a:lnTo>
                  <a:lnTo>
                    <a:pt x="214" y="894"/>
                  </a:lnTo>
                  <a:lnTo>
                    <a:pt x="216" y="895"/>
                  </a:lnTo>
                  <a:lnTo>
                    <a:pt x="218" y="897"/>
                  </a:lnTo>
                  <a:lnTo>
                    <a:pt x="221" y="897"/>
                  </a:lnTo>
                  <a:lnTo>
                    <a:pt x="225" y="898"/>
                  </a:lnTo>
                  <a:lnTo>
                    <a:pt x="315" y="898"/>
                  </a:lnTo>
                  <a:lnTo>
                    <a:pt x="317" y="897"/>
                  </a:lnTo>
                  <a:lnTo>
                    <a:pt x="320" y="897"/>
                  </a:lnTo>
                  <a:lnTo>
                    <a:pt x="322" y="895"/>
                  </a:lnTo>
                  <a:lnTo>
                    <a:pt x="324" y="894"/>
                  </a:lnTo>
                  <a:lnTo>
                    <a:pt x="326" y="891"/>
                  </a:lnTo>
                  <a:lnTo>
                    <a:pt x="327" y="888"/>
                  </a:lnTo>
                  <a:lnTo>
                    <a:pt x="329" y="886"/>
                  </a:lnTo>
                  <a:lnTo>
                    <a:pt x="330" y="883"/>
                  </a:lnTo>
                  <a:lnTo>
                    <a:pt x="330" y="838"/>
                  </a:lnTo>
                  <a:lnTo>
                    <a:pt x="568" y="838"/>
                  </a:lnTo>
                  <a:lnTo>
                    <a:pt x="568" y="883"/>
                  </a:lnTo>
                  <a:lnTo>
                    <a:pt x="569" y="886"/>
                  </a:lnTo>
                  <a:lnTo>
                    <a:pt x="569" y="888"/>
                  </a:lnTo>
                  <a:lnTo>
                    <a:pt x="572" y="891"/>
                  </a:lnTo>
                  <a:lnTo>
                    <a:pt x="573" y="894"/>
                  </a:lnTo>
                  <a:lnTo>
                    <a:pt x="575" y="895"/>
                  </a:lnTo>
                  <a:lnTo>
                    <a:pt x="578" y="897"/>
                  </a:lnTo>
                  <a:lnTo>
                    <a:pt x="580" y="897"/>
                  </a:lnTo>
                  <a:lnTo>
                    <a:pt x="583" y="898"/>
                  </a:lnTo>
                  <a:lnTo>
                    <a:pt x="673" y="898"/>
                  </a:lnTo>
                  <a:lnTo>
                    <a:pt x="676" y="897"/>
                  </a:lnTo>
                  <a:lnTo>
                    <a:pt x="680" y="897"/>
                  </a:lnTo>
                  <a:lnTo>
                    <a:pt x="682" y="895"/>
                  </a:lnTo>
                  <a:lnTo>
                    <a:pt x="684" y="894"/>
                  </a:lnTo>
                  <a:lnTo>
                    <a:pt x="686" y="891"/>
                  </a:lnTo>
                  <a:lnTo>
                    <a:pt x="687" y="888"/>
                  </a:lnTo>
                  <a:lnTo>
                    <a:pt x="688" y="886"/>
                  </a:lnTo>
                  <a:lnTo>
                    <a:pt x="688" y="883"/>
                  </a:lnTo>
                  <a:lnTo>
                    <a:pt x="688" y="838"/>
                  </a:lnTo>
                  <a:lnTo>
                    <a:pt x="694" y="837"/>
                  </a:lnTo>
                  <a:lnTo>
                    <a:pt x="699" y="836"/>
                  </a:lnTo>
                  <a:lnTo>
                    <a:pt x="704" y="835"/>
                  </a:lnTo>
                  <a:lnTo>
                    <a:pt x="710" y="833"/>
                  </a:lnTo>
                  <a:lnTo>
                    <a:pt x="720" y="826"/>
                  </a:lnTo>
                  <a:lnTo>
                    <a:pt x="729" y="819"/>
                  </a:lnTo>
                  <a:lnTo>
                    <a:pt x="736" y="810"/>
                  </a:lnTo>
                  <a:lnTo>
                    <a:pt x="743" y="799"/>
                  </a:lnTo>
                  <a:lnTo>
                    <a:pt x="745" y="794"/>
                  </a:lnTo>
                  <a:lnTo>
                    <a:pt x="747" y="789"/>
                  </a:lnTo>
                  <a:lnTo>
                    <a:pt x="748" y="783"/>
                  </a:lnTo>
                  <a:lnTo>
                    <a:pt x="748" y="778"/>
                  </a:lnTo>
                  <a:lnTo>
                    <a:pt x="748" y="268"/>
                  </a:lnTo>
                  <a:lnTo>
                    <a:pt x="778" y="268"/>
                  </a:lnTo>
                  <a:lnTo>
                    <a:pt x="778" y="523"/>
                  </a:lnTo>
                  <a:lnTo>
                    <a:pt x="778" y="526"/>
                  </a:lnTo>
                  <a:lnTo>
                    <a:pt x="779" y="530"/>
                  </a:lnTo>
                  <a:lnTo>
                    <a:pt x="780" y="532"/>
                  </a:lnTo>
                  <a:lnTo>
                    <a:pt x="782" y="534"/>
                  </a:lnTo>
                  <a:lnTo>
                    <a:pt x="785" y="536"/>
                  </a:lnTo>
                  <a:lnTo>
                    <a:pt x="788" y="537"/>
                  </a:lnTo>
                  <a:lnTo>
                    <a:pt x="790" y="538"/>
                  </a:lnTo>
                  <a:lnTo>
                    <a:pt x="793" y="538"/>
                  </a:lnTo>
                  <a:lnTo>
                    <a:pt x="883" y="538"/>
                  </a:lnTo>
                  <a:lnTo>
                    <a:pt x="886" y="538"/>
                  </a:lnTo>
                  <a:lnTo>
                    <a:pt x="888" y="537"/>
                  </a:lnTo>
                  <a:lnTo>
                    <a:pt x="892" y="536"/>
                  </a:lnTo>
                  <a:lnTo>
                    <a:pt x="894" y="534"/>
                  </a:lnTo>
                  <a:lnTo>
                    <a:pt x="895" y="532"/>
                  </a:lnTo>
                  <a:lnTo>
                    <a:pt x="897" y="530"/>
                  </a:lnTo>
                  <a:lnTo>
                    <a:pt x="898" y="526"/>
                  </a:lnTo>
                  <a:lnTo>
                    <a:pt x="898" y="523"/>
                  </a:lnTo>
                  <a:lnTo>
                    <a:pt x="898" y="253"/>
                  </a:lnTo>
                  <a:lnTo>
                    <a:pt x="898" y="251"/>
                  </a:lnTo>
                  <a:lnTo>
                    <a:pt x="897" y="248"/>
                  </a:lnTo>
                  <a:lnTo>
                    <a:pt x="895" y="246"/>
                  </a:lnTo>
                  <a:lnTo>
                    <a:pt x="894" y="244"/>
                  </a:lnTo>
                  <a:lnTo>
                    <a:pt x="892" y="242"/>
                  </a:lnTo>
                  <a:lnTo>
                    <a:pt x="888" y="241"/>
                  </a:lnTo>
                  <a:lnTo>
                    <a:pt x="886" y="240"/>
                  </a:lnTo>
                  <a:lnTo>
                    <a:pt x="883" y="2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B9F5D8B2-09C2-4972-9337-B400E359886E}"/>
              </a:ext>
            </a:extLst>
          </p:cNvPr>
          <p:cNvGrpSpPr/>
          <p:nvPr/>
        </p:nvGrpSpPr>
        <p:grpSpPr>
          <a:xfrm>
            <a:off x="8345104" y="5371680"/>
            <a:ext cx="943174" cy="505834"/>
            <a:chOff x="3757613" y="2898775"/>
            <a:chExt cx="284163" cy="152400"/>
          </a:xfrm>
          <a:solidFill>
            <a:srgbClr val="FFC000"/>
          </a:solidFill>
        </p:grpSpPr>
        <p:sp>
          <p:nvSpPr>
            <p:cNvPr id="104" name="Freeform 122">
              <a:extLst>
                <a:ext uri="{FF2B5EF4-FFF2-40B4-BE49-F238E27FC236}">
                  <a16:creationId xmlns:a16="http://schemas.microsoft.com/office/drawing/2014/main" id="{AED2EC2B-C619-4A9A-9A87-E001FB408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7613" y="2898775"/>
              <a:ext cx="284163" cy="152400"/>
            </a:xfrm>
            <a:custGeom>
              <a:avLst/>
              <a:gdLst>
                <a:gd name="T0" fmla="*/ 653 w 899"/>
                <a:gd name="T1" fmla="*/ 440 h 480"/>
                <a:gd name="T2" fmla="*/ 623 w 899"/>
                <a:gd name="T3" fmla="*/ 410 h 480"/>
                <a:gd name="T4" fmla="*/ 615 w 899"/>
                <a:gd name="T5" fmla="*/ 367 h 480"/>
                <a:gd name="T6" fmla="*/ 631 w 899"/>
                <a:gd name="T7" fmla="*/ 328 h 480"/>
                <a:gd name="T8" fmla="*/ 666 w 899"/>
                <a:gd name="T9" fmla="*/ 303 h 480"/>
                <a:gd name="T10" fmla="*/ 711 w 899"/>
                <a:gd name="T11" fmla="*/ 303 h 480"/>
                <a:gd name="T12" fmla="*/ 747 w 899"/>
                <a:gd name="T13" fmla="*/ 328 h 480"/>
                <a:gd name="T14" fmla="*/ 764 w 899"/>
                <a:gd name="T15" fmla="*/ 367 h 480"/>
                <a:gd name="T16" fmla="*/ 755 w 899"/>
                <a:gd name="T17" fmla="*/ 410 h 480"/>
                <a:gd name="T18" fmla="*/ 725 w 899"/>
                <a:gd name="T19" fmla="*/ 440 h 480"/>
                <a:gd name="T20" fmla="*/ 165 w 899"/>
                <a:gd name="T21" fmla="*/ 450 h 480"/>
                <a:gd name="T22" fmla="*/ 123 w 899"/>
                <a:gd name="T23" fmla="*/ 437 h 480"/>
                <a:gd name="T24" fmla="*/ 96 w 899"/>
                <a:gd name="T25" fmla="*/ 404 h 480"/>
                <a:gd name="T26" fmla="*/ 91 w 899"/>
                <a:gd name="T27" fmla="*/ 360 h 480"/>
                <a:gd name="T28" fmla="*/ 112 w 899"/>
                <a:gd name="T29" fmla="*/ 323 h 480"/>
                <a:gd name="T30" fmla="*/ 150 w 899"/>
                <a:gd name="T31" fmla="*/ 301 h 480"/>
                <a:gd name="T32" fmla="*/ 194 w 899"/>
                <a:gd name="T33" fmla="*/ 305 h 480"/>
                <a:gd name="T34" fmla="*/ 227 w 899"/>
                <a:gd name="T35" fmla="*/ 333 h 480"/>
                <a:gd name="T36" fmla="*/ 240 w 899"/>
                <a:gd name="T37" fmla="*/ 375 h 480"/>
                <a:gd name="T38" fmla="*/ 227 w 899"/>
                <a:gd name="T39" fmla="*/ 417 h 480"/>
                <a:gd name="T40" fmla="*/ 194 w 899"/>
                <a:gd name="T41" fmla="*/ 443 h 480"/>
                <a:gd name="T42" fmla="*/ 31 w 899"/>
                <a:gd name="T43" fmla="*/ 217 h 480"/>
                <a:gd name="T44" fmla="*/ 67 w 899"/>
                <a:gd name="T45" fmla="*/ 181 h 480"/>
                <a:gd name="T46" fmla="*/ 238 w 899"/>
                <a:gd name="T47" fmla="*/ 174 h 480"/>
                <a:gd name="T48" fmla="*/ 729 w 899"/>
                <a:gd name="T49" fmla="*/ 180 h 480"/>
                <a:gd name="T50" fmla="*/ 825 w 899"/>
                <a:gd name="T51" fmla="*/ 194 h 480"/>
                <a:gd name="T52" fmla="*/ 793 w 899"/>
                <a:gd name="T53" fmla="*/ 360 h 480"/>
                <a:gd name="T54" fmla="*/ 770 w 899"/>
                <a:gd name="T55" fmla="*/ 310 h 480"/>
                <a:gd name="T56" fmla="*/ 726 w 899"/>
                <a:gd name="T57" fmla="*/ 278 h 480"/>
                <a:gd name="T58" fmla="*/ 669 w 899"/>
                <a:gd name="T59" fmla="*/ 272 h 480"/>
                <a:gd name="T60" fmla="*/ 620 w 899"/>
                <a:gd name="T61" fmla="*/ 297 h 480"/>
                <a:gd name="T62" fmla="*/ 590 w 899"/>
                <a:gd name="T63" fmla="*/ 342 h 480"/>
                <a:gd name="T64" fmla="*/ 260 w 899"/>
                <a:gd name="T65" fmla="*/ 333 h 480"/>
                <a:gd name="T66" fmla="*/ 226 w 899"/>
                <a:gd name="T67" fmla="*/ 290 h 480"/>
                <a:gd name="T68" fmla="*/ 175 w 899"/>
                <a:gd name="T69" fmla="*/ 270 h 480"/>
                <a:gd name="T70" fmla="*/ 119 w 899"/>
                <a:gd name="T71" fmla="*/ 281 h 480"/>
                <a:gd name="T72" fmla="*/ 78 w 899"/>
                <a:gd name="T73" fmla="*/ 317 h 480"/>
                <a:gd name="T74" fmla="*/ 30 w 899"/>
                <a:gd name="T75" fmla="*/ 360 h 480"/>
                <a:gd name="T76" fmla="*/ 866 w 899"/>
                <a:gd name="T77" fmla="*/ 211 h 480"/>
                <a:gd name="T78" fmla="*/ 846 w 899"/>
                <a:gd name="T79" fmla="*/ 173 h 480"/>
                <a:gd name="T80" fmla="*/ 809 w 899"/>
                <a:gd name="T81" fmla="*/ 152 h 480"/>
                <a:gd name="T82" fmla="*/ 667 w 899"/>
                <a:gd name="T83" fmla="*/ 4 h 480"/>
                <a:gd name="T84" fmla="*/ 304 w 899"/>
                <a:gd name="T85" fmla="*/ 5 h 480"/>
                <a:gd name="T86" fmla="*/ 54 w 899"/>
                <a:gd name="T87" fmla="*/ 153 h 480"/>
                <a:gd name="T88" fmla="*/ 18 w 899"/>
                <a:gd name="T89" fmla="*/ 178 h 480"/>
                <a:gd name="T90" fmla="*/ 0 w 899"/>
                <a:gd name="T91" fmla="*/ 218 h 480"/>
                <a:gd name="T92" fmla="*/ 5 w 899"/>
                <a:gd name="T93" fmla="*/ 386 h 480"/>
                <a:gd name="T94" fmla="*/ 63 w 899"/>
                <a:gd name="T95" fmla="*/ 400 h 480"/>
                <a:gd name="T96" fmla="*/ 89 w 899"/>
                <a:gd name="T97" fmla="*/ 448 h 480"/>
                <a:gd name="T98" fmla="*/ 136 w 899"/>
                <a:gd name="T99" fmla="*/ 476 h 480"/>
                <a:gd name="T100" fmla="*/ 193 w 899"/>
                <a:gd name="T101" fmla="*/ 476 h 480"/>
                <a:gd name="T102" fmla="*/ 240 w 899"/>
                <a:gd name="T103" fmla="*/ 448 h 480"/>
                <a:gd name="T104" fmla="*/ 267 w 899"/>
                <a:gd name="T105" fmla="*/ 400 h 480"/>
                <a:gd name="T106" fmla="*/ 598 w 899"/>
                <a:gd name="T107" fmla="*/ 425 h 480"/>
                <a:gd name="T108" fmla="*/ 635 w 899"/>
                <a:gd name="T109" fmla="*/ 465 h 480"/>
                <a:gd name="T110" fmla="*/ 689 w 899"/>
                <a:gd name="T111" fmla="*/ 480 h 480"/>
                <a:gd name="T112" fmla="*/ 743 w 899"/>
                <a:gd name="T113" fmla="*/ 465 h 480"/>
                <a:gd name="T114" fmla="*/ 781 w 899"/>
                <a:gd name="T115" fmla="*/ 425 h 480"/>
                <a:gd name="T116" fmla="*/ 887 w 899"/>
                <a:gd name="T117" fmla="*/ 389 h 480"/>
                <a:gd name="T118" fmla="*/ 899 w 899"/>
                <a:gd name="T119" fmla="*/ 378 h 480"/>
                <a:gd name="T120" fmla="*/ 892 w 899"/>
                <a:gd name="T121" fmla="*/ 36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9" h="480">
                  <a:moveTo>
                    <a:pt x="689" y="450"/>
                  </a:moveTo>
                  <a:lnTo>
                    <a:pt x="681" y="449"/>
                  </a:lnTo>
                  <a:lnTo>
                    <a:pt x="674" y="448"/>
                  </a:lnTo>
                  <a:lnTo>
                    <a:pt x="666" y="447"/>
                  </a:lnTo>
                  <a:lnTo>
                    <a:pt x="660" y="443"/>
                  </a:lnTo>
                  <a:lnTo>
                    <a:pt x="653" y="440"/>
                  </a:lnTo>
                  <a:lnTo>
                    <a:pt x="647" y="437"/>
                  </a:lnTo>
                  <a:lnTo>
                    <a:pt x="642" y="433"/>
                  </a:lnTo>
                  <a:lnTo>
                    <a:pt x="636" y="427"/>
                  </a:lnTo>
                  <a:lnTo>
                    <a:pt x="631" y="422"/>
                  </a:lnTo>
                  <a:lnTo>
                    <a:pt x="627" y="417"/>
                  </a:lnTo>
                  <a:lnTo>
                    <a:pt x="623" y="410"/>
                  </a:lnTo>
                  <a:lnTo>
                    <a:pt x="620" y="404"/>
                  </a:lnTo>
                  <a:lnTo>
                    <a:pt x="617" y="397"/>
                  </a:lnTo>
                  <a:lnTo>
                    <a:pt x="616" y="390"/>
                  </a:lnTo>
                  <a:lnTo>
                    <a:pt x="615" y="382"/>
                  </a:lnTo>
                  <a:lnTo>
                    <a:pt x="614" y="375"/>
                  </a:lnTo>
                  <a:lnTo>
                    <a:pt x="615" y="367"/>
                  </a:lnTo>
                  <a:lnTo>
                    <a:pt x="616" y="360"/>
                  </a:lnTo>
                  <a:lnTo>
                    <a:pt x="617" y="352"/>
                  </a:lnTo>
                  <a:lnTo>
                    <a:pt x="620" y="346"/>
                  </a:lnTo>
                  <a:lnTo>
                    <a:pt x="623" y="340"/>
                  </a:lnTo>
                  <a:lnTo>
                    <a:pt x="627" y="333"/>
                  </a:lnTo>
                  <a:lnTo>
                    <a:pt x="631" y="328"/>
                  </a:lnTo>
                  <a:lnTo>
                    <a:pt x="636" y="323"/>
                  </a:lnTo>
                  <a:lnTo>
                    <a:pt x="642" y="317"/>
                  </a:lnTo>
                  <a:lnTo>
                    <a:pt x="647" y="313"/>
                  </a:lnTo>
                  <a:lnTo>
                    <a:pt x="653" y="309"/>
                  </a:lnTo>
                  <a:lnTo>
                    <a:pt x="660" y="305"/>
                  </a:lnTo>
                  <a:lnTo>
                    <a:pt x="666" y="303"/>
                  </a:lnTo>
                  <a:lnTo>
                    <a:pt x="674" y="301"/>
                  </a:lnTo>
                  <a:lnTo>
                    <a:pt x="681" y="300"/>
                  </a:lnTo>
                  <a:lnTo>
                    <a:pt x="689" y="300"/>
                  </a:lnTo>
                  <a:lnTo>
                    <a:pt x="696" y="300"/>
                  </a:lnTo>
                  <a:lnTo>
                    <a:pt x="704" y="301"/>
                  </a:lnTo>
                  <a:lnTo>
                    <a:pt x="711" y="303"/>
                  </a:lnTo>
                  <a:lnTo>
                    <a:pt x="718" y="305"/>
                  </a:lnTo>
                  <a:lnTo>
                    <a:pt x="725" y="309"/>
                  </a:lnTo>
                  <a:lnTo>
                    <a:pt x="730" y="313"/>
                  </a:lnTo>
                  <a:lnTo>
                    <a:pt x="737" y="317"/>
                  </a:lnTo>
                  <a:lnTo>
                    <a:pt x="742" y="323"/>
                  </a:lnTo>
                  <a:lnTo>
                    <a:pt x="747" y="328"/>
                  </a:lnTo>
                  <a:lnTo>
                    <a:pt x="751" y="333"/>
                  </a:lnTo>
                  <a:lnTo>
                    <a:pt x="755" y="340"/>
                  </a:lnTo>
                  <a:lnTo>
                    <a:pt x="758" y="346"/>
                  </a:lnTo>
                  <a:lnTo>
                    <a:pt x="760" y="352"/>
                  </a:lnTo>
                  <a:lnTo>
                    <a:pt x="763" y="360"/>
                  </a:lnTo>
                  <a:lnTo>
                    <a:pt x="764" y="367"/>
                  </a:lnTo>
                  <a:lnTo>
                    <a:pt x="764" y="375"/>
                  </a:lnTo>
                  <a:lnTo>
                    <a:pt x="764" y="382"/>
                  </a:lnTo>
                  <a:lnTo>
                    <a:pt x="763" y="390"/>
                  </a:lnTo>
                  <a:lnTo>
                    <a:pt x="760" y="397"/>
                  </a:lnTo>
                  <a:lnTo>
                    <a:pt x="758" y="404"/>
                  </a:lnTo>
                  <a:lnTo>
                    <a:pt x="755" y="410"/>
                  </a:lnTo>
                  <a:lnTo>
                    <a:pt x="751" y="417"/>
                  </a:lnTo>
                  <a:lnTo>
                    <a:pt x="747" y="422"/>
                  </a:lnTo>
                  <a:lnTo>
                    <a:pt x="742" y="427"/>
                  </a:lnTo>
                  <a:lnTo>
                    <a:pt x="737" y="433"/>
                  </a:lnTo>
                  <a:lnTo>
                    <a:pt x="730" y="437"/>
                  </a:lnTo>
                  <a:lnTo>
                    <a:pt x="725" y="440"/>
                  </a:lnTo>
                  <a:lnTo>
                    <a:pt x="718" y="443"/>
                  </a:lnTo>
                  <a:lnTo>
                    <a:pt x="711" y="447"/>
                  </a:lnTo>
                  <a:lnTo>
                    <a:pt x="704" y="448"/>
                  </a:lnTo>
                  <a:lnTo>
                    <a:pt x="696" y="449"/>
                  </a:lnTo>
                  <a:lnTo>
                    <a:pt x="689" y="450"/>
                  </a:lnTo>
                  <a:close/>
                  <a:moveTo>
                    <a:pt x="165" y="450"/>
                  </a:moveTo>
                  <a:lnTo>
                    <a:pt x="158" y="449"/>
                  </a:lnTo>
                  <a:lnTo>
                    <a:pt x="150" y="448"/>
                  </a:lnTo>
                  <a:lnTo>
                    <a:pt x="143" y="447"/>
                  </a:lnTo>
                  <a:lnTo>
                    <a:pt x="136" y="443"/>
                  </a:lnTo>
                  <a:lnTo>
                    <a:pt x="130" y="440"/>
                  </a:lnTo>
                  <a:lnTo>
                    <a:pt x="123" y="437"/>
                  </a:lnTo>
                  <a:lnTo>
                    <a:pt x="117" y="433"/>
                  </a:lnTo>
                  <a:lnTo>
                    <a:pt x="112" y="427"/>
                  </a:lnTo>
                  <a:lnTo>
                    <a:pt x="107" y="422"/>
                  </a:lnTo>
                  <a:lnTo>
                    <a:pt x="103" y="417"/>
                  </a:lnTo>
                  <a:lnTo>
                    <a:pt x="99" y="410"/>
                  </a:lnTo>
                  <a:lnTo>
                    <a:pt x="96" y="404"/>
                  </a:lnTo>
                  <a:lnTo>
                    <a:pt x="93" y="397"/>
                  </a:lnTo>
                  <a:lnTo>
                    <a:pt x="91" y="390"/>
                  </a:lnTo>
                  <a:lnTo>
                    <a:pt x="90" y="382"/>
                  </a:lnTo>
                  <a:lnTo>
                    <a:pt x="90" y="375"/>
                  </a:lnTo>
                  <a:lnTo>
                    <a:pt x="90" y="367"/>
                  </a:lnTo>
                  <a:lnTo>
                    <a:pt x="91" y="360"/>
                  </a:lnTo>
                  <a:lnTo>
                    <a:pt x="93" y="352"/>
                  </a:lnTo>
                  <a:lnTo>
                    <a:pt x="96" y="346"/>
                  </a:lnTo>
                  <a:lnTo>
                    <a:pt x="99" y="340"/>
                  </a:lnTo>
                  <a:lnTo>
                    <a:pt x="103" y="333"/>
                  </a:lnTo>
                  <a:lnTo>
                    <a:pt x="107" y="328"/>
                  </a:lnTo>
                  <a:lnTo>
                    <a:pt x="112" y="323"/>
                  </a:lnTo>
                  <a:lnTo>
                    <a:pt x="117" y="317"/>
                  </a:lnTo>
                  <a:lnTo>
                    <a:pt x="123" y="313"/>
                  </a:lnTo>
                  <a:lnTo>
                    <a:pt x="130" y="309"/>
                  </a:lnTo>
                  <a:lnTo>
                    <a:pt x="136" y="305"/>
                  </a:lnTo>
                  <a:lnTo>
                    <a:pt x="143" y="303"/>
                  </a:lnTo>
                  <a:lnTo>
                    <a:pt x="150" y="301"/>
                  </a:lnTo>
                  <a:lnTo>
                    <a:pt x="158" y="300"/>
                  </a:lnTo>
                  <a:lnTo>
                    <a:pt x="165" y="300"/>
                  </a:lnTo>
                  <a:lnTo>
                    <a:pt x="173" y="300"/>
                  </a:lnTo>
                  <a:lnTo>
                    <a:pt x="180" y="301"/>
                  </a:lnTo>
                  <a:lnTo>
                    <a:pt x="188" y="303"/>
                  </a:lnTo>
                  <a:lnTo>
                    <a:pt x="194" y="305"/>
                  </a:lnTo>
                  <a:lnTo>
                    <a:pt x="200" y="309"/>
                  </a:lnTo>
                  <a:lnTo>
                    <a:pt x="207" y="313"/>
                  </a:lnTo>
                  <a:lnTo>
                    <a:pt x="212" y="317"/>
                  </a:lnTo>
                  <a:lnTo>
                    <a:pt x="218" y="323"/>
                  </a:lnTo>
                  <a:lnTo>
                    <a:pt x="223" y="328"/>
                  </a:lnTo>
                  <a:lnTo>
                    <a:pt x="227" y="333"/>
                  </a:lnTo>
                  <a:lnTo>
                    <a:pt x="230" y="340"/>
                  </a:lnTo>
                  <a:lnTo>
                    <a:pt x="234" y="346"/>
                  </a:lnTo>
                  <a:lnTo>
                    <a:pt x="237" y="352"/>
                  </a:lnTo>
                  <a:lnTo>
                    <a:pt x="238" y="360"/>
                  </a:lnTo>
                  <a:lnTo>
                    <a:pt x="239" y="367"/>
                  </a:lnTo>
                  <a:lnTo>
                    <a:pt x="240" y="375"/>
                  </a:lnTo>
                  <a:lnTo>
                    <a:pt x="239" y="382"/>
                  </a:lnTo>
                  <a:lnTo>
                    <a:pt x="238" y="390"/>
                  </a:lnTo>
                  <a:lnTo>
                    <a:pt x="237" y="397"/>
                  </a:lnTo>
                  <a:lnTo>
                    <a:pt x="234" y="404"/>
                  </a:lnTo>
                  <a:lnTo>
                    <a:pt x="230" y="410"/>
                  </a:lnTo>
                  <a:lnTo>
                    <a:pt x="227" y="417"/>
                  </a:lnTo>
                  <a:lnTo>
                    <a:pt x="223" y="422"/>
                  </a:lnTo>
                  <a:lnTo>
                    <a:pt x="218" y="427"/>
                  </a:lnTo>
                  <a:lnTo>
                    <a:pt x="212" y="433"/>
                  </a:lnTo>
                  <a:lnTo>
                    <a:pt x="207" y="437"/>
                  </a:lnTo>
                  <a:lnTo>
                    <a:pt x="200" y="440"/>
                  </a:lnTo>
                  <a:lnTo>
                    <a:pt x="194" y="443"/>
                  </a:lnTo>
                  <a:lnTo>
                    <a:pt x="188" y="447"/>
                  </a:lnTo>
                  <a:lnTo>
                    <a:pt x="180" y="448"/>
                  </a:lnTo>
                  <a:lnTo>
                    <a:pt x="173" y="449"/>
                  </a:lnTo>
                  <a:lnTo>
                    <a:pt x="165" y="450"/>
                  </a:lnTo>
                  <a:close/>
                  <a:moveTo>
                    <a:pt x="30" y="225"/>
                  </a:moveTo>
                  <a:lnTo>
                    <a:pt x="31" y="217"/>
                  </a:lnTo>
                  <a:lnTo>
                    <a:pt x="35" y="209"/>
                  </a:lnTo>
                  <a:lnTo>
                    <a:pt x="39" y="200"/>
                  </a:lnTo>
                  <a:lnTo>
                    <a:pt x="44" y="194"/>
                  </a:lnTo>
                  <a:lnTo>
                    <a:pt x="51" y="189"/>
                  </a:lnTo>
                  <a:lnTo>
                    <a:pt x="58" y="184"/>
                  </a:lnTo>
                  <a:lnTo>
                    <a:pt x="67" y="181"/>
                  </a:lnTo>
                  <a:lnTo>
                    <a:pt x="75" y="180"/>
                  </a:lnTo>
                  <a:lnTo>
                    <a:pt x="225" y="180"/>
                  </a:lnTo>
                  <a:lnTo>
                    <a:pt x="228" y="180"/>
                  </a:lnTo>
                  <a:lnTo>
                    <a:pt x="233" y="179"/>
                  </a:lnTo>
                  <a:lnTo>
                    <a:pt x="236" y="177"/>
                  </a:lnTo>
                  <a:lnTo>
                    <a:pt x="238" y="174"/>
                  </a:lnTo>
                  <a:lnTo>
                    <a:pt x="324" y="30"/>
                  </a:lnTo>
                  <a:lnTo>
                    <a:pt x="650" y="30"/>
                  </a:lnTo>
                  <a:lnTo>
                    <a:pt x="721" y="173"/>
                  </a:lnTo>
                  <a:lnTo>
                    <a:pt x="723" y="176"/>
                  </a:lnTo>
                  <a:lnTo>
                    <a:pt x="726" y="178"/>
                  </a:lnTo>
                  <a:lnTo>
                    <a:pt x="729" y="180"/>
                  </a:lnTo>
                  <a:lnTo>
                    <a:pt x="734" y="180"/>
                  </a:lnTo>
                  <a:lnTo>
                    <a:pt x="794" y="180"/>
                  </a:lnTo>
                  <a:lnTo>
                    <a:pt x="802" y="181"/>
                  </a:lnTo>
                  <a:lnTo>
                    <a:pt x="811" y="184"/>
                  </a:lnTo>
                  <a:lnTo>
                    <a:pt x="818" y="189"/>
                  </a:lnTo>
                  <a:lnTo>
                    <a:pt x="825" y="194"/>
                  </a:lnTo>
                  <a:lnTo>
                    <a:pt x="830" y="200"/>
                  </a:lnTo>
                  <a:lnTo>
                    <a:pt x="834" y="209"/>
                  </a:lnTo>
                  <a:lnTo>
                    <a:pt x="838" y="217"/>
                  </a:lnTo>
                  <a:lnTo>
                    <a:pt x="839" y="225"/>
                  </a:lnTo>
                  <a:lnTo>
                    <a:pt x="839" y="360"/>
                  </a:lnTo>
                  <a:lnTo>
                    <a:pt x="793" y="360"/>
                  </a:lnTo>
                  <a:lnTo>
                    <a:pt x="790" y="350"/>
                  </a:lnTo>
                  <a:lnTo>
                    <a:pt x="788" y="342"/>
                  </a:lnTo>
                  <a:lnTo>
                    <a:pt x="785" y="333"/>
                  </a:lnTo>
                  <a:lnTo>
                    <a:pt x="781" y="325"/>
                  </a:lnTo>
                  <a:lnTo>
                    <a:pt x="775" y="317"/>
                  </a:lnTo>
                  <a:lnTo>
                    <a:pt x="770" y="310"/>
                  </a:lnTo>
                  <a:lnTo>
                    <a:pt x="765" y="303"/>
                  </a:lnTo>
                  <a:lnTo>
                    <a:pt x="757" y="297"/>
                  </a:lnTo>
                  <a:lnTo>
                    <a:pt x="751" y="290"/>
                  </a:lnTo>
                  <a:lnTo>
                    <a:pt x="743" y="285"/>
                  </a:lnTo>
                  <a:lnTo>
                    <a:pt x="735" y="281"/>
                  </a:lnTo>
                  <a:lnTo>
                    <a:pt x="726" y="278"/>
                  </a:lnTo>
                  <a:lnTo>
                    <a:pt x="718" y="274"/>
                  </a:lnTo>
                  <a:lnTo>
                    <a:pt x="708" y="272"/>
                  </a:lnTo>
                  <a:lnTo>
                    <a:pt x="698" y="270"/>
                  </a:lnTo>
                  <a:lnTo>
                    <a:pt x="689" y="270"/>
                  </a:lnTo>
                  <a:lnTo>
                    <a:pt x="679" y="270"/>
                  </a:lnTo>
                  <a:lnTo>
                    <a:pt x="669" y="272"/>
                  </a:lnTo>
                  <a:lnTo>
                    <a:pt x="661" y="274"/>
                  </a:lnTo>
                  <a:lnTo>
                    <a:pt x="651" y="278"/>
                  </a:lnTo>
                  <a:lnTo>
                    <a:pt x="643" y="281"/>
                  </a:lnTo>
                  <a:lnTo>
                    <a:pt x="635" y="285"/>
                  </a:lnTo>
                  <a:lnTo>
                    <a:pt x="628" y="290"/>
                  </a:lnTo>
                  <a:lnTo>
                    <a:pt x="620" y="297"/>
                  </a:lnTo>
                  <a:lnTo>
                    <a:pt x="614" y="303"/>
                  </a:lnTo>
                  <a:lnTo>
                    <a:pt x="607" y="310"/>
                  </a:lnTo>
                  <a:lnTo>
                    <a:pt x="602" y="317"/>
                  </a:lnTo>
                  <a:lnTo>
                    <a:pt x="598" y="325"/>
                  </a:lnTo>
                  <a:lnTo>
                    <a:pt x="593" y="333"/>
                  </a:lnTo>
                  <a:lnTo>
                    <a:pt x="590" y="342"/>
                  </a:lnTo>
                  <a:lnTo>
                    <a:pt x="587" y="350"/>
                  </a:lnTo>
                  <a:lnTo>
                    <a:pt x="585" y="360"/>
                  </a:lnTo>
                  <a:lnTo>
                    <a:pt x="269" y="360"/>
                  </a:lnTo>
                  <a:lnTo>
                    <a:pt x="267" y="350"/>
                  </a:lnTo>
                  <a:lnTo>
                    <a:pt x="265" y="342"/>
                  </a:lnTo>
                  <a:lnTo>
                    <a:pt x="260" y="333"/>
                  </a:lnTo>
                  <a:lnTo>
                    <a:pt x="257" y="325"/>
                  </a:lnTo>
                  <a:lnTo>
                    <a:pt x="252" y="317"/>
                  </a:lnTo>
                  <a:lnTo>
                    <a:pt x="247" y="310"/>
                  </a:lnTo>
                  <a:lnTo>
                    <a:pt x="240" y="303"/>
                  </a:lnTo>
                  <a:lnTo>
                    <a:pt x="234" y="297"/>
                  </a:lnTo>
                  <a:lnTo>
                    <a:pt x="226" y="290"/>
                  </a:lnTo>
                  <a:lnTo>
                    <a:pt x="219" y="285"/>
                  </a:lnTo>
                  <a:lnTo>
                    <a:pt x="211" y="281"/>
                  </a:lnTo>
                  <a:lnTo>
                    <a:pt x="203" y="278"/>
                  </a:lnTo>
                  <a:lnTo>
                    <a:pt x="193" y="274"/>
                  </a:lnTo>
                  <a:lnTo>
                    <a:pt x="184" y="272"/>
                  </a:lnTo>
                  <a:lnTo>
                    <a:pt x="175" y="270"/>
                  </a:lnTo>
                  <a:lnTo>
                    <a:pt x="165" y="270"/>
                  </a:lnTo>
                  <a:lnTo>
                    <a:pt x="156" y="270"/>
                  </a:lnTo>
                  <a:lnTo>
                    <a:pt x="146" y="272"/>
                  </a:lnTo>
                  <a:lnTo>
                    <a:pt x="136" y="274"/>
                  </a:lnTo>
                  <a:lnTo>
                    <a:pt x="128" y="278"/>
                  </a:lnTo>
                  <a:lnTo>
                    <a:pt x="119" y="281"/>
                  </a:lnTo>
                  <a:lnTo>
                    <a:pt x="111" y="285"/>
                  </a:lnTo>
                  <a:lnTo>
                    <a:pt x="103" y="290"/>
                  </a:lnTo>
                  <a:lnTo>
                    <a:pt x="97" y="297"/>
                  </a:lnTo>
                  <a:lnTo>
                    <a:pt x="89" y="303"/>
                  </a:lnTo>
                  <a:lnTo>
                    <a:pt x="84" y="310"/>
                  </a:lnTo>
                  <a:lnTo>
                    <a:pt x="78" y="317"/>
                  </a:lnTo>
                  <a:lnTo>
                    <a:pt x="73" y="325"/>
                  </a:lnTo>
                  <a:lnTo>
                    <a:pt x="69" y="333"/>
                  </a:lnTo>
                  <a:lnTo>
                    <a:pt x="66" y="342"/>
                  </a:lnTo>
                  <a:lnTo>
                    <a:pt x="63" y="350"/>
                  </a:lnTo>
                  <a:lnTo>
                    <a:pt x="61" y="360"/>
                  </a:lnTo>
                  <a:lnTo>
                    <a:pt x="30" y="360"/>
                  </a:lnTo>
                  <a:lnTo>
                    <a:pt x="30" y="225"/>
                  </a:lnTo>
                  <a:close/>
                  <a:moveTo>
                    <a:pt x="884" y="360"/>
                  </a:moveTo>
                  <a:lnTo>
                    <a:pt x="869" y="360"/>
                  </a:lnTo>
                  <a:lnTo>
                    <a:pt x="869" y="225"/>
                  </a:lnTo>
                  <a:lnTo>
                    <a:pt x="869" y="218"/>
                  </a:lnTo>
                  <a:lnTo>
                    <a:pt x="866" y="211"/>
                  </a:lnTo>
                  <a:lnTo>
                    <a:pt x="865" y="204"/>
                  </a:lnTo>
                  <a:lnTo>
                    <a:pt x="862" y="197"/>
                  </a:lnTo>
                  <a:lnTo>
                    <a:pt x="859" y="191"/>
                  </a:lnTo>
                  <a:lnTo>
                    <a:pt x="856" y="184"/>
                  </a:lnTo>
                  <a:lnTo>
                    <a:pt x="851" y="178"/>
                  </a:lnTo>
                  <a:lnTo>
                    <a:pt x="846" y="173"/>
                  </a:lnTo>
                  <a:lnTo>
                    <a:pt x="841" y="168"/>
                  </a:lnTo>
                  <a:lnTo>
                    <a:pt x="835" y="164"/>
                  </a:lnTo>
                  <a:lnTo>
                    <a:pt x="829" y="160"/>
                  </a:lnTo>
                  <a:lnTo>
                    <a:pt x="823" y="157"/>
                  </a:lnTo>
                  <a:lnTo>
                    <a:pt x="815" y="153"/>
                  </a:lnTo>
                  <a:lnTo>
                    <a:pt x="809" y="152"/>
                  </a:lnTo>
                  <a:lnTo>
                    <a:pt x="801" y="150"/>
                  </a:lnTo>
                  <a:lnTo>
                    <a:pt x="794" y="150"/>
                  </a:lnTo>
                  <a:lnTo>
                    <a:pt x="743" y="150"/>
                  </a:lnTo>
                  <a:lnTo>
                    <a:pt x="673" y="10"/>
                  </a:lnTo>
                  <a:lnTo>
                    <a:pt x="669" y="7"/>
                  </a:lnTo>
                  <a:lnTo>
                    <a:pt x="667" y="4"/>
                  </a:lnTo>
                  <a:lnTo>
                    <a:pt x="663" y="1"/>
                  </a:lnTo>
                  <a:lnTo>
                    <a:pt x="659" y="0"/>
                  </a:lnTo>
                  <a:lnTo>
                    <a:pt x="315" y="0"/>
                  </a:lnTo>
                  <a:lnTo>
                    <a:pt x="311" y="1"/>
                  </a:lnTo>
                  <a:lnTo>
                    <a:pt x="308" y="2"/>
                  </a:lnTo>
                  <a:lnTo>
                    <a:pt x="304" y="5"/>
                  </a:lnTo>
                  <a:lnTo>
                    <a:pt x="302" y="8"/>
                  </a:lnTo>
                  <a:lnTo>
                    <a:pt x="217" y="150"/>
                  </a:lnTo>
                  <a:lnTo>
                    <a:pt x="75" y="150"/>
                  </a:lnTo>
                  <a:lnTo>
                    <a:pt x="68" y="150"/>
                  </a:lnTo>
                  <a:lnTo>
                    <a:pt x="60" y="152"/>
                  </a:lnTo>
                  <a:lnTo>
                    <a:pt x="54" y="153"/>
                  </a:lnTo>
                  <a:lnTo>
                    <a:pt x="46" y="157"/>
                  </a:lnTo>
                  <a:lnTo>
                    <a:pt x="40" y="160"/>
                  </a:lnTo>
                  <a:lnTo>
                    <a:pt x="35" y="164"/>
                  </a:lnTo>
                  <a:lnTo>
                    <a:pt x="28" y="168"/>
                  </a:lnTo>
                  <a:lnTo>
                    <a:pt x="23" y="173"/>
                  </a:lnTo>
                  <a:lnTo>
                    <a:pt x="18" y="178"/>
                  </a:lnTo>
                  <a:lnTo>
                    <a:pt x="13" y="184"/>
                  </a:lnTo>
                  <a:lnTo>
                    <a:pt x="10" y="191"/>
                  </a:lnTo>
                  <a:lnTo>
                    <a:pt x="7" y="197"/>
                  </a:lnTo>
                  <a:lnTo>
                    <a:pt x="4" y="204"/>
                  </a:lnTo>
                  <a:lnTo>
                    <a:pt x="2" y="211"/>
                  </a:lnTo>
                  <a:lnTo>
                    <a:pt x="0" y="218"/>
                  </a:lnTo>
                  <a:lnTo>
                    <a:pt x="0" y="225"/>
                  </a:lnTo>
                  <a:lnTo>
                    <a:pt x="0" y="375"/>
                  </a:lnTo>
                  <a:lnTo>
                    <a:pt x="0" y="378"/>
                  </a:lnTo>
                  <a:lnTo>
                    <a:pt x="1" y="380"/>
                  </a:lnTo>
                  <a:lnTo>
                    <a:pt x="2" y="384"/>
                  </a:lnTo>
                  <a:lnTo>
                    <a:pt x="5" y="386"/>
                  </a:lnTo>
                  <a:lnTo>
                    <a:pt x="7" y="388"/>
                  </a:lnTo>
                  <a:lnTo>
                    <a:pt x="10" y="389"/>
                  </a:lnTo>
                  <a:lnTo>
                    <a:pt x="12" y="389"/>
                  </a:lnTo>
                  <a:lnTo>
                    <a:pt x="15" y="390"/>
                  </a:lnTo>
                  <a:lnTo>
                    <a:pt x="61" y="390"/>
                  </a:lnTo>
                  <a:lnTo>
                    <a:pt x="63" y="400"/>
                  </a:lnTo>
                  <a:lnTo>
                    <a:pt x="66" y="408"/>
                  </a:lnTo>
                  <a:lnTo>
                    <a:pt x="69" y="417"/>
                  </a:lnTo>
                  <a:lnTo>
                    <a:pt x="73" y="425"/>
                  </a:lnTo>
                  <a:lnTo>
                    <a:pt x="78" y="433"/>
                  </a:lnTo>
                  <a:lnTo>
                    <a:pt x="84" y="440"/>
                  </a:lnTo>
                  <a:lnTo>
                    <a:pt x="89" y="448"/>
                  </a:lnTo>
                  <a:lnTo>
                    <a:pt x="97" y="454"/>
                  </a:lnTo>
                  <a:lnTo>
                    <a:pt x="103" y="460"/>
                  </a:lnTo>
                  <a:lnTo>
                    <a:pt x="111" y="465"/>
                  </a:lnTo>
                  <a:lnTo>
                    <a:pt x="119" y="469"/>
                  </a:lnTo>
                  <a:lnTo>
                    <a:pt x="128" y="472"/>
                  </a:lnTo>
                  <a:lnTo>
                    <a:pt x="136" y="476"/>
                  </a:lnTo>
                  <a:lnTo>
                    <a:pt x="146" y="478"/>
                  </a:lnTo>
                  <a:lnTo>
                    <a:pt x="156" y="479"/>
                  </a:lnTo>
                  <a:lnTo>
                    <a:pt x="165" y="480"/>
                  </a:lnTo>
                  <a:lnTo>
                    <a:pt x="175" y="479"/>
                  </a:lnTo>
                  <a:lnTo>
                    <a:pt x="184" y="478"/>
                  </a:lnTo>
                  <a:lnTo>
                    <a:pt x="193" y="476"/>
                  </a:lnTo>
                  <a:lnTo>
                    <a:pt x="203" y="472"/>
                  </a:lnTo>
                  <a:lnTo>
                    <a:pt x="211" y="469"/>
                  </a:lnTo>
                  <a:lnTo>
                    <a:pt x="219" y="465"/>
                  </a:lnTo>
                  <a:lnTo>
                    <a:pt x="226" y="460"/>
                  </a:lnTo>
                  <a:lnTo>
                    <a:pt x="234" y="454"/>
                  </a:lnTo>
                  <a:lnTo>
                    <a:pt x="240" y="448"/>
                  </a:lnTo>
                  <a:lnTo>
                    <a:pt x="247" y="440"/>
                  </a:lnTo>
                  <a:lnTo>
                    <a:pt x="252" y="433"/>
                  </a:lnTo>
                  <a:lnTo>
                    <a:pt x="257" y="425"/>
                  </a:lnTo>
                  <a:lnTo>
                    <a:pt x="260" y="417"/>
                  </a:lnTo>
                  <a:lnTo>
                    <a:pt x="265" y="408"/>
                  </a:lnTo>
                  <a:lnTo>
                    <a:pt x="267" y="400"/>
                  </a:lnTo>
                  <a:lnTo>
                    <a:pt x="269" y="390"/>
                  </a:lnTo>
                  <a:lnTo>
                    <a:pt x="585" y="390"/>
                  </a:lnTo>
                  <a:lnTo>
                    <a:pt x="587" y="400"/>
                  </a:lnTo>
                  <a:lnTo>
                    <a:pt x="590" y="408"/>
                  </a:lnTo>
                  <a:lnTo>
                    <a:pt x="593" y="417"/>
                  </a:lnTo>
                  <a:lnTo>
                    <a:pt x="598" y="425"/>
                  </a:lnTo>
                  <a:lnTo>
                    <a:pt x="602" y="433"/>
                  </a:lnTo>
                  <a:lnTo>
                    <a:pt x="607" y="440"/>
                  </a:lnTo>
                  <a:lnTo>
                    <a:pt x="614" y="448"/>
                  </a:lnTo>
                  <a:lnTo>
                    <a:pt x="620" y="454"/>
                  </a:lnTo>
                  <a:lnTo>
                    <a:pt x="628" y="460"/>
                  </a:lnTo>
                  <a:lnTo>
                    <a:pt x="635" y="465"/>
                  </a:lnTo>
                  <a:lnTo>
                    <a:pt x="643" y="469"/>
                  </a:lnTo>
                  <a:lnTo>
                    <a:pt x="651" y="472"/>
                  </a:lnTo>
                  <a:lnTo>
                    <a:pt x="661" y="476"/>
                  </a:lnTo>
                  <a:lnTo>
                    <a:pt x="669" y="478"/>
                  </a:lnTo>
                  <a:lnTo>
                    <a:pt x="679" y="479"/>
                  </a:lnTo>
                  <a:lnTo>
                    <a:pt x="689" y="480"/>
                  </a:lnTo>
                  <a:lnTo>
                    <a:pt x="698" y="479"/>
                  </a:lnTo>
                  <a:lnTo>
                    <a:pt x="708" y="478"/>
                  </a:lnTo>
                  <a:lnTo>
                    <a:pt x="718" y="476"/>
                  </a:lnTo>
                  <a:lnTo>
                    <a:pt x="726" y="472"/>
                  </a:lnTo>
                  <a:lnTo>
                    <a:pt x="735" y="469"/>
                  </a:lnTo>
                  <a:lnTo>
                    <a:pt x="743" y="465"/>
                  </a:lnTo>
                  <a:lnTo>
                    <a:pt x="751" y="460"/>
                  </a:lnTo>
                  <a:lnTo>
                    <a:pt x="757" y="454"/>
                  </a:lnTo>
                  <a:lnTo>
                    <a:pt x="765" y="448"/>
                  </a:lnTo>
                  <a:lnTo>
                    <a:pt x="770" y="440"/>
                  </a:lnTo>
                  <a:lnTo>
                    <a:pt x="775" y="433"/>
                  </a:lnTo>
                  <a:lnTo>
                    <a:pt x="781" y="425"/>
                  </a:lnTo>
                  <a:lnTo>
                    <a:pt x="785" y="417"/>
                  </a:lnTo>
                  <a:lnTo>
                    <a:pt x="788" y="408"/>
                  </a:lnTo>
                  <a:lnTo>
                    <a:pt x="790" y="400"/>
                  </a:lnTo>
                  <a:lnTo>
                    <a:pt x="793" y="390"/>
                  </a:lnTo>
                  <a:lnTo>
                    <a:pt x="884" y="390"/>
                  </a:lnTo>
                  <a:lnTo>
                    <a:pt x="887" y="389"/>
                  </a:lnTo>
                  <a:lnTo>
                    <a:pt x="889" y="389"/>
                  </a:lnTo>
                  <a:lnTo>
                    <a:pt x="892" y="388"/>
                  </a:lnTo>
                  <a:lnTo>
                    <a:pt x="894" y="386"/>
                  </a:lnTo>
                  <a:lnTo>
                    <a:pt x="896" y="384"/>
                  </a:lnTo>
                  <a:lnTo>
                    <a:pt x="897" y="380"/>
                  </a:lnTo>
                  <a:lnTo>
                    <a:pt x="899" y="378"/>
                  </a:lnTo>
                  <a:lnTo>
                    <a:pt x="899" y="375"/>
                  </a:lnTo>
                  <a:lnTo>
                    <a:pt x="899" y="372"/>
                  </a:lnTo>
                  <a:lnTo>
                    <a:pt x="897" y="370"/>
                  </a:lnTo>
                  <a:lnTo>
                    <a:pt x="896" y="366"/>
                  </a:lnTo>
                  <a:lnTo>
                    <a:pt x="894" y="364"/>
                  </a:lnTo>
                  <a:lnTo>
                    <a:pt x="892" y="362"/>
                  </a:lnTo>
                  <a:lnTo>
                    <a:pt x="889" y="361"/>
                  </a:lnTo>
                  <a:lnTo>
                    <a:pt x="887" y="360"/>
                  </a:lnTo>
                  <a:lnTo>
                    <a:pt x="88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5" name="Freeform 123">
              <a:extLst>
                <a:ext uri="{FF2B5EF4-FFF2-40B4-BE49-F238E27FC236}">
                  <a16:creationId xmlns:a16="http://schemas.microsoft.com/office/drawing/2014/main" id="{B21D0C70-8A71-495E-9520-D4AFCEE1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863" y="2917825"/>
              <a:ext cx="38100" cy="38100"/>
            </a:xfrm>
            <a:custGeom>
              <a:avLst/>
              <a:gdLst>
                <a:gd name="T0" fmla="*/ 8 w 120"/>
                <a:gd name="T1" fmla="*/ 119 h 120"/>
                <a:gd name="T2" fmla="*/ 12 w 120"/>
                <a:gd name="T3" fmla="*/ 120 h 120"/>
                <a:gd name="T4" fmla="*/ 15 w 120"/>
                <a:gd name="T5" fmla="*/ 120 h 120"/>
                <a:gd name="T6" fmla="*/ 18 w 120"/>
                <a:gd name="T7" fmla="*/ 120 h 120"/>
                <a:gd name="T8" fmla="*/ 23 w 120"/>
                <a:gd name="T9" fmla="*/ 118 h 120"/>
                <a:gd name="T10" fmla="*/ 26 w 120"/>
                <a:gd name="T11" fmla="*/ 116 h 120"/>
                <a:gd name="T12" fmla="*/ 28 w 120"/>
                <a:gd name="T13" fmla="*/ 113 h 120"/>
                <a:gd name="T14" fmla="*/ 69 w 120"/>
                <a:gd name="T15" fmla="*/ 30 h 120"/>
                <a:gd name="T16" fmla="*/ 105 w 120"/>
                <a:gd name="T17" fmla="*/ 30 h 120"/>
                <a:gd name="T18" fmla="*/ 107 w 120"/>
                <a:gd name="T19" fmla="*/ 30 h 120"/>
                <a:gd name="T20" fmla="*/ 110 w 120"/>
                <a:gd name="T21" fmla="*/ 29 h 120"/>
                <a:gd name="T22" fmla="*/ 112 w 120"/>
                <a:gd name="T23" fmla="*/ 28 h 120"/>
                <a:gd name="T24" fmla="*/ 115 w 120"/>
                <a:gd name="T25" fmla="*/ 26 h 120"/>
                <a:gd name="T26" fmla="*/ 117 w 120"/>
                <a:gd name="T27" fmla="*/ 24 h 120"/>
                <a:gd name="T28" fmla="*/ 118 w 120"/>
                <a:gd name="T29" fmla="*/ 22 h 120"/>
                <a:gd name="T30" fmla="*/ 119 w 120"/>
                <a:gd name="T31" fmla="*/ 18 h 120"/>
                <a:gd name="T32" fmla="*/ 120 w 120"/>
                <a:gd name="T33" fmla="*/ 15 h 120"/>
                <a:gd name="T34" fmla="*/ 119 w 120"/>
                <a:gd name="T35" fmla="*/ 13 h 120"/>
                <a:gd name="T36" fmla="*/ 118 w 120"/>
                <a:gd name="T37" fmla="*/ 10 h 120"/>
                <a:gd name="T38" fmla="*/ 117 w 120"/>
                <a:gd name="T39" fmla="*/ 8 h 120"/>
                <a:gd name="T40" fmla="*/ 115 w 120"/>
                <a:gd name="T41" fmla="*/ 6 h 120"/>
                <a:gd name="T42" fmla="*/ 112 w 120"/>
                <a:gd name="T43" fmla="*/ 3 h 120"/>
                <a:gd name="T44" fmla="*/ 110 w 120"/>
                <a:gd name="T45" fmla="*/ 1 h 120"/>
                <a:gd name="T46" fmla="*/ 107 w 120"/>
                <a:gd name="T47" fmla="*/ 0 h 120"/>
                <a:gd name="T48" fmla="*/ 105 w 120"/>
                <a:gd name="T49" fmla="*/ 0 h 120"/>
                <a:gd name="T50" fmla="*/ 60 w 120"/>
                <a:gd name="T51" fmla="*/ 0 h 120"/>
                <a:gd name="T52" fmla="*/ 56 w 120"/>
                <a:gd name="T53" fmla="*/ 1 h 120"/>
                <a:gd name="T54" fmla="*/ 51 w 120"/>
                <a:gd name="T55" fmla="*/ 3 h 120"/>
                <a:gd name="T56" fmla="*/ 48 w 120"/>
                <a:gd name="T57" fmla="*/ 6 h 120"/>
                <a:gd name="T58" fmla="*/ 46 w 120"/>
                <a:gd name="T59" fmla="*/ 10 h 120"/>
                <a:gd name="T60" fmla="*/ 1 w 120"/>
                <a:gd name="T61" fmla="*/ 99 h 120"/>
                <a:gd name="T62" fmla="*/ 0 w 120"/>
                <a:gd name="T63" fmla="*/ 102 h 120"/>
                <a:gd name="T64" fmla="*/ 0 w 120"/>
                <a:gd name="T65" fmla="*/ 105 h 120"/>
                <a:gd name="T66" fmla="*/ 0 w 120"/>
                <a:gd name="T67" fmla="*/ 108 h 120"/>
                <a:gd name="T68" fmla="*/ 0 w 120"/>
                <a:gd name="T69" fmla="*/ 111 h 120"/>
                <a:gd name="T70" fmla="*/ 2 w 120"/>
                <a:gd name="T71" fmla="*/ 113 h 120"/>
                <a:gd name="T72" fmla="*/ 3 w 120"/>
                <a:gd name="T73" fmla="*/ 116 h 120"/>
                <a:gd name="T74" fmla="*/ 5 w 120"/>
                <a:gd name="T75" fmla="*/ 117 h 120"/>
                <a:gd name="T76" fmla="*/ 8 w 120"/>
                <a:gd name="T77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120">
                  <a:moveTo>
                    <a:pt x="8" y="119"/>
                  </a:moveTo>
                  <a:lnTo>
                    <a:pt x="12" y="120"/>
                  </a:lnTo>
                  <a:lnTo>
                    <a:pt x="15" y="120"/>
                  </a:lnTo>
                  <a:lnTo>
                    <a:pt x="18" y="120"/>
                  </a:lnTo>
                  <a:lnTo>
                    <a:pt x="23" y="118"/>
                  </a:lnTo>
                  <a:lnTo>
                    <a:pt x="26" y="116"/>
                  </a:lnTo>
                  <a:lnTo>
                    <a:pt x="28" y="113"/>
                  </a:lnTo>
                  <a:lnTo>
                    <a:pt x="69" y="30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10" y="29"/>
                  </a:lnTo>
                  <a:lnTo>
                    <a:pt x="112" y="28"/>
                  </a:lnTo>
                  <a:lnTo>
                    <a:pt x="115" y="26"/>
                  </a:lnTo>
                  <a:lnTo>
                    <a:pt x="117" y="24"/>
                  </a:lnTo>
                  <a:lnTo>
                    <a:pt x="118" y="22"/>
                  </a:lnTo>
                  <a:lnTo>
                    <a:pt x="119" y="18"/>
                  </a:lnTo>
                  <a:lnTo>
                    <a:pt x="120" y="15"/>
                  </a:lnTo>
                  <a:lnTo>
                    <a:pt x="119" y="13"/>
                  </a:lnTo>
                  <a:lnTo>
                    <a:pt x="118" y="10"/>
                  </a:lnTo>
                  <a:lnTo>
                    <a:pt x="117" y="8"/>
                  </a:lnTo>
                  <a:lnTo>
                    <a:pt x="115" y="6"/>
                  </a:lnTo>
                  <a:lnTo>
                    <a:pt x="112" y="3"/>
                  </a:lnTo>
                  <a:lnTo>
                    <a:pt x="110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60" y="0"/>
                  </a:lnTo>
                  <a:lnTo>
                    <a:pt x="56" y="1"/>
                  </a:lnTo>
                  <a:lnTo>
                    <a:pt x="51" y="3"/>
                  </a:lnTo>
                  <a:lnTo>
                    <a:pt x="48" y="6"/>
                  </a:lnTo>
                  <a:lnTo>
                    <a:pt x="46" y="1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3" y="116"/>
                  </a:lnTo>
                  <a:lnTo>
                    <a:pt x="5" y="117"/>
                  </a:lnTo>
                  <a:lnTo>
                    <a:pt x="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78209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0939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GERMANY</a:t>
            </a:r>
          </a:p>
        </p:txBody>
      </p:sp>
      <p:sp>
        <p:nvSpPr>
          <p:cNvPr id="9" name="Rounded Rectangle 100">
            <a:extLst>
              <a:ext uri="{FF2B5EF4-FFF2-40B4-BE49-F238E27FC236}">
                <a16:creationId xmlns:a16="http://schemas.microsoft.com/office/drawing/2014/main" id="{32740D0C-DEB7-4E0E-BBBA-FC09DDD5F8B8}"/>
              </a:ext>
            </a:extLst>
          </p:cNvPr>
          <p:cNvSpPr/>
          <p:nvPr/>
        </p:nvSpPr>
        <p:spPr>
          <a:xfrm>
            <a:off x="572284" y="1526067"/>
            <a:ext cx="3146341" cy="4110662"/>
          </a:xfrm>
          <a:prstGeom prst="roundRect">
            <a:avLst>
              <a:gd name="adj" fmla="val 9947"/>
            </a:avLst>
          </a:prstGeom>
          <a:pattFill prst="ltDn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E8108D51-6ECC-4FDE-BD13-61CDE571491C}"/>
              </a:ext>
            </a:extLst>
          </p:cNvPr>
          <p:cNvSpPr>
            <a:spLocks/>
          </p:cNvSpPr>
          <p:nvPr/>
        </p:nvSpPr>
        <p:spPr bwMode="auto">
          <a:xfrm>
            <a:off x="5734591" y="1371599"/>
            <a:ext cx="1482807" cy="164757"/>
          </a:xfrm>
          <a:custGeom>
            <a:avLst/>
            <a:gdLst>
              <a:gd name="T0" fmla="*/ 1035 w 1035"/>
              <a:gd name="T1" fmla="*/ 115 h 115"/>
              <a:gd name="T2" fmla="*/ 0 w 1035"/>
              <a:gd name="T3" fmla="*/ 115 h 115"/>
              <a:gd name="T4" fmla="*/ 95 w 1035"/>
              <a:gd name="T5" fmla="*/ 0 h 115"/>
              <a:gd name="T6" fmla="*/ 943 w 1035"/>
              <a:gd name="T7" fmla="*/ 0 h 115"/>
              <a:gd name="T8" fmla="*/ 1035 w 1035"/>
              <a:gd name="T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5" h="115">
                <a:moveTo>
                  <a:pt x="1035" y="115"/>
                </a:moveTo>
                <a:lnTo>
                  <a:pt x="0" y="115"/>
                </a:lnTo>
                <a:lnTo>
                  <a:pt x="95" y="0"/>
                </a:lnTo>
                <a:lnTo>
                  <a:pt x="943" y="0"/>
                </a:lnTo>
                <a:lnTo>
                  <a:pt x="1035" y="115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F2E180DB-23EE-4DE9-ACAE-75F3913041DA}"/>
              </a:ext>
            </a:extLst>
          </p:cNvPr>
          <p:cNvSpPr>
            <a:spLocks/>
          </p:cNvSpPr>
          <p:nvPr/>
        </p:nvSpPr>
        <p:spPr bwMode="auto">
          <a:xfrm>
            <a:off x="5410936" y="1526067"/>
            <a:ext cx="6208780" cy="1137534"/>
          </a:xfrm>
          <a:custGeom>
            <a:avLst/>
            <a:gdLst>
              <a:gd name="T0" fmla="*/ 1250 w 1250"/>
              <a:gd name="T1" fmla="*/ 303 h 336"/>
              <a:gd name="T2" fmla="*/ 1217 w 1250"/>
              <a:gd name="T3" fmla="*/ 336 h 336"/>
              <a:gd name="T4" fmla="*/ 33 w 1250"/>
              <a:gd name="T5" fmla="*/ 336 h 336"/>
              <a:gd name="T6" fmla="*/ 0 w 1250"/>
              <a:gd name="T7" fmla="*/ 303 h 336"/>
              <a:gd name="T8" fmla="*/ 0 w 1250"/>
              <a:gd name="T9" fmla="*/ 33 h 336"/>
              <a:gd name="T10" fmla="*/ 33 w 1250"/>
              <a:gd name="T11" fmla="*/ 0 h 336"/>
              <a:gd name="T12" fmla="*/ 1217 w 1250"/>
              <a:gd name="T13" fmla="*/ 0 h 336"/>
              <a:gd name="T14" fmla="*/ 1250 w 1250"/>
              <a:gd name="T15" fmla="*/ 33 h 336"/>
              <a:gd name="T16" fmla="*/ 1250 w 1250"/>
              <a:gd name="T17" fmla="*/ 30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50" h="336">
                <a:moveTo>
                  <a:pt x="1250" y="303"/>
                </a:moveTo>
                <a:cubicBezTo>
                  <a:pt x="1250" y="321"/>
                  <a:pt x="1235" y="336"/>
                  <a:pt x="1217" y="336"/>
                </a:cubicBezTo>
                <a:cubicBezTo>
                  <a:pt x="33" y="336"/>
                  <a:pt x="33" y="336"/>
                  <a:pt x="33" y="336"/>
                </a:cubicBezTo>
                <a:cubicBezTo>
                  <a:pt x="14" y="336"/>
                  <a:pt x="0" y="321"/>
                  <a:pt x="0" y="30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4"/>
                  <a:pt x="14" y="0"/>
                  <a:pt x="33" y="0"/>
                </a:cubicBezTo>
                <a:cubicBezTo>
                  <a:pt x="1217" y="0"/>
                  <a:pt x="1217" y="0"/>
                  <a:pt x="1217" y="0"/>
                </a:cubicBezTo>
                <a:cubicBezTo>
                  <a:pt x="1235" y="0"/>
                  <a:pt x="1250" y="14"/>
                  <a:pt x="1250" y="33"/>
                </a:cubicBezTo>
                <a:lnTo>
                  <a:pt x="1250" y="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E499CA2B-49AA-452D-A677-58BEF56E5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9781" y="1371599"/>
            <a:ext cx="1213946" cy="113753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31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C3AFC7F-D0E5-4477-BE89-150E5E256FB8}"/>
              </a:ext>
            </a:extLst>
          </p:cNvPr>
          <p:cNvSpPr txBox="1"/>
          <p:nvPr/>
        </p:nvSpPr>
        <p:spPr>
          <a:xfrm>
            <a:off x="7217395" y="2006019"/>
            <a:ext cx="4398718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7DFD890-8106-4B21-80E6-CF0FE85D1069}"/>
              </a:ext>
            </a:extLst>
          </p:cNvPr>
          <p:cNvSpPr txBox="1"/>
          <p:nvPr/>
        </p:nvSpPr>
        <p:spPr>
          <a:xfrm>
            <a:off x="7217395" y="1752763"/>
            <a:ext cx="4398718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در اینجا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eeform 8">
            <a:extLst>
              <a:ext uri="{FF2B5EF4-FFF2-40B4-BE49-F238E27FC236}">
                <a16:creationId xmlns:a16="http://schemas.microsoft.com/office/drawing/2014/main" id="{3D64F99C-AB16-4AB1-A741-1E576A609017}"/>
              </a:ext>
            </a:extLst>
          </p:cNvPr>
          <p:cNvSpPr>
            <a:spLocks/>
          </p:cNvSpPr>
          <p:nvPr/>
        </p:nvSpPr>
        <p:spPr bwMode="auto">
          <a:xfrm>
            <a:off x="5734591" y="2935399"/>
            <a:ext cx="1482807" cy="164757"/>
          </a:xfrm>
          <a:custGeom>
            <a:avLst/>
            <a:gdLst>
              <a:gd name="T0" fmla="*/ 1035 w 1035"/>
              <a:gd name="T1" fmla="*/ 115 h 115"/>
              <a:gd name="T2" fmla="*/ 0 w 1035"/>
              <a:gd name="T3" fmla="*/ 115 h 115"/>
              <a:gd name="T4" fmla="*/ 95 w 1035"/>
              <a:gd name="T5" fmla="*/ 0 h 115"/>
              <a:gd name="T6" fmla="*/ 943 w 1035"/>
              <a:gd name="T7" fmla="*/ 0 h 115"/>
              <a:gd name="T8" fmla="*/ 1035 w 1035"/>
              <a:gd name="T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5" h="115">
                <a:moveTo>
                  <a:pt x="1035" y="115"/>
                </a:moveTo>
                <a:lnTo>
                  <a:pt x="0" y="115"/>
                </a:lnTo>
                <a:lnTo>
                  <a:pt x="95" y="0"/>
                </a:lnTo>
                <a:lnTo>
                  <a:pt x="943" y="0"/>
                </a:lnTo>
                <a:lnTo>
                  <a:pt x="1035" y="11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6">
            <a:extLst>
              <a:ext uri="{FF2B5EF4-FFF2-40B4-BE49-F238E27FC236}">
                <a16:creationId xmlns:a16="http://schemas.microsoft.com/office/drawing/2014/main" id="{5E41ECFC-A13F-4253-83A7-EEB56A953125}"/>
              </a:ext>
            </a:extLst>
          </p:cNvPr>
          <p:cNvSpPr>
            <a:spLocks/>
          </p:cNvSpPr>
          <p:nvPr/>
        </p:nvSpPr>
        <p:spPr bwMode="auto">
          <a:xfrm>
            <a:off x="5410936" y="3089867"/>
            <a:ext cx="6208780" cy="1137534"/>
          </a:xfrm>
          <a:custGeom>
            <a:avLst/>
            <a:gdLst>
              <a:gd name="T0" fmla="*/ 1250 w 1250"/>
              <a:gd name="T1" fmla="*/ 303 h 336"/>
              <a:gd name="T2" fmla="*/ 1217 w 1250"/>
              <a:gd name="T3" fmla="*/ 336 h 336"/>
              <a:gd name="T4" fmla="*/ 33 w 1250"/>
              <a:gd name="T5" fmla="*/ 336 h 336"/>
              <a:gd name="T6" fmla="*/ 0 w 1250"/>
              <a:gd name="T7" fmla="*/ 303 h 336"/>
              <a:gd name="T8" fmla="*/ 0 w 1250"/>
              <a:gd name="T9" fmla="*/ 33 h 336"/>
              <a:gd name="T10" fmla="*/ 33 w 1250"/>
              <a:gd name="T11" fmla="*/ 0 h 336"/>
              <a:gd name="T12" fmla="*/ 1217 w 1250"/>
              <a:gd name="T13" fmla="*/ 0 h 336"/>
              <a:gd name="T14" fmla="*/ 1250 w 1250"/>
              <a:gd name="T15" fmla="*/ 33 h 336"/>
              <a:gd name="T16" fmla="*/ 1250 w 1250"/>
              <a:gd name="T17" fmla="*/ 30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50" h="336">
                <a:moveTo>
                  <a:pt x="1250" y="303"/>
                </a:moveTo>
                <a:cubicBezTo>
                  <a:pt x="1250" y="321"/>
                  <a:pt x="1235" y="336"/>
                  <a:pt x="1217" y="336"/>
                </a:cubicBezTo>
                <a:cubicBezTo>
                  <a:pt x="33" y="336"/>
                  <a:pt x="33" y="336"/>
                  <a:pt x="33" y="336"/>
                </a:cubicBezTo>
                <a:cubicBezTo>
                  <a:pt x="14" y="336"/>
                  <a:pt x="0" y="321"/>
                  <a:pt x="0" y="30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4"/>
                  <a:pt x="14" y="0"/>
                  <a:pt x="33" y="0"/>
                </a:cubicBezTo>
                <a:cubicBezTo>
                  <a:pt x="1217" y="0"/>
                  <a:pt x="1217" y="0"/>
                  <a:pt x="1217" y="0"/>
                </a:cubicBezTo>
                <a:cubicBezTo>
                  <a:pt x="1235" y="0"/>
                  <a:pt x="1250" y="14"/>
                  <a:pt x="1250" y="33"/>
                </a:cubicBezTo>
                <a:lnTo>
                  <a:pt x="1250" y="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740A39EF-1553-41C7-8946-3D53149D1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9781" y="2935399"/>
            <a:ext cx="1213946" cy="1137534"/>
          </a:xfrm>
          <a:prstGeom prst="rect">
            <a:avLst/>
          </a:pr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049ABF23-DF42-48E3-9216-ED17249CF60A}"/>
              </a:ext>
            </a:extLst>
          </p:cNvPr>
          <p:cNvSpPr>
            <a:spLocks/>
          </p:cNvSpPr>
          <p:nvPr/>
        </p:nvSpPr>
        <p:spPr bwMode="auto">
          <a:xfrm>
            <a:off x="5734591" y="4499200"/>
            <a:ext cx="1482807" cy="164757"/>
          </a:xfrm>
          <a:custGeom>
            <a:avLst/>
            <a:gdLst>
              <a:gd name="T0" fmla="*/ 1035 w 1035"/>
              <a:gd name="T1" fmla="*/ 115 h 115"/>
              <a:gd name="T2" fmla="*/ 0 w 1035"/>
              <a:gd name="T3" fmla="*/ 115 h 115"/>
              <a:gd name="T4" fmla="*/ 95 w 1035"/>
              <a:gd name="T5" fmla="*/ 0 h 115"/>
              <a:gd name="T6" fmla="*/ 943 w 1035"/>
              <a:gd name="T7" fmla="*/ 0 h 115"/>
              <a:gd name="T8" fmla="*/ 1035 w 1035"/>
              <a:gd name="T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5" h="115">
                <a:moveTo>
                  <a:pt x="1035" y="115"/>
                </a:moveTo>
                <a:lnTo>
                  <a:pt x="0" y="115"/>
                </a:lnTo>
                <a:lnTo>
                  <a:pt x="95" y="0"/>
                </a:lnTo>
                <a:lnTo>
                  <a:pt x="943" y="0"/>
                </a:lnTo>
                <a:lnTo>
                  <a:pt x="1035" y="115"/>
                </a:lnTo>
                <a:close/>
              </a:path>
            </a:pathLst>
          </a:custGeom>
          <a:solidFill>
            <a:srgbClr val="DAB205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429F4C94-AF65-48EF-BD09-C3EFBA27E7E0}"/>
              </a:ext>
            </a:extLst>
          </p:cNvPr>
          <p:cNvSpPr>
            <a:spLocks/>
          </p:cNvSpPr>
          <p:nvPr/>
        </p:nvSpPr>
        <p:spPr bwMode="auto">
          <a:xfrm>
            <a:off x="5410936" y="4653667"/>
            <a:ext cx="6208780" cy="1137534"/>
          </a:xfrm>
          <a:custGeom>
            <a:avLst/>
            <a:gdLst>
              <a:gd name="T0" fmla="*/ 1250 w 1250"/>
              <a:gd name="T1" fmla="*/ 303 h 336"/>
              <a:gd name="T2" fmla="*/ 1217 w 1250"/>
              <a:gd name="T3" fmla="*/ 336 h 336"/>
              <a:gd name="T4" fmla="*/ 33 w 1250"/>
              <a:gd name="T5" fmla="*/ 336 h 336"/>
              <a:gd name="T6" fmla="*/ 0 w 1250"/>
              <a:gd name="T7" fmla="*/ 303 h 336"/>
              <a:gd name="T8" fmla="*/ 0 w 1250"/>
              <a:gd name="T9" fmla="*/ 33 h 336"/>
              <a:gd name="T10" fmla="*/ 33 w 1250"/>
              <a:gd name="T11" fmla="*/ 0 h 336"/>
              <a:gd name="T12" fmla="*/ 1217 w 1250"/>
              <a:gd name="T13" fmla="*/ 0 h 336"/>
              <a:gd name="T14" fmla="*/ 1250 w 1250"/>
              <a:gd name="T15" fmla="*/ 33 h 336"/>
              <a:gd name="T16" fmla="*/ 1250 w 1250"/>
              <a:gd name="T17" fmla="*/ 30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50" h="336">
                <a:moveTo>
                  <a:pt x="1250" y="303"/>
                </a:moveTo>
                <a:cubicBezTo>
                  <a:pt x="1250" y="321"/>
                  <a:pt x="1235" y="336"/>
                  <a:pt x="1217" y="336"/>
                </a:cubicBezTo>
                <a:cubicBezTo>
                  <a:pt x="33" y="336"/>
                  <a:pt x="33" y="336"/>
                  <a:pt x="33" y="336"/>
                </a:cubicBezTo>
                <a:cubicBezTo>
                  <a:pt x="14" y="336"/>
                  <a:pt x="0" y="321"/>
                  <a:pt x="0" y="30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4"/>
                  <a:pt x="14" y="0"/>
                  <a:pt x="33" y="0"/>
                </a:cubicBezTo>
                <a:cubicBezTo>
                  <a:pt x="1217" y="0"/>
                  <a:pt x="1217" y="0"/>
                  <a:pt x="1217" y="0"/>
                </a:cubicBezTo>
                <a:cubicBezTo>
                  <a:pt x="1235" y="0"/>
                  <a:pt x="1250" y="14"/>
                  <a:pt x="1250" y="33"/>
                </a:cubicBezTo>
                <a:lnTo>
                  <a:pt x="1250" y="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BB74C3D8-0F85-4180-A1C7-E2979E2BB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9781" y="4499200"/>
            <a:ext cx="1213946" cy="1137534"/>
          </a:xfrm>
          <a:prstGeom prst="rect">
            <a:avLst/>
          </a:prstGeom>
          <a:solidFill>
            <a:srgbClr val="FFC000"/>
          </a:solidFill>
          <a:ln w="31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8A5ACFC-FFD6-4297-9FE1-5B25F14A27D3}"/>
              </a:ext>
            </a:extLst>
          </p:cNvPr>
          <p:cNvSpPr/>
          <p:nvPr/>
        </p:nvSpPr>
        <p:spPr>
          <a:xfrm>
            <a:off x="5317664" y="1996553"/>
            <a:ext cx="196557" cy="19655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prstClr val="white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AFE4C88E-29CC-4176-9FD9-55DA675994B0}"/>
              </a:ext>
            </a:extLst>
          </p:cNvPr>
          <p:cNvSpPr/>
          <p:nvPr/>
        </p:nvSpPr>
        <p:spPr>
          <a:xfrm>
            <a:off x="5317664" y="3560353"/>
            <a:ext cx="196557" cy="19655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prstClr val="white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FC9F0E6-3E3F-4A83-B11F-3F56D91A317D}"/>
              </a:ext>
            </a:extLst>
          </p:cNvPr>
          <p:cNvGrpSpPr/>
          <p:nvPr/>
        </p:nvGrpSpPr>
        <p:grpSpPr>
          <a:xfrm>
            <a:off x="3718625" y="2084121"/>
            <a:ext cx="1672791" cy="3138312"/>
            <a:chOff x="3718625" y="2084121"/>
            <a:chExt cx="1672791" cy="3138312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0CAA37BD-24E4-4BDB-BDD5-EC837F8EF0F4}"/>
                </a:ext>
              </a:extLst>
            </p:cNvPr>
            <p:cNvCxnSpPr/>
            <p:nvPr/>
          </p:nvCxnSpPr>
          <p:spPr>
            <a:xfrm>
              <a:off x="4555021" y="2094832"/>
              <a:ext cx="836395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ED75760A-0D5F-41F5-A043-C6ACDD389A0A}"/>
                </a:ext>
              </a:extLst>
            </p:cNvPr>
            <p:cNvCxnSpPr/>
            <p:nvPr/>
          </p:nvCxnSpPr>
          <p:spPr>
            <a:xfrm>
              <a:off x="4555020" y="2084121"/>
              <a:ext cx="0" cy="3138312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3DC22448-F15B-4077-A38E-FF354D2E393B}"/>
                </a:ext>
              </a:extLst>
            </p:cNvPr>
            <p:cNvCxnSpPr/>
            <p:nvPr/>
          </p:nvCxnSpPr>
          <p:spPr>
            <a:xfrm>
              <a:off x="3718625" y="3658632"/>
              <a:ext cx="167279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6B3538E-5165-427F-9B60-68A71B78764F}"/>
                </a:ext>
              </a:extLst>
            </p:cNvPr>
            <p:cNvCxnSpPr/>
            <p:nvPr/>
          </p:nvCxnSpPr>
          <p:spPr>
            <a:xfrm>
              <a:off x="4555021" y="5222432"/>
              <a:ext cx="836395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D47ACD4E-04EF-4F5A-8F7D-BAEEED50593C}"/>
              </a:ext>
            </a:extLst>
          </p:cNvPr>
          <p:cNvSpPr/>
          <p:nvPr/>
        </p:nvSpPr>
        <p:spPr>
          <a:xfrm>
            <a:off x="5317664" y="5124153"/>
            <a:ext cx="196557" cy="1965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prstClr val="white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A83F727-F81B-466C-BDB6-A3E61A9A703E}"/>
              </a:ext>
            </a:extLst>
          </p:cNvPr>
          <p:cNvSpPr/>
          <p:nvPr/>
        </p:nvSpPr>
        <p:spPr>
          <a:xfrm>
            <a:off x="3616743" y="3560353"/>
            <a:ext cx="196557" cy="19655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prstClr val="white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CB9F1D6-F5A8-4E33-94AA-684698A9394B}"/>
              </a:ext>
            </a:extLst>
          </p:cNvPr>
          <p:cNvSpPr txBox="1"/>
          <p:nvPr/>
        </p:nvSpPr>
        <p:spPr>
          <a:xfrm>
            <a:off x="7217395" y="3569819"/>
            <a:ext cx="4398718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4EE9DF0-9D8C-4A3F-B5C4-B6F6A0BF5AB7}"/>
              </a:ext>
            </a:extLst>
          </p:cNvPr>
          <p:cNvSpPr txBox="1"/>
          <p:nvPr/>
        </p:nvSpPr>
        <p:spPr>
          <a:xfrm>
            <a:off x="7217395" y="3316563"/>
            <a:ext cx="4398718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b="1" dirty="0">
                <a:solidFill>
                  <a:schemeClr val="accent1">
                    <a:lumMod val="75000"/>
                  </a:schemeClr>
                </a:solidFill>
                <a:cs typeface="B Nazanin" panose="00000700000000000000" pitchFamily="2" charset="-78"/>
              </a:rPr>
              <a:t>عنوان در اینجا</a:t>
            </a:r>
            <a:endParaRPr lang="en-US" sz="1400" b="1" dirty="0">
              <a:solidFill>
                <a:schemeClr val="accent1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F246CEC-CA39-4262-87DC-0C6AB9235FBB}"/>
              </a:ext>
            </a:extLst>
          </p:cNvPr>
          <p:cNvSpPr txBox="1"/>
          <p:nvPr/>
        </p:nvSpPr>
        <p:spPr>
          <a:xfrm>
            <a:off x="7217395" y="5133619"/>
            <a:ext cx="4398718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7855533-903E-48B6-9CA0-69566078C2BB}"/>
              </a:ext>
            </a:extLst>
          </p:cNvPr>
          <p:cNvSpPr txBox="1"/>
          <p:nvPr/>
        </p:nvSpPr>
        <p:spPr>
          <a:xfrm>
            <a:off x="7217395" y="4880363"/>
            <a:ext cx="4398718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sz="1400" b="1" dirty="0">
                <a:solidFill>
                  <a:srgbClr val="FFC000"/>
                </a:solidFill>
                <a:cs typeface="B Nazanin" panose="00000700000000000000" pitchFamily="2" charset="-78"/>
              </a:rPr>
              <a:t>عنوان در اینجا</a:t>
            </a:r>
            <a:endParaRPr lang="en-US" sz="1400" b="1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110642-5B19-4D70-8C6C-F59EF2FB2C74}"/>
              </a:ext>
            </a:extLst>
          </p:cNvPr>
          <p:cNvGrpSpPr/>
          <p:nvPr/>
        </p:nvGrpSpPr>
        <p:grpSpPr>
          <a:xfrm>
            <a:off x="1494792" y="2013142"/>
            <a:ext cx="1301327" cy="1301328"/>
            <a:chOff x="1391297" y="1182907"/>
            <a:chExt cx="984885" cy="984885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7EB402B-9F2F-4C8F-A2E9-D910ACB3C937}"/>
                </a:ext>
              </a:extLst>
            </p:cNvPr>
            <p:cNvSpPr/>
            <p:nvPr/>
          </p:nvSpPr>
          <p:spPr>
            <a:xfrm>
              <a:off x="1391297" y="1182907"/>
              <a:ext cx="984885" cy="9848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prstClr val="white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BD7EEF7-D428-4B4A-9A72-7CDC1BB8673C}"/>
                </a:ext>
              </a:extLst>
            </p:cNvPr>
            <p:cNvSpPr/>
            <p:nvPr/>
          </p:nvSpPr>
          <p:spPr>
            <a:xfrm>
              <a:off x="1436064" y="1227674"/>
              <a:ext cx="895351" cy="8953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prstClr val="white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30E171CB-A27D-4D61-B115-0D83678F6676}"/>
              </a:ext>
            </a:extLst>
          </p:cNvPr>
          <p:cNvSpPr txBox="1"/>
          <p:nvPr/>
        </p:nvSpPr>
        <p:spPr>
          <a:xfrm>
            <a:off x="915461" y="3540156"/>
            <a:ext cx="2459990" cy="276999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fa-IR" b="1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rPr>
              <a:t>عنوان در اینجا</a:t>
            </a:r>
            <a:endParaRPr lang="en-US" b="1" dirty="0">
              <a:solidFill>
                <a:schemeClr val="accent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F6D3A62-094C-43F3-9D59-77C2DC751127}"/>
              </a:ext>
            </a:extLst>
          </p:cNvPr>
          <p:cNvSpPr txBox="1"/>
          <p:nvPr/>
        </p:nvSpPr>
        <p:spPr>
          <a:xfrm>
            <a:off x="1026388" y="3856992"/>
            <a:ext cx="2238134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sz="1400" dirty="0">
                <a:solidFill>
                  <a:prstClr val="black">
                    <a:lumMod val="75000"/>
                    <a:lumOff val="25000"/>
                  </a:prst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prstClr val="black">
                  <a:lumMod val="75000"/>
                  <a:lumOff val="25000"/>
                </a:prstClr>
              </a:solidFill>
              <a:cs typeface="B Nazanin" panose="00000700000000000000" pitchFamily="2" charset="-78"/>
            </a:endParaRPr>
          </a:p>
        </p:txBody>
      </p:sp>
      <p:sp>
        <p:nvSpPr>
          <p:cNvPr id="49" name="Freeform 2972">
            <a:extLst>
              <a:ext uri="{FF2B5EF4-FFF2-40B4-BE49-F238E27FC236}">
                <a16:creationId xmlns:a16="http://schemas.microsoft.com/office/drawing/2014/main" id="{33BCF2DC-7003-47F1-A71E-DB7B72BEE63D}"/>
              </a:ext>
            </a:extLst>
          </p:cNvPr>
          <p:cNvSpPr>
            <a:spLocks noEditPoints="1"/>
          </p:cNvSpPr>
          <p:nvPr/>
        </p:nvSpPr>
        <p:spPr bwMode="auto">
          <a:xfrm>
            <a:off x="1937434" y="2468568"/>
            <a:ext cx="416043" cy="390476"/>
          </a:xfrm>
          <a:custGeom>
            <a:avLst/>
            <a:gdLst>
              <a:gd name="T0" fmla="*/ 373 w 719"/>
              <a:gd name="T1" fmla="*/ 471 h 671"/>
              <a:gd name="T2" fmla="*/ 314 w 719"/>
              <a:gd name="T3" fmla="*/ 424 h 671"/>
              <a:gd name="T4" fmla="*/ 241 w 719"/>
              <a:gd name="T5" fmla="*/ 344 h 671"/>
              <a:gd name="T6" fmla="*/ 206 w 719"/>
              <a:gd name="T7" fmla="*/ 281 h 671"/>
              <a:gd name="T8" fmla="*/ 204 w 719"/>
              <a:gd name="T9" fmla="*/ 244 h 671"/>
              <a:gd name="T10" fmla="*/ 215 w 719"/>
              <a:gd name="T11" fmla="*/ 206 h 671"/>
              <a:gd name="T12" fmla="*/ 237 w 719"/>
              <a:gd name="T13" fmla="*/ 177 h 671"/>
              <a:gd name="T14" fmla="*/ 267 w 719"/>
              <a:gd name="T15" fmla="*/ 161 h 671"/>
              <a:gd name="T16" fmla="*/ 303 w 719"/>
              <a:gd name="T17" fmla="*/ 158 h 671"/>
              <a:gd name="T18" fmla="*/ 348 w 719"/>
              <a:gd name="T19" fmla="*/ 182 h 671"/>
              <a:gd name="T20" fmla="*/ 372 w 719"/>
              <a:gd name="T21" fmla="*/ 215 h 671"/>
              <a:gd name="T22" fmla="*/ 387 w 719"/>
              <a:gd name="T23" fmla="*/ 200 h 671"/>
              <a:gd name="T24" fmla="*/ 424 w 719"/>
              <a:gd name="T25" fmla="*/ 166 h 671"/>
              <a:gd name="T26" fmla="*/ 467 w 719"/>
              <a:gd name="T27" fmla="*/ 158 h 671"/>
              <a:gd name="T28" fmla="*/ 499 w 719"/>
              <a:gd name="T29" fmla="*/ 168 h 671"/>
              <a:gd name="T30" fmla="*/ 525 w 719"/>
              <a:gd name="T31" fmla="*/ 191 h 671"/>
              <a:gd name="T32" fmla="*/ 543 w 719"/>
              <a:gd name="T33" fmla="*/ 224 h 671"/>
              <a:gd name="T34" fmla="*/ 546 w 719"/>
              <a:gd name="T35" fmla="*/ 264 h 671"/>
              <a:gd name="T36" fmla="*/ 532 w 719"/>
              <a:gd name="T37" fmla="*/ 308 h 671"/>
              <a:gd name="T38" fmla="*/ 481 w 719"/>
              <a:gd name="T39" fmla="*/ 378 h 671"/>
              <a:gd name="T40" fmla="*/ 388 w 719"/>
              <a:gd name="T41" fmla="*/ 463 h 671"/>
              <a:gd name="T42" fmla="*/ 342 w 719"/>
              <a:gd name="T43" fmla="*/ 0 h 671"/>
              <a:gd name="T44" fmla="*/ 270 w 719"/>
              <a:gd name="T45" fmla="*/ 10 h 671"/>
              <a:gd name="T46" fmla="*/ 204 w 719"/>
              <a:gd name="T47" fmla="*/ 30 h 671"/>
              <a:gd name="T48" fmla="*/ 144 w 719"/>
              <a:gd name="T49" fmla="*/ 60 h 671"/>
              <a:gd name="T50" fmla="*/ 94 w 719"/>
              <a:gd name="T51" fmla="*/ 98 h 671"/>
              <a:gd name="T52" fmla="*/ 53 w 719"/>
              <a:gd name="T53" fmla="*/ 143 h 671"/>
              <a:gd name="T54" fmla="*/ 22 w 719"/>
              <a:gd name="T55" fmla="*/ 194 h 671"/>
              <a:gd name="T56" fmla="*/ 5 w 719"/>
              <a:gd name="T57" fmla="*/ 251 h 671"/>
              <a:gd name="T58" fmla="*/ 0 w 719"/>
              <a:gd name="T59" fmla="*/ 311 h 671"/>
              <a:gd name="T60" fmla="*/ 11 w 719"/>
              <a:gd name="T61" fmla="*/ 367 h 671"/>
              <a:gd name="T62" fmla="*/ 34 w 719"/>
              <a:gd name="T63" fmla="*/ 420 h 671"/>
              <a:gd name="T64" fmla="*/ 68 w 719"/>
              <a:gd name="T65" fmla="*/ 469 h 671"/>
              <a:gd name="T66" fmla="*/ 25 w 719"/>
              <a:gd name="T67" fmla="*/ 653 h 671"/>
              <a:gd name="T68" fmla="*/ 28 w 719"/>
              <a:gd name="T69" fmla="*/ 667 h 671"/>
              <a:gd name="T70" fmla="*/ 42 w 719"/>
              <a:gd name="T71" fmla="*/ 670 h 671"/>
              <a:gd name="T72" fmla="*/ 329 w 719"/>
              <a:gd name="T73" fmla="*/ 590 h 671"/>
              <a:gd name="T74" fmla="*/ 414 w 719"/>
              <a:gd name="T75" fmla="*/ 588 h 671"/>
              <a:gd name="T76" fmla="*/ 483 w 719"/>
              <a:gd name="T77" fmla="*/ 574 h 671"/>
              <a:gd name="T78" fmla="*/ 546 w 719"/>
              <a:gd name="T79" fmla="*/ 549 h 671"/>
              <a:gd name="T80" fmla="*/ 601 w 719"/>
              <a:gd name="T81" fmla="*/ 514 h 671"/>
              <a:gd name="T82" fmla="*/ 648 w 719"/>
              <a:gd name="T83" fmla="*/ 472 h 671"/>
              <a:gd name="T84" fmla="*/ 683 w 719"/>
              <a:gd name="T85" fmla="*/ 424 h 671"/>
              <a:gd name="T86" fmla="*/ 708 w 719"/>
              <a:gd name="T87" fmla="*/ 369 h 671"/>
              <a:gd name="T88" fmla="*/ 719 w 719"/>
              <a:gd name="T89" fmla="*/ 311 h 671"/>
              <a:gd name="T90" fmla="*/ 715 w 719"/>
              <a:gd name="T91" fmla="*/ 251 h 671"/>
              <a:gd name="T92" fmla="*/ 698 w 719"/>
              <a:gd name="T93" fmla="*/ 194 h 671"/>
              <a:gd name="T94" fmla="*/ 667 w 719"/>
              <a:gd name="T95" fmla="*/ 143 h 671"/>
              <a:gd name="T96" fmla="*/ 626 w 719"/>
              <a:gd name="T97" fmla="*/ 98 h 671"/>
              <a:gd name="T98" fmla="*/ 575 w 719"/>
              <a:gd name="T99" fmla="*/ 60 h 671"/>
              <a:gd name="T100" fmla="*/ 516 w 719"/>
              <a:gd name="T101" fmla="*/ 30 h 671"/>
              <a:gd name="T102" fmla="*/ 450 w 719"/>
              <a:gd name="T103" fmla="*/ 10 h 671"/>
              <a:gd name="T104" fmla="*/ 379 w 719"/>
              <a:gd name="T105" fmla="*/ 1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19" h="671">
                <a:moveTo>
                  <a:pt x="379" y="470"/>
                </a:moveTo>
                <a:lnTo>
                  <a:pt x="376" y="471"/>
                </a:lnTo>
                <a:lnTo>
                  <a:pt x="375" y="471"/>
                </a:lnTo>
                <a:lnTo>
                  <a:pt x="373" y="471"/>
                </a:lnTo>
                <a:lnTo>
                  <a:pt x="372" y="470"/>
                </a:lnTo>
                <a:lnTo>
                  <a:pt x="362" y="463"/>
                </a:lnTo>
                <a:lnTo>
                  <a:pt x="342" y="447"/>
                </a:lnTo>
                <a:lnTo>
                  <a:pt x="314" y="424"/>
                </a:lnTo>
                <a:lnTo>
                  <a:pt x="285" y="395"/>
                </a:lnTo>
                <a:lnTo>
                  <a:pt x="269" y="378"/>
                </a:lnTo>
                <a:lnTo>
                  <a:pt x="254" y="362"/>
                </a:lnTo>
                <a:lnTo>
                  <a:pt x="241" y="344"/>
                </a:lnTo>
                <a:lnTo>
                  <a:pt x="228" y="326"/>
                </a:lnTo>
                <a:lnTo>
                  <a:pt x="218" y="308"/>
                </a:lnTo>
                <a:lnTo>
                  <a:pt x="210" y="290"/>
                </a:lnTo>
                <a:lnTo>
                  <a:pt x="206" y="281"/>
                </a:lnTo>
                <a:lnTo>
                  <a:pt x="205" y="273"/>
                </a:lnTo>
                <a:lnTo>
                  <a:pt x="204" y="264"/>
                </a:lnTo>
                <a:lnTo>
                  <a:pt x="203" y="255"/>
                </a:lnTo>
                <a:lnTo>
                  <a:pt x="204" y="244"/>
                </a:lnTo>
                <a:lnTo>
                  <a:pt x="205" y="233"/>
                </a:lnTo>
                <a:lnTo>
                  <a:pt x="207" y="224"/>
                </a:lnTo>
                <a:lnTo>
                  <a:pt x="211" y="214"/>
                </a:lnTo>
                <a:lnTo>
                  <a:pt x="215" y="206"/>
                </a:lnTo>
                <a:lnTo>
                  <a:pt x="219" y="198"/>
                </a:lnTo>
                <a:lnTo>
                  <a:pt x="225" y="191"/>
                </a:lnTo>
                <a:lnTo>
                  <a:pt x="231" y="183"/>
                </a:lnTo>
                <a:lnTo>
                  <a:pt x="237" y="177"/>
                </a:lnTo>
                <a:lnTo>
                  <a:pt x="244" y="173"/>
                </a:lnTo>
                <a:lnTo>
                  <a:pt x="251" y="168"/>
                </a:lnTo>
                <a:lnTo>
                  <a:pt x="259" y="164"/>
                </a:lnTo>
                <a:lnTo>
                  <a:pt x="267" y="161"/>
                </a:lnTo>
                <a:lnTo>
                  <a:pt x="275" y="160"/>
                </a:lnTo>
                <a:lnTo>
                  <a:pt x="282" y="158"/>
                </a:lnTo>
                <a:lnTo>
                  <a:pt x="291" y="157"/>
                </a:lnTo>
                <a:lnTo>
                  <a:pt x="303" y="158"/>
                </a:lnTo>
                <a:lnTo>
                  <a:pt x="314" y="161"/>
                </a:lnTo>
                <a:lnTo>
                  <a:pt x="326" y="166"/>
                </a:lnTo>
                <a:lnTo>
                  <a:pt x="337" y="173"/>
                </a:lnTo>
                <a:lnTo>
                  <a:pt x="348" y="182"/>
                </a:lnTo>
                <a:lnTo>
                  <a:pt x="359" y="193"/>
                </a:lnTo>
                <a:lnTo>
                  <a:pt x="363" y="200"/>
                </a:lnTo>
                <a:lnTo>
                  <a:pt x="367" y="207"/>
                </a:lnTo>
                <a:lnTo>
                  <a:pt x="372" y="215"/>
                </a:lnTo>
                <a:lnTo>
                  <a:pt x="375" y="224"/>
                </a:lnTo>
                <a:lnTo>
                  <a:pt x="379" y="215"/>
                </a:lnTo>
                <a:lnTo>
                  <a:pt x="382" y="207"/>
                </a:lnTo>
                <a:lnTo>
                  <a:pt x="387" y="200"/>
                </a:lnTo>
                <a:lnTo>
                  <a:pt x="392" y="193"/>
                </a:lnTo>
                <a:lnTo>
                  <a:pt x="401" y="182"/>
                </a:lnTo>
                <a:lnTo>
                  <a:pt x="412" y="173"/>
                </a:lnTo>
                <a:lnTo>
                  <a:pt x="424" y="166"/>
                </a:lnTo>
                <a:lnTo>
                  <a:pt x="436" y="161"/>
                </a:lnTo>
                <a:lnTo>
                  <a:pt x="448" y="158"/>
                </a:lnTo>
                <a:lnTo>
                  <a:pt x="458" y="157"/>
                </a:lnTo>
                <a:lnTo>
                  <a:pt x="467" y="158"/>
                </a:lnTo>
                <a:lnTo>
                  <a:pt x="475" y="160"/>
                </a:lnTo>
                <a:lnTo>
                  <a:pt x="483" y="161"/>
                </a:lnTo>
                <a:lnTo>
                  <a:pt x="491" y="164"/>
                </a:lnTo>
                <a:lnTo>
                  <a:pt x="499" y="168"/>
                </a:lnTo>
                <a:lnTo>
                  <a:pt x="506" y="173"/>
                </a:lnTo>
                <a:lnTo>
                  <a:pt x="513" y="177"/>
                </a:lnTo>
                <a:lnTo>
                  <a:pt x="519" y="183"/>
                </a:lnTo>
                <a:lnTo>
                  <a:pt x="525" y="191"/>
                </a:lnTo>
                <a:lnTo>
                  <a:pt x="531" y="198"/>
                </a:lnTo>
                <a:lnTo>
                  <a:pt x="536" y="206"/>
                </a:lnTo>
                <a:lnTo>
                  <a:pt x="539" y="214"/>
                </a:lnTo>
                <a:lnTo>
                  <a:pt x="543" y="224"/>
                </a:lnTo>
                <a:lnTo>
                  <a:pt x="545" y="233"/>
                </a:lnTo>
                <a:lnTo>
                  <a:pt x="546" y="244"/>
                </a:lnTo>
                <a:lnTo>
                  <a:pt x="546" y="255"/>
                </a:lnTo>
                <a:lnTo>
                  <a:pt x="546" y="264"/>
                </a:lnTo>
                <a:lnTo>
                  <a:pt x="545" y="273"/>
                </a:lnTo>
                <a:lnTo>
                  <a:pt x="543" y="281"/>
                </a:lnTo>
                <a:lnTo>
                  <a:pt x="541" y="290"/>
                </a:lnTo>
                <a:lnTo>
                  <a:pt x="532" y="308"/>
                </a:lnTo>
                <a:lnTo>
                  <a:pt x="521" y="326"/>
                </a:lnTo>
                <a:lnTo>
                  <a:pt x="510" y="344"/>
                </a:lnTo>
                <a:lnTo>
                  <a:pt x="495" y="362"/>
                </a:lnTo>
                <a:lnTo>
                  <a:pt x="481" y="378"/>
                </a:lnTo>
                <a:lnTo>
                  <a:pt x="466" y="395"/>
                </a:lnTo>
                <a:lnTo>
                  <a:pt x="435" y="424"/>
                </a:lnTo>
                <a:lnTo>
                  <a:pt x="407" y="447"/>
                </a:lnTo>
                <a:lnTo>
                  <a:pt x="388" y="463"/>
                </a:lnTo>
                <a:lnTo>
                  <a:pt x="379" y="470"/>
                </a:lnTo>
                <a:lnTo>
                  <a:pt x="379" y="470"/>
                </a:lnTo>
                <a:close/>
                <a:moveTo>
                  <a:pt x="360" y="0"/>
                </a:moveTo>
                <a:lnTo>
                  <a:pt x="342" y="0"/>
                </a:lnTo>
                <a:lnTo>
                  <a:pt x="323" y="1"/>
                </a:lnTo>
                <a:lnTo>
                  <a:pt x="305" y="4"/>
                </a:lnTo>
                <a:lnTo>
                  <a:pt x="287" y="6"/>
                </a:lnTo>
                <a:lnTo>
                  <a:pt x="270" y="10"/>
                </a:lnTo>
                <a:lnTo>
                  <a:pt x="253" y="13"/>
                </a:lnTo>
                <a:lnTo>
                  <a:pt x="236" y="18"/>
                </a:lnTo>
                <a:lnTo>
                  <a:pt x="221" y="24"/>
                </a:lnTo>
                <a:lnTo>
                  <a:pt x="204" y="30"/>
                </a:lnTo>
                <a:lnTo>
                  <a:pt x="188" y="36"/>
                </a:lnTo>
                <a:lnTo>
                  <a:pt x="174" y="43"/>
                </a:lnTo>
                <a:lnTo>
                  <a:pt x="159" y="51"/>
                </a:lnTo>
                <a:lnTo>
                  <a:pt x="144" y="60"/>
                </a:lnTo>
                <a:lnTo>
                  <a:pt x="131" y="68"/>
                </a:lnTo>
                <a:lnTo>
                  <a:pt x="118" y="78"/>
                </a:lnTo>
                <a:lnTo>
                  <a:pt x="106" y="87"/>
                </a:lnTo>
                <a:lnTo>
                  <a:pt x="94" y="98"/>
                </a:lnTo>
                <a:lnTo>
                  <a:pt x="83" y="108"/>
                </a:lnTo>
                <a:lnTo>
                  <a:pt x="72" y="119"/>
                </a:lnTo>
                <a:lnTo>
                  <a:pt x="62" y="131"/>
                </a:lnTo>
                <a:lnTo>
                  <a:pt x="53" y="143"/>
                </a:lnTo>
                <a:lnTo>
                  <a:pt x="44" y="155"/>
                </a:lnTo>
                <a:lnTo>
                  <a:pt x="36" y="168"/>
                </a:lnTo>
                <a:lnTo>
                  <a:pt x="29" y="181"/>
                </a:lnTo>
                <a:lnTo>
                  <a:pt x="22" y="194"/>
                </a:lnTo>
                <a:lnTo>
                  <a:pt x="17" y="208"/>
                </a:lnTo>
                <a:lnTo>
                  <a:pt x="12" y="223"/>
                </a:lnTo>
                <a:lnTo>
                  <a:pt x="8" y="237"/>
                </a:lnTo>
                <a:lnTo>
                  <a:pt x="5" y="251"/>
                </a:lnTo>
                <a:lnTo>
                  <a:pt x="3" y="265"/>
                </a:lnTo>
                <a:lnTo>
                  <a:pt x="0" y="281"/>
                </a:lnTo>
                <a:lnTo>
                  <a:pt x="0" y="296"/>
                </a:lnTo>
                <a:lnTo>
                  <a:pt x="0" y="311"/>
                </a:lnTo>
                <a:lnTo>
                  <a:pt x="2" y="325"/>
                </a:lnTo>
                <a:lnTo>
                  <a:pt x="4" y="339"/>
                </a:lnTo>
                <a:lnTo>
                  <a:pt x="8" y="352"/>
                </a:lnTo>
                <a:lnTo>
                  <a:pt x="11" y="367"/>
                </a:lnTo>
                <a:lnTo>
                  <a:pt x="15" y="381"/>
                </a:lnTo>
                <a:lnTo>
                  <a:pt x="21" y="394"/>
                </a:lnTo>
                <a:lnTo>
                  <a:pt x="27" y="407"/>
                </a:lnTo>
                <a:lnTo>
                  <a:pt x="34" y="420"/>
                </a:lnTo>
                <a:lnTo>
                  <a:pt x="41" y="432"/>
                </a:lnTo>
                <a:lnTo>
                  <a:pt x="49" y="445"/>
                </a:lnTo>
                <a:lnTo>
                  <a:pt x="59" y="457"/>
                </a:lnTo>
                <a:lnTo>
                  <a:pt x="68" y="469"/>
                </a:lnTo>
                <a:lnTo>
                  <a:pt x="79" y="480"/>
                </a:lnTo>
                <a:lnTo>
                  <a:pt x="90" y="490"/>
                </a:lnTo>
                <a:lnTo>
                  <a:pt x="102" y="501"/>
                </a:lnTo>
                <a:lnTo>
                  <a:pt x="25" y="653"/>
                </a:lnTo>
                <a:lnTo>
                  <a:pt x="24" y="657"/>
                </a:lnTo>
                <a:lnTo>
                  <a:pt x="24" y="662"/>
                </a:lnTo>
                <a:lnTo>
                  <a:pt x="25" y="665"/>
                </a:lnTo>
                <a:lnTo>
                  <a:pt x="28" y="667"/>
                </a:lnTo>
                <a:lnTo>
                  <a:pt x="31" y="670"/>
                </a:lnTo>
                <a:lnTo>
                  <a:pt x="36" y="671"/>
                </a:lnTo>
                <a:lnTo>
                  <a:pt x="39" y="671"/>
                </a:lnTo>
                <a:lnTo>
                  <a:pt x="42" y="670"/>
                </a:lnTo>
                <a:lnTo>
                  <a:pt x="240" y="574"/>
                </a:lnTo>
                <a:lnTo>
                  <a:pt x="268" y="582"/>
                </a:lnTo>
                <a:lnTo>
                  <a:pt x="299" y="587"/>
                </a:lnTo>
                <a:lnTo>
                  <a:pt x="329" y="590"/>
                </a:lnTo>
                <a:lnTo>
                  <a:pt x="360" y="591"/>
                </a:lnTo>
                <a:lnTo>
                  <a:pt x="379" y="590"/>
                </a:lnTo>
                <a:lnTo>
                  <a:pt x="397" y="590"/>
                </a:lnTo>
                <a:lnTo>
                  <a:pt x="414" y="588"/>
                </a:lnTo>
                <a:lnTo>
                  <a:pt x="432" y="585"/>
                </a:lnTo>
                <a:lnTo>
                  <a:pt x="450" y="582"/>
                </a:lnTo>
                <a:lnTo>
                  <a:pt x="467" y="578"/>
                </a:lnTo>
                <a:lnTo>
                  <a:pt x="483" y="574"/>
                </a:lnTo>
                <a:lnTo>
                  <a:pt x="500" y="568"/>
                </a:lnTo>
                <a:lnTo>
                  <a:pt x="516" y="562"/>
                </a:lnTo>
                <a:lnTo>
                  <a:pt x="531" y="556"/>
                </a:lnTo>
                <a:lnTo>
                  <a:pt x="546" y="549"/>
                </a:lnTo>
                <a:lnTo>
                  <a:pt x="561" y="540"/>
                </a:lnTo>
                <a:lnTo>
                  <a:pt x="575" y="532"/>
                </a:lnTo>
                <a:lnTo>
                  <a:pt x="588" y="524"/>
                </a:lnTo>
                <a:lnTo>
                  <a:pt x="601" y="514"/>
                </a:lnTo>
                <a:lnTo>
                  <a:pt x="614" y="505"/>
                </a:lnTo>
                <a:lnTo>
                  <a:pt x="626" y="494"/>
                </a:lnTo>
                <a:lnTo>
                  <a:pt x="637" y="483"/>
                </a:lnTo>
                <a:lnTo>
                  <a:pt x="648" y="472"/>
                </a:lnTo>
                <a:lnTo>
                  <a:pt x="658" y="461"/>
                </a:lnTo>
                <a:lnTo>
                  <a:pt x="667" y="449"/>
                </a:lnTo>
                <a:lnTo>
                  <a:pt x="676" y="437"/>
                </a:lnTo>
                <a:lnTo>
                  <a:pt x="683" y="424"/>
                </a:lnTo>
                <a:lnTo>
                  <a:pt x="690" y="411"/>
                </a:lnTo>
                <a:lnTo>
                  <a:pt x="698" y="397"/>
                </a:lnTo>
                <a:lnTo>
                  <a:pt x="703" y="383"/>
                </a:lnTo>
                <a:lnTo>
                  <a:pt x="708" y="369"/>
                </a:lnTo>
                <a:lnTo>
                  <a:pt x="712" y="355"/>
                </a:lnTo>
                <a:lnTo>
                  <a:pt x="715" y="340"/>
                </a:lnTo>
                <a:lnTo>
                  <a:pt x="718" y="326"/>
                </a:lnTo>
                <a:lnTo>
                  <a:pt x="719" y="311"/>
                </a:lnTo>
                <a:lnTo>
                  <a:pt x="719" y="296"/>
                </a:lnTo>
                <a:lnTo>
                  <a:pt x="719" y="281"/>
                </a:lnTo>
                <a:lnTo>
                  <a:pt x="718" y="265"/>
                </a:lnTo>
                <a:lnTo>
                  <a:pt x="715" y="251"/>
                </a:lnTo>
                <a:lnTo>
                  <a:pt x="712" y="237"/>
                </a:lnTo>
                <a:lnTo>
                  <a:pt x="708" y="223"/>
                </a:lnTo>
                <a:lnTo>
                  <a:pt x="703" y="208"/>
                </a:lnTo>
                <a:lnTo>
                  <a:pt x="698" y="194"/>
                </a:lnTo>
                <a:lnTo>
                  <a:pt x="690" y="181"/>
                </a:lnTo>
                <a:lnTo>
                  <a:pt x="683" y="168"/>
                </a:lnTo>
                <a:lnTo>
                  <a:pt x="676" y="155"/>
                </a:lnTo>
                <a:lnTo>
                  <a:pt x="667" y="143"/>
                </a:lnTo>
                <a:lnTo>
                  <a:pt x="658" y="131"/>
                </a:lnTo>
                <a:lnTo>
                  <a:pt x="648" y="119"/>
                </a:lnTo>
                <a:lnTo>
                  <a:pt x="637" y="108"/>
                </a:lnTo>
                <a:lnTo>
                  <a:pt x="626" y="98"/>
                </a:lnTo>
                <a:lnTo>
                  <a:pt x="614" y="87"/>
                </a:lnTo>
                <a:lnTo>
                  <a:pt x="601" y="78"/>
                </a:lnTo>
                <a:lnTo>
                  <a:pt x="588" y="68"/>
                </a:lnTo>
                <a:lnTo>
                  <a:pt x="575" y="60"/>
                </a:lnTo>
                <a:lnTo>
                  <a:pt x="561" y="51"/>
                </a:lnTo>
                <a:lnTo>
                  <a:pt x="546" y="43"/>
                </a:lnTo>
                <a:lnTo>
                  <a:pt x="531" y="36"/>
                </a:lnTo>
                <a:lnTo>
                  <a:pt x="516" y="30"/>
                </a:lnTo>
                <a:lnTo>
                  <a:pt x="500" y="24"/>
                </a:lnTo>
                <a:lnTo>
                  <a:pt x="483" y="18"/>
                </a:lnTo>
                <a:lnTo>
                  <a:pt x="467" y="13"/>
                </a:lnTo>
                <a:lnTo>
                  <a:pt x="450" y="10"/>
                </a:lnTo>
                <a:lnTo>
                  <a:pt x="432" y="6"/>
                </a:lnTo>
                <a:lnTo>
                  <a:pt x="414" y="4"/>
                </a:lnTo>
                <a:lnTo>
                  <a:pt x="397" y="1"/>
                </a:lnTo>
                <a:lnTo>
                  <a:pt x="379" y="1"/>
                </a:lnTo>
                <a:lnTo>
                  <a:pt x="360" y="0"/>
                </a:lnTo>
                <a:lnTo>
                  <a:pt x="3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52" name="Graphic 51">
            <a:extLst>
              <a:ext uri="{FF2B5EF4-FFF2-40B4-BE49-F238E27FC236}">
                <a16:creationId xmlns:a16="http://schemas.microsoft.com/office/drawing/2014/main" id="{6DAFDBFB-0DCA-445F-BD43-C5E9D93717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232927" y="1650042"/>
            <a:ext cx="487655" cy="580649"/>
          </a:xfrm>
          <a:prstGeom prst="rect">
            <a:avLst/>
          </a:prstGeom>
        </p:spPr>
      </p:pic>
      <p:pic>
        <p:nvPicPr>
          <p:cNvPr id="53" name="Graphic 52">
            <a:extLst>
              <a:ext uri="{FF2B5EF4-FFF2-40B4-BE49-F238E27FC236}">
                <a16:creationId xmlns:a16="http://schemas.microsoft.com/office/drawing/2014/main" id="{B544F5C5-5ECA-41A0-9FEC-06FA0DEE9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190809" y="3318190"/>
            <a:ext cx="571891" cy="371953"/>
          </a:xfrm>
          <a:prstGeom prst="rect">
            <a:avLst/>
          </a:prstGeom>
        </p:spPr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975A34FC-67D4-4DFF-B253-4110CFB413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232927" y="4784241"/>
            <a:ext cx="487655" cy="567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06127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DC79427D-005B-4499-AF53-68F03D7D36D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C610C791-06A5-4376-846C-F05C21C7B727}"/>
              </a:ext>
            </a:extLst>
          </p:cNvPr>
          <p:cNvSpPr/>
          <p:nvPr/>
        </p:nvSpPr>
        <p:spPr>
          <a:xfrm>
            <a:off x="3225799" y="2025650"/>
            <a:ext cx="5740402" cy="2806700"/>
          </a:xfrm>
          <a:prstGeom prst="rect">
            <a:avLst/>
          </a:prstGeom>
          <a:solidFill>
            <a:schemeClr val="tx2">
              <a:lumMod val="75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9" name="Title 23">
            <a:extLst>
              <a:ext uri="{FF2B5EF4-FFF2-40B4-BE49-F238E27FC236}">
                <a16:creationId xmlns:a16="http://schemas.microsoft.com/office/drawing/2014/main" id="{394612A6-37E1-4923-BB2D-E48948166501}"/>
              </a:ext>
            </a:extLst>
          </p:cNvPr>
          <p:cNvSpPr txBox="1">
            <a:spLocks/>
          </p:cNvSpPr>
          <p:nvPr/>
        </p:nvSpPr>
        <p:spPr>
          <a:xfrm>
            <a:off x="3225800" y="3121221"/>
            <a:ext cx="5740402" cy="61555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1" algn="ctr"/>
            <a:r>
              <a:rPr lang="fa-IR" sz="4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با تشکر از شما دوستان عزیز ...</a:t>
            </a:r>
            <a:endParaRPr lang="en-US" sz="4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8ABE9E6-F6CF-421B-A155-C1875E7BDA8E}"/>
              </a:ext>
            </a:extLst>
          </p:cNvPr>
          <p:cNvSpPr/>
          <p:nvPr/>
        </p:nvSpPr>
        <p:spPr>
          <a:xfrm>
            <a:off x="3381828" y="1861457"/>
            <a:ext cx="5428344" cy="31350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52269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6553200" y="5628"/>
            <a:ext cx="5638800" cy="685056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7064944" y="848715"/>
            <a:ext cx="4513667" cy="1723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</a:t>
            </a:r>
            <a:r>
              <a:rPr kumimoji="0" lang="fa-IR" sz="2800" b="0" i="0" u="none" strike="noStrike" kern="1200" cap="none" spc="0" normalizeH="0" baseline="0" noProof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می باشد.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E58C49-F134-4121-B468-EF7D0468236E}"/>
              </a:ext>
            </a:extLst>
          </p:cNvPr>
          <p:cNvGrpSpPr/>
          <p:nvPr/>
        </p:nvGrpSpPr>
        <p:grpSpPr>
          <a:xfrm>
            <a:off x="6445685" y="3317160"/>
            <a:ext cx="3387225" cy="1347184"/>
            <a:chOff x="-40857" y="4474066"/>
            <a:chExt cx="3387225" cy="1347184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14E8360-63F3-4F18-817E-6FBC4551EF0D}"/>
                </a:ext>
              </a:extLst>
            </p:cNvPr>
            <p:cNvSpPr/>
            <p:nvPr/>
          </p:nvSpPr>
          <p:spPr>
            <a:xfrm>
              <a:off x="-40857" y="4474066"/>
              <a:ext cx="3387225" cy="73866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468DC3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GET 30% 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2F6466A-B394-472F-ADAD-1491A8A5CD0C}"/>
                </a:ext>
              </a:extLst>
            </p:cNvPr>
            <p:cNvSpPr/>
            <p:nvPr/>
          </p:nvSpPr>
          <p:spPr>
            <a:xfrm>
              <a:off x="621207" y="5544251"/>
              <a:ext cx="2725161" cy="2769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468DC3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اولین سفارش خود را لغو کنید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68DC3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417E1F4-A232-49F3-8D75-29D392F4B5CA}"/>
              </a:ext>
            </a:extLst>
          </p:cNvPr>
          <p:cNvGrpSpPr/>
          <p:nvPr/>
        </p:nvGrpSpPr>
        <p:grpSpPr>
          <a:xfrm>
            <a:off x="7074299" y="4800720"/>
            <a:ext cx="2881582" cy="528485"/>
            <a:chOff x="8351167" y="4822388"/>
            <a:chExt cx="2881582" cy="528485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CF0C9FB3-8AB5-4314-8C56-3138A419CB4C}"/>
                </a:ext>
              </a:extLst>
            </p:cNvPr>
            <p:cNvCxnSpPr/>
            <p:nvPr/>
          </p:nvCxnSpPr>
          <p:spPr>
            <a:xfrm>
              <a:off x="8384617" y="4822388"/>
              <a:ext cx="2848132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D5073CE-CF05-4995-AA51-0E605F274878}"/>
                </a:ext>
              </a:extLst>
            </p:cNvPr>
            <p:cNvGrpSpPr/>
            <p:nvPr/>
          </p:nvGrpSpPr>
          <p:grpSpPr>
            <a:xfrm>
              <a:off x="8351167" y="4948131"/>
              <a:ext cx="2415026" cy="276999"/>
              <a:chOff x="8351167" y="4949939"/>
              <a:chExt cx="2415026" cy="276999"/>
            </a:xfrm>
          </p:grpSpPr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50678A90-A15E-4937-8E36-A661B38B3FB5}"/>
                  </a:ext>
                </a:extLst>
              </p:cNvPr>
              <p:cNvSpPr/>
              <p:nvPr/>
            </p:nvSpPr>
            <p:spPr>
              <a:xfrm>
                <a:off x="8351167" y="4949939"/>
                <a:ext cx="721351" cy="276999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rPr>
                  <a:t>کد کوپن: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B77B8046-AA4F-493B-91C4-0288E1C774FB}"/>
                  </a:ext>
                </a:extLst>
              </p:cNvPr>
              <p:cNvSpPr/>
              <p:nvPr/>
            </p:nvSpPr>
            <p:spPr>
              <a:xfrm>
                <a:off x="10006369" y="4949939"/>
                <a:ext cx="759824" cy="276999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rPr>
                  <a:t>الگوها25 </a:t>
                </a:r>
                <a:endPara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42386D1C-5E5D-4F97-B385-3C4D8B710E1A}"/>
                </a:ext>
              </a:extLst>
            </p:cNvPr>
            <p:cNvCxnSpPr>
              <a:cxnSpLocks/>
            </p:cNvCxnSpPr>
            <p:nvPr/>
          </p:nvCxnSpPr>
          <p:spPr>
            <a:xfrm>
              <a:off x="8351167" y="5350873"/>
              <a:ext cx="284813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495298" y="500591"/>
            <a:ext cx="5543552" cy="5949434"/>
            <a:chOff x="371248" y="367458"/>
            <a:chExt cx="5791652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83468" y="2256268"/>
              <a:ext cx="5779430" cy="1621673"/>
              <a:chOff x="392993" y="2284440"/>
              <a:chExt cx="5779430" cy="1621673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392993" y="2284440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3693"/>
              <a:stretch/>
            </p:blipFill>
            <p:spPr>
              <a:xfrm>
                <a:off x="1797650" y="2297936"/>
                <a:ext cx="4374773" cy="160817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779433" cy="1528842"/>
              <a:chOff x="392992" y="527185"/>
              <a:chExt cx="5779433" cy="1528842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1797651" y="527185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806481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4373537" y="4908708"/>
              <a:ext cx="2023333" cy="43088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قالب پاورپوینت</a:t>
              </a:r>
            </a:p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cs typeface="B Nazanin" panose="00000700000000000000" pitchFamily="2" charset="-78"/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566636" y="2270553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883750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4126466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6652009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0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0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2" y="3555141"/>
            <a:ext cx="338393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به اسلایدهای بیشتری نیاز دارید؟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941426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545BCDF-AE9B-4A79-AB96-AD1ECE344488}"/>
              </a:ext>
            </a:extLst>
          </p:cNvPr>
          <p:cNvSpPr/>
          <p:nvPr/>
        </p:nvSpPr>
        <p:spPr>
          <a:xfrm>
            <a:off x="5333228" y="5872775"/>
            <a:ext cx="15255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718201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4743450" y="1012825"/>
            <a:ext cx="6838950" cy="626325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r>
              <a:rPr lang="fa-I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E26E35D-3A8B-4C94-840C-E275BDEE92B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4572000" cy="6858000"/>
          </a:xfrm>
          <a:prstGeom prst="rect">
            <a:avLst/>
          </a:prstGeom>
        </p:spPr>
      </p:pic>
      <p:sp>
        <p:nvSpPr>
          <p:cNvPr id="52" name="Rectangle 51">
            <a:extLst>
              <a:ext uri="{FF2B5EF4-FFF2-40B4-BE49-F238E27FC236}">
                <a16:creationId xmlns:a16="http://schemas.microsoft.com/office/drawing/2014/main" id="{589CC069-C6D7-4CA3-889B-4E44E29F1BFA}"/>
              </a:ext>
            </a:extLst>
          </p:cNvPr>
          <p:cNvSpPr/>
          <p:nvPr/>
        </p:nvSpPr>
        <p:spPr>
          <a:xfrm>
            <a:off x="5237570" y="4109219"/>
            <a:ext cx="6344830" cy="52322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C40B75D5-63B7-4836-808B-9039DDF6D8AD}"/>
              </a:ext>
            </a:extLst>
          </p:cNvPr>
          <p:cNvSpPr/>
          <p:nvPr/>
        </p:nvSpPr>
        <p:spPr>
          <a:xfrm>
            <a:off x="5237570" y="3740035"/>
            <a:ext cx="6344830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0E08C8D-FA1C-45F0-AD7C-A890C373C250}"/>
              </a:ext>
            </a:extLst>
          </p:cNvPr>
          <p:cNvSpPr/>
          <p:nvPr/>
        </p:nvSpPr>
        <p:spPr>
          <a:xfrm>
            <a:off x="5237570" y="2470921"/>
            <a:ext cx="6344830" cy="52322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A6AB709-ABA5-4F6F-85B6-B7704AEFDB40}"/>
              </a:ext>
            </a:extLst>
          </p:cNvPr>
          <p:cNvSpPr/>
          <p:nvPr/>
        </p:nvSpPr>
        <p:spPr>
          <a:xfrm>
            <a:off x="5237570" y="2101737"/>
            <a:ext cx="6344830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2B8DC34-EAA0-4CAD-BD69-AE5450DA54EC}"/>
              </a:ext>
            </a:extLst>
          </p:cNvPr>
          <p:cNvSpPr/>
          <p:nvPr/>
        </p:nvSpPr>
        <p:spPr>
          <a:xfrm>
            <a:off x="5237570" y="5747517"/>
            <a:ext cx="6344830" cy="52322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4B8248BD-E9E1-4F41-A384-956AAA5985D2}"/>
              </a:ext>
            </a:extLst>
          </p:cNvPr>
          <p:cNvSpPr/>
          <p:nvPr/>
        </p:nvSpPr>
        <p:spPr>
          <a:xfrm>
            <a:off x="5237570" y="5378333"/>
            <a:ext cx="6344830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/>
            <a:r>
              <a:rPr lang="fa-I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B8F8D567-642D-44D8-8A88-F15AD407CBE2}"/>
              </a:ext>
            </a:extLst>
          </p:cNvPr>
          <p:cNvSpPr/>
          <p:nvPr/>
        </p:nvSpPr>
        <p:spPr>
          <a:xfrm>
            <a:off x="4076700" y="2047877"/>
            <a:ext cx="1000125" cy="100012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0A2F2FA-977C-421F-AD40-8C9FA3E0B46A}"/>
              </a:ext>
            </a:extLst>
          </p:cNvPr>
          <p:cNvSpPr/>
          <p:nvPr/>
        </p:nvSpPr>
        <p:spPr>
          <a:xfrm>
            <a:off x="4076700" y="3686175"/>
            <a:ext cx="1000125" cy="1000125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0D9D1BC3-EEEE-4975-BE11-55E201E0F3B8}"/>
              </a:ext>
            </a:extLst>
          </p:cNvPr>
          <p:cNvSpPr/>
          <p:nvPr/>
        </p:nvSpPr>
        <p:spPr>
          <a:xfrm>
            <a:off x="4076700" y="5324473"/>
            <a:ext cx="1000125" cy="1000125"/>
          </a:xfrm>
          <a:prstGeom prst="ellipse">
            <a:avLst/>
          </a:prstGeom>
          <a:solidFill>
            <a:srgbClr val="FFC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68D7BED5-0602-479F-976D-848168B1F9E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55101" y="2284008"/>
            <a:ext cx="443322" cy="527862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69504CF7-35D3-4425-B6BA-62FEF239896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16812" y="4017168"/>
            <a:ext cx="519901" cy="338139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9F9B1633-9D48-4BBB-B352-366728F4CD4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55101" y="5566602"/>
            <a:ext cx="443322" cy="515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30910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0939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GERMANY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855D59D-D08E-4A25-9A9B-72B5518315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222" y="1219200"/>
            <a:ext cx="5043556" cy="48006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6502AD7-CB96-4D41-BD9D-E95A1BC92900}"/>
              </a:ext>
            </a:extLst>
          </p:cNvPr>
          <p:cNvSpPr/>
          <p:nvPr/>
        </p:nvSpPr>
        <p:spPr>
          <a:xfrm>
            <a:off x="8315096" y="1219200"/>
            <a:ext cx="3210843" cy="2336800"/>
          </a:xfrm>
          <a:prstGeom prst="rect">
            <a:avLst/>
          </a:prstGeom>
          <a:pattFill prst="ltDnDiag">
            <a:fgClr>
              <a:schemeClr val="bg2">
                <a:lumMod val="9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AC31E31-CCF3-454F-864C-C420BB1984E8}"/>
              </a:ext>
            </a:extLst>
          </p:cNvPr>
          <p:cNvSpPr/>
          <p:nvPr/>
        </p:nvSpPr>
        <p:spPr>
          <a:xfrm>
            <a:off x="8315096" y="3683000"/>
            <a:ext cx="3210843" cy="2336800"/>
          </a:xfrm>
          <a:prstGeom prst="rect">
            <a:avLst/>
          </a:prstGeom>
          <a:pattFill prst="ltDnDiag">
            <a:fgClr>
              <a:schemeClr val="bg2">
                <a:lumMod val="9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0A702D10-2E2E-438B-BD61-8049F9CBD7D5}"/>
              </a:ext>
            </a:extLst>
          </p:cNvPr>
          <p:cNvSpPr/>
          <p:nvPr/>
        </p:nvSpPr>
        <p:spPr>
          <a:xfrm>
            <a:off x="666061" y="1219200"/>
            <a:ext cx="3210843" cy="2336800"/>
          </a:xfrm>
          <a:prstGeom prst="rect">
            <a:avLst/>
          </a:prstGeom>
          <a:pattFill prst="ltDnDiag">
            <a:fgClr>
              <a:schemeClr val="bg2">
                <a:lumMod val="9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E90235C-5789-4092-8450-436AD217EA3B}"/>
              </a:ext>
            </a:extLst>
          </p:cNvPr>
          <p:cNvSpPr/>
          <p:nvPr/>
        </p:nvSpPr>
        <p:spPr>
          <a:xfrm>
            <a:off x="666061" y="3683000"/>
            <a:ext cx="3210843" cy="2336800"/>
          </a:xfrm>
          <a:prstGeom prst="rect">
            <a:avLst/>
          </a:prstGeom>
          <a:pattFill prst="ltDnDiag">
            <a:fgClr>
              <a:schemeClr val="bg2">
                <a:lumMod val="9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F795125-7437-4A8C-AA50-90A5376A37F0}"/>
              </a:ext>
            </a:extLst>
          </p:cNvPr>
          <p:cNvSpPr/>
          <p:nvPr/>
        </p:nvSpPr>
        <p:spPr>
          <a:xfrm>
            <a:off x="3251884" y="2930980"/>
            <a:ext cx="625020" cy="62502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81420E6-6577-4BEE-8B07-DB5B9F4B1610}"/>
              </a:ext>
            </a:extLst>
          </p:cNvPr>
          <p:cNvSpPr/>
          <p:nvPr/>
        </p:nvSpPr>
        <p:spPr>
          <a:xfrm>
            <a:off x="3251884" y="5394780"/>
            <a:ext cx="625020" cy="6250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F7232B2D-CBB6-49C5-A21E-DDB78D4274E5}"/>
              </a:ext>
            </a:extLst>
          </p:cNvPr>
          <p:cNvSpPr/>
          <p:nvPr/>
        </p:nvSpPr>
        <p:spPr>
          <a:xfrm>
            <a:off x="8315096" y="2930980"/>
            <a:ext cx="625020" cy="62502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A9A8A0-F9EA-4534-BC44-A679764D110C}"/>
              </a:ext>
            </a:extLst>
          </p:cNvPr>
          <p:cNvSpPr/>
          <p:nvPr/>
        </p:nvSpPr>
        <p:spPr>
          <a:xfrm>
            <a:off x="8315096" y="5394780"/>
            <a:ext cx="625020" cy="62502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5FCDE78-8698-4372-AC4B-BE6F1AB3EF8E}"/>
              </a:ext>
            </a:extLst>
          </p:cNvPr>
          <p:cNvSpPr/>
          <p:nvPr/>
        </p:nvSpPr>
        <p:spPr>
          <a:xfrm rot="16200000">
            <a:off x="2754770" y="1736436"/>
            <a:ext cx="1619249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49F24ED6-B610-4BDD-AD90-5CBFE9B7BCD8}"/>
              </a:ext>
            </a:extLst>
          </p:cNvPr>
          <p:cNvSpPr/>
          <p:nvPr/>
        </p:nvSpPr>
        <p:spPr>
          <a:xfrm rot="16200000">
            <a:off x="7817981" y="1736436"/>
            <a:ext cx="1619252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091EA68-4EB0-4990-82D9-F9FD7FC504EA}"/>
              </a:ext>
            </a:extLst>
          </p:cNvPr>
          <p:cNvSpPr/>
          <p:nvPr/>
        </p:nvSpPr>
        <p:spPr>
          <a:xfrm rot="16200000">
            <a:off x="2744762" y="4210245"/>
            <a:ext cx="1639266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2ADEA51-0128-46C2-845B-DA83AC7A53E4}"/>
              </a:ext>
            </a:extLst>
          </p:cNvPr>
          <p:cNvSpPr/>
          <p:nvPr/>
        </p:nvSpPr>
        <p:spPr>
          <a:xfrm rot="16200000">
            <a:off x="7744473" y="4269855"/>
            <a:ext cx="1766267" cy="33855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5EF0FBA-243B-4455-B9CC-A893A25AFF54}"/>
              </a:ext>
            </a:extLst>
          </p:cNvPr>
          <p:cNvSpPr/>
          <p:nvPr/>
        </p:nvSpPr>
        <p:spPr>
          <a:xfrm>
            <a:off x="713301" y="1371938"/>
            <a:ext cx="2538583" cy="203132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D55D667-D4D3-4034-8FC0-9E30726A5517}"/>
              </a:ext>
            </a:extLst>
          </p:cNvPr>
          <p:cNvSpPr/>
          <p:nvPr/>
        </p:nvSpPr>
        <p:spPr>
          <a:xfrm>
            <a:off x="713301" y="3835738"/>
            <a:ext cx="2538583" cy="203132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56E9D74-0331-417A-8F58-B4675392DEAC}"/>
              </a:ext>
            </a:extLst>
          </p:cNvPr>
          <p:cNvSpPr/>
          <p:nvPr/>
        </p:nvSpPr>
        <p:spPr>
          <a:xfrm>
            <a:off x="8940116" y="1371938"/>
            <a:ext cx="2538583" cy="203132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2EB160B-D8DE-41B0-B264-DA5EECE2880A}"/>
              </a:ext>
            </a:extLst>
          </p:cNvPr>
          <p:cNvSpPr/>
          <p:nvPr/>
        </p:nvSpPr>
        <p:spPr>
          <a:xfrm>
            <a:off x="8940116" y="3835738"/>
            <a:ext cx="2538583" cy="203132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64" name="Graphic 63">
            <a:extLst>
              <a:ext uri="{FF2B5EF4-FFF2-40B4-BE49-F238E27FC236}">
                <a16:creationId xmlns:a16="http://schemas.microsoft.com/office/drawing/2014/main" id="{08017508-E7C9-48B1-8FAD-DAD18095A8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422401" y="3074419"/>
            <a:ext cx="283986" cy="338142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51A58FB3-E253-4E95-8265-CFCD419599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82486" y="5588979"/>
            <a:ext cx="363816" cy="236622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1EB2BB85-6781-4DEB-87F1-D31355937F0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480107" y="3071855"/>
            <a:ext cx="294998" cy="343270"/>
          </a:xfrm>
          <a:prstGeom prst="rect">
            <a:avLst/>
          </a:prstGeom>
        </p:spPr>
      </p:pic>
      <p:pic>
        <p:nvPicPr>
          <p:cNvPr id="67" name="Graphic 66">
            <a:extLst>
              <a:ext uri="{FF2B5EF4-FFF2-40B4-BE49-F238E27FC236}">
                <a16:creationId xmlns:a16="http://schemas.microsoft.com/office/drawing/2014/main" id="{0E367DB0-E16C-410E-B1FE-D273709835E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428121" y="5514130"/>
            <a:ext cx="398970" cy="386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37548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447FF94-A83A-4BCC-BDD2-6161095A399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B3677BB9-3756-4317-AE31-6DBB1AD099AE}"/>
              </a:ext>
            </a:extLst>
          </p:cNvPr>
          <p:cNvSpPr/>
          <p:nvPr/>
        </p:nvSpPr>
        <p:spPr>
          <a:xfrm>
            <a:off x="5048250" y="914399"/>
            <a:ext cx="7143750" cy="2686929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B9E6556-8182-4DFC-A479-3796BEBA169E}"/>
              </a:ext>
            </a:extLst>
          </p:cNvPr>
          <p:cNvGrpSpPr/>
          <p:nvPr/>
        </p:nvGrpSpPr>
        <p:grpSpPr>
          <a:xfrm>
            <a:off x="0" y="1"/>
            <a:ext cx="123825" cy="6858000"/>
            <a:chOff x="12068175" y="1"/>
            <a:chExt cx="123825" cy="6858000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5A97BDCE-911E-4E63-93F1-3812477D7D5B}"/>
                </a:ext>
              </a:extLst>
            </p:cNvPr>
            <p:cNvSpPr/>
            <p:nvPr/>
          </p:nvSpPr>
          <p:spPr>
            <a:xfrm>
              <a:off x="12068175" y="1"/>
              <a:ext cx="123825" cy="2230916"/>
            </a:xfrm>
            <a:prstGeom prst="rect">
              <a:avLst/>
            </a:prstGeom>
            <a:solidFill>
              <a:srgbClr val="050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E2A415C-1F8F-4E5E-BD79-9A00EE4C92A7}"/>
                </a:ext>
              </a:extLst>
            </p:cNvPr>
            <p:cNvSpPr/>
            <p:nvPr/>
          </p:nvSpPr>
          <p:spPr>
            <a:xfrm>
              <a:off x="12068175" y="2313543"/>
              <a:ext cx="123825" cy="2230916"/>
            </a:xfrm>
            <a:prstGeom prst="rect">
              <a:avLst/>
            </a:prstGeom>
            <a:solidFill>
              <a:srgbClr val="DA0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6B6C0EF-6852-4EE3-A7C7-362E5A9A1415}"/>
                </a:ext>
              </a:extLst>
            </p:cNvPr>
            <p:cNvSpPr/>
            <p:nvPr/>
          </p:nvSpPr>
          <p:spPr>
            <a:xfrm>
              <a:off x="12068175" y="4627085"/>
              <a:ext cx="123825" cy="2230916"/>
            </a:xfrm>
            <a:prstGeom prst="rect">
              <a:avLst/>
            </a:prstGeom>
            <a:solidFill>
              <a:srgbClr val="DAB2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3660AF01-8E40-456A-AB13-B1DC89AD3351}"/>
              </a:ext>
            </a:extLst>
          </p:cNvPr>
          <p:cNvSpPr/>
          <p:nvPr/>
        </p:nvSpPr>
        <p:spPr>
          <a:xfrm>
            <a:off x="6773090" y="1152406"/>
            <a:ext cx="4814481" cy="168122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586682C-A7DF-441E-A6EF-BD6A99254168}"/>
              </a:ext>
            </a:extLst>
          </p:cNvPr>
          <p:cNvSpPr/>
          <p:nvPr/>
        </p:nvSpPr>
        <p:spPr>
          <a:xfrm>
            <a:off x="5048250" y="914400"/>
            <a:ext cx="1478371" cy="268692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0F2C261B-94B0-41AD-8070-E0881AF99F5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92743" y="1887409"/>
            <a:ext cx="765169" cy="7409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54932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365DF74C-4F5D-46B2-B1E3-392C9511EF62}"/>
              </a:ext>
            </a:extLst>
          </p:cNvPr>
          <p:cNvSpPr/>
          <p:nvPr/>
        </p:nvSpPr>
        <p:spPr>
          <a:xfrm rot="900000">
            <a:off x="2861096" y="3199371"/>
            <a:ext cx="840258" cy="840258"/>
          </a:xfrm>
          <a:prstGeom prst="roundRect">
            <a:avLst/>
          </a:prstGeom>
          <a:solidFill>
            <a:schemeClr val="tx1">
              <a:lumMod val="75000"/>
              <a:lumOff val="2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F97E7D8-A6EC-4D12-B9EC-50A2F8E16559}"/>
              </a:ext>
            </a:extLst>
          </p:cNvPr>
          <p:cNvSpPr/>
          <p:nvPr/>
        </p:nvSpPr>
        <p:spPr>
          <a:xfrm>
            <a:off x="2934862" y="3273137"/>
            <a:ext cx="692727" cy="69272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B0AB9A43-21A1-493B-BC01-A0E2F104B5E3}"/>
              </a:ext>
            </a:extLst>
          </p:cNvPr>
          <p:cNvSpPr/>
          <p:nvPr/>
        </p:nvSpPr>
        <p:spPr>
          <a:xfrm rot="900000">
            <a:off x="8490647" y="3199371"/>
            <a:ext cx="840258" cy="840258"/>
          </a:xfrm>
          <a:prstGeom prst="roundRect">
            <a:avLst/>
          </a:prstGeom>
          <a:solidFill>
            <a:schemeClr val="tx1">
              <a:lumMod val="75000"/>
              <a:lumOff val="2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21A5677F-08D9-4577-B354-DB44B8A0236E}"/>
              </a:ext>
            </a:extLst>
          </p:cNvPr>
          <p:cNvSpPr/>
          <p:nvPr/>
        </p:nvSpPr>
        <p:spPr>
          <a:xfrm rot="900000">
            <a:off x="10076861" y="3199370"/>
            <a:ext cx="840258" cy="840258"/>
          </a:xfrm>
          <a:prstGeom prst="roundRect">
            <a:avLst/>
          </a:prstGeom>
          <a:solidFill>
            <a:schemeClr val="tx1">
              <a:lumMod val="75000"/>
              <a:lumOff val="2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4CB9668-030F-45B4-9487-113D122FBDFE}"/>
              </a:ext>
            </a:extLst>
          </p:cNvPr>
          <p:cNvSpPr/>
          <p:nvPr/>
        </p:nvSpPr>
        <p:spPr>
          <a:xfrm rot="900000">
            <a:off x="1274881" y="3199371"/>
            <a:ext cx="840258" cy="840258"/>
          </a:xfrm>
          <a:prstGeom prst="roundRect">
            <a:avLst/>
          </a:prstGeom>
          <a:solidFill>
            <a:schemeClr val="tx1">
              <a:lumMod val="75000"/>
              <a:lumOff val="2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26325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در اینجا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DE7F128-FCF1-4917-A06B-895ADD866815}"/>
              </a:ext>
            </a:extLst>
          </p:cNvPr>
          <p:cNvSpPr/>
          <p:nvPr/>
        </p:nvSpPr>
        <p:spPr>
          <a:xfrm>
            <a:off x="4305300" y="1828800"/>
            <a:ext cx="3581400" cy="3581400"/>
          </a:xfrm>
          <a:prstGeom prst="ellipse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5F37A-684A-40EC-AF56-E87C0D7D1C9F}"/>
              </a:ext>
            </a:extLst>
          </p:cNvPr>
          <p:cNvSpPr/>
          <p:nvPr/>
        </p:nvSpPr>
        <p:spPr>
          <a:xfrm>
            <a:off x="6946900" y="1955800"/>
            <a:ext cx="368300" cy="3683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E28D9D5-7B9C-4D56-9FB8-D42A5203C97A}"/>
              </a:ext>
            </a:extLst>
          </p:cNvPr>
          <p:cNvSpPr/>
          <p:nvPr/>
        </p:nvSpPr>
        <p:spPr>
          <a:xfrm>
            <a:off x="6946900" y="4902967"/>
            <a:ext cx="368300" cy="3683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32851A35-E414-4510-82E9-2F233586C505}"/>
              </a:ext>
            </a:extLst>
          </p:cNvPr>
          <p:cNvSpPr/>
          <p:nvPr/>
        </p:nvSpPr>
        <p:spPr>
          <a:xfrm>
            <a:off x="4158050" y="3893317"/>
            <a:ext cx="368300" cy="3683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38B7E8-4507-4797-A03E-A3444DCA61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2533" y="2336033"/>
            <a:ext cx="2566934" cy="2566934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3729E44-121B-4082-A5B8-465F23129CB8}"/>
              </a:ext>
            </a:extLst>
          </p:cNvPr>
          <p:cNvSpPr/>
          <p:nvPr/>
        </p:nvSpPr>
        <p:spPr>
          <a:xfrm>
            <a:off x="8564413" y="3273137"/>
            <a:ext cx="692727" cy="692727"/>
          </a:xfrm>
          <a:prstGeom prst="round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F02B2654-EF5F-48B6-AE40-CF95631F7100}"/>
              </a:ext>
            </a:extLst>
          </p:cNvPr>
          <p:cNvSpPr/>
          <p:nvPr/>
        </p:nvSpPr>
        <p:spPr>
          <a:xfrm>
            <a:off x="10114407" y="3249047"/>
            <a:ext cx="692727" cy="692727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17B1EAEB-265C-460A-BE76-7CA62D34F011}"/>
              </a:ext>
            </a:extLst>
          </p:cNvPr>
          <p:cNvSpPr/>
          <p:nvPr/>
        </p:nvSpPr>
        <p:spPr>
          <a:xfrm>
            <a:off x="1348647" y="3273137"/>
            <a:ext cx="692727" cy="692727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7BFDE260-7568-4291-823E-02A6BE8552B0}"/>
              </a:ext>
            </a:extLst>
          </p:cNvPr>
          <p:cNvSpPr/>
          <p:nvPr/>
        </p:nvSpPr>
        <p:spPr>
          <a:xfrm>
            <a:off x="741473" y="1322040"/>
            <a:ext cx="1912828" cy="116955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C73BBD4-DC8B-474D-ABEC-ADF7D1DE8117}"/>
              </a:ext>
            </a:extLst>
          </p:cNvPr>
          <p:cNvSpPr/>
          <p:nvPr/>
        </p:nvSpPr>
        <p:spPr>
          <a:xfrm>
            <a:off x="2325559" y="4531965"/>
            <a:ext cx="1912828" cy="116955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C1C6CDE-C308-4B3F-9D40-824EA0D93F18}"/>
              </a:ext>
            </a:extLst>
          </p:cNvPr>
          <p:cNvSpPr/>
          <p:nvPr/>
        </p:nvSpPr>
        <p:spPr>
          <a:xfrm>
            <a:off x="7953613" y="1322040"/>
            <a:ext cx="1912828" cy="116955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923154F0-B249-4130-BFE9-EE1C98BA3C5E}"/>
              </a:ext>
            </a:extLst>
          </p:cNvPr>
          <p:cNvSpPr/>
          <p:nvPr/>
        </p:nvSpPr>
        <p:spPr>
          <a:xfrm>
            <a:off x="9537699" y="4531965"/>
            <a:ext cx="1912828" cy="116955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/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9" name="Graphic 48">
            <a:extLst>
              <a:ext uri="{FF2B5EF4-FFF2-40B4-BE49-F238E27FC236}">
                <a16:creationId xmlns:a16="http://schemas.microsoft.com/office/drawing/2014/main" id="{D6A406FC-BABE-4BC8-9D44-4BFD3094ECE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53017" y="3450429"/>
            <a:ext cx="283986" cy="338142"/>
          </a:xfrm>
          <a:prstGeom prst="rect">
            <a:avLst/>
          </a:prstGeom>
        </p:spPr>
      </p:pic>
      <p:pic>
        <p:nvPicPr>
          <p:cNvPr id="51" name="Graphic 50">
            <a:extLst>
              <a:ext uri="{FF2B5EF4-FFF2-40B4-BE49-F238E27FC236}">
                <a16:creationId xmlns:a16="http://schemas.microsoft.com/office/drawing/2014/main" id="{CA322551-24ED-4318-9D63-375ED68850C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099318" y="3501190"/>
            <a:ext cx="363816" cy="236622"/>
          </a:xfrm>
          <a:prstGeom prst="rect">
            <a:avLst/>
          </a:prstGeom>
        </p:spPr>
      </p:pic>
      <p:pic>
        <p:nvPicPr>
          <p:cNvPr id="53" name="Graphic 52">
            <a:extLst>
              <a:ext uri="{FF2B5EF4-FFF2-40B4-BE49-F238E27FC236}">
                <a16:creationId xmlns:a16="http://schemas.microsoft.com/office/drawing/2014/main" id="{0BC13549-CF12-4EE5-93CF-A9964501118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63277" y="3447865"/>
            <a:ext cx="294998" cy="343270"/>
          </a:xfrm>
          <a:prstGeom prst="rect">
            <a:avLst/>
          </a:prstGeom>
        </p:spPr>
      </p:pic>
      <p:pic>
        <p:nvPicPr>
          <p:cNvPr id="55" name="Graphic 54">
            <a:extLst>
              <a:ext uri="{FF2B5EF4-FFF2-40B4-BE49-F238E27FC236}">
                <a16:creationId xmlns:a16="http://schemas.microsoft.com/office/drawing/2014/main" id="{AE44443E-3DBA-4000-9785-92020715A5D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261286" y="3402251"/>
            <a:ext cx="398970" cy="386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91807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287B99D-3D3E-47E9-A009-B70C2E3E211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96001" y="918114"/>
            <a:ext cx="5486400" cy="5406486"/>
          </a:xfrm>
          <a:prstGeom prst="rect">
            <a:avLst/>
          </a:prstGeom>
        </p:spPr>
      </p:pic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09398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GERMANY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0080BA9-8660-452E-9255-D9DDE2632C24}"/>
              </a:ext>
            </a:extLst>
          </p:cNvPr>
          <p:cNvSpPr/>
          <p:nvPr/>
        </p:nvSpPr>
        <p:spPr>
          <a:xfrm>
            <a:off x="723900" y="1360187"/>
            <a:ext cx="228600" cy="60939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433E320-F640-4398-9BFF-3593EF747F35}"/>
              </a:ext>
            </a:extLst>
          </p:cNvPr>
          <p:cNvSpPr/>
          <p:nvPr/>
        </p:nvSpPr>
        <p:spPr>
          <a:xfrm>
            <a:off x="952499" y="1360187"/>
            <a:ext cx="5353047" cy="60939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788C1E34-6830-4177-93C9-DDFBBCDB4AE6}"/>
              </a:ext>
            </a:extLst>
          </p:cNvPr>
          <p:cNvSpPr/>
          <p:nvPr/>
        </p:nvSpPr>
        <p:spPr>
          <a:xfrm>
            <a:off x="1513399" y="1464831"/>
            <a:ext cx="18547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a-I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سرمایه، پایتخت</a:t>
            </a: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A8073D9-D540-463D-9012-6BB5A170D65E}"/>
              </a:ext>
            </a:extLst>
          </p:cNvPr>
          <p:cNvSpPr/>
          <p:nvPr/>
        </p:nvSpPr>
        <p:spPr>
          <a:xfrm>
            <a:off x="3581400" y="1403276"/>
            <a:ext cx="2393228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قالب پاورپوینت معماری سنتی قابل ویرایش می باشد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088AA4F-95EA-4225-B43C-BAED2833ECE5}"/>
              </a:ext>
            </a:extLst>
          </p:cNvPr>
          <p:cNvSpPr/>
          <p:nvPr/>
        </p:nvSpPr>
        <p:spPr>
          <a:xfrm>
            <a:off x="723900" y="2337494"/>
            <a:ext cx="228600" cy="60939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6920B83-586E-4B21-9E3B-86E68F6B67C2}"/>
              </a:ext>
            </a:extLst>
          </p:cNvPr>
          <p:cNvSpPr/>
          <p:nvPr/>
        </p:nvSpPr>
        <p:spPr>
          <a:xfrm>
            <a:off x="952499" y="2337494"/>
            <a:ext cx="5353047" cy="60939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65201D6-BF03-4B58-BD89-C1496B34B5E3}"/>
              </a:ext>
            </a:extLst>
          </p:cNvPr>
          <p:cNvSpPr/>
          <p:nvPr/>
        </p:nvSpPr>
        <p:spPr>
          <a:xfrm>
            <a:off x="1513399" y="2442138"/>
            <a:ext cx="18547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a-I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مناطق</a:t>
            </a: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8F58474-CD3A-44A0-BCA4-622FFDFAB9EE}"/>
              </a:ext>
            </a:extLst>
          </p:cNvPr>
          <p:cNvSpPr/>
          <p:nvPr/>
        </p:nvSpPr>
        <p:spPr>
          <a:xfrm>
            <a:off x="3581400" y="2380583"/>
            <a:ext cx="2393228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قالب پاورپوینت معماری سنتی قابل ویرایش می باشد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BB49B82-EBF5-48A9-875D-9BDC66522250}"/>
              </a:ext>
            </a:extLst>
          </p:cNvPr>
          <p:cNvSpPr/>
          <p:nvPr/>
        </p:nvSpPr>
        <p:spPr>
          <a:xfrm>
            <a:off x="723900" y="3314801"/>
            <a:ext cx="228600" cy="60939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59BA491-26B5-437D-8EC2-DA8B0DC741A6}"/>
              </a:ext>
            </a:extLst>
          </p:cNvPr>
          <p:cNvSpPr/>
          <p:nvPr/>
        </p:nvSpPr>
        <p:spPr>
          <a:xfrm>
            <a:off x="952499" y="3314801"/>
            <a:ext cx="5353047" cy="60939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2008D8BA-38E4-4D0A-BDDF-218A5322C71B}"/>
              </a:ext>
            </a:extLst>
          </p:cNvPr>
          <p:cNvSpPr/>
          <p:nvPr/>
        </p:nvSpPr>
        <p:spPr>
          <a:xfrm>
            <a:off x="1513399" y="3419445"/>
            <a:ext cx="18547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a-I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جمعیت</a:t>
            </a: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C943D5E-0FEF-4710-BF47-1585380E0429}"/>
              </a:ext>
            </a:extLst>
          </p:cNvPr>
          <p:cNvSpPr/>
          <p:nvPr/>
        </p:nvSpPr>
        <p:spPr>
          <a:xfrm>
            <a:off x="3581400" y="3357890"/>
            <a:ext cx="2393228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قالب پاورپوینت معماری سنتی قابل ویرایش می باشد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D03B9AF-DF59-48A6-8FB0-F8A0274AF5FC}"/>
              </a:ext>
            </a:extLst>
          </p:cNvPr>
          <p:cNvSpPr/>
          <p:nvPr/>
        </p:nvSpPr>
        <p:spPr>
          <a:xfrm>
            <a:off x="723900" y="4292108"/>
            <a:ext cx="228600" cy="60939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95BE328-4E10-4A93-AEC1-0E65227D382F}"/>
              </a:ext>
            </a:extLst>
          </p:cNvPr>
          <p:cNvSpPr/>
          <p:nvPr/>
        </p:nvSpPr>
        <p:spPr>
          <a:xfrm>
            <a:off x="952499" y="4292108"/>
            <a:ext cx="5353047" cy="60939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A1BCF6F-A8F9-46D2-B784-F406C6D606B8}"/>
              </a:ext>
            </a:extLst>
          </p:cNvPr>
          <p:cNvSpPr/>
          <p:nvPr/>
        </p:nvSpPr>
        <p:spPr>
          <a:xfrm>
            <a:off x="1513399" y="4396752"/>
            <a:ext cx="18547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a-I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زبان</a:t>
            </a: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0FF55EF9-A2B6-49E0-BA43-9B972A7D073C}"/>
              </a:ext>
            </a:extLst>
          </p:cNvPr>
          <p:cNvSpPr/>
          <p:nvPr/>
        </p:nvSpPr>
        <p:spPr>
          <a:xfrm>
            <a:off x="3581400" y="4335197"/>
            <a:ext cx="2393228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قالب پاورپوینت معماری سنتی قابل ویرایش می باشد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1724921-555F-4B10-B112-82BC75072D39}"/>
              </a:ext>
            </a:extLst>
          </p:cNvPr>
          <p:cNvSpPr/>
          <p:nvPr/>
        </p:nvSpPr>
        <p:spPr>
          <a:xfrm>
            <a:off x="723900" y="5269414"/>
            <a:ext cx="228600" cy="60939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3C28C7F9-0952-4921-B17F-A6FB6B71F25A}"/>
              </a:ext>
            </a:extLst>
          </p:cNvPr>
          <p:cNvSpPr/>
          <p:nvPr/>
        </p:nvSpPr>
        <p:spPr>
          <a:xfrm>
            <a:off x="952499" y="5269414"/>
            <a:ext cx="5353047" cy="60939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67A891B0-A14F-4D04-97F7-AC830D2C49C6}"/>
              </a:ext>
            </a:extLst>
          </p:cNvPr>
          <p:cNvSpPr/>
          <p:nvPr/>
        </p:nvSpPr>
        <p:spPr>
          <a:xfrm>
            <a:off x="1513399" y="5374058"/>
            <a:ext cx="18547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a-I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تولید ناخالص ملی</a:t>
            </a: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C56CADE-E120-4B9E-9ADC-33DCB2915D87}"/>
              </a:ext>
            </a:extLst>
          </p:cNvPr>
          <p:cNvSpPr/>
          <p:nvPr/>
        </p:nvSpPr>
        <p:spPr>
          <a:xfrm>
            <a:off x="3581400" y="5312503"/>
            <a:ext cx="2393228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قالب پاورپوینت معماری سنتی قابل ویرایش می باشد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B4573FE-3BBA-41F3-A6A7-A90A2E3D66B8}"/>
              </a:ext>
            </a:extLst>
          </p:cNvPr>
          <p:cNvGrpSpPr/>
          <p:nvPr/>
        </p:nvGrpSpPr>
        <p:grpSpPr>
          <a:xfrm>
            <a:off x="1205424" y="1522011"/>
            <a:ext cx="219075" cy="285750"/>
            <a:chOff x="939800" y="1927225"/>
            <a:chExt cx="219075" cy="285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Freeform 58">
              <a:extLst>
                <a:ext uri="{FF2B5EF4-FFF2-40B4-BE49-F238E27FC236}">
                  <a16:creationId xmlns:a16="http://schemas.microsoft.com/office/drawing/2014/main" id="{B0518E0D-B06E-45DC-82D9-31B55B1D3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663" y="1970088"/>
              <a:ext cx="133350" cy="133350"/>
            </a:xfrm>
            <a:custGeom>
              <a:avLst/>
              <a:gdLst>
                <a:gd name="T0" fmla="*/ 273 w 419"/>
                <a:gd name="T1" fmla="*/ 231 h 420"/>
                <a:gd name="T2" fmla="*/ 270 w 419"/>
                <a:gd name="T3" fmla="*/ 239 h 420"/>
                <a:gd name="T4" fmla="*/ 302 w 419"/>
                <a:gd name="T5" fmla="*/ 361 h 420"/>
                <a:gd name="T6" fmla="*/ 215 w 419"/>
                <a:gd name="T7" fmla="*/ 286 h 420"/>
                <a:gd name="T8" fmla="*/ 204 w 419"/>
                <a:gd name="T9" fmla="*/ 286 h 420"/>
                <a:gd name="T10" fmla="*/ 118 w 419"/>
                <a:gd name="T11" fmla="*/ 361 h 420"/>
                <a:gd name="T12" fmla="*/ 150 w 419"/>
                <a:gd name="T13" fmla="*/ 239 h 420"/>
                <a:gd name="T14" fmla="*/ 147 w 419"/>
                <a:gd name="T15" fmla="*/ 231 h 420"/>
                <a:gd name="T16" fmla="*/ 60 w 419"/>
                <a:gd name="T17" fmla="*/ 165 h 420"/>
                <a:gd name="T18" fmla="*/ 169 w 419"/>
                <a:gd name="T19" fmla="*/ 164 h 420"/>
                <a:gd name="T20" fmla="*/ 177 w 419"/>
                <a:gd name="T21" fmla="*/ 159 h 420"/>
                <a:gd name="T22" fmla="*/ 210 w 419"/>
                <a:gd name="T23" fmla="*/ 62 h 420"/>
                <a:gd name="T24" fmla="*/ 243 w 419"/>
                <a:gd name="T25" fmla="*/ 159 h 420"/>
                <a:gd name="T26" fmla="*/ 250 w 419"/>
                <a:gd name="T27" fmla="*/ 164 h 420"/>
                <a:gd name="T28" fmla="*/ 360 w 419"/>
                <a:gd name="T29" fmla="*/ 165 h 420"/>
                <a:gd name="T30" fmla="*/ 404 w 419"/>
                <a:gd name="T31" fmla="*/ 135 h 420"/>
                <a:gd name="T32" fmla="*/ 224 w 419"/>
                <a:gd name="T33" fmla="*/ 10 h 420"/>
                <a:gd name="T34" fmla="*/ 218 w 419"/>
                <a:gd name="T35" fmla="*/ 3 h 420"/>
                <a:gd name="T36" fmla="*/ 210 w 419"/>
                <a:gd name="T37" fmla="*/ 0 h 420"/>
                <a:gd name="T38" fmla="*/ 201 w 419"/>
                <a:gd name="T39" fmla="*/ 3 h 420"/>
                <a:gd name="T40" fmla="*/ 196 w 419"/>
                <a:gd name="T41" fmla="*/ 10 h 420"/>
                <a:gd name="T42" fmla="*/ 15 w 419"/>
                <a:gd name="T43" fmla="*/ 135 h 420"/>
                <a:gd name="T44" fmla="*/ 6 w 419"/>
                <a:gd name="T45" fmla="*/ 137 h 420"/>
                <a:gd name="T46" fmla="*/ 1 w 419"/>
                <a:gd name="T47" fmla="*/ 145 h 420"/>
                <a:gd name="T48" fmla="*/ 1 w 419"/>
                <a:gd name="T49" fmla="*/ 154 h 420"/>
                <a:gd name="T50" fmla="*/ 6 w 419"/>
                <a:gd name="T51" fmla="*/ 162 h 420"/>
                <a:gd name="T52" fmla="*/ 75 w 419"/>
                <a:gd name="T53" fmla="*/ 400 h 420"/>
                <a:gd name="T54" fmla="*/ 76 w 419"/>
                <a:gd name="T55" fmla="*/ 410 h 420"/>
                <a:gd name="T56" fmla="*/ 82 w 419"/>
                <a:gd name="T57" fmla="*/ 418 h 420"/>
                <a:gd name="T58" fmla="*/ 91 w 419"/>
                <a:gd name="T59" fmla="*/ 420 h 420"/>
                <a:gd name="T60" fmla="*/ 100 w 419"/>
                <a:gd name="T61" fmla="*/ 415 h 420"/>
                <a:gd name="T62" fmla="*/ 320 w 419"/>
                <a:gd name="T63" fmla="*/ 415 h 420"/>
                <a:gd name="T64" fmla="*/ 330 w 419"/>
                <a:gd name="T65" fmla="*/ 420 h 420"/>
                <a:gd name="T66" fmla="*/ 337 w 419"/>
                <a:gd name="T67" fmla="*/ 418 h 420"/>
                <a:gd name="T68" fmla="*/ 343 w 419"/>
                <a:gd name="T69" fmla="*/ 410 h 420"/>
                <a:gd name="T70" fmla="*/ 343 w 419"/>
                <a:gd name="T71" fmla="*/ 400 h 420"/>
                <a:gd name="T72" fmla="*/ 413 w 419"/>
                <a:gd name="T73" fmla="*/ 162 h 420"/>
                <a:gd name="T74" fmla="*/ 418 w 419"/>
                <a:gd name="T75" fmla="*/ 154 h 420"/>
                <a:gd name="T76" fmla="*/ 418 w 419"/>
                <a:gd name="T77" fmla="*/ 145 h 420"/>
                <a:gd name="T78" fmla="*/ 413 w 419"/>
                <a:gd name="T79" fmla="*/ 137 h 420"/>
                <a:gd name="T80" fmla="*/ 404 w 419"/>
                <a:gd name="T81" fmla="*/ 13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420">
                  <a:moveTo>
                    <a:pt x="276" y="228"/>
                  </a:moveTo>
                  <a:lnTo>
                    <a:pt x="273" y="231"/>
                  </a:lnTo>
                  <a:lnTo>
                    <a:pt x="271" y="235"/>
                  </a:lnTo>
                  <a:lnTo>
                    <a:pt x="270" y="239"/>
                  </a:lnTo>
                  <a:lnTo>
                    <a:pt x="270" y="243"/>
                  </a:lnTo>
                  <a:lnTo>
                    <a:pt x="302" y="361"/>
                  </a:lnTo>
                  <a:lnTo>
                    <a:pt x="219" y="288"/>
                  </a:lnTo>
                  <a:lnTo>
                    <a:pt x="215" y="286"/>
                  </a:lnTo>
                  <a:lnTo>
                    <a:pt x="210" y="285"/>
                  </a:lnTo>
                  <a:lnTo>
                    <a:pt x="204" y="286"/>
                  </a:lnTo>
                  <a:lnTo>
                    <a:pt x="200" y="288"/>
                  </a:lnTo>
                  <a:lnTo>
                    <a:pt x="118" y="361"/>
                  </a:lnTo>
                  <a:lnTo>
                    <a:pt x="149" y="243"/>
                  </a:lnTo>
                  <a:lnTo>
                    <a:pt x="150" y="239"/>
                  </a:lnTo>
                  <a:lnTo>
                    <a:pt x="149" y="235"/>
                  </a:lnTo>
                  <a:lnTo>
                    <a:pt x="147" y="231"/>
                  </a:lnTo>
                  <a:lnTo>
                    <a:pt x="143" y="228"/>
                  </a:lnTo>
                  <a:lnTo>
                    <a:pt x="60" y="165"/>
                  </a:lnTo>
                  <a:lnTo>
                    <a:pt x="165" y="165"/>
                  </a:lnTo>
                  <a:lnTo>
                    <a:pt x="169" y="164"/>
                  </a:lnTo>
                  <a:lnTo>
                    <a:pt x="173" y="162"/>
                  </a:lnTo>
                  <a:lnTo>
                    <a:pt x="177" y="159"/>
                  </a:lnTo>
                  <a:lnTo>
                    <a:pt x="179" y="154"/>
                  </a:lnTo>
                  <a:lnTo>
                    <a:pt x="210" y="62"/>
                  </a:lnTo>
                  <a:lnTo>
                    <a:pt x="241" y="154"/>
                  </a:lnTo>
                  <a:lnTo>
                    <a:pt x="243" y="159"/>
                  </a:lnTo>
                  <a:lnTo>
                    <a:pt x="246" y="162"/>
                  </a:lnTo>
                  <a:lnTo>
                    <a:pt x="250" y="164"/>
                  </a:lnTo>
                  <a:lnTo>
                    <a:pt x="255" y="165"/>
                  </a:lnTo>
                  <a:lnTo>
                    <a:pt x="360" y="165"/>
                  </a:lnTo>
                  <a:lnTo>
                    <a:pt x="276" y="228"/>
                  </a:lnTo>
                  <a:close/>
                  <a:moveTo>
                    <a:pt x="404" y="135"/>
                  </a:moveTo>
                  <a:lnTo>
                    <a:pt x="265" y="135"/>
                  </a:lnTo>
                  <a:lnTo>
                    <a:pt x="224" y="10"/>
                  </a:lnTo>
                  <a:lnTo>
                    <a:pt x="221" y="6"/>
                  </a:lnTo>
                  <a:lnTo>
                    <a:pt x="218" y="3"/>
                  </a:lnTo>
                  <a:lnTo>
                    <a:pt x="214" y="0"/>
                  </a:lnTo>
                  <a:lnTo>
                    <a:pt x="210" y="0"/>
                  </a:lnTo>
                  <a:lnTo>
                    <a:pt x="205" y="0"/>
                  </a:lnTo>
                  <a:lnTo>
                    <a:pt x="201" y="3"/>
                  </a:lnTo>
                  <a:lnTo>
                    <a:pt x="198" y="6"/>
                  </a:lnTo>
                  <a:lnTo>
                    <a:pt x="196" y="10"/>
                  </a:lnTo>
                  <a:lnTo>
                    <a:pt x="154" y="135"/>
                  </a:lnTo>
                  <a:lnTo>
                    <a:pt x="15" y="135"/>
                  </a:lnTo>
                  <a:lnTo>
                    <a:pt x="11" y="135"/>
                  </a:lnTo>
                  <a:lnTo>
                    <a:pt x="6" y="137"/>
                  </a:lnTo>
                  <a:lnTo>
                    <a:pt x="3" y="141"/>
                  </a:lnTo>
                  <a:lnTo>
                    <a:pt x="1" y="145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2" y="159"/>
                  </a:lnTo>
                  <a:lnTo>
                    <a:pt x="6" y="162"/>
                  </a:lnTo>
                  <a:lnTo>
                    <a:pt x="118" y="245"/>
                  </a:lnTo>
                  <a:lnTo>
                    <a:pt x="75" y="400"/>
                  </a:lnTo>
                  <a:lnTo>
                    <a:pt x="75" y="406"/>
                  </a:lnTo>
                  <a:lnTo>
                    <a:pt x="76" y="410"/>
                  </a:lnTo>
                  <a:lnTo>
                    <a:pt x="78" y="414"/>
                  </a:lnTo>
                  <a:lnTo>
                    <a:pt x="82" y="418"/>
                  </a:lnTo>
                  <a:lnTo>
                    <a:pt x="87" y="419"/>
                  </a:lnTo>
                  <a:lnTo>
                    <a:pt x="91" y="420"/>
                  </a:lnTo>
                  <a:lnTo>
                    <a:pt x="95" y="419"/>
                  </a:lnTo>
                  <a:lnTo>
                    <a:pt x="100" y="415"/>
                  </a:lnTo>
                  <a:lnTo>
                    <a:pt x="210" y="319"/>
                  </a:lnTo>
                  <a:lnTo>
                    <a:pt x="320" y="415"/>
                  </a:lnTo>
                  <a:lnTo>
                    <a:pt x="324" y="419"/>
                  </a:lnTo>
                  <a:lnTo>
                    <a:pt x="330" y="420"/>
                  </a:lnTo>
                  <a:lnTo>
                    <a:pt x="334" y="419"/>
                  </a:lnTo>
                  <a:lnTo>
                    <a:pt x="337" y="418"/>
                  </a:lnTo>
                  <a:lnTo>
                    <a:pt x="341" y="414"/>
                  </a:lnTo>
                  <a:lnTo>
                    <a:pt x="343" y="410"/>
                  </a:lnTo>
                  <a:lnTo>
                    <a:pt x="345" y="406"/>
                  </a:lnTo>
                  <a:lnTo>
                    <a:pt x="343" y="400"/>
                  </a:lnTo>
                  <a:lnTo>
                    <a:pt x="302" y="245"/>
                  </a:lnTo>
                  <a:lnTo>
                    <a:pt x="413" y="162"/>
                  </a:lnTo>
                  <a:lnTo>
                    <a:pt x="416" y="159"/>
                  </a:lnTo>
                  <a:lnTo>
                    <a:pt x="418" y="154"/>
                  </a:lnTo>
                  <a:lnTo>
                    <a:pt x="419" y="150"/>
                  </a:lnTo>
                  <a:lnTo>
                    <a:pt x="418" y="145"/>
                  </a:lnTo>
                  <a:lnTo>
                    <a:pt x="416" y="141"/>
                  </a:lnTo>
                  <a:lnTo>
                    <a:pt x="413" y="137"/>
                  </a:lnTo>
                  <a:lnTo>
                    <a:pt x="409" y="135"/>
                  </a:lnTo>
                  <a:lnTo>
                    <a:pt x="404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">
              <a:extLst>
                <a:ext uri="{FF2B5EF4-FFF2-40B4-BE49-F238E27FC236}">
                  <a16:creationId xmlns:a16="http://schemas.microsoft.com/office/drawing/2014/main" id="{1835A981-F68E-4AEC-BFD4-B99AD533D5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800" y="1927225"/>
              <a:ext cx="219075" cy="285750"/>
            </a:xfrm>
            <a:custGeom>
              <a:avLst/>
              <a:gdLst>
                <a:gd name="T0" fmla="*/ 248 w 689"/>
                <a:gd name="T1" fmla="*/ 778 h 898"/>
                <a:gd name="T2" fmla="*/ 154 w 689"/>
                <a:gd name="T3" fmla="*/ 669 h 898"/>
                <a:gd name="T4" fmla="*/ 104 w 689"/>
                <a:gd name="T5" fmla="*/ 592 h 898"/>
                <a:gd name="T6" fmla="*/ 63 w 689"/>
                <a:gd name="T7" fmla="*/ 508 h 898"/>
                <a:gd name="T8" fmla="*/ 37 w 689"/>
                <a:gd name="T9" fmla="*/ 416 h 898"/>
                <a:gd name="T10" fmla="*/ 30 w 689"/>
                <a:gd name="T11" fmla="*/ 328 h 898"/>
                <a:gd name="T12" fmla="*/ 40 w 689"/>
                <a:gd name="T13" fmla="*/ 266 h 898"/>
                <a:gd name="T14" fmla="*/ 61 w 689"/>
                <a:gd name="T15" fmla="*/ 209 h 898"/>
                <a:gd name="T16" fmla="*/ 93 w 689"/>
                <a:gd name="T17" fmla="*/ 157 h 898"/>
                <a:gd name="T18" fmla="*/ 134 w 689"/>
                <a:gd name="T19" fmla="*/ 112 h 898"/>
                <a:gd name="T20" fmla="*/ 183 w 689"/>
                <a:gd name="T21" fmla="*/ 76 h 898"/>
                <a:gd name="T22" fmla="*/ 238 w 689"/>
                <a:gd name="T23" fmla="*/ 49 h 898"/>
                <a:gd name="T24" fmla="*/ 298 w 689"/>
                <a:gd name="T25" fmla="*/ 33 h 898"/>
                <a:gd name="T26" fmla="*/ 361 w 689"/>
                <a:gd name="T27" fmla="*/ 30 h 898"/>
                <a:gd name="T28" fmla="*/ 422 w 689"/>
                <a:gd name="T29" fmla="*/ 39 h 898"/>
                <a:gd name="T30" fmla="*/ 480 w 689"/>
                <a:gd name="T31" fmla="*/ 61 h 898"/>
                <a:gd name="T32" fmla="*/ 532 w 689"/>
                <a:gd name="T33" fmla="*/ 93 h 898"/>
                <a:gd name="T34" fmla="*/ 577 w 689"/>
                <a:gd name="T35" fmla="*/ 133 h 898"/>
                <a:gd name="T36" fmla="*/ 613 w 689"/>
                <a:gd name="T37" fmla="*/ 183 h 898"/>
                <a:gd name="T38" fmla="*/ 640 w 689"/>
                <a:gd name="T39" fmla="*/ 237 h 898"/>
                <a:gd name="T40" fmla="*/ 656 w 689"/>
                <a:gd name="T41" fmla="*/ 297 h 898"/>
                <a:gd name="T42" fmla="*/ 658 w 689"/>
                <a:gd name="T43" fmla="*/ 369 h 898"/>
                <a:gd name="T44" fmla="*/ 642 w 689"/>
                <a:gd name="T45" fmla="*/ 463 h 898"/>
                <a:gd name="T46" fmla="*/ 608 w 689"/>
                <a:gd name="T47" fmla="*/ 552 h 898"/>
                <a:gd name="T48" fmla="*/ 561 w 689"/>
                <a:gd name="T49" fmla="*/ 632 h 898"/>
                <a:gd name="T50" fmla="*/ 495 w 689"/>
                <a:gd name="T51" fmla="*/ 719 h 898"/>
                <a:gd name="T52" fmla="*/ 373 w 689"/>
                <a:gd name="T53" fmla="*/ 840 h 898"/>
                <a:gd name="T54" fmla="*/ 328 w 689"/>
                <a:gd name="T55" fmla="*/ 0 h 898"/>
                <a:gd name="T56" fmla="*/ 260 w 689"/>
                <a:gd name="T57" fmla="*/ 10 h 898"/>
                <a:gd name="T58" fmla="*/ 197 w 689"/>
                <a:gd name="T59" fmla="*/ 34 h 898"/>
                <a:gd name="T60" fmla="*/ 140 w 689"/>
                <a:gd name="T61" fmla="*/ 69 h 898"/>
                <a:gd name="T62" fmla="*/ 91 w 689"/>
                <a:gd name="T63" fmla="*/ 114 h 898"/>
                <a:gd name="T64" fmla="*/ 50 w 689"/>
                <a:gd name="T65" fmla="*/ 166 h 898"/>
                <a:gd name="T66" fmla="*/ 22 w 689"/>
                <a:gd name="T67" fmla="*/ 226 h 898"/>
                <a:gd name="T68" fmla="*/ 4 w 689"/>
                <a:gd name="T69" fmla="*/ 292 h 898"/>
                <a:gd name="T70" fmla="*/ 1 w 689"/>
                <a:gd name="T71" fmla="*/ 368 h 898"/>
                <a:gd name="T72" fmla="*/ 17 w 689"/>
                <a:gd name="T73" fmla="*/ 464 h 898"/>
                <a:gd name="T74" fmla="*/ 55 w 689"/>
                <a:gd name="T75" fmla="*/ 563 h 898"/>
                <a:gd name="T76" fmla="*/ 113 w 689"/>
                <a:gd name="T77" fmla="*/ 662 h 898"/>
                <a:gd name="T78" fmla="*/ 199 w 689"/>
                <a:gd name="T79" fmla="*/ 770 h 898"/>
                <a:gd name="T80" fmla="*/ 303 w 689"/>
                <a:gd name="T81" fmla="*/ 869 h 898"/>
                <a:gd name="T82" fmla="*/ 340 w 689"/>
                <a:gd name="T83" fmla="*/ 897 h 898"/>
                <a:gd name="T84" fmla="*/ 359 w 689"/>
                <a:gd name="T85" fmla="*/ 892 h 898"/>
                <a:gd name="T86" fmla="*/ 432 w 689"/>
                <a:gd name="T87" fmla="*/ 829 h 898"/>
                <a:gd name="T88" fmla="*/ 541 w 689"/>
                <a:gd name="T89" fmla="*/ 711 h 898"/>
                <a:gd name="T90" fmla="*/ 609 w 689"/>
                <a:gd name="T91" fmla="*/ 613 h 898"/>
                <a:gd name="T92" fmla="*/ 656 w 689"/>
                <a:gd name="T93" fmla="*/ 513 h 898"/>
                <a:gd name="T94" fmla="*/ 683 w 689"/>
                <a:gd name="T95" fmla="*/ 416 h 898"/>
                <a:gd name="T96" fmla="*/ 689 w 689"/>
                <a:gd name="T97" fmla="*/ 327 h 898"/>
                <a:gd name="T98" fmla="*/ 679 w 689"/>
                <a:gd name="T99" fmla="*/ 258 h 898"/>
                <a:gd name="T100" fmla="*/ 655 w 689"/>
                <a:gd name="T101" fmla="*/ 196 h 898"/>
                <a:gd name="T102" fmla="*/ 620 w 689"/>
                <a:gd name="T103" fmla="*/ 139 h 898"/>
                <a:gd name="T104" fmla="*/ 575 w 689"/>
                <a:gd name="T105" fmla="*/ 91 h 898"/>
                <a:gd name="T106" fmla="*/ 521 w 689"/>
                <a:gd name="T107" fmla="*/ 50 h 898"/>
                <a:gd name="T108" fmla="*/ 461 w 689"/>
                <a:gd name="T109" fmla="*/ 21 h 898"/>
                <a:gd name="T110" fmla="*/ 396 w 689"/>
                <a:gd name="T111" fmla="*/ 4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89" h="898">
                  <a:moveTo>
                    <a:pt x="345" y="864"/>
                  </a:moveTo>
                  <a:lnTo>
                    <a:pt x="316" y="840"/>
                  </a:lnTo>
                  <a:lnTo>
                    <a:pt x="274" y="802"/>
                  </a:lnTo>
                  <a:lnTo>
                    <a:pt x="248" y="778"/>
                  </a:lnTo>
                  <a:lnTo>
                    <a:pt x="223" y="750"/>
                  </a:lnTo>
                  <a:lnTo>
                    <a:pt x="195" y="719"/>
                  </a:lnTo>
                  <a:lnTo>
                    <a:pt x="168" y="686"/>
                  </a:lnTo>
                  <a:lnTo>
                    <a:pt x="154" y="669"/>
                  </a:lnTo>
                  <a:lnTo>
                    <a:pt x="141" y="651"/>
                  </a:lnTo>
                  <a:lnTo>
                    <a:pt x="129" y="632"/>
                  </a:lnTo>
                  <a:lnTo>
                    <a:pt x="116" y="613"/>
                  </a:lnTo>
                  <a:lnTo>
                    <a:pt x="104" y="592"/>
                  </a:lnTo>
                  <a:lnTo>
                    <a:pt x="92" y="572"/>
                  </a:lnTo>
                  <a:lnTo>
                    <a:pt x="81" y="552"/>
                  </a:lnTo>
                  <a:lnTo>
                    <a:pt x="72" y="530"/>
                  </a:lnTo>
                  <a:lnTo>
                    <a:pt x="63" y="508"/>
                  </a:lnTo>
                  <a:lnTo>
                    <a:pt x="55" y="485"/>
                  </a:lnTo>
                  <a:lnTo>
                    <a:pt x="47" y="463"/>
                  </a:lnTo>
                  <a:lnTo>
                    <a:pt x="42" y="439"/>
                  </a:lnTo>
                  <a:lnTo>
                    <a:pt x="37" y="416"/>
                  </a:lnTo>
                  <a:lnTo>
                    <a:pt x="33" y="392"/>
                  </a:lnTo>
                  <a:lnTo>
                    <a:pt x="31" y="369"/>
                  </a:lnTo>
                  <a:lnTo>
                    <a:pt x="30" y="344"/>
                  </a:lnTo>
                  <a:lnTo>
                    <a:pt x="30" y="328"/>
                  </a:lnTo>
                  <a:lnTo>
                    <a:pt x="31" y="312"/>
                  </a:lnTo>
                  <a:lnTo>
                    <a:pt x="33" y="297"/>
                  </a:lnTo>
                  <a:lnTo>
                    <a:pt x="37" y="281"/>
                  </a:lnTo>
                  <a:lnTo>
                    <a:pt x="40" y="266"/>
                  </a:lnTo>
                  <a:lnTo>
                    <a:pt x="44" y="251"/>
                  </a:lnTo>
                  <a:lnTo>
                    <a:pt x="49" y="237"/>
                  </a:lnTo>
                  <a:lnTo>
                    <a:pt x="55" y="223"/>
                  </a:lnTo>
                  <a:lnTo>
                    <a:pt x="61" y="209"/>
                  </a:lnTo>
                  <a:lnTo>
                    <a:pt x="69" y="195"/>
                  </a:lnTo>
                  <a:lnTo>
                    <a:pt x="76" y="183"/>
                  </a:lnTo>
                  <a:lnTo>
                    <a:pt x="85" y="170"/>
                  </a:lnTo>
                  <a:lnTo>
                    <a:pt x="93" y="157"/>
                  </a:lnTo>
                  <a:lnTo>
                    <a:pt x="103" y="145"/>
                  </a:lnTo>
                  <a:lnTo>
                    <a:pt x="113" y="133"/>
                  </a:lnTo>
                  <a:lnTo>
                    <a:pt x="123" y="123"/>
                  </a:lnTo>
                  <a:lnTo>
                    <a:pt x="134" y="112"/>
                  </a:lnTo>
                  <a:lnTo>
                    <a:pt x="146" y="102"/>
                  </a:lnTo>
                  <a:lnTo>
                    <a:pt x="157" y="93"/>
                  </a:lnTo>
                  <a:lnTo>
                    <a:pt x="170" y="84"/>
                  </a:lnTo>
                  <a:lnTo>
                    <a:pt x="183" y="76"/>
                  </a:lnTo>
                  <a:lnTo>
                    <a:pt x="196" y="68"/>
                  </a:lnTo>
                  <a:lnTo>
                    <a:pt x="210" y="61"/>
                  </a:lnTo>
                  <a:lnTo>
                    <a:pt x="224" y="54"/>
                  </a:lnTo>
                  <a:lnTo>
                    <a:pt x="238" y="49"/>
                  </a:lnTo>
                  <a:lnTo>
                    <a:pt x="253" y="43"/>
                  </a:lnTo>
                  <a:lnTo>
                    <a:pt x="267" y="39"/>
                  </a:lnTo>
                  <a:lnTo>
                    <a:pt x="283" y="36"/>
                  </a:lnTo>
                  <a:lnTo>
                    <a:pt x="298" y="33"/>
                  </a:lnTo>
                  <a:lnTo>
                    <a:pt x="313" y="31"/>
                  </a:lnTo>
                  <a:lnTo>
                    <a:pt x="329" y="30"/>
                  </a:lnTo>
                  <a:lnTo>
                    <a:pt x="345" y="30"/>
                  </a:lnTo>
                  <a:lnTo>
                    <a:pt x="361" y="30"/>
                  </a:lnTo>
                  <a:lnTo>
                    <a:pt x="377" y="31"/>
                  </a:lnTo>
                  <a:lnTo>
                    <a:pt x="392" y="33"/>
                  </a:lnTo>
                  <a:lnTo>
                    <a:pt x="407" y="36"/>
                  </a:lnTo>
                  <a:lnTo>
                    <a:pt x="422" y="39"/>
                  </a:lnTo>
                  <a:lnTo>
                    <a:pt x="437" y="43"/>
                  </a:lnTo>
                  <a:lnTo>
                    <a:pt x="452" y="49"/>
                  </a:lnTo>
                  <a:lnTo>
                    <a:pt x="466" y="54"/>
                  </a:lnTo>
                  <a:lnTo>
                    <a:pt x="480" y="61"/>
                  </a:lnTo>
                  <a:lnTo>
                    <a:pt x="493" y="68"/>
                  </a:lnTo>
                  <a:lnTo>
                    <a:pt x="506" y="76"/>
                  </a:lnTo>
                  <a:lnTo>
                    <a:pt x="519" y="84"/>
                  </a:lnTo>
                  <a:lnTo>
                    <a:pt x="532" y="93"/>
                  </a:lnTo>
                  <a:lnTo>
                    <a:pt x="544" y="102"/>
                  </a:lnTo>
                  <a:lnTo>
                    <a:pt x="554" y="112"/>
                  </a:lnTo>
                  <a:lnTo>
                    <a:pt x="566" y="123"/>
                  </a:lnTo>
                  <a:lnTo>
                    <a:pt x="577" y="133"/>
                  </a:lnTo>
                  <a:lnTo>
                    <a:pt x="587" y="145"/>
                  </a:lnTo>
                  <a:lnTo>
                    <a:pt x="596" y="157"/>
                  </a:lnTo>
                  <a:lnTo>
                    <a:pt x="605" y="170"/>
                  </a:lnTo>
                  <a:lnTo>
                    <a:pt x="613" y="183"/>
                  </a:lnTo>
                  <a:lnTo>
                    <a:pt x="621" y="195"/>
                  </a:lnTo>
                  <a:lnTo>
                    <a:pt x="627" y="209"/>
                  </a:lnTo>
                  <a:lnTo>
                    <a:pt x="634" y="223"/>
                  </a:lnTo>
                  <a:lnTo>
                    <a:pt x="640" y="237"/>
                  </a:lnTo>
                  <a:lnTo>
                    <a:pt x="644" y="251"/>
                  </a:lnTo>
                  <a:lnTo>
                    <a:pt x="650" y="266"/>
                  </a:lnTo>
                  <a:lnTo>
                    <a:pt x="653" y="281"/>
                  </a:lnTo>
                  <a:lnTo>
                    <a:pt x="656" y="297"/>
                  </a:lnTo>
                  <a:lnTo>
                    <a:pt x="657" y="312"/>
                  </a:lnTo>
                  <a:lnTo>
                    <a:pt x="659" y="328"/>
                  </a:lnTo>
                  <a:lnTo>
                    <a:pt x="659" y="344"/>
                  </a:lnTo>
                  <a:lnTo>
                    <a:pt x="658" y="369"/>
                  </a:lnTo>
                  <a:lnTo>
                    <a:pt x="656" y="392"/>
                  </a:lnTo>
                  <a:lnTo>
                    <a:pt x="653" y="416"/>
                  </a:lnTo>
                  <a:lnTo>
                    <a:pt x="648" y="439"/>
                  </a:lnTo>
                  <a:lnTo>
                    <a:pt x="642" y="463"/>
                  </a:lnTo>
                  <a:lnTo>
                    <a:pt x="635" y="485"/>
                  </a:lnTo>
                  <a:lnTo>
                    <a:pt x="626" y="508"/>
                  </a:lnTo>
                  <a:lnTo>
                    <a:pt x="618" y="529"/>
                  </a:lnTo>
                  <a:lnTo>
                    <a:pt x="608" y="552"/>
                  </a:lnTo>
                  <a:lnTo>
                    <a:pt x="597" y="572"/>
                  </a:lnTo>
                  <a:lnTo>
                    <a:pt x="585" y="592"/>
                  </a:lnTo>
                  <a:lnTo>
                    <a:pt x="574" y="613"/>
                  </a:lnTo>
                  <a:lnTo>
                    <a:pt x="561" y="632"/>
                  </a:lnTo>
                  <a:lnTo>
                    <a:pt x="548" y="651"/>
                  </a:lnTo>
                  <a:lnTo>
                    <a:pt x="535" y="669"/>
                  </a:lnTo>
                  <a:lnTo>
                    <a:pt x="521" y="686"/>
                  </a:lnTo>
                  <a:lnTo>
                    <a:pt x="495" y="719"/>
                  </a:lnTo>
                  <a:lnTo>
                    <a:pt x="467" y="750"/>
                  </a:lnTo>
                  <a:lnTo>
                    <a:pt x="441" y="778"/>
                  </a:lnTo>
                  <a:lnTo>
                    <a:pt x="415" y="803"/>
                  </a:lnTo>
                  <a:lnTo>
                    <a:pt x="373" y="840"/>
                  </a:lnTo>
                  <a:lnTo>
                    <a:pt x="345" y="864"/>
                  </a:lnTo>
                  <a:lnTo>
                    <a:pt x="345" y="864"/>
                  </a:lnTo>
                  <a:close/>
                  <a:moveTo>
                    <a:pt x="345" y="0"/>
                  </a:moveTo>
                  <a:lnTo>
                    <a:pt x="328" y="0"/>
                  </a:lnTo>
                  <a:lnTo>
                    <a:pt x="310" y="1"/>
                  </a:lnTo>
                  <a:lnTo>
                    <a:pt x="293" y="4"/>
                  </a:lnTo>
                  <a:lnTo>
                    <a:pt x="276" y="6"/>
                  </a:lnTo>
                  <a:lnTo>
                    <a:pt x="260" y="10"/>
                  </a:lnTo>
                  <a:lnTo>
                    <a:pt x="243" y="15"/>
                  </a:lnTo>
                  <a:lnTo>
                    <a:pt x="228" y="21"/>
                  </a:lnTo>
                  <a:lnTo>
                    <a:pt x="212" y="26"/>
                  </a:lnTo>
                  <a:lnTo>
                    <a:pt x="197" y="34"/>
                  </a:lnTo>
                  <a:lnTo>
                    <a:pt x="182" y="41"/>
                  </a:lnTo>
                  <a:lnTo>
                    <a:pt x="167" y="50"/>
                  </a:lnTo>
                  <a:lnTo>
                    <a:pt x="153" y="60"/>
                  </a:lnTo>
                  <a:lnTo>
                    <a:pt x="140" y="69"/>
                  </a:lnTo>
                  <a:lnTo>
                    <a:pt x="126" y="79"/>
                  </a:lnTo>
                  <a:lnTo>
                    <a:pt x="115" y="91"/>
                  </a:lnTo>
                  <a:lnTo>
                    <a:pt x="102" y="101"/>
                  </a:lnTo>
                  <a:lnTo>
                    <a:pt x="91" y="114"/>
                  </a:lnTo>
                  <a:lnTo>
                    <a:pt x="80" y="126"/>
                  </a:lnTo>
                  <a:lnTo>
                    <a:pt x="70" y="140"/>
                  </a:lnTo>
                  <a:lnTo>
                    <a:pt x="60" y="153"/>
                  </a:lnTo>
                  <a:lnTo>
                    <a:pt x="50" y="166"/>
                  </a:lnTo>
                  <a:lnTo>
                    <a:pt x="42" y="181"/>
                  </a:lnTo>
                  <a:lnTo>
                    <a:pt x="34" y="196"/>
                  </a:lnTo>
                  <a:lnTo>
                    <a:pt x="28" y="211"/>
                  </a:lnTo>
                  <a:lnTo>
                    <a:pt x="22" y="226"/>
                  </a:lnTo>
                  <a:lnTo>
                    <a:pt x="16" y="242"/>
                  </a:lnTo>
                  <a:lnTo>
                    <a:pt x="11" y="258"/>
                  </a:lnTo>
                  <a:lnTo>
                    <a:pt x="8" y="276"/>
                  </a:lnTo>
                  <a:lnTo>
                    <a:pt x="4" y="292"/>
                  </a:lnTo>
                  <a:lnTo>
                    <a:pt x="2" y="309"/>
                  </a:lnTo>
                  <a:lnTo>
                    <a:pt x="0" y="327"/>
                  </a:lnTo>
                  <a:lnTo>
                    <a:pt x="0" y="344"/>
                  </a:lnTo>
                  <a:lnTo>
                    <a:pt x="1" y="368"/>
                  </a:lnTo>
                  <a:lnTo>
                    <a:pt x="2" y="391"/>
                  </a:lnTo>
                  <a:lnTo>
                    <a:pt x="7" y="416"/>
                  </a:lnTo>
                  <a:lnTo>
                    <a:pt x="11" y="440"/>
                  </a:lnTo>
                  <a:lnTo>
                    <a:pt x="17" y="464"/>
                  </a:lnTo>
                  <a:lnTo>
                    <a:pt x="25" y="488"/>
                  </a:lnTo>
                  <a:lnTo>
                    <a:pt x="33" y="513"/>
                  </a:lnTo>
                  <a:lnTo>
                    <a:pt x="43" y="538"/>
                  </a:lnTo>
                  <a:lnTo>
                    <a:pt x="55" y="563"/>
                  </a:lnTo>
                  <a:lnTo>
                    <a:pt x="67" y="588"/>
                  </a:lnTo>
                  <a:lnTo>
                    <a:pt x="80" y="613"/>
                  </a:lnTo>
                  <a:lnTo>
                    <a:pt x="95" y="637"/>
                  </a:lnTo>
                  <a:lnTo>
                    <a:pt x="113" y="662"/>
                  </a:lnTo>
                  <a:lnTo>
                    <a:pt x="130" y="686"/>
                  </a:lnTo>
                  <a:lnTo>
                    <a:pt x="149" y="711"/>
                  </a:lnTo>
                  <a:lnTo>
                    <a:pt x="168" y="736"/>
                  </a:lnTo>
                  <a:lnTo>
                    <a:pt x="199" y="770"/>
                  </a:lnTo>
                  <a:lnTo>
                    <a:pt x="229" y="801"/>
                  </a:lnTo>
                  <a:lnTo>
                    <a:pt x="257" y="829"/>
                  </a:lnTo>
                  <a:lnTo>
                    <a:pt x="282" y="851"/>
                  </a:lnTo>
                  <a:lnTo>
                    <a:pt x="303" y="869"/>
                  </a:lnTo>
                  <a:lnTo>
                    <a:pt x="320" y="883"/>
                  </a:lnTo>
                  <a:lnTo>
                    <a:pt x="331" y="892"/>
                  </a:lnTo>
                  <a:lnTo>
                    <a:pt x="336" y="895"/>
                  </a:lnTo>
                  <a:lnTo>
                    <a:pt x="340" y="897"/>
                  </a:lnTo>
                  <a:lnTo>
                    <a:pt x="345" y="898"/>
                  </a:lnTo>
                  <a:lnTo>
                    <a:pt x="349" y="897"/>
                  </a:lnTo>
                  <a:lnTo>
                    <a:pt x="353" y="895"/>
                  </a:lnTo>
                  <a:lnTo>
                    <a:pt x="359" y="892"/>
                  </a:lnTo>
                  <a:lnTo>
                    <a:pt x="369" y="883"/>
                  </a:lnTo>
                  <a:lnTo>
                    <a:pt x="386" y="869"/>
                  </a:lnTo>
                  <a:lnTo>
                    <a:pt x="408" y="851"/>
                  </a:lnTo>
                  <a:lnTo>
                    <a:pt x="432" y="829"/>
                  </a:lnTo>
                  <a:lnTo>
                    <a:pt x="460" y="801"/>
                  </a:lnTo>
                  <a:lnTo>
                    <a:pt x="490" y="770"/>
                  </a:lnTo>
                  <a:lnTo>
                    <a:pt x="521" y="736"/>
                  </a:lnTo>
                  <a:lnTo>
                    <a:pt x="541" y="711"/>
                  </a:lnTo>
                  <a:lnTo>
                    <a:pt x="560" y="686"/>
                  </a:lnTo>
                  <a:lnTo>
                    <a:pt x="577" y="662"/>
                  </a:lnTo>
                  <a:lnTo>
                    <a:pt x="594" y="637"/>
                  </a:lnTo>
                  <a:lnTo>
                    <a:pt x="609" y="613"/>
                  </a:lnTo>
                  <a:lnTo>
                    <a:pt x="623" y="588"/>
                  </a:lnTo>
                  <a:lnTo>
                    <a:pt x="635" y="562"/>
                  </a:lnTo>
                  <a:lnTo>
                    <a:pt x="646" y="538"/>
                  </a:lnTo>
                  <a:lnTo>
                    <a:pt x="656" y="513"/>
                  </a:lnTo>
                  <a:lnTo>
                    <a:pt x="665" y="488"/>
                  </a:lnTo>
                  <a:lnTo>
                    <a:pt x="672" y="464"/>
                  </a:lnTo>
                  <a:lnTo>
                    <a:pt x="679" y="440"/>
                  </a:lnTo>
                  <a:lnTo>
                    <a:pt x="683" y="416"/>
                  </a:lnTo>
                  <a:lnTo>
                    <a:pt x="686" y="391"/>
                  </a:lnTo>
                  <a:lnTo>
                    <a:pt x="688" y="368"/>
                  </a:lnTo>
                  <a:lnTo>
                    <a:pt x="689" y="344"/>
                  </a:lnTo>
                  <a:lnTo>
                    <a:pt x="689" y="327"/>
                  </a:lnTo>
                  <a:lnTo>
                    <a:pt x="687" y="309"/>
                  </a:lnTo>
                  <a:lnTo>
                    <a:pt x="685" y="292"/>
                  </a:lnTo>
                  <a:lnTo>
                    <a:pt x="682" y="276"/>
                  </a:lnTo>
                  <a:lnTo>
                    <a:pt x="679" y="258"/>
                  </a:lnTo>
                  <a:lnTo>
                    <a:pt x="673" y="242"/>
                  </a:lnTo>
                  <a:lnTo>
                    <a:pt x="668" y="226"/>
                  </a:lnTo>
                  <a:lnTo>
                    <a:pt x="661" y="211"/>
                  </a:lnTo>
                  <a:lnTo>
                    <a:pt x="655" y="196"/>
                  </a:lnTo>
                  <a:lnTo>
                    <a:pt x="646" y="181"/>
                  </a:lnTo>
                  <a:lnTo>
                    <a:pt x="639" y="166"/>
                  </a:lnTo>
                  <a:lnTo>
                    <a:pt x="629" y="153"/>
                  </a:lnTo>
                  <a:lnTo>
                    <a:pt x="620" y="139"/>
                  </a:lnTo>
                  <a:lnTo>
                    <a:pt x="609" y="126"/>
                  </a:lnTo>
                  <a:lnTo>
                    <a:pt x="598" y="114"/>
                  </a:lnTo>
                  <a:lnTo>
                    <a:pt x="587" y="101"/>
                  </a:lnTo>
                  <a:lnTo>
                    <a:pt x="575" y="91"/>
                  </a:lnTo>
                  <a:lnTo>
                    <a:pt x="562" y="79"/>
                  </a:lnTo>
                  <a:lnTo>
                    <a:pt x="549" y="69"/>
                  </a:lnTo>
                  <a:lnTo>
                    <a:pt x="536" y="60"/>
                  </a:lnTo>
                  <a:lnTo>
                    <a:pt x="521" y="50"/>
                  </a:lnTo>
                  <a:lnTo>
                    <a:pt x="507" y="41"/>
                  </a:lnTo>
                  <a:lnTo>
                    <a:pt x="492" y="34"/>
                  </a:lnTo>
                  <a:lnTo>
                    <a:pt x="477" y="27"/>
                  </a:lnTo>
                  <a:lnTo>
                    <a:pt x="461" y="21"/>
                  </a:lnTo>
                  <a:lnTo>
                    <a:pt x="446" y="15"/>
                  </a:lnTo>
                  <a:lnTo>
                    <a:pt x="429" y="10"/>
                  </a:lnTo>
                  <a:lnTo>
                    <a:pt x="413" y="6"/>
                  </a:lnTo>
                  <a:lnTo>
                    <a:pt x="396" y="4"/>
                  </a:lnTo>
                  <a:lnTo>
                    <a:pt x="379" y="1"/>
                  </a:lnTo>
                  <a:lnTo>
                    <a:pt x="362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Freeform 248">
            <a:extLst>
              <a:ext uri="{FF2B5EF4-FFF2-40B4-BE49-F238E27FC236}">
                <a16:creationId xmlns:a16="http://schemas.microsoft.com/office/drawing/2014/main" id="{5EAF41CD-4DB8-41BE-83E8-35462D8D32F4}"/>
              </a:ext>
            </a:extLst>
          </p:cNvPr>
          <p:cNvSpPr>
            <a:spLocks noEditPoints="1"/>
          </p:cNvSpPr>
          <p:nvPr/>
        </p:nvSpPr>
        <p:spPr bwMode="auto">
          <a:xfrm>
            <a:off x="1172086" y="2498524"/>
            <a:ext cx="285750" cy="287337"/>
          </a:xfrm>
          <a:custGeom>
            <a:avLst/>
            <a:gdLst>
              <a:gd name="T0" fmla="*/ 867 w 903"/>
              <a:gd name="T1" fmla="*/ 196 h 904"/>
              <a:gd name="T2" fmla="*/ 120 w 903"/>
              <a:gd name="T3" fmla="*/ 90 h 904"/>
              <a:gd name="T4" fmla="*/ 36 w 903"/>
              <a:gd name="T5" fmla="*/ 527 h 904"/>
              <a:gd name="T6" fmla="*/ 782 w 903"/>
              <a:gd name="T7" fmla="*/ 633 h 904"/>
              <a:gd name="T8" fmla="*/ 774 w 903"/>
              <a:gd name="T9" fmla="*/ 331 h 904"/>
              <a:gd name="T10" fmla="*/ 899 w 903"/>
              <a:gd name="T11" fmla="*/ 207 h 904"/>
              <a:gd name="T12" fmla="*/ 903 w 903"/>
              <a:gd name="T13" fmla="*/ 199 h 904"/>
              <a:gd name="T14" fmla="*/ 902 w 903"/>
              <a:gd name="T15" fmla="*/ 190 h 904"/>
              <a:gd name="T16" fmla="*/ 778 w 903"/>
              <a:gd name="T17" fmla="*/ 64 h 904"/>
              <a:gd name="T18" fmla="*/ 770 w 903"/>
              <a:gd name="T19" fmla="*/ 61 h 904"/>
              <a:gd name="T20" fmla="*/ 452 w 903"/>
              <a:gd name="T21" fmla="*/ 15 h 904"/>
              <a:gd name="T22" fmla="*/ 449 w 903"/>
              <a:gd name="T23" fmla="*/ 7 h 904"/>
              <a:gd name="T24" fmla="*/ 442 w 903"/>
              <a:gd name="T25" fmla="*/ 1 h 904"/>
              <a:gd name="T26" fmla="*/ 434 w 903"/>
              <a:gd name="T27" fmla="*/ 1 h 904"/>
              <a:gd name="T28" fmla="*/ 426 w 903"/>
              <a:gd name="T29" fmla="*/ 4 h 904"/>
              <a:gd name="T30" fmla="*/ 422 w 903"/>
              <a:gd name="T31" fmla="*/ 12 h 904"/>
              <a:gd name="T32" fmla="*/ 105 w 903"/>
              <a:gd name="T33" fmla="*/ 60 h 904"/>
              <a:gd name="T34" fmla="*/ 97 w 903"/>
              <a:gd name="T35" fmla="*/ 63 h 904"/>
              <a:gd name="T36" fmla="*/ 92 w 903"/>
              <a:gd name="T37" fmla="*/ 70 h 904"/>
              <a:gd name="T38" fmla="*/ 90 w 903"/>
              <a:gd name="T39" fmla="*/ 317 h 904"/>
              <a:gd name="T40" fmla="*/ 93 w 903"/>
              <a:gd name="T41" fmla="*/ 325 h 904"/>
              <a:gd name="T42" fmla="*/ 99 w 903"/>
              <a:gd name="T43" fmla="*/ 331 h 904"/>
              <a:gd name="T44" fmla="*/ 422 w 903"/>
              <a:gd name="T45" fmla="*/ 332 h 904"/>
              <a:gd name="T46" fmla="*/ 132 w 903"/>
              <a:gd name="T47" fmla="*/ 392 h 904"/>
              <a:gd name="T48" fmla="*/ 125 w 903"/>
              <a:gd name="T49" fmla="*/ 396 h 904"/>
              <a:gd name="T50" fmla="*/ 1 w 903"/>
              <a:gd name="T51" fmla="*/ 522 h 904"/>
              <a:gd name="T52" fmla="*/ 0 w 903"/>
              <a:gd name="T53" fmla="*/ 530 h 904"/>
              <a:gd name="T54" fmla="*/ 5 w 903"/>
              <a:gd name="T55" fmla="*/ 538 h 904"/>
              <a:gd name="T56" fmla="*/ 130 w 903"/>
              <a:gd name="T57" fmla="*/ 662 h 904"/>
              <a:gd name="T58" fmla="*/ 422 w 903"/>
              <a:gd name="T59" fmla="*/ 663 h 904"/>
              <a:gd name="T60" fmla="*/ 423 w 903"/>
              <a:gd name="T61" fmla="*/ 895 h 904"/>
              <a:gd name="T62" fmla="*/ 428 w 903"/>
              <a:gd name="T63" fmla="*/ 901 h 904"/>
              <a:gd name="T64" fmla="*/ 437 w 903"/>
              <a:gd name="T65" fmla="*/ 904 h 904"/>
              <a:gd name="T66" fmla="*/ 444 w 903"/>
              <a:gd name="T67" fmla="*/ 901 h 904"/>
              <a:gd name="T68" fmla="*/ 451 w 903"/>
              <a:gd name="T69" fmla="*/ 895 h 904"/>
              <a:gd name="T70" fmla="*/ 452 w 903"/>
              <a:gd name="T71" fmla="*/ 663 h 904"/>
              <a:gd name="T72" fmla="*/ 804 w 903"/>
              <a:gd name="T73" fmla="*/ 662 h 904"/>
              <a:gd name="T74" fmla="*/ 810 w 903"/>
              <a:gd name="T75" fmla="*/ 657 h 904"/>
              <a:gd name="T76" fmla="*/ 813 w 903"/>
              <a:gd name="T77" fmla="*/ 648 h 904"/>
              <a:gd name="T78" fmla="*/ 811 w 903"/>
              <a:gd name="T79" fmla="*/ 401 h 904"/>
              <a:gd name="T80" fmla="*/ 806 w 903"/>
              <a:gd name="T81" fmla="*/ 395 h 904"/>
              <a:gd name="T82" fmla="*/ 798 w 903"/>
              <a:gd name="T83" fmla="*/ 392 h 904"/>
              <a:gd name="T84" fmla="*/ 767 w 903"/>
              <a:gd name="T85" fmla="*/ 332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03" h="904">
                <a:moveTo>
                  <a:pt x="120" y="90"/>
                </a:moveTo>
                <a:lnTo>
                  <a:pt x="762" y="90"/>
                </a:lnTo>
                <a:lnTo>
                  <a:pt x="867" y="196"/>
                </a:lnTo>
                <a:lnTo>
                  <a:pt x="762" y="302"/>
                </a:lnTo>
                <a:lnTo>
                  <a:pt x="120" y="302"/>
                </a:lnTo>
                <a:lnTo>
                  <a:pt x="120" y="90"/>
                </a:lnTo>
                <a:close/>
                <a:moveTo>
                  <a:pt x="782" y="633"/>
                </a:moveTo>
                <a:lnTo>
                  <a:pt x="142" y="633"/>
                </a:lnTo>
                <a:lnTo>
                  <a:pt x="36" y="527"/>
                </a:lnTo>
                <a:lnTo>
                  <a:pt x="142" y="422"/>
                </a:lnTo>
                <a:lnTo>
                  <a:pt x="782" y="422"/>
                </a:lnTo>
                <a:lnTo>
                  <a:pt x="782" y="633"/>
                </a:lnTo>
                <a:close/>
                <a:moveTo>
                  <a:pt x="767" y="332"/>
                </a:moveTo>
                <a:lnTo>
                  <a:pt x="770" y="332"/>
                </a:lnTo>
                <a:lnTo>
                  <a:pt x="774" y="331"/>
                </a:lnTo>
                <a:lnTo>
                  <a:pt x="776" y="330"/>
                </a:lnTo>
                <a:lnTo>
                  <a:pt x="778" y="327"/>
                </a:lnTo>
                <a:lnTo>
                  <a:pt x="899" y="207"/>
                </a:lnTo>
                <a:lnTo>
                  <a:pt x="900" y="204"/>
                </a:lnTo>
                <a:lnTo>
                  <a:pt x="902" y="202"/>
                </a:lnTo>
                <a:lnTo>
                  <a:pt x="903" y="199"/>
                </a:lnTo>
                <a:lnTo>
                  <a:pt x="903" y="196"/>
                </a:lnTo>
                <a:lnTo>
                  <a:pt x="903" y="193"/>
                </a:lnTo>
                <a:lnTo>
                  <a:pt x="902" y="190"/>
                </a:lnTo>
                <a:lnTo>
                  <a:pt x="900" y="188"/>
                </a:lnTo>
                <a:lnTo>
                  <a:pt x="899" y="186"/>
                </a:lnTo>
                <a:lnTo>
                  <a:pt x="778" y="64"/>
                </a:lnTo>
                <a:lnTo>
                  <a:pt x="776" y="63"/>
                </a:lnTo>
                <a:lnTo>
                  <a:pt x="774" y="61"/>
                </a:lnTo>
                <a:lnTo>
                  <a:pt x="770" y="61"/>
                </a:lnTo>
                <a:lnTo>
                  <a:pt x="767" y="60"/>
                </a:lnTo>
                <a:lnTo>
                  <a:pt x="452" y="60"/>
                </a:lnTo>
                <a:lnTo>
                  <a:pt x="452" y="15"/>
                </a:lnTo>
                <a:lnTo>
                  <a:pt x="451" y="12"/>
                </a:lnTo>
                <a:lnTo>
                  <a:pt x="451" y="10"/>
                </a:lnTo>
                <a:lnTo>
                  <a:pt x="449" y="7"/>
                </a:lnTo>
                <a:lnTo>
                  <a:pt x="448" y="4"/>
                </a:lnTo>
                <a:lnTo>
                  <a:pt x="444" y="3"/>
                </a:lnTo>
                <a:lnTo>
                  <a:pt x="442" y="1"/>
                </a:lnTo>
                <a:lnTo>
                  <a:pt x="439" y="1"/>
                </a:lnTo>
                <a:lnTo>
                  <a:pt x="437" y="0"/>
                </a:lnTo>
                <a:lnTo>
                  <a:pt x="434" y="1"/>
                </a:lnTo>
                <a:lnTo>
                  <a:pt x="430" y="1"/>
                </a:lnTo>
                <a:lnTo>
                  <a:pt x="428" y="3"/>
                </a:lnTo>
                <a:lnTo>
                  <a:pt x="426" y="4"/>
                </a:lnTo>
                <a:lnTo>
                  <a:pt x="424" y="7"/>
                </a:lnTo>
                <a:lnTo>
                  <a:pt x="423" y="10"/>
                </a:lnTo>
                <a:lnTo>
                  <a:pt x="422" y="12"/>
                </a:lnTo>
                <a:lnTo>
                  <a:pt x="422" y="15"/>
                </a:lnTo>
                <a:lnTo>
                  <a:pt x="422" y="60"/>
                </a:lnTo>
                <a:lnTo>
                  <a:pt x="105" y="60"/>
                </a:lnTo>
                <a:lnTo>
                  <a:pt x="102" y="61"/>
                </a:lnTo>
                <a:lnTo>
                  <a:pt x="99" y="61"/>
                </a:lnTo>
                <a:lnTo>
                  <a:pt x="97" y="63"/>
                </a:lnTo>
                <a:lnTo>
                  <a:pt x="95" y="66"/>
                </a:lnTo>
                <a:lnTo>
                  <a:pt x="93" y="68"/>
                </a:lnTo>
                <a:lnTo>
                  <a:pt x="92" y="70"/>
                </a:lnTo>
                <a:lnTo>
                  <a:pt x="90" y="73"/>
                </a:lnTo>
                <a:lnTo>
                  <a:pt x="90" y="75"/>
                </a:lnTo>
                <a:lnTo>
                  <a:pt x="90" y="317"/>
                </a:lnTo>
                <a:lnTo>
                  <a:pt x="90" y="320"/>
                </a:lnTo>
                <a:lnTo>
                  <a:pt x="92" y="322"/>
                </a:lnTo>
                <a:lnTo>
                  <a:pt x="93" y="325"/>
                </a:lnTo>
                <a:lnTo>
                  <a:pt x="95" y="327"/>
                </a:lnTo>
                <a:lnTo>
                  <a:pt x="97" y="330"/>
                </a:lnTo>
                <a:lnTo>
                  <a:pt x="99" y="331"/>
                </a:lnTo>
                <a:lnTo>
                  <a:pt x="102" y="332"/>
                </a:lnTo>
                <a:lnTo>
                  <a:pt x="105" y="332"/>
                </a:lnTo>
                <a:lnTo>
                  <a:pt x="422" y="332"/>
                </a:lnTo>
                <a:lnTo>
                  <a:pt x="422" y="392"/>
                </a:lnTo>
                <a:lnTo>
                  <a:pt x="135" y="392"/>
                </a:lnTo>
                <a:lnTo>
                  <a:pt x="132" y="392"/>
                </a:lnTo>
                <a:lnTo>
                  <a:pt x="130" y="393"/>
                </a:lnTo>
                <a:lnTo>
                  <a:pt x="127" y="394"/>
                </a:lnTo>
                <a:lnTo>
                  <a:pt x="125" y="396"/>
                </a:lnTo>
                <a:lnTo>
                  <a:pt x="5" y="516"/>
                </a:lnTo>
                <a:lnTo>
                  <a:pt x="2" y="519"/>
                </a:lnTo>
                <a:lnTo>
                  <a:pt x="1" y="522"/>
                </a:lnTo>
                <a:lnTo>
                  <a:pt x="0" y="525"/>
                </a:lnTo>
                <a:lnTo>
                  <a:pt x="0" y="527"/>
                </a:lnTo>
                <a:lnTo>
                  <a:pt x="0" y="530"/>
                </a:lnTo>
                <a:lnTo>
                  <a:pt x="1" y="533"/>
                </a:lnTo>
                <a:lnTo>
                  <a:pt x="2" y="536"/>
                </a:lnTo>
                <a:lnTo>
                  <a:pt x="5" y="538"/>
                </a:lnTo>
                <a:lnTo>
                  <a:pt x="125" y="659"/>
                </a:lnTo>
                <a:lnTo>
                  <a:pt x="127" y="660"/>
                </a:lnTo>
                <a:lnTo>
                  <a:pt x="130" y="662"/>
                </a:lnTo>
                <a:lnTo>
                  <a:pt x="132" y="663"/>
                </a:lnTo>
                <a:lnTo>
                  <a:pt x="135" y="663"/>
                </a:lnTo>
                <a:lnTo>
                  <a:pt x="422" y="663"/>
                </a:lnTo>
                <a:lnTo>
                  <a:pt x="422" y="889"/>
                </a:lnTo>
                <a:lnTo>
                  <a:pt x="422" y="892"/>
                </a:lnTo>
                <a:lnTo>
                  <a:pt x="423" y="895"/>
                </a:lnTo>
                <a:lnTo>
                  <a:pt x="424" y="897"/>
                </a:lnTo>
                <a:lnTo>
                  <a:pt x="426" y="899"/>
                </a:lnTo>
                <a:lnTo>
                  <a:pt x="428" y="901"/>
                </a:lnTo>
                <a:lnTo>
                  <a:pt x="430" y="902"/>
                </a:lnTo>
                <a:lnTo>
                  <a:pt x="434" y="904"/>
                </a:lnTo>
                <a:lnTo>
                  <a:pt x="437" y="904"/>
                </a:lnTo>
                <a:lnTo>
                  <a:pt x="439" y="904"/>
                </a:lnTo>
                <a:lnTo>
                  <a:pt x="442" y="902"/>
                </a:lnTo>
                <a:lnTo>
                  <a:pt x="444" y="901"/>
                </a:lnTo>
                <a:lnTo>
                  <a:pt x="448" y="899"/>
                </a:lnTo>
                <a:lnTo>
                  <a:pt x="449" y="897"/>
                </a:lnTo>
                <a:lnTo>
                  <a:pt x="451" y="895"/>
                </a:lnTo>
                <a:lnTo>
                  <a:pt x="451" y="892"/>
                </a:lnTo>
                <a:lnTo>
                  <a:pt x="452" y="889"/>
                </a:lnTo>
                <a:lnTo>
                  <a:pt x="452" y="663"/>
                </a:lnTo>
                <a:lnTo>
                  <a:pt x="798" y="663"/>
                </a:lnTo>
                <a:lnTo>
                  <a:pt x="800" y="662"/>
                </a:lnTo>
                <a:lnTo>
                  <a:pt x="804" y="662"/>
                </a:lnTo>
                <a:lnTo>
                  <a:pt x="806" y="660"/>
                </a:lnTo>
                <a:lnTo>
                  <a:pt x="808" y="659"/>
                </a:lnTo>
                <a:lnTo>
                  <a:pt x="810" y="657"/>
                </a:lnTo>
                <a:lnTo>
                  <a:pt x="811" y="654"/>
                </a:lnTo>
                <a:lnTo>
                  <a:pt x="812" y="651"/>
                </a:lnTo>
                <a:lnTo>
                  <a:pt x="813" y="648"/>
                </a:lnTo>
                <a:lnTo>
                  <a:pt x="813" y="407"/>
                </a:lnTo>
                <a:lnTo>
                  <a:pt x="812" y="404"/>
                </a:lnTo>
                <a:lnTo>
                  <a:pt x="811" y="401"/>
                </a:lnTo>
                <a:lnTo>
                  <a:pt x="810" y="398"/>
                </a:lnTo>
                <a:lnTo>
                  <a:pt x="808" y="396"/>
                </a:lnTo>
                <a:lnTo>
                  <a:pt x="806" y="395"/>
                </a:lnTo>
                <a:lnTo>
                  <a:pt x="804" y="393"/>
                </a:lnTo>
                <a:lnTo>
                  <a:pt x="800" y="392"/>
                </a:lnTo>
                <a:lnTo>
                  <a:pt x="798" y="392"/>
                </a:lnTo>
                <a:lnTo>
                  <a:pt x="452" y="392"/>
                </a:lnTo>
                <a:lnTo>
                  <a:pt x="452" y="332"/>
                </a:lnTo>
                <a:lnTo>
                  <a:pt x="767" y="33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6CE4678-7FE1-4016-A160-0CA6717F3176}"/>
              </a:ext>
            </a:extLst>
          </p:cNvPr>
          <p:cNvGrpSpPr/>
          <p:nvPr/>
        </p:nvGrpSpPr>
        <p:grpSpPr>
          <a:xfrm>
            <a:off x="1172086" y="3481504"/>
            <a:ext cx="285750" cy="247650"/>
            <a:chOff x="4892675" y="1935163"/>
            <a:chExt cx="285750" cy="247650"/>
          </a:xfrm>
          <a:solidFill>
            <a:srgbClr val="FFC000"/>
          </a:solidFill>
        </p:grpSpPr>
        <p:sp>
          <p:nvSpPr>
            <p:cNvPr id="73" name="Freeform 185">
              <a:extLst>
                <a:ext uri="{FF2B5EF4-FFF2-40B4-BE49-F238E27FC236}">
                  <a16:creationId xmlns:a16="http://schemas.microsoft.com/office/drawing/2014/main" id="{1F427B9F-E6E8-41CF-BFBA-ABCC29BC70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675" y="2020888"/>
              <a:ext cx="66675" cy="114300"/>
            </a:xfrm>
            <a:custGeom>
              <a:avLst/>
              <a:gdLst>
                <a:gd name="T0" fmla="*/ 30 w 210"/>
                <a:gd name="T1" fmla="*/ 30 h 360"/>
                <a:gd name="T2" fmla="*/ 180 w 210"/>
                <a:gd name="T3" fmla="*/ 30 h 360"/>
                <a:gd name="T4" fmla="*/ 180 w 210"/>
                <a:gd name="T5" fmla="*/ 123 h 360"/>
                <a:gd name="T6" fmla="*/ 180 w 210"/>
                <a:gd name="T7" fmla="*/ 135 h 360"/>
                <a:gd name="T8" fmla="*/ 180 w 210"/>
                <a:gd name="T9" fmla="*/ 146 h 360"/>
                <a:gd name="T10" fmla="*/ 179 w 210"/>
                <a:gd name="T11" fmla="*/ 157 h 360"/>
                <a:gd name="T12" fmla="*/ 177 w 210"/>
                <a:gd name="T13" fmla="*/ 167 h 360"/>
                <a:gd name="T14" fmla="*/ 174 w 210"/>
                <a:gd name="T15" fmla="*/ 175 h 360"/>
                <a:gd name="T16" fmla="*/ 171 w 210"/>
                <a:gd name="T17" fmla="*/ 178 h 360"/>
                <a:gd name="T18" fmla="*/ 168 w 210"/>
                <a:gd name="T19" fmla="*/ 180 h 360"/>
                <a:gd name="T20" fmla="*/ 165 w 210"/>
                <a:gd name="T21" fmla="*/ 180 h 360"/>
                <a:gd name="T22" fmla="*/ 150 w 210"/>
                <a:gd name="T23" fmla="*/ 180 h 360"/>
                <a:gd name="T24" fmla="*/ 150 w 210"/>
                <a:gd name="T25" fmla="*/ 330 h 360"/>
                <a:gd name="T26" fmla="*/ 60 w 210"/>
                <a:gd name="T27" fmla="*/ 330 h 360"/>
                <a:gd name="T28" fmla="*/ 60 w 210"/>
                <a:gd name="T29" fmla="*/ 180 h 360"/>
                <a:gd name="T30" fmla="*/ 45 w 210"/>
                <a:gd name="T31" fmla="*/ 180 h 360"/>
                <a:gd name="T32" fmla="*/ 40 w 210"/>
                <a:gd name="T33" fmla="*/ 179 h 360"/>
                <a:gd name="T34" fmla="*/ 38 w 210"/>
                <a:gd name="T35" fmla="*/ 178 h 360"/>
                <a:gd name="T36" fmla="*/ 35 w 210"/>
                <a:gd name="T37" fmla="*/ 173 h 360"/>
                <a:gd name="T38" fmla="*/ 33 w 210"/>
                <a:gd name="T39" fmla="*/ 168 h 360"/>
                <a:gd name="T40" fmla="*/ 32 w 210"/>
                <a:gd name="T41" fmla="*/ 162 h 360"/>
                <a:gd name="T42" fmla="*/ 31 w 210"/>
                <a:gd name="T43" fmla="*/ 154 h 360"/>
                <a:gd name="T44" fmla="*/ 30 w 210"/>
                <a:gd name="T45" fmla="*/ 138 h 360"/>
                <a:gd name="T46" fmla="*/ 30 w 210"/>
                <a:gd name="T47" fmla="*/ 123 h 360"/>
                <a:gd name="T48" fmla="*/ 30 w 210"/>
                <a:gd name="T49" fmla="*/ 30 h 360"/>
                <a:gd name="T50" fmla="*/ 0 w 210"/>
                <a:gd name="T51" fmla="*/ 123 h 360"/>
                <a:gd name="T52" fmla="*/ 0 w 210"/>
                <a:gd name="T53" fmla="*/ 143 h 360"/>
                <a:gd name="T54" fmla="*/ 2 w 210"/>
                <a:gd name="T55" fmla="*/ 164 h 360"/>
                <a:gd name="T56" fmla="*/ 4 w 210"/>
                <a:gd name="T57" fmla="*/ 175 h 360"/>
                <a:gd name="T58" fmla="*/ 7 w 210"/>
                <a:gd name="T59" fmla="*/ 183 h 360"/>
                <a:gd name="T60" fmla="*/ 12 w 210"/>
                <a:gd name="T61" fmla="*/ 192 h 360"/>
                <a:gd name="T62" fmla="*/ 17 w 210"/>
                <a:gd name="T63" fmla="*/ 199 h 360"/>
                <a:gd name="T64" fmla="*/ 23 w 210"/>
                <a:gd name="T65" fmla="*/ 203 h 360"/>
                <a:gd name="T66" fmla="*/ 30 w 210"/>
                <a:gd name="T67" fmla="*/ 208 h 360"/>
                <a:gd name="T68" fmla="*/ 30 w 210"/>
                <a:gd name="T69" fmla="*/ 360 h 360"/>
                <a:gd name="T70" fmla="*/ 180 w 210"/>
                <a:gd name="T71" fmla="*/ 360 h 360"/>
                <a:gd name="T72" fmla="*/ 180 w 210"/>
                <a:gd name="T73" fmla="*/ 208 h 360"/>
                <a:gd name="T74" fmla="*/ 184 w 210"/>
                <a:gd name="T75" fmla="*/ 206 h 360"/>
                <a:gd name="T76" fmla="*/ 187 w 210"/>
                <a:gd name="T77" fmla="*/ 203 h 360"/>
                <a:gd name="T78" fmla="*/ 192 w 210"/>
                <a:gd name="T79" fmla="*/ 200 h 360"/>
                <a:gd name="T80" fmla="*/ 195 w 210"/>
                <a:gd name="T81" fmla="*/ 197 h 360"/>
                <a:gd name="T82" fmla="*/ 198 w 210"/>
                <a:gd name="T83" fmla="*/ 193 h 360"/>
                <a:gd name="T84" fmla="*/ 201 w 210"/>
                <a:gd name="T85" fmla="*/ 187 h 360"/>
                <a:gd name="T86" fmla="*/ 203 w 210"/>
                <a:gd name="T87" fmla="*/ 181 h 360"/>
                <a:gd name="T88" fmla="*/ 206 w 210"/>
                <a:gd name="T89" fmla="*/ 175 h 360"/>
                <a:gd name="T90" fmla="*/ 209 w 210"/>
                <a:gd name="T91" fmla="*/ 162 h 360"/>
                <a:gd name="T92" fmla="*/ 210 w 210"/>
                <a:gd name="T93" fmla="*/ 149 h 360"/>
                <a:gd name="T94" fmla="*/ 210 w 210"/>
                <a:gd name="T95" fmla="*/ 136 h 360"/>
                <a:gd name="T96" fmla="*/ 210 w 210"/>
                <a:gd name="T97" fmla="*/ 123 h 360"/>
                <a:gd name="T98" fmla="*/ 210 w 210"/>
                <a:gd name="T99" fmla="*/ 0 h 360"/>
                <a:gd name="T100" fmla="*/ 0 w 210"/>
                <a:gd name="T101" fmla="*/ 0 h 360"/>
                <a:gd name="T102" fmla="*/ 0 w 210"/>
                <a:gd name="T103" fmla="*/ 12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0" h="360">
                  <a:moveTo>
                    <a:pt x="30" y="30"/>
                  </a:moveTo>
                  <a:lnTo>
                    <a:pt x="180" y="30"/>
                  </a:lnTo>
                  <a:lnTo>
                    <a:pt x="180" y="123"/>
                  </a:lnTo>
                  <a:lnTo>
                    <a:pt x="180" y="135"/>
                  </a:lnTo>
                  <a:lnTo>
                    <a:pt x="180" y="146"/>
                  </a:lnTo>
                  <a:lnTo>
                    <a:pt x="179" y="157"/>
                  </a:lnTo>
                  <a:lnTo>
                    <a:pt x="177" y="167"/>
                  </a:lnTo>
                  <a:lnTo>
                    <a:pt x="174" y="175"/>
                  </a:lnTo>
                  <a:lnTo>
                    <a:pt x="171" y="178"/>
                  </a:lnTo>
                  <a:lnTo>
                    <a:pt x="168" y="180"/>
                  </a:lnTo>
                  <a:lnTo>
                    <a:pt x="165" y="180"/>
                  </a:lnTo>
                  <a:lnTo>
                    <a:pt x="150" y="180"/>
                  </a:lnTo>
                  <a:lnTo>
                    <a:pt x="150" y="330"/>
                  </a:lnTo>
                  <a:lnTo>
                    <a:pt x="60" y="330"/>
                  </a:lnTo>
                  <a:lnTo>
                    <a:pt x="60" y="180"/>
                  </a:lnTo>
                  <a:lnTo>
                    <a:pt x="45" y="180"/>
                  </a:lnTo>
                  <a:lnTo>
                    <a:pt x="40" y="179"/>
                  </a:lnTo>
                  <a:lnTo>
                    <a:pt x="38" y="178"/>
                  </a:lnTo>
                  <a:lnTo>
                    <a:pt x="35" y="173"/>
                  </a:lnTo>
                  <a:lnTo>
                    <a:pt x="33" y="168"/>
                  </a:lnTo>
                  <a:lnTo>
                    <a:pt x="32" y="162"/>
                  </a:lnTo>
                  <a:lnTo>
                    <a:pt x="31" y="154"/>
                  </a:lnTo>
                  <a:lnTo>
                    <a:pt x="30" y="138"/>
                  </a:lnTo>
                  <a:lnTo>
                    <a:pt x="30" y="123"/>
                  </a:lnTo>
                  <a:lnTo>
                    <a:pt x="30" y="30"/>
                  </a:lnTo>
                  <a:close/>
                  <a:moveTo>
                    <a:pt x="0" y="123"/>
                  </a:moveTo>
                  <a:lnTo>
                    <a:pt x="0" y="143"/>
                  </a:lnTo>
                  <a:lnTo>
                    <a:pt x="2" y="164"/>
                  </a:lnTo>
                  <a:lnTo>
                    <a:pt x="4" y="175"/>
                  </a:lnTo>
                  <a:lnTo>
                    <a:pt x="7" y="183"/>
                  </a:lnTo>
                  <a:lnTo>
                    <a:pt x="12" y="192"/>
                  </a:lnTo>
                  <a:lnTo>
                    <a:pt x="17" y="199"/>
                  </a:lnTo>
                  <a:lnTo>
                    <a:pt x="23" y="203"/>
                  </a:lnTo>
                  <a:lnTo>
                    <a:pt x="30" y="208"/>
                  </a:lnTo>
                  <a:lnTo>
                    <a:pt x="30" y="360"/>
                  </a:lnTo>
                  <a:lnTo>
                    <a:pt x="180" y="360"/>
                  </a:lnTo>
                  <a:lnTo>
                    <a:pt x="180" y="208"/>
                  </a:lnTo>
                  <a:lnTo>
                    <a:pt x="184" y="206"/>
                  </a:lnTo>
                  <a:lnTo>
                    <a:pt x="187" y="203"/>
                  </a:lnTo>
                  <a:lnTo>
                    <a:pt x="192" y="200"/>
                  </a:lnTo>
                  <a:lnTo>
                    <a:pt x="195" y="197"/>
                  </a:lnTo>
                  <a:lnTo>
                    <a:pt x="198" y="193"/>
                  </a:lnTo>
                  <a:lnTo>
                    <a:pt x="201" y="187"/>
                  </a:lnTo>
                  <a:lnTo>
                    <a:pt x="203" y="181"/>
                  </a:lnTo>
                  <a:lnTo>
                    <a:pt x="206" y="175"/>
                  </a:lnTo>
                  <a:lnTo>
                    <a:pt x="209" y="162"/>
                  </a:lnTo>
                  <a:lnTo>
                    <a:pt x="210" y="149"/>
                  </a:lnTo>
                  <a:lnTo>
                    <a:pt x="210" y="136"/>
                  </a:lnTo>
                  <a:lnTo>
                    <a:pt x="210" y="123"/>
                  </a:lnTo>
                  <a:lnTo>
                    <a:pt x="210" y="0"/>
                  </a:lnTo>
                  <a:lnTo>
                    <a:pt x="0" y="0"/>
                  </a:lnTo>
                  <a:lnTo>
                    <a:pt x="0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86">
              <a:extLst>
                <a:ext uri="{FF2B5EF4-FFF2-40B4-BE49-F238E27FC236}">
                  <a16:creationId xmlns:a16="http://schemas.microsoft.com/office/drawing/2014/main" id="{24CD89F1-2790-4676-A855-23219A4C46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1750" y="2020888"/>
              <a:ext cx="66675" cy="114300"/>
            </a:xfrm>
            <a:custGeom>
              <a:avLst/>
              <a:gdLst>
                <a:gd name="T0" fmla="*/ 181 w 212"/>
                <a:gd name="T1" fmla="*/ 120 h 360"/>
                <a:gd name="T2" fmla="*/ 180 w 212"/>
                <a:gd name="T3" fmla="*/ 130 h 360"/>
                <a:gd name="T4" fmla="*/ 179 w 212"/>
                <a:gd name="T5" fmla="*/ 138 h 360"/>
                <a:gd name="T6" fmla="*/ 177 w 212"/>
                <a:gd name="T7" fmla="*/ 146 h 360"/>
                <a:gd name="T8" fmla="*/ 175 w 212"/>
                <a:gd name="T9" fmla="*/ 152 h 360"/>
                <a:gd name="T10" fmla="*/ 173 w 212"/>
                <a:gd name="T11" fmla="*/ 157 h 360"/>
                <a:gd name="T12" fmla="*/ 170 w 212"/>
                <a:gd name="T13" fmla="*/ 161 h 360"/>
                <a:gd name="T14" fmla="*/ 168 w 212"/>
                <a:gd name="T15" fmla="*/ 164 h 360"/>
                <a:gd name="T16" fmla="*/ 166 w 212"/>
                <a:gd name="T17" fmla="*/ 165 h 360"/>
                <a:gd name="T18" fmla="*/ 151 w 212"/>
                <a:gd name="T19" fmla="*/ 165 h 360"/>
                <a:gd name="T20" fmla="*/ 151 w 212"/>
                <a:gd name="T21" fmla="*/ 330 h 360"/>
                <a:gd name="T22" fmla="*/ 60 w 212"/>
                <a:gd name="T23" fmla="*/ 330 h 360"/>
                <a:gd name="T24" fmla="*/ 60 w 212"/>
                <a:gd name="T25" fmla="*/ 180 h 360"/>
                <a:gd name="T26" fmla="*/ 59 w 212"/>
                <a:gd name="T27" fmla="*/ 166 h 360"/>
                <a:gd name="T28" fmla="*/ 45 w 212"/>
                <a:gd name="T29" fmla="*/ 165 h 360"/>
                <a:gd name="T30" fmla="*/ 44 w 212"/>
                <a:gd name="T31" fmla="*/ 164 h 360"/>
                <a:gd name="T32" fmla="*/ 42 w 212"/>
                <a:gd name="T33" fmla="*/ 162 h 360"/>
                <a:gd name="T34" fmla="*/ 40 w 212"/>
                <a:gd name="T35" fmla="*/ 158 h 360"/>
                <a:gd name="T36" fmla="*/ 37 w 212"/>
                <a:gd name="T37" fmla="*/ 154 h 360"/>
                <a:gd name="T38" fmla="*/ 35 w 212"/>
                <a:gd name="T39" fmla="*/ 148 h 360"/>
                <a:gd name="T40" fmla="*/ 32 w 212"/>
                <a:gd name="T41" fmla="*/ 139 h 360"/>
                <a:gd name="T42" fmla="*/ 31 w 212"/>
                <a:gd name="T43" fmla="*/ 131 h 360"/>
                <a:gd name="T44" fmla="*/ 30 w 212"/>
                <a:gd name="T45" fmla="*/ 120 h 360"/>
                <a:gd name="T46" fmla="*/ 30 w 212"/>
                <a:gd name="T47" fmla="*/ 30 h 360"/>
                <a:gd name="T48" fmla="*/ 181 w 212"/>
                <a:gd name="T49" fmla="*/ 30 h 360"/>
                <a:gd name="T50" fmla="*/ 181 w 212"/>
                <a:gd name="T51" fmla="*/ 120 h 360"/>
                <a:gd name="T52" fmla="*/ 0 w 212"/>
                <a:gd name="T53" fmla="*/ 0 h 360"/>
                <a:gd name="T54" fmla="*/ 0 w 212"/>
                <a:gd name="T55" fmla="*/ 120 h 360"/>
                <a:gd name="T56" fmla="*/ 1 w 212"/>
                <a:gd name="T57" fmla="*/ 133 h 360"/>
                <a:gd name="T58" fmla="*/ 2 w 212"/>
                <a:gd name="T59" fmla="*/ 145 h 360"/>
                <a:gd name="T60" fmla="*/ 6 w 212"/>
                <a:gd name="T61" fmla="*/ 155 h 360"/>
                <a:gd name="T62" fmla="*/ 9 w 212"/>
                <a:gd name="T63" fmla="*/ 165 h 360"/>
                <a:gd name="T64" fmla="*/ 13 w 212"/>
                <a:gd name="T65" fmla="*/ 173 h 360"/>
                <a:gd name="T66" fmla="*/ 19 w 212"/>
                <a:gd name="T67" fmla="*/ 181 h 360"/>
                <a:gd name="T68" fmla="*/ 24 w 212"/>
                <a:gd name="T69" fmla="*/ 186 h 360"/>
                <a:gd name="T70" fmla="*/ 30 w 212"/>
                <a:gd name="T71" fmla="*/ 192 h 360"/>
                <a:gd name="T72" fmla="*/ 30 w 212"/>
                <a:gd name="T73" fmla="*/ 360 h 360"/>
                <a:gd name="T74" fmla="*/ 181 w 212"/>
                <a:gd name="T75" fmla="*/ 360 h 360"/>
                <a:gd name="T76" fmla="*/ 181 w 212"/>
                <a:gd name="T77" fmla="*/ 191 h 360"/>
                <a:gd name="T78" fmla="*/ 188 w 212"/>
                <a:gd name="T79" fmla="*/ 186 h 360"/>
                <a:gd name="T80" fmla="*/ 194 w 212"/>
                <a:gd name="T81" fmla="*/ 180 h 360"/>
                <a:gd name="T82" fmla="*/ 199 w 212"/>
                <a:gd name="T83" fmla="*/ 171 h 360"/>
                <a:gd name="T84" fmla="*/ 203 w 212"/>
                <a:gd name="T85" fmla="*/ 163 h 360"/>
                <a:gd name="T86" fmla="*/ 207 w 212"/>
                <a:gd name="T87" fmla="*/ 152 h 360"/>
                <a:gd name="T88" fmla="*/ 209 w 212"/>
                <a:gd name="T89" fmla="*/ 142 h 360"/>
                <a:gd name="T90" fmla="*/ 210 w 212"/>
                <a:gd name="T91" fmla="*/ 131 h 360"/>
                <a:gd name="T92" fmla="*/ 212 w 212"/>
                <a:gd name="T93" fmla="*/ 120 h 360"/>
                <a:gd name="T94" fmla="*/ 212 w 212"/>
                <a:gd name="T95" fmla="*/ 0 h 360"/>
                <a:gd name="T96" fmla="*/ 0 w 212"/>
                <a:gd name="T9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" h="360">
                  <a:moveTo>
                    <a:pt x="181" y="120"/>
                  </a:moveTo>
                  <a:lnTo>
                    <a:pt x="180" y="130"/>
                  </a:lnTo>
                  <a:lnTo>
                    <a:pt x="179" y="138"/>
                  </a:lnTo>
                  <a:lnTo>
                    <a:pt x="177" y="146"/>
                  </a:lnTo>
                  <a:lnTo>
                    <a:pt x="175" y="152"/>
                  </a:lnTo>
                  <a:lnTo>
                    <a:pt x="173" y="157"/>
                  </a:lnTo>
                  <a:lnTo>
                    <a:pt x="170" y="161"/>
                  </a:lnTo>
                  <a:lnTo>
                    <a:pt x="168" y="164"/>
                  </a:lnTo>
                  <a:lnTo>
                    <a:pt x="166" y="165"/>
                  </a:lnTo>
                  <a:lnTo>
                    <a:pt x="151" y="165"/>
                  </a:lnTo>
                  <a:lnTo>
                    <a:pt x="151" y="330"/>
                  </a:lnTo>
                  <a:lnTo>
                    <a:pt x="60" y="330"/>
                  </a:lnTo>
                  <a:lnTo>
                    <a:pt x="60" y="180"/>
                  </a:lnTo>
                  <a:lnTo>
                    <a:pt x="59" y="166"/>
                  </a:lnTo>
                  <a:lnTo>
                    <a:pt x="45" y="165"/>
                  </a:lnTo>
                  <a:lnTo>
                    <a:pt x="44" y="164"/>
                  </a:lnTo>
                  <a:lnTo>
                    <a:pt x="42" y="162"/>
                  </a:lnTo>
                  <a:lnTo>
                    <a:pt x="40" y="158"/>
                  </a:lnTo>
                  <a:lnTo>
                    <a:pt x="37" y="154"/>
                  </a:lnTo>
                  <a:lnTo>
                    <a:pt x="35" y="148"/>
                  </a:lnTo>
                  <a:lnTo>
                    <a:pt x="32" y="139"/>
                  </a:lnTo>
                  <a:lnTo>
                    <a:pt x="31" y="131"/>
                  </a:lnTo>
                  <a:lnTo>
                    <a:pt x="30" y="120"/>
                  </a:lnTo>
                  <a:lnTo>
                    <a:pt x="30" y="30"/>
                  </a:lnTo>
                  <a:lnTo>
                    <a:pt x="181" y="30"/>
                  </a:lnTo>
                  <a:lnTo>
                    <a:pt x="181" y="120"/>
                  </a:lnTo>
                  <a:close/>
                  <a:moveTo>
                    <a:pt x="0" y="0"/>
                  </a:moveTo>
                  <a:lnTo>
                    <a:pt x="0" y="120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6" y="155"/>
                  </a:lnTo>
                  <a:lnTo>
                    <a:pt x="9" y="165"/>
                  </a:lnTo>
                  <a:lnTo>
                    <a:pt x="13" y="173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0" y="192"/>
                  </a:lnTo>
                  <a:lnTo>
                    <a:pt x="30" y="360"/>
                  </a:lnTo>
                  <a:lnTo>
                    <a:pt x="181" y="360"/>
                  </a:lnTo>
                  <a:lnTo>
                    <a:pt x="181" y="191"/>
                  </a:lnTo>
                  <a:lnTo>
                    <a:pt x="188" y="186"/>
                  </a:lnTo>
                  <a:lnTo>
                    <a:pt x="194" y="180"/>
                  </a:lnTo>
                  <a:lnTo>
                    <a:pt x="199" y="171"/>
                  </a:lnTo>
                  <a:lnTo>
                    <a:pt x="203" y="163"/>
                  </a:lnTo>
                  <a:lnTo>
                    <a:pt x="207" y="152"/>
                  </a:lnTo>
                  <a:lnTo>
                    <a:pt x="209" y="142"/>
                  </a:lnTo>
                  <a:lnTo>
                    <a:pt x="210" y="131"/>
                  </a:lnTo>
                  <a:lnTo>
                    <a:pt x="212" y="120"/>
                  </a:lnTo>
                  <a:lnTo>
                    <a:pt x="2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87">
              <a:extLst>
                <a:ext uri="{FF2B5EF4-FFF2-40B4-BE49-F238E27FC236}">
                  <a16:creationId xmlns:a16="http://schemas.microsoft.com/office/drawing/2014/main" id="{8606C7AA-8551-49A3-87F9-76A53FFBF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925" y="2020888"/>
              <a:ext cx="95250" cy="161925"/>
            </a:xfrm>
            <a:custGeom>
              <a:avLst/>
              <a:gdLst>
                <a:gd name="T0" fmla="*/ 270 w 300"/>
                <a:gd name="T1" fmla="*/ 30 h 511"/>
                <a:gd name="T2" fmla="*/ 270 w 300"/>
                <a:gd name="T3" fmla="*/ 218 h 511"/>
                <a:gd name="T4" fmla="*/ 266 w 300"/>
                <a:gd name="T5" fmla="*/ 239 h 511"/>
                <a:gd name="T6" fmla="*/ 259 w 300"/>
                <a:gd name="T7" fmla="*/ 253 h 511"/>
                <a:gd name="T8" fmla="*/ 253 w 300"/>
                <a:gd name="T9" fmla="*/ 260 h 511"/>
                <a:gd name="T10" fmla="*/ 244 w 300"/>
                <a:gd name="T11" fmla="*/ 267 h 511"/>
                <a:gd name="T12" fmla="*/ 233 w 300"/>
                <a:gd name="T13" fmla="*/ 270 h 511"/>
                <a:gd name="T14" fmla="*/ 210 w 300"/>
                <a:gd name="T15" fmla="*/ 270 h 511"/>
                <a:gd name="T16" fmla="*/ 90 w 300"/>
                <a:gd name="T17" fmla="*/ 481 h 511"/>
                <a:gd name="T18" fmla="*/ 75 w 300"/>
                <a:gd name="T19" fmla="*/ 270 h 511"/>
                <a:gd name="T20" fmla="*/ 61 w 300"/>
                <a:gd name="T21" fmla="*/ 269 h 511"/>
                <a:gd name="T22" fmla="*/ 51 w 300"/>
                <a:gd name="T23" fmla="*/ 264 h 511"/>
                <a:gd name="T24" fmla="*/ 43 w 300"/>
                <a:gd name="T25" fmla="*/ 257 h 511"/>
                <a:gd name="T26" fmla="*/ 38 w 300"/>
                <a:gd name="T27" fmla="*/ 249 h 511"/>
                <a:gd name="T28" fmla="*/ 31 w 300"/>
                <a:gd name="T29" fmla="*/ 229 h 511"/>
                <a:gd name="T30" fmla="*/ 30 w 300"/>
                <a:gd name="T31" fmla="*/ 210 h 511"/>
                <a:gd name="T32" fmla="*/ 0 w 300"/>
                <a:gd name="T33" fmla="*/ 210 h 511"/>
                <a:gd name="T34" fmla="*/ 1 w 300"/>
                <a:gd name="T35" fmla="*/ 228 h 511"/>
                <a:gd name="T36" fmla="*/ 3 w 300"/>
                <a:gd name="T37" fmla="*/ 244 h 511"/>
                <a:gd name="T38" fmla="*/ 9 w 300"/>
                <a:gd name="T39" fmla="*/ 258 h 511"/>
                <a:gd name="T40" fmla="*/ 16 w 300"/>
                <a:gd name="T41" fmla="*/ 270 h 511"/>
                <a:gd name="T42" fmla="*/ 25 w 300"/>
                <a:gd name="T43" fmla="*/ 281 h 511"/>
                <a:gd name="T44" fmla="*/ 34 w 300"/>
                <a:gd name="T45" fmla="*/ 289 h 511"/>
                <a:gd name="T46" fmla="*/ 46 w 300"/>
                <a:gd name="T47" fmla="*/ 295 h 511"/>
                <a:gd name="T48" fmla="*/ 60 w 300"/>
                <a:gd name="T49" fmla="*/ 299 h 511"/>
                <a:gd name="T50" fmla="*/ 240 w 300"/>
                <a:gd name="T51" fmla="*/ 511 h 511"/>
                <a:gd name="T52" fmla="*/ 247 w 300"/>
                <a:gd name="T53" fmla="*/ 297 h 511"/>
                <a:gd name="T54" fmla="*/ 259 w 300"/>
                <a:gd name="T55" fmla="*/ 292 h 511"/>
                <a:gd name="T56" fmla="*/ 271 w 300"/>
                <a:gd name="T57" fmla="*/ 285 h 511"/>
                <a:gd name="T58" fmla="*/ 280 w 300"/>
                <a:gd name="T59" fmla="*/ 275 h 511"/>
                <a:gd name="T60" fmla="*/ 288 w 300"/>
                <a:gd name="T61" fmla="*/ 265 h 511"/>
                <a:gd name="T62" fmla="*/ 294 w 300"/>
                <a:gd name="T63" fmla="*/ 251 h 511"/>
                <a:gd name="T64" fmla="*/ 298 w 300"/>
                <a:gd name="T65" fmla="*/ 236 h 511"/>
                <a:gd name="T66" fmla="*/ 300 w 300"/>
                <a:gd name="T67" fmla="*/ 220 h 511"/>
                <a:gd name="T68" fmla="*/ 300 w 300"/>
                <a:gd name="T69" fmla="*/ 0 h 511"/>
                <a:gd name="T70" fmla="*/ 0 w 300"/>
                <a:gd name="T71" fmla="*/ 21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511">
                  <a:moveTo>
                    <a:pt x="30" y="30"/>
                  </a:moveTo>
                  <a:lnTo>
                    <a:pt x="270" y="30"/>
                  </a:lnTo>
                  <a:lnTo>
                    <a:pt x="270" y="210"/>
                  </a:lnTo>
                  <a:lnTo>
                    <a:pt x="270" y="218"/>
                  </a:lnTo>
                  <a:lnTo>
                    <a:pt x="269" y="229"/>
                  </a:lnTo>
                  <a:lnTo>
                    <a:pt x="266" y="239"/>
                  </a:lnTo>
                  <a:lnTo>
                    <a:pt x="263" y="249"/>
                  </a:lnTo>
                  <a:lnTo>
                    <a:pt x="259" y="253"/>
                  </a:lnTo>
                  <a:lnTo>
                    <a:pt x="256" y="257"/>
                  </a:lnTo>
                  <a:lnTo>
                    <a:pt x="253" y="260"/>
                  </a:lnTo>
                  <a:lnTo>
                    <a:pt x="249" y="264"/>
                  </a:lnTo>
                  <a:lnTo>
                    <a:pt x="244" y="267"/>
                  </a:lnTo>
                  <a:lnTo>
                    <a:pt x="238" y="269"/>
                  </a:lnTo>
                  <a:lnTo>
                    <a:pt x="233" y="270"/>
                  </a:lnTo>
                  <a:lnTo>
                    <a:pt x="225" y="270"/>
                  </a:lnTo>
                  <a:lnTo>
                    <a:pt x="210" y="270"/>
                  </a:lnTo>
                  <a:lnTo>
                    <a:pt x="210" y="481"/>
                  </a:lnTo>
                  <a:lnTo>
                    <a:pt x="90" y="481"/>
                  </a:lnTo>
                  <a:lnTo>
                    <a:pt x="90" y="270"/>
                  </a:lnTo>
                  <a:lnTo>
                    <a:pt x="75" y="270"/>
                  </a:lnTo>
                  <a:lnTo>
                    <a:pt x="68" y="270"/>
                  </a:lnTo>
                  <a:lnTo>
                    <a:pt x="61" y="269"/>
                  </a:lnTo>
                  <a:lnTo>
                    <a:pt x="56" y="267"/>
                  </a:lnTo>
                  <a:lnTo>
                    <a:pt x="51" y="264"/>
                  </a:lnTo>
                  <a:lnTo>
                    <a:pt x="47" y="260"/>
                  </a:lnTo>
                  <a:lnTo>
                    <a:pt x="43" y="257"/>
                  </a:lnTo>
                  <a:lnTo>
                    <a:pt x="40" y="253"/>
                  </a:lnTo>
                  <a:lnTo>
                    <a:pt x="38" y="249"/>
                  </a:lnTo>
                  <a:lnTo>
                    <a:pt x="33" y="239"/>
                  </a:lnTo>
                  <a:lnTo>
                    <a:pt x="31" y="229"/>
                  </a:lnTo>
                  <a:lnTo>
                    <a:pt x="30" y="218"/>
                  </a:lnTo>
                  <a:lnTo>
                    <a:pt x="30" y="210"/>
                  </a:lnTo>
                  <a:lnTo>
                    <a:pt x="30" y="30"/>
                  </a:lnTo>
                  <a:close/>
                  <a:moveTo>
                    <a:pt x="0" y="210"/>
                  </a:moveTo>
                  <a:lnTo>
                    <a:pt x="0" y="218"/>
                  </a:lnTo>
                  <a:lnTo>
                    <a:pt x="1" y="228"/>
                  </a:lnTo>
                  <a:lnTo>
                    <a:pt x="2" y="236"/>
                  </a:lnTo>
                  <a:lnTo>
                    <a:pt x="3" y="244"/>
                  </a:lnTo>
                  <a:lnTo>
                    <a:pt x="6" y="251"/>
                  </a:lnTo>
                  <a:lnTo>
                    <a:pt x="9" y="258"/>
                  </a:lnTo>
                  <a:lnTo>
                    <a:pt x="12" y="265"/>
                  </a:lnTo>
                  <a:lnTo>
                    <a:pt x="16" y="270"/>
                  </a:lnTo>
                  <a:lnTo>
                    <a:pt x="19" y="275"/>
                  </a:lnTo>
                  <a:lnTo>
                    <a:pt x="25" y="281"/>
                  </a:lnTo>
                  <a:lnTo>
                    <a:pt x="29" y="285"/>
                  </a:lnTo>
                  <a:lnTo>
                    <a:pt x="34" y="289"/>
                  </a:lnTo>
                  <a:lnTo>
                    <a:pt x="41" y="292"/>
                  </a:lnTo>
                  <a:lnTo>
                    <a:pt x="46" y="295"/>
                  </a:lnTo>
                  <a:lnTo>
                    <a:pt x="53" y="297"/>
                  </a:lnTo>
                  <a:lnTo>
                    <a:pt x="60" y="299"/>
                  </a:lnTo>
                  <a:lnTo>
                    <a:pt x="60" y="511"/>
                  </a:lnTo>
                  <a:lnTo>
                    <a:pt x="240" y="511"/>
                  </a:lnTo>
                  <a:lnTo>
                    <a:pt x="240" y="299"/>
                  </a:lnTo>
                  <a:lnTo>
                    <a:pt x="247" y="297"/>
                  </a:lnTo>
                  <a:lnTo>
                    <a:pt x="254" y="295"/>
                  </a:lnTo>
                  <a:lnTo>
                    <a:pt x="259" y="292"/>
                  </a:lnTo>
                  <a:lnTo>
                    <a:pt x="266" y="289"/>
                  </a:lnTo>
                  <a:lnTo>
                    <a:pt x="271" y="285"/>
                  </a:lnTo>
                  <a:lnTo>
                    <a:pt x="276" y="281"/>
                  </a:lnTo>
                  <a:lnTo>
                    <a:pt x="280" y="275"/>
                  </a:lnTo>
                  <a:lnTo>
                    <a:pt x="284" y="270"/>
                  </a:lnTo>
                  <a:lnTo>
                    <a:pt x="288" y="265"/>
                  </a:lnTo>
                  <a:lnTo>
                    <a:pt x="292" y="258"/>
                  </a:lnTo>
                  <a:lnTo>
                    <a:pt x="294" y="251"/>
                  </a:lnTo>
                  <a:lnTo>
                    <a:pt x="296" y="244"/>
                  </a:lnTo>
                  <a:lnTo>
                    <a:pt x="298" y="236"/>
                  </a:lnTo>
                  <a:lnTo>
                    <a:pt x="299" y="228"/>
                  </a:lnTo>
                  <a:lnTo>
                    <a:pt x="300" y="220"/>
                  </a:lnTo>
                  <a:lnTo>
                    <a:pt x="300" y="210"/>
                  </a:lnTo>
                  <a:lnTo>
                    <a:pt x="300" y="0"/>
                  </a:lnTo>
                  <a:lnTo>
                    <a:pt x="0" y="0"/>
                  </a:lnTo>
                  <a:lnTo>
                    <a:pt x="0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88">
              <a:extLst>
                <a:ext uri="{FF2B5EF4-FFF2-40B4-BE49-F238E27FC236}">
                  <a16:creationId xmlns:a16="http://schemas.microsoft.com/office/drawing/2014/main" id="{0E9AA11C-7A10-4B0A-8BE1-43A8A38FAE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1275" y="1963738"/>
              <a:ext cx="47625" cy="47625"/>
            </a:xfrm>
            <a:custGeom>
              <a:avLst/>
              <a:gdLst>
                <a:gd name="T0" fmla="*/ 85 w 151"/>
                <a:gd name="T1" fmla="*/ 31 h 151"/>
                <a:gd name="T2" fmla="*/ 101 w 151"/>
                <a:gd name="T3" fmla="*/ 38 h 151"/>
                <a:gd name="T4" fmla="*/ 113 w 151"/>
                <a:gd name="T5" fmla="*/ 50 h 151"/>
                <a:gd name="T6" fmla="*/ 120 w 151"/>
                <a:gd name="T7" fmla="*/ 66 h 151"/>
                <a:gd name="T8" fmla="*/ 120 w 151"/>
                <a:gd name="T9" fmla="*/ 84 h 151"/>
                <a:gd name="T10" fmla="*/ 113 w 151"/>
                <a:gd name="T11" fmla="*/ 100 h 151"/>
                <a:gd name="T12" fmla="*/ 101 w 151"/>
                <a:gd name="T13" fmla="*/ 112 h 151"/>
                <a:gd name="T14" fmla="*/ 85 w 151"/>
                <a:gd name="T15" fmla="*/ 120 h 151"/>
                <a:gd name="T16" fmla="*/ 67 w 151"/>
                <a:gd name="T17" fmla="*/ 120 h 151"/>
                <a:gd name="T18" fmla="*/ 51 w 151"/>
                <a:gd name="T19" fmla="*/ 112 h 151"/>
                <a:gd name="T20" fmla="*/ 39 w 151"/>
                <a:gd name="T21" fmla="*/ 100 h 151"/>
                <a:gd name="T22" fmla="*/ 31 w 151"/>
                <a:gd name="T23" fmla="*/ 84 h 151"/>
                <a:gd name="T24" fmla="*/ 31 w 151"/>
                <a:gd name="T25" fmla="*/ 66 h 151"/>
                <a:gd name="T26" fmla="*/ 39 w 151"/>
                <a:gd name="T27" fmla="*/ 50 h 151"/>
                <a:gd name="T28" fmla="*/ 51 w 151"/>
                <a:gd name="T29" fmla="*/ 38 h 151"/>
                <a:gd name="T30" fmla="*/ 67 w 151"/>
                <a:gd name="T31" fmla="*/ 31 h 151"/>
                <a:gd name="T32" fmla="*/ 76 w 151"/>
                <a:gd name="T33" fmla="*/ 151 h 151"/>
                <a:gd name="T34" fmla="*/ 91 w 151"/>
                <a:gd name="T35" fmla="*/ 149 h 151"/>
                <a:gd name="T36" fmla="*/ 105 w 151"/>
                <a:gd name="T37" fmla="*/ 144 h 151"/>
                <a:gd name="T38" fmla="*/ 118 w 151"/>
                <a:gd name="T39" fmla="*/ 138 h 151"/>
                <a:gd name="T40" fmla="*/ 129 w 151"/>
                <a:gd name="T41" fmla="*/ 128 h 151"/>
                <a:gd name="T42" fmla="*/ 139 w 151"/>
                <a:gd name="T43" fmla="*/ 118 h 151"/>
                <a:gd name="T44" fmla="*/ 145 w 151"/>
                <a:gd name="T45" fmla="*/ 105 h 151"/>
                <a:gd name="T46" fmla="*/ 149 w 151"/>
                <a:gd name="T47" fmla="*/ 91 h 151"/>
                <a:gd name="T48" fmla="*/ 151 w 151"/>
                <a:gd name="T49" fmla="*/ 75 h 151"/>
                <a:gd name="T50" fmla="*/ 149 w 151"/>
                <a:gd name="T51" fmla="*/ 60 h 151"/>
                <a:gd name="T52" fmla="*/ 145 w 151"/>
                <a:gd name="T53" fmla="*/ 46 h 151"/>
                <a:gd name="T54" fmla="*/ 139 w 151"/>
                <a:gd name="T55" fmla="*/ 33 h 151"/>
                <a:gd name="T56" fmla="*/ 129 w 151"/>
                <a:gd name="T57" fmla="*/ 22 h 151"/>
                <a:gd name="T58" fmla="*/ 118 w 151"/>
                <a:gd name="T59" fmla="*/ 12 h 151"/>
                <a:gd name="T60" fmla="*/ 105 w 151"/>
                <a:gd name="T61" fmla="*/ 6 h 151"/>
                <a:gd name="T62" fmla="*/ 91 w 151"/>
                <a:gd name="T63" fmla="*/ 2 h 151"/>
                <a:gd name="T64" fmla="*/ 76 w 151"/>
                <a:gd name="T65" fmla="*/ 0 h 151"/>
                <a:gd name="T66" fmla="*/ 60 w 151"/>
                <a:gd name="T67" fmla="*/ 2 h 151"/>
                <a:gd name="T68" fmla="*/ 46 w 151"/>
                <a:gd name="T69" fmla="*/ 6 h 151"/>
                <a:gd name="T70" fmla="*/ 34 w 151"/>
                <a:gd name="T71" fmla="*/ 12 h 151"/>
                <a:gd name="T72" fmla="*/ 23 w 151"/>
                <a:gd name="T73" fmla="*/ 22 h 151"/>
                <a:gd name="T74" fmla="*/ 13 w 151"/>
                <a:gd name="T75" fmla="*/ 33 h 151"/>
                <a:gd name="T76" fmla="*/ 7 w 151"/>
                <a:gd name="T77" fmla="*/ 46 h 151"/>
                <a:gd name="T78" fmla="*/ 2 w 151"/>
                <a:gd name="T79" fmla="*/ 60 h 151"/>
                <a:gd name="T80" fmla="*/ 0 w 151"/>
                <a:gd name="T81" fmla="*/ 75 h 151"/>
                <a:gd name="T82" fmla="*/ 2 w 151"/>
                <a:gd name="T83" fmla="*/ 91 h 151"/>
                <a:gd name="T84" fmla="*/ 7 w 151"/>
                <a:gd name="T85" fmla="*/ 105 h 151"/>
                <a:gd name="T86" fmla="*/ 13 w 151"/>
                <a:gd name="T87" fmla="*/ 118 h 151"/>
                <a:gd name="T88" fmla="*/ 23 w 151"/>
                <a:gd name="T89" fmla="*/ 128 h 151"/>
                <a:gd name="T90" fmla="*/ 34 w 151"/>
                <a:gd name="T91" fmla="*/ 138 h 151"/>
                <a:gd name="T92" fmla="*/ 46 w 151"/>
                <a:gd name="T93" fmla="*/ 144 h 151"/>
                <a:gd name="T94" fmla="*/ 60 w 151"/>
                <a:gd name="T95" fmla="*/ 149 h 151"/>
                <a:gd name="T96" fmla="*/ 76 w 151"/>
                <a:gd name="T9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151">
                  <a:moveTo>
                    <a:pt x="76" y="30"/>
                  </a:moveTo>
                  <a:lnTo>
                    <a:pt x="85" y="31"/>
                  </a:lnTo>
                  <a:lnTo>
                    <a:pt x="94" y="34"/>
                  </a:lnTo>
                  <a:lnTo>
                    <a:pt x="101" y="38"/>
                  </a:lnTo>
                  <a:lnTo>
                    <a:pt x="108" y="44"/>
                  </a:lnTo>
                  <a:lnTo>
                    <a:pt x="113" y="50"/>
                  </a:lnTo>
                  <a:lnTo>
                    <a:pt x="117" y="57"/>
                  </a:lnTo>
                  <a:lnTo>
                    <a:pt x="120" y="66"/>
                  </a:lnTo>
                  <a:lnTo>
                    <a:pt x="121" y="75"/>
                  </a:lnTo>
                  <a:lnTo>
                    <a:pt x="120" y="84"/>
                  </a:lnTo>
                  <a:lnTo>
                    <a:pt x="117" y="93"/>
                  </a:lnTo>
                  <a:lnTo>
                    <a:pt x="113" y="100"/>
                  </a:lnTo>
                  <a:lnTo>
                    <a:pt x="108" y="107"/>
                  </a:lnTo>
                  <a:lnTo>
                    <a:pt x="101" y="112"/>
                  </a:lnTo>
                  <a:lnTo>
                    <a:pt x="94" y="116"/>
                  </a:lnTo>
                  <a:lnTo>
                    <a:pt x="85" y="120"/>
                  </a:lnTo>
                  <a:lnTo>
                    <a:pt x="76" y="121"/>
                  </a:lnTo>
                  <a:lnTo>
                    <a:pt x="67" y="120"/>
                  </a:lnTo>
                  <a:lnTo>
                    <a:pt x="58" y="116"/>
                  </a:lnTo>
                  <a:lnTo>
                    <a:pt x="51" y="112"/>
                  </a:lnTo>
                  <a:lnTo>
                    <a:pt x="44" y="107"/>
                  </a:lnTo>
                  <a:lnTo>
                    <a:pt x="39" y="100"/>
                  </a:lnTo>
                  <a:lnTo>
                    <a:pt x="35" y="93"/>
                  </a:lnTo>
                  <a:lnTo>
                    <a:pt x="31" y="84"/>
                  </a:lnTo>
                  <a:lnTo>
                    <a:pt x="30" y="75"/>
                  </a:lnTo>
                  <a:lnTo>
                    <a:pt x="31" y="66"/>
                  </a:lnTo>
                  <a:lnTo>
                    <a:pt x="35" y="57"/>
                  </a:lnTo>
                  <a:lnTo>
                    <a:pt x="39" y="50"/>
                  </a:lnTo>
                  <a:lnTo>
                    <a:pt x="44" y="44"/>
                  </a:lnTo>
                  <a:lnTo>
                    <a:pt x="51" y="38"/>
                  </a:lnTo>
                  <a:lnTo>
                    <a:pt x="58" y="34"/>
                  </a:lnTo>
                  <a:lnTo>
                    <a:pt x="67" y="31"/>
                  </a:lnTo>
                  <a:lnTo>
                    <a:pt x="76" y="30"/>
                  </a:lnTo>
                  <a:close/>
                  <a:moveTo>
                    <a:pt x="76" y="151"/>
                  </a:moveTo>
                  <a:lnTo>
                    <a:pt x="84" y="150"/>
                  </a:lnTo>
                  <a:lnTo>
                    <a:pt x="91" y="149"/>
                  </a:lnTo>
                  <a:lnTo>
                    <a:pt x="98" y="146"/>
                  </a:lnTo>
                  <a:lnTo>
                    <a:pt x="105" y="144"/>
                  </a:lnTo>
                  <a:lnTo>
                    <a:pt x="112" y="141"/>
                  </a:lnTo>
                  <a:lnTo>
                    <a:pt x="118" y="138"/>
                  </a:lnTo>
                  <a:lnTo>
                    <a:pt x="124" y="134"/>
                  </a:lnTo>
                  <a:lnTo>
                    <a:pt x="129" y="128"/>
                  </a:lnTo>
                  <a:lnTo>
                    <a:pt x="134" y="123"/>
                  </a:lnTo>
                  <a:lnTo>
                    <a:pt x="139" y="118"/>
                  </a:lnTo>
                  <a:lnTo>
                    <a:pt x="142" y="111"/>
                  </a:lnTo>
                  <a:lnTo>
                    <a:pt x="145" y="105"/>
                  </a:lnTo>
                  <a:lnTo>
                    <a:pt x="148" y="97"/>
                  </a:lnTo>
                  <a:lnTo>
                    <a:pt x="149" y="91"/>
                  </a:lnTo>
                  <a:lnTo>
                    <a:pt x="150" y="83"/>
                  </a:lnTo>
                  <a:lnTo>
                    <a:pt x="151" y="75"/>
                  </a:lnTo>
                  <a:lnTo>
                    <a:pt x="150" y="67"/>
                  </a:lnTo>
                  <a:lnTo>
                    <a:pt x="149" y="60"/>
                  </a:lnTo>
                  <a:lnTo>
                    <a:pt x="148" y="53"/>
                  </a:lnTo>
                  <a:lnTo>
                    <a:pt x="145" y="46"/>
                  </a:lnTo>
                  <a:lnTo>
                    <a:pt x="142" y="39"/>
                  </a:lnTo>
                  <a:lnTo>
                    <a:pt x="139" y="33"/>
                  </a:lnTo>
                  <a:lnTo>
                    <a:pt x="134" y="27"/>
                  </a:lnTo>
                  <a:lnTo>
                    <a:pt x="129" y="22"/>
                  </a:lnTo>
                  <a:lnTo>
                    <a:pt x="124" y="17"/>
                  </a:lnTo>
                  <a:lnTo>
                    <a:pt x="118" y="12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4"/>
                  </a:lnTo>
                  <a:lnTo>
                    <a:pt x="91" y="2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4" y="4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4" y="12"/>
                  </a:lnTo>
                  <a:lnTo>
                    <a:pt x="28" y="17"/>
                  </a:lnTo>
                  <a:lnTo>
                    <a:pt x="23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39"/>
                  </a:lnTo>
                  <a:lnTo>
                    <a:pt x="7" y="46"/>
                  </a:lnTo>
                  <a:lnTo>
                    <a:pt x="5" y="53"/>
                  </a:lnTo>
                  <a:lnTo>
                    <a:pt x="2" y="60"/>
                  </a:lnTo>
                  <a:lnTo>
                    <a:pt x="1" y="67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1"/>
                  </a:lnTo>
                  <a:lnTo>
                    <a:pt x="5" y="97"/>
                  </a:lnTo>
                  <a:lnTo>
                    <a:pt x="7" y="105"/>
                  </a:lnTo>
                  <a:lnTo>
                    <a:pt x="10" y="111"/>
                  </a:lnTo>
                  <a:lnTo>
                    <a:pt x="13" y="118"/>
                  </a:lnTo>
                  <a:lnTo>
                    <a:pt x="17" y="123"/>
                  </a:lnTo>
                  <a:lnTo>
                    <a:pt x="23" y="128"/>
                  </a:lnTo>
                  <a:lnTo>
                    <a:pt x="28" y="134"/>
                  </a:lnTo>
                  <a:lnTo>
                    <a:pt x="34" y="138"/>
                  </a:lnTo>
                  <a:lnTo>
                    <a:pt x="40" y="141"/>
                  </a:lnTo>
                  <a:lnTo>
                    <a:pt x="46" y="144"/>
                  </a:lnTo>
                  <a:lnTo>
                    <a:pt x="54" y="146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6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9">
              <a:extLst>
                <a:ext uri="{FF2B5EF4-FFF2-40B4-BE49-F238E27FC236}">
                  <a16:creationId xmlns:a16="http://schemas.microsoft.com/office/drawing/2014/main" id="{56D8D552-F0D6-412A-AF1D-517EFD2659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2200" y="1963738"/>
              <a:ext cx="47625" cy="47625"/>
            </a:xfrm>
            <a:custGeom>
              <a:avLst/>
              <a:gdLst>
                <a:gd name="T0" fmla="*/ 84 w 150"/>
                <a:gd name="T1" fmla="*/ 31 h 151"/>
                <a:gd name="T2" fmla="*/ 101 w 150"/>
                <a:gd name="T3" fmla="*/ 38 h 151"/>
                <a:gd name="T4" fmla="*/ 112 w 150"/>
                <a:gd name="T5" fmla="*/ 50 h 151"/>
                <a:gd name="T6" fmla="*/ 119 w 150"/>
                <a:gd name="T7" fmla="*/ 66 h 151"/>
                <a:gd name="T8" fmla="*/ 119 w 150"/>
                <a:gd name="T9" fmla="*/ 84 h 151"/>
                <a:gd name="T10" fmla="*/ 112 w 150"/>
                <a:gd name="T11" fmla="*/ 100 h 151"/>
                <a:gd name="T12" fmla="*/ 101 w 150"/>
                <a:gd name="T13" fmla="*/ 112 h 151"/>
                <a:gd name="T14" fmla="*/ 84 w 150"/>
                <a:gd name="T15" fmla="*/ 120 h 151"/>
                <a:gd name="T16" fmla="*/ 66 w 150"/>
                <a:gd name="T17" fmla="*/ 120 h 151"/>
                <a:gd name="T18" fmla="*/ 50 w 150"/>
                <a:gd name="T19" fmla="*/ 112 h 151"/>
                <a:gd name="T20" fmla="*/ 37 w 150"/>
                <a:gd name="T21" fmla="*/ 100 h 151"/>
                <a:gd name="T22" fmla="*/ 31 w 150"/>
                <a:gd name="T23" fmla="*/ 84 h 151"/>
                <a:gd name="T24" fmla="*/ 31 w 150"/>
                <a:gd name="T25" fmla="*/ 66 h 151"/>
                <a:gd name="T26" fmla="*/ 37 w 150"/>
                <a:gd name="T27" fmla="*/ 50 h 151"/>
                <a:gd name="T28" fmla="*/ 50 w 150"/>
                <a:gd name="T29" fmla="*/ 38 h 151"/>
                <a:gd name="T30" fmla="*/ 66 w 150"/>
                <a:gd name="T31" fmla="*/ 31 h 151"/>
                <a:gd name="T32" fmla="*/ 75 w 150"/>
                <a:gd name="T33" fmla="*/ 151 h 151"/>
                <a:gd name="T34" fmla="*/ 90 w 150"/>
                <a:gd name="T35" fmla="*/ 149 h 151"/>
                <a:gd name="T36" fmla="*/ 105 w 150"/>
                <a:gd name="T37" fmla="*/ 144 h 151"/>
                <a:gd name="T38" fmla="*/ 117 w 150"/>
                <a:gd name="T39" fmla="*/ 138 h 151"/>
                <a:gd name="T40" fmla="*/ 128 w 150"/>
                <a:gd name="T41" fmla="*/ 128 h 151"/>
                <a:gd name="T42" fmla="*/ 137 w 150"/>
                <a:gd name="T43" fmla="*/ 118 h 151"/>
                <a:gd name="T44" fmla="*/ 144 w 150"/>
                <a:gd name="T45" fmla="*/ 105 h 151"/>
                <a:gd name="T46" fmla="*/ 149 w 150"/>
                <a:gd name="T47" fmla="*/ 91 h 151"/>
                <a:gd name="T48" fmla="*/ 150 w 150"/>
                <a:gd name="T49" fmla="*/ 75 h 151"/>
                <a:gd name="T50" fmla="*/ 149 w 150"/>
                <a:gd name="T51" fmla="*/ 60 h 151"/>
                <a:gd name="T52" fmla="*/ 144 w 150"/>
                <a:gd name="T53" fmla="*/ 46 h 151"/>
                <a:gd name="T54" fmla="*/ 137 w 150"/>
                <a:gd name="T55" fmla="*/ 33 h 151"/>
                <a:gd name="T56" fmla="*/ 128 w 150"/>
                <a:gd name="T57" fmla="*/ 22 h 151"/>
                <a:gd name="T58" fmla="*/ 117 w 150"/>
                <a:gd name="T59" fmla="*/ 12 h 151"/>
                <a:gd name="T60" fmla="*/ 105 w 150"/>
                <a:gd name="T61" fmla="*/ 6 h 151"/>
                <a:gd name="T62" fmla="*/ 90 w 150"/>
                <a:gd name="T63" fmla="*/ 2 h 151"/>
                <a:gd name="T64" fmla="*/ 75 w 150"/>
                <a:gd name="T65" fmla="*/ 0 h 151"/>
                <a:gd name="T66" fmla="*/ 60 w 150"/>
                <a:gd name="T67" fmla="*/ 2 h 151"/>
                <a:gd name="T68" fmla="*/ 46 w 150"/>
                <a:gd name="T69" fmla="*/ 6 h 151"/>
                <a:gd name="T70" fmla="*/ 33 w 150"/>
                <a:gd name="T71" fmla="*/ 12 h 151"/>
                <a:gd name="T72" fmla="*/ 22 w 150"/>
                <a:gd name="T73" fmla="*/ 22 h 151"/>
                <a:gd name="T74" fmla="*/ 13 w 150"/>
                <a:gd name="T75" fmla="*/ 33 h 151"/>
                <a:gd name="T76" fmla="*/ 6 w 150"/>
                <a:gd name="T77" fmla="*/ 46 h 151"/>
                <a:gd name="T78" fmla="*/ 2 w 150"/>
                <a:gd name="T79" fmla="*/ 60 h 151"/>
                <a:gd name="T80" fmla="*/ 0 w 150"/>
                <a:gd name="T81" fmla="*/ 75 h 151"/>
                <a:gd name="T82" fmla="*/ 2 w 150"/>
                <a:gd name="T83" fmla="*/ 91 h 151"/>
                <a:gd name="T84" fmla="*/ 6 w 150"/>
                <a:gd name="T85" fmla="*/ 105 h 151"/>
                <a:gd name="T86" fmla="*/ 13 w 150"/>
                <a:gd name="T87" fmla="*/ 118 h 151"/>
                <a:gd name="T88" fmla="*/ 22 w 150"/>
                <a:gd name="T89" fmla="*/ 128 h 151"/>
                <a:gd name="T90" fmla="*/ 33 w 150"/>
                <a:gd name="T91" fmla="*/ 138 h 151"/>
                <a:gd name="T92" fmla="*/ 46 w 150"/>
                <a:gd name="T93" fmla="*/ 144 h 151"/>
                <a:gd name="T94" fmla="*/ 60 w 150"/>
                <a:gd name="T95" fmla="*/ 149 h 151"/>
                <a:gd name="T96" fmla="*/ 75 w 150"/>
                <a:gd name="T9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" h="151">
                  <a:moveTo>
                    <a:pt x="75" y="30"/>
                  </a:moveTo>
                  <a:lnTo>
                    <a:pt x="84" y="31"/>
                  </a:lnTo>
                  <a:lnTo>
                    <a:pt x="93" y="34"/>
                  </a:lnTo>
                  <a:lnTo>
                    <a:pt x="101" y="38"/>
                  </a:lnTo>
                  <a:lnTo>
                    <a:pt x="107" y="44"/>
                  </a:lnTo>
                  <a:lnTo>
                    <a:pt x="112" y="50"/>
                  </a:lnTo>
                  <a:lnTo>
                    <a:pt x="117" y="57"/>
                  </a:lnTo>
                  <a:lnTo>
                    <a:pt x="119" y="66"/>
                  </a:lnTo>
                  <a:lnTo>
                    <a:pt x="120" y="75"/>
                  </a:lnTo>
                  <a:lnTo>
                    <a:pt x="119" y="84"/>
                  </a:lnTo>
                  <a:lnTo>
                    <a:pt x="117" y="93"/>
                  </a:lnTo>
                  <a:lnTo>
                    <a:pt x="112" y="100"/>
                  </a:lnTo>
                  <a:lnTo>
                    <a:pt x="107" y="107"/>
                  </a:lnTo>
                  <a:lnTo>
                    <a:pt x="101" y="112"/>
                  </a:lnTo>
                  <a:lnTo>
                    <a:pt x="93" y="116"/>
                  </a:lnTo>
                  <a:lnTo>
                    <a:pt x="84" y="120"/>
                  </a:lnTo>
                  <a:lnTo>
                    <a:pt x="75" y="121"/>
                  </a:lnTo>
                  <a:lnTo>
                    <a:pt x="66" y="120"/>
                  </a:lnTo>
                  <a:lnTo>
                    <a:pt x="58" y="116"/>
                  </a:lnTo>
                  <a:lnTo>
                    <a:pt x="50" y="112"/>
                  </a:lnTo>
                  <a:lnTo>
                    <a:pt x="44" y="107"/>
                  </a:lnTo>
                  <a:lnTo>
                    <a:pt x="37" y="100"/>
                  </a:lnTo>
                  <a:lnTo>
                    <a:pt x="33" y="93"/>
                  </a:lnTo>
                  <a:lnTo>
                    <a:pt x="31" y="84"/>
                  </a:lnTo>
                  <a:lnTo>
                    <a:pt x="30" y="75"/>
                  </a:lnTo>
                  <a:lnTo>
                    <a:pt x="31" y="66"/>
                  </a:lnTo>
                  <a:lnTo>
                    <a:pt x="33" y="57"/>
                  </a:lnTo>
                  <a:lnTo>
                    <a:pt x="37" y="50"/>
                  </a:lnTo>
                  <a:lnTo>
                    <a:pt x="44" y="44"/>
                  </a:lnTo>
                  <a:lnTo>
                    <a:pt x="50" y="38"/>
                  </a:lnTo>
                  <a:lnTo>
                    <a:pt x="58" y="34"/>
                  </a:lnTo>
                  <a:lnTo>
                    <a:pt x="66" y="31"/>
                  </a:lnTo>
                  <a:lnTo>
                    <a:pt x="75" y="30"/>
                  </a:lnTo>
                  <a:close/>
                  <a:moveTo>
                    <a:pt x="75" y="151"/>
                  </a:moveTo>
                  <a:lnTo>
                    <a:pt x="82" y="150"/>
                  </a:lnTo>
                  <a:lnTo>
                    <a:pt x="90" y="149"/>
                  </a:lnTo>
                  <a:lnTo>
                    <a:pt x="97" y="146"/>
                  </a:lnTo>
                  <a:lnTo>
                    <a:pt x="105" y="144"/>
                  </a:lnTo>
                  <a:lnTo>
                    <a:pt x="111" y="141"/>
                  </a:lnTo>
                  <a:lnTo>
                    <a:pt x="117" y="138"/>
                  </a:lnTo>
                  <a:lnTo>
                    <a:pt x="123" y="134"/>
                  </a:lnTo>
                  <a:lnTo>
                    <a:pt x="128" y="128"/>
                  </a:lnTo>
                  <a:lnTo>
                    <a:pt x="133" y="123"/>
                  </a:lnTo>
                  <a:lnTo>
                    <a:pt x="137" y="118"/>
                  </a:lnTo>
                  <a:lnTo>
                    <a:pt x="141" y="111"/>
                  </a:lnTo>
                  <a:lnTo>
                    <a:pt x="144" y="105"/>
                  </a:lnTo>
                  <a:lnTo>
                    <a:pt x="147" y="97"/>
                  </a:lnTo>
                  <a:lnTo>
                    <a:pt x="149" y="91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7"/>
                  </a:lnTo>
                  <a:lnTo>
                    <a:pt x="149" y="60"/>
                  </a:lnTo>
                  <a:lnTo>
                    <a:pt x="147" y="53"/>
                  </a:lnTo>
                  <a:lnTo>
                    <a:pt x="144" y="46"/>
                  </a:lnTo>
                  <a:lnTo>
                    <a:pt x="141" y="39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3" y="17"/>
                  </a:lnTo>
                  <a:lnTo>
                    <a:pt x="117" y="12"/>
                  </a:lnTo>
                  <a:lnTo>
                    <a:pt x="111" y="9"/>
                  </a:lnTo>
                  <a:lnTo>
                    <a:pt x="105" y="6"/>
                  </a:lnTo>
                  <a:lnTo>
                    <a:pt x="97" y="4"/>
                  </a:lnTo>
                  <a:lnTo>
                    <a:pt x="90" y="2"/>
                  </a:lnTo>
                  <a:lnTo>
                    <a:pt x="82" y="1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2" y="4"/>
                  </a:lnTo>
                  <a:lnTo>
                    <a:pt x="46" y="6"/>
                  </a:lnTo>
                  <a:lnTo>
                    <a:pt x="39" y="9"/>
                  </a:lnTo>
                  <a:lnTo>
                    <a:pt x="33" y="12"/>
                  </a:lnTo>
                  <a:lnTo>
                    <a:pt x="28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2" y="60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3" y="97"/>
                  </a:lnTo>
                  <a:lnTo>
                    <a:pt x="6" y="105"/>
                  </a:lnTo>
                  <a:lnTo>
                    <a:pt x="9" y="111"/>
                  </a:lnTo>
                  <a:lnTo>
                    <a:pt x="13" y="118"/>
                  </a:lnTo>
                  <a:lnTo>
                    <a:pt x="17" y="123"/>
                  </a:lnTo>
                  <a:lnTo>
                    <a:pt x="22" y="128"/>
                  </a:lnTo>
                  <a:lnTo>
                    <a:pt x="28" y="134"/>
                  </a:lnTo>
                  <a:lnTo>
                    <a:pt x="33" y="138"/>
                  </a:lnTo>
                  <a:lnTo>
                    <a:pt x="39" y="141"/>
                  </a:lnTo>
                  <a:lnTo>
                    <a:pt x="46" y="144"/>
                  </a:lnTo>
                  <a:lnTo>
                    <a:pt x="52" y="146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90">
              <a:extLst>
                <a:ext uri="{FF2B5EF4-FFF2-40B4-BE49-F238E27FC236}">
                  <a16:creationId xmlns:a16="http://schemas.microsoft.com/office/drawing/2014/main" id="{7586A5E9-2CDE-4198-B911-2371092A9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7450" y="1935163"/>
              <a:ext cx="76200" cy="76200"/>
            </a:xfrm>
            <a:custGeom>
              <a:avLst/>
              <a:gdLst>
                <a:gd name="T0" fmla="*/ 138 w 240"/>
                <a:gd name="T1" fmla="*/ 32 h 241"/>
                <a:gd name="T2" fmla="*/ 163 w 240"/>
                <a:gd name="T3" fmla="*/ 40 h 241"/>
                <a:gd name="T4" fmla="*/ 183 w 240"/>
                <a:gd name="T5" fmla="*/ 56 h 241"/>
                <a:gd name="T6" fmla="*/ 199 w 240"/>
                <a:gd name="T7" fmla="*/ 77 h 241"/>
                <a:gd name="T8" fmla="*/ 208 w 240"/>
                <a:gd name="T9" fmla="*/ 101 h 241"/>
                <a:gd name="T10" fmla="*/ 210 w 240"/>
                <a:gd name="T11" fmla="*/ 129 h 241"/>
                <a:gd name="T12" fmla="*/ 203 w 240"/>
                <a:gd name="T13" fmla="*/ 155 h 241"/>
                <a:gd name="T14" fmla="*/ 190 w 240"/>
                <a:gd name="T15" fmla="*/ 178 h 241"/>
                <a:gd name="T16" fmla="*/ 171 w 240"/>
                <a:gd name="T17" fmla="*/ 195 h 241"/>
                <a:gd name="T18" fmla="*/ 147 w 240"/>
                <a:gd name="T19" fmla="*/ 206 h 241"/>
                <a:gd name="T20" fmla="*/ 120 w 240"/>
                <a:gd name="T21" fmla="*/ 211 h 241"/>
                <a:gd name="T22" fmla="*/ 93 w 240"/>
                <a:gd name="T23" fmla="*/ 206 h 241"/>
                <a:gd name="T24" fmla="*/ 70 w 240"/>
                <a:gd name="T25" fmla="*/ 195 h 241"/>
                <a:gd name="T26" fmla="*/ 50 w 240"/>
                <a:gd name="T27" fmla="*/ 178 h 241"/>
                <a:gd name="T28" fmla="*/ 36 w 240"/>
                <a:gd name="T29" fmla="*/ 155 h 241"/>
                <a:gd name="T30" fmla="*/ 30 w 240"/>
                <a:gd name="T31" fmla="*/ 129 h 241"/>
                <a:gd name="T32" fmla="*/ 31 w 240"/>
                <a:gd name="T33" fmla="*/ 101 h 241"/>
                <a:gd name="T34" fmla="*/ 41 w 240"/>
                <a:gd name="T35" fmla="*/ 77 h 241"/>
                <a:gd name="T36" fmla="*/ 56 w 240"/>
                <a:gd name="T37" fmla="*/ 56 h 241"/>
                <a:gd name="T38" fmla="*/ 77 w 240"/>
                <a:gd name="T39" fmla="*/ 40 h 241"/>
                <a:gd name="T40" fmla="*/ 102 w 240"/>
                <a:gd name="T41" fmla="*/ 32 h 241"/>
                <a:gd name="T42" fmla="*/ 120 w 240"/>
                <a:gd name="T43" fmla="*/ 241 h 241"/>
                <a:gd name="T44" fmla="*/ 155 w 240"/>
                <a:gd name="T45" fmla="*/ 235 h 241"/>
                <a:gd name="T46" fmla="*/ 188 w 240"/>
                <a:gd name="T47" fmla="*/ 219 h 241"/>
                <a:gd name="T48" fmla="*/ 212 w 240"/>
                <a:gd name="T49" fmla="*/ 197 h 241"/>
                <a:gd name="T50" fmla="*/ 231 w 240"/>
                <a:gd name="T51" fmla="*/ 167 h 241"/>
                <a:gd name="T52" fmla="*/ 240 w 240"/>
                <a:gd name="T53" fmla="*/ 132 h 241"/>
                <a:gd name="T54" fmla="*/ 238 w 240"/>
                <a:gd name="T55" fmla="*/ 96 h 241"/>
                <a:gd name="T56" fmla="*/ 226 w 240"/>
                <a:gd name="T57" fmla="*/ 63 h 241"/>
                <a:gd name="T58" fmla="*/ 205 w 240"/>
                <a:gd name="T59" fmla="*/ 35 h 241"/>
                <a:gd name="T60" fmla="*/ 177 w 240"/>
                <a:gd name="T61" fmla="*/ 15 h 241"/>
                <a:gd name="T62" fmla="*/ 144 w 240"/>
                <a:gd name="T63" fmla="*/ 2 h 241"/>
                <a:gd name="T64" fmla="*/ 107 w 240"/>
                <a:gd name="T65" fmla="*/ 1 h 241"/>
                <a:gd name="T66" fmla="*/ 73 w 240"/>
                <a:gd name="T67" fmla="*/ 9 h 241"/>
                <a:gd name="T68" fmla="*/ 44 w 240"/>
                <a:gd name="T69" fmla="*/ 27 h 241"/>
                <a:gd name="T70" fmla="*/ 20 w 240"/>
                <a:gd name="T71" fmla="*/ 53 h 241"/>
                <a:gd name="T72" fmla="*/ 5 w 240"/>
                <a:gd name="T73" fmla="*/ 84 h 241"/>
                <a:gd name="T74" fmla="*/ 0 w 240"/>
                <a:gd name="T75" fmla="*/ 120 h 241"/>
                <a:gd name="T76" fmla="*/ 5 w 240"/>
                <a:gd name="T77" fmla="*/ 156 h 241"/>
                <a:gd name="T78" fmla="*/ 20 w 240"/>
                <a:gd name="T79" fmla="*/ 187 h 241"/>
                <a:gd name="T80" fmla="*/ 44 w 240"/>
                <a:gd name="T81" fmla="*/ 213 h 241"/>
                <a:gd name="T82" fmla="*/ 73 w 240"/>
                <a:gd name="T83" fmla="*/ 231 h 241"/>
                <a:gd name="T84" fmla="*/ 107 w 240"/>
                <a:gd name="T85" fmla="*/ 24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241">
                  <a:moveTo>
                    <a:pt x="120" y="30"/>
                  </a:moveTo>
                  <a:lnTo>
                    <a:pt x="129" y="31"/>
                  </a:lnTo>
                  <a:lnTo>
                    <a:pt x="138" y="32"/>
                  </a:lnTo>
                  <a:lnTo>
                    <a:pt x="147" y="34"/>
                  </a:lnTo>
                  <a:lnTo>
                    <a:pt x="155" y="37"/>
                  </a:lnTo>
                  <a:lnTo>
                    <a:pt x="163" y="40"/>
                  </a:lnTo>
                  <a:lnTo>
                    <a:pt x="171" y="46"/>
                  </a:lnTo>
                  <a:lnTo>
                    <a:pt x="177" y="50"/>
                  </a:lnTo>
                  <a:lnTo>
                    <a:pt x="183" y="56"/>
                  </a:lnTo>
                  <a:lnTo>
                    <a:pt x="190" y="63"/>
                  </a:lnTo>
                  <a:lnTo>
                    <a:pt x="195" y="69"/>
                  </a:lnTo>
                  <a:lnTo>
                    <a:pt x="199" y="77"/>
                  </a:lnTo>
                  <a:lnTo>
                    <a:pt x="203" y="85"/>
                  </a:lnTo>
                  <a:lnTo>
                    <a:pt x="206" y="93"/>
                  </a:lnTo>
                  <a:lnTo>
                    <a:pt x="208" y="101"/>
                  </a:lnTo>
                  <a:lnTo>
                    <a:pt x="210" y="111"/>
                  </a:lnTo>
                  <a:lnTo>
                    <a:pt x="210" y="120"/>
                  </a:lnTo>
                  <a:lnTo>
                    <a:pt x="210" y="129"/>
                  </a:lnTo>
                  <a:lnTo>
                    <a:pt x="208" y="138"/>
                  </a:lnTo>
                  <a:lnTo>
                    <a:pt x="206" y="146"/>
                  </a:lnTo>
                  <a:lnTo>
                    <a:pt x="203" y="155"/>
                  </a:lnTo>
                  <a:lnTo>
                    <a:pt x="199" y="163"/>
                  </a:lnTo>
                  <a:lnTo>
                    <a:pt x="195" y="170"/>
                  </a:lnTo>
                  <a:lnTo>
                    <a:pt x="190" y="178"/>
                  </a:lnTo>
                  <a:lnTo>
                    <a:pt x="183" y="184"/>
                  </a:lnTo>
                  <a:lnTo>
                    <a:pt x="177" y="189"/>
                  </a:lnTo>
                  <a:lnTo>
                    <a:pt x="171" y="195"/>
                  </a:lnTo>
                  <a:lnTo>
                    <a:pt x="163" y="199"/>
                  </a:lnTo>
                  <a:lnTo>
                    <a:pt x="155" y="203"/>
                  </a:lnTo>
                  <a:lnTo>
                    <a:pt x="147" y="206"/>
                  </a:lnTo>
                  <a:lnTo>
                    <a:pt x="138" y="209"/>
                  </a:lnTo>
                  <a:lnTo>
                    <a:pt x="129" y="210"/>
                  </a:lnTo>
                  <a:lnTo>
                    <a:pt x="120" y="211"/>
                  </a:lnTo>
                  <a:lnTo>
                    <a:pt x="110" y="210"/>
                  </a:lnTo>
                  <a:lnTo>
                    <a:pt x="102" y="209"/>
                  </a:lnTo>
                  <a:lnTo>
                    <a:pt x="93" y="206"/>
                  </a:lnTo>
                  <a:lnTo>
                    <a:pt x="85" y="203"/>
                  </a:lnTo>
                  <a:lnTo>
                    <a:pt x="77" y="199"/>
                  </a:lnTo>
                  <a:lnTo>
                    <a:pt x="70" y="195"/>
                  </a:lnTo>
                  <a:lnTo>
                    <a:pt x="62" y="189"/>
                  </a:lnTo>
                  <a:lnTo>
                    <a:pt x="56" y="184"/>
                  </a:lnTo>
                  <a:lnTo>
                    <a:pt x="50" y="178"/>
                  </a:lnTo>
                  <a:lnTo>
                    <a:pt x="45" y="170"/>
                  </a:lnTo>
                  <a:lnTo>
                    <a:pt x="41" y="164"/>
                  </a:lnTo>
                  <a:lnTo>
                    <a:pt x="36" y="155"/>
                  </a:lnTo>
                  <a:lnTo>
                    <a:pt x="34" y="146"/>
                  </a:lnTo>
                  <a:lnTo>
                    <a:pt x="31" y="138"/>
                  </a:lnTo>
                  <a:lnTo>
                    <a:pt x="30" y="129"/>
                  </a:lnTo>
                  <a:lnTo>
                    <a:pt x="30" y="120"/>
                  </a:lnTo>
                  <a:lnTo>
                    <a:pt x="30" y="111"/>
                  </a:lnTo>
                  <a:lnTo>
                    <a:pt x="31" y="101"/>
                  </a:lnTo>
                  <a:lnTo>
                    <a:pt x="34" y="93"/>
                  </a:lnTo>
                  <a:lnTo>
                    <a:pt x="36" y="85"/>
                  </a:lnTo>
                  <a:lnTo>
                    <a:pt x="41" y="77"/>
                  </a:lnTo>
                  <a:lnTo>
                    <a:pt x="45" y="69"/>
                  </a:lnTo>
                  <a:lnTo>
                    <a:pt x="50" y="63"/>
                  </a:lnTo>
                  <a:lnTo>
                    <a:pt x="56" y="56"/>
                  </a:lnTo>
                  <a:lnTo>
                    <a:pt x="62" y="50"/>
                  </a:lnTo>
                  <a:lnTo>
                    <a:pt x="70" y="46"/>
                  </a:lnTo>
                  <a:lnTo>
                    <a:pt x="77" y="40"/>
                  </a:lnTo>
                  <a:lnTo>
                    <a:pt x="85" y="37"/>
                  </a:lnTo>
                  <a:lnTo>
                    <a:pt x="93" y="34"/>
                  </a:lnTo>
                  <a:lnTo>
                    <a:pt x="102" y="32"/>
                  </a:lnTo>
                  <a:lnTo>
                    <a:pt x="110" y="31"/>
                  </a:lnTo>
                  <a:lnTo>
                    <a:pt x="120" y="30"/>
                  </a:lnTo>
                  <a:close/>
                  <a:moveTo>
                    <a:pt x="120" y="241"/>
                  </a:moveTo>
                  <a:lnTo>
                    <a:pt x="132" y="240"/>
                  </a:lnTo>
                  <a:lnTo>
                    <a:pt x="144" y="238"/>
                  </a:lnTo>
                  <a:lnTo>
                    <a:pt x="155" y="235"/>
                  </a:lnTo>
                  <a:lnTo>
                    <a:pt x="167" y="231"/>
                  </a:lnTo>
                  <a:lnTo>
                    <a:pt x="177" y="226"/>
                  </a:lnTo>
                  <a:lnTo>
                    <a:pt x="188" y="219"/>
                  </a:lnTo>
                  <a:lnTo>
                    <a:pt x="196" y="213"/>
                  </a:lnTo>
                  <a:lnTo>
                    <a:pt x="205" y="205"/>
                  </a:lnTo>
                  <a:lnTo>
                    <a:pt x="212" y="197"/>
                  </a:lnTo>
                  <a:lnTo>
                    <a:pt x="220" y="187"/>
                  </a:lnTo>
                  <a:lnTo>
                    <a:pt x="226" y="178"/>
                  </a:lnTo>
                  <a:lnTo>
                    <a:pt x="231" y="167"/>
                  </a:lnTo>
                  <a:lnTo>
                    <a:pt x="235" y="156"/>
                  </a:lnTo>
                  <a:lnTo>
                    <a:pt x="238" y="144"/>
                  </a:lnTo>
                  <a:lnTo>
                    <a:pt x="240" y="132"/>
                  </a:lnTo>
                  <a:lnTo>
                    <a:pt x="240" y="120"/>
                  </a:lnTo>
                  <a:lnTo>
                    <a:pt x="240" y="108"/>
                  </a:lnTo>
                  <a:lnTo>
                    <a:pt x="238" y="96"/>
                  </a:lnTo>
                  <a:lnTo>
                    <a:pt x="235" y="84"/>
                  </a:lnTo>
                  <a:lnTo>
                    <a:pt x="231" y="74"/>
                  </a:lnTo>
                  <a:lnTo>
                    <a:pt x="226" y="63"/>
                  </a:lnTo>
                  <a:lnTo>
                    <a:pt x="220" y="53"/>
                  </a:lnTo>
                  <a:lnTo>
                    <a:pt x="212" y="43"/>
                  </a:lnTo>
                  <a:lnTo>
                    <a:pt x="205" y="35"/>
                  </a:lnTo>
                  <a:lnTo>
                    <a:pt x="196" y="27"/>
                  </a:lnTo>
                  <a:lnTo>
                    <a:pt x="188" y="20"/>
                  </a:lnTo>
                  <a:lnTo>
                    <a:pt x="177" y="15"/>
                  </a:lnTo>
                  <a:lnTo>
                    <a:pt x="167" y="9"/>
                  </a:lnTo>
                  <a:lnTo>
                    <a:pt x="155" y="5"/>
                  </a:lnTo>
                  <a:lnTo>
                    <a:pt x="144" y="2"/>
                  </a:lnTo>
                  <a:lnTo>
                    <a:pt x="132" y="1"/>
                  </a:lnTo>
                  <a:lnTo>
                    <a:pt x="120" y="0"/>
                  </a:lnTo>
                  <a:lnTo>
                    <a:pt x="107" y="1"/>
                  </a:lnTo>
                  <a:lnTo>
                    <a:pt x="95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2" y="15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5" y="84"/>
                  </a:lnTo>
                  <a:lnTo>
                    <a:pt x="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2"/>
                  </a:lnTo>
                  <a:lnTo>
                    <a:pt x="2" y="144"/>
                  </a:lnTo>
                  <a:lnTo>
                    <a:pt x="5" y="156"/>
                  </a:lnTo>
                  <a:lnTo>
                    <a:pt x="10" y="167"/>
                  </a:lnTo>
                  <a:lnTo>
                    <a:pt x="14" y="178"/>
                  </a:lnTo>
                  <a:lnTo>
                    <a:pt x="20" y="187"/>
                  </a:lnTo>
                  <a:lnTo>
                    <a:pt x="27" y="197"/>
                  </a:lnTo>
                  <a:lnTo>
                    <a:pt x="35" y="205"/>
                  </a:lnTo>
                  <a:lnTo>
                    <a:pt x="44" y="213"/>
                  </a:lnTo>
                  <a:lnTo>
                    <a:pt x="53" y="219"/>
                  </a:lnTo>
                  <a:lnTo>
                    <a:pt x="62" y="226"/>
                  </a:lnTo>
                  <a:lnTo>
                    <a:pt x="73" y="231"/>
                  </a:lnTo>
                  <a:lnTo>
                    <a:pt x="85" y="235"/>
                  </a:lnTo>
                  <a:lnTo>
                    <a:pt x="95" y="238"/>
                  </a:lnTo>
                  <a:lnTo>
                    <a:pt x="107" y="240"/>
                  </a:lnTo>
                  <a:lnTo>
                    <a:pt x="120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84688D3-389E-4F66-BE31-B6457054C82F}"/>
              </a:ext>
            </a:extLst>
          </p:cNvPr>
          <p:cNvGrpSpPr/>
          <p:nvPr/>
        </p:nvGrpSpPr>
        <p:grpSpPr>
          <a:xfrm>
            <a:off x="1172086" y="4465838"/>
            <a:ext cx="285750" cy="261938"/>
            <a:chOff x="4319588" y="1930401"/>
            <a:chExt cx="285750" cy="261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0" name="Freeform 156">
              <a:extLst>
                <a:ext uri="{FF2B5EF4-FFF2-40B4-BE49-F238E27FC236}">
                  <a16:creationId xmlns:a16="http://schemas.microsoft.com/office/drawing/2014/main" id="{469B2A3F-C842-4CEE-B025-9AB6D2600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1930401"/>
              <a:ext cx="238125" cy="200025"/>
            </a:xfrm>
            <a:custGeom>
              <a:avLst/>
              <a:gdLst>
                <a:gd name="T0" fmla="*/ 286 w 751"/>
                <a:gd name="T1" fmla="*/ 450 h 630"/>
                <a:gd name="T2" fmla="*/ 280 w 751"/>
                <a:gd name="T3" fmla="*/ 451 h 630"/>
                <a:gd name="T4" fmla="*/ 275 w 751"/>
                <a:gd name="T5" fmla="*/ 454 h 630"/>
                <a:gd name="T6" fmla="*/ 150 w 751"/>
                <a:gd name="T7" fmla="*/ 465 h 630"/>
                <a:gd name="T8" fmla="*/ 149 w 751"/>
                <a:gd name="T9" fmla="*/ 459 h 630"/>
                <a:gd name="T10" fmla="*/ 146 w 751"/>
                <a:gd name="T11" fmla="*/ 454 h 630"/>
                <a:gd name="T12" fmla="*/ 141 w 751"/>
                <a:gd name="T13" fmla="*/ 451 h 630"/>
                <a:gd name="T14" fmla="*/ 135 w 751"/>
                <a:gd name="T15" fmla="*/ 450 h 630"/>
                <a:gd name="T16" fmla="*/ 30 w 751"/>
                <a:gd name="T17" fmla="*/ 30 h 630"/>
                <a:gd name="T18" fmla="*/ 721 w 751"/>
                <a:gd name="T19" fmla="*/ 261 h 630"/>
                <a:gd name="T20" fmla="*/ 722 w 751"/>
                <a:gd name="T21" fmla="*/ 267 h 630"/>
                <a:gd name="T22" fmla="*/ 726 w 751"/>
                <a:gd name="T23" fmla="*/ 271 h 630"/>
                <a:gd name="T24" fmla="*/ 730 w 751"/>
                <a:gd name="T25" fmla="*/ 275 h 630"/>
                <a:gd name="T26" fmla="*/ 736 w 751"/>
                <a:gd name="T27" fmla="*/ 276 h 630"/>
                <a:gd name="T28" fmla="*/ 742 w 751"/>
                <a:gd name="T29" fmla="*/ 275 h 630"/>
                <a:gd name="T30" fmla="*/ 747 w 751"/>
                <a:gd name="T31" fmla="*/ 271 h 630"/>
                <a:gd name="T32" fmla="*/ 750 w 751"/>
                <a:gd name="T33" fmla="*/ 267 h 630"/>
                <a:gd name="T34" fmla="*/ 751 w 751"/>
                <a:gd name="T35" fmla="*/ 261 h 630"/>
                <a:gd name="T36" fmla="*/ 750 w 751"/>
                <a:gd name="T37" fmla="*/ 11 h 630"/>
                <a:gd name="T38" fmla="*/ 748 w 751"/>
                <a:gd name="T39" fmla="*/ 6 h 630"/>
                <a:gd name="T40" fmla="*/ 745 w 751"/>
                <a:gd name="T41" fmla="*/ 2 h 630"/>
                <a:gd name="T42" fmla="*/ 740 w 751"/>
                <a:gd name="T43" fmla="*/ 0 h 630"/>
                <a:gd name="T44" fmla="*/ 15 w 751"/>
                <a:gd name="T45" fmla="*/ 0 h 630"/>
                <a:gd name="T46" fmla="*/ 10 w 751"/>
                <a:gd name="T47" fmla="*/ 1 h 630"/>
                <a:gd name="T48" fmla="*/ 5 w 751"/>
                <a:gd name="T49" fmla="*/ 4 h 630"/>
                <a:gd name="T50" fmla="*/ 1 w 751"/>
                <a:gd name="T51" fmla="*/ 9 h 630"/>
                <a:gd name="T52" fmla="*/ 0 w 751"/>
                <a:gd name="T53" fmla="*/ 15 h 630"/>
                <a:gd name="T54" fmla="*/ 0 w 751"/>
                <a:gd name="T55" fmla="*/ 467 h 630"/>
                <a:gd name="T56" fmla="*/ 2 w 751"/>
                <a:gd name="T57" fmla="*/ 473 h 630"/>
                <a:gd name="T58" fmla="*/ 7 w 751"/>
                <a:gd name="T59" fmla="*/ 477 h 630"/>
                <a:gd name="T60" fmla="*/ 12 w 751"/>
                <a:gd name="T61" fmla="*/ 479 h 630"/>
                <a:gd name="T62" fmla="*/ 120 w 751"/>
                <a:gd name="T63" fmla="*/ 480 h 630"/>
                <a:gd name="T64" fmla="*/ 121 w 751"/>
                <a:gd name="T65" fmla="*/ 619 h 630"/>
                <a:gd name="T66" fmla="*/ 125 w 751"/>
                <a:gd name="T67" fmla="*/ 627 h 630"/>
                <a:gd name="T68" fmla="*/ 133 w 751"/>
                <a:gd name="T69" fmla="*/ 630 h 630"/>
                <a:gd name="T70" fmla="*/ 138 w 751"/>
                <a:gd name="T71" fmla="*/ 630 h 630"/>
                <a:gd name="T72" fmla="*/ 144 w 751"/>
                <a:gd name="T73" fmla="*/ 628 h 630"/>
                <a:gd name="T74" fmla="*/ 292 w 751"/>
                <a:gd name="T75" fmla="*/ 480 h 630"/>
                <a:gd name="T76" fmla="*/ 334 w 751"/>
                <a:gd name="T77" fmla="*/ 479 h 630"/>
                <a:gd name="T78" fmla="*/ 339 w 751"/>
                <a:gd name="T79" fmla="*/ 477 h 630"/>
                <a:gd name="T80" fmla="*/ 343 w 751"/>
                <a:gd name="T81" fmla="*/ 473 h 630"/>
                <a:gd name="T82" fmla="*/ 346 w 751"/>
                <a:gd name="T83" fmla="*/ 467 h 630"/>
                <a:gd name="T84" fmla="*/ 346 w 751"/>
                <a:gd name="T85" fmla="*/ 462 h 630"/>
                <a:gd name="T86" fmla="*/ 343 w 751"/>
                <a:gd name="T87" fmla="*/ 457 h 630"/>
                <a:gd name="T88" fmla="*/ 339 w 751"/>
                <a:gd name="T89" fmla="*/ 452 h 630"/>
                <a:gd name="T90" fmla="*/ 334 w 751"/>
                <a:gd name="T91" fmla="*/ 45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51" h="630">
                  <a:moveTo>
                    <a:pt x="331" y="450"/>
                  </a:moveTo>
                  <a:lnTo>
                    <a:pt x="286" y="450"/>
                  </a:lnTo>
                  <a:lnTo>
                    <a:pt x="283" y="450"/>
                  </a:lnTo>
                  <a:lnTo>
                    <a:pt x="280" y="451"/>
                  </a:lnTo>
                  <a:lnTo>
                    <a:pt x="277" y="452"/>
                  </a:lnTo>
                  <a:lnTo>
                    <a:pt x="275" y="454"/>
                  </a:lnTo>
                  <a:lnTo>
                    <a:pt x="150" y="579"/>
                  </a:lnTo>
                  <a:lnTo>
                    <a:pt x="150" y="465"/>
                  </a:lnTo>
                  <a:lnTo>
                    <a:pt x="150" y="462"/>
                  </a:lnTo>
                  <a:lnTo>
                    <a:pt x="149" y="459"/>
                  </a:lnTo>
                  <a:lnTo>
                    <a:pt x="148" y="457"/>
                  </a:lnTo>
                  <a:lnTo>
                    <a:pt x="146" y="454"/>
                  </a:lnTo>
                  <a:lnTo>
                    <a:pt x="144" y="452"/>
                  </a:lnTo>
                  <a:lnTo>
                    <a:pt x="141" y="451"/>
                  </a:lnTo>
                  <a:lnTo>
                    <a:pt x="138" y="450"/>
                  </a:lnTo>
                  <a:lnTo>
                    <a:pt x="135" y="450"/>
                  </a:lnTo>
                  <a:lnTo>
                    <a:pt x="30" y="450"/>
                  </a:lnTo>
                  <a:lnTo>
                    <a:pt x="30" y="30"/>
                  </a:lnTo>
                  <a:lnTo>
                    <a:pt x="721" y="30"/>
                  </a:lnTo>
                  <a:lnTo>
                    <a:pt x="721" y="261"/>
                  </a:lnTo>
                  <a:lnTo>
                    <a:pt x="721" y="264"/>
                  </a:lnTo>
                  <a:lnTo>
                    <a:pt x="722" y="267"/>
                  </a:lnTo>
                  <a:lnTo>
                    <a:pt x="724" y="269"/>
                  </a:lnTo>
                  <a:lnTo>
                    <a:pt x="726" y="271"/>
                  </a:lnTo>
                  <a:lnTo>
                    <a:pt x="728" y="274"/>
                  </a:lnTo>
                  <a:lnTo>
                    <a:pt x="730" y="275"/>
                  </a:lnTo>
                  <a:lnTo>
                    <a:pt x="733" y="276"/>
                  </a:lnTo>
                  <a:lnTo>
                    <a:pt x="736" y="276"/>
                  </a:lnTo>
                  <a:lnTo>
                    <a:pt x="740" y="276"/>
                  </a:lnTo>
                  <a:lnTo>
                    <a:pt x="742" y="275"/>
                  </a:lnTo>
                  <a:lnTo>
                    <a:pt x="745" y="274"/>
                  </a:lnTo>
                  <a:lnTo>
                    <a:pt x="747" y="271"/>
                  </a:lnTo>
                  <a:lnTo>
                    <a:pt x="748" y="269"/>
                  </a:lnTo>
                  <a:lnTo>
                    <a:pt x="750" y="267"/>
                  </a:lnTo>
                  <a:lnTo>
                    <a:pt x="750" y="264"/>
                  </a:lnTo>
                  <a:lnTo>
                    <a:pt x="751" y="261"/>
                  </a:lnTo>
                  <a:lnTo>
                    <a:pt x="751" y="15"/>
                  </a:lnTo>
                  <a:lnTo>
                    <a:pt x="750" y="11"/>
                  </a:lnTo>
                  <a:lnTo>
                    <a:pt x="750" y="9"/>
                  </a:lnTo>
                  <a:lnTo>
                    <a:pt x="748" y="6"/>
                  </a:lnTo>
                  <a:lnTo>
                    <a:pt x="747" y="4"/>
                  </a:lnTo>
                  <a:lnTo>
                    <a:pt x="745" y="2"/>
                  </a:lnTo>
                  <a:lnTo>
                    <a:pt x="742" y="1"/>
                  </a:lnTo>
                  <a:lnTo>
                    <a:pt x="740" y="0"/>
                  </a:lnTo>
                  <a:lnTo>
                    <a:pt x="73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465"/>
                  </a:lnTo>
                  <a:lnTo>
                    <a:pt x="0" y="467"/>
                  </a:lnTo>
                  <a:lnTo>
                    <a:pt x="1" y="471"/>
                  </a:lnTo>
                  <a:lnTo>
                    <a:pt x="2" y="473"/>
                  </a:lnTo>
                  <a:lnTo>
                    <a:pt x="5" y="475"/>
                  </a:lnTo>
                  <a:lnTo>
                    <a:pt x="7" y="477"/>
                  </a:lnTo>
                  <a:lnTo>
                    <a:pt x="10" y="478"/>
                  </a:lnTo>
                  <a:lnTo>
                    <a:pt x="12" y="479"/>
                  </a:lnTo>
                  <a:lnTo>
                    <a:pt x="15" y="480"/>
                  </a:lnTo>
                  <a:lnTo>
                    <a:pt x="120" y="480"/>
                  </a:lnTo>
                  <a:lnTo>
                    <a:pt x="120" y="615"/>
                  </a:lnTo>
                  <a:lnTo>
                    <a:pt x="121" y="619"/>
                  </a:lnTo>
                  <a:lnTo>
                    <a:pt x="123" y="624"/>
                  </a:lnTo>
                  <a:lnTo>
                    <a:pt x="125" y="627"/>
                  </a:lnTo>
                  <a:lnTo>
                    <a:pt x="130" y="629"/>
                  </a:lnTo>
                  <a:lnTo>
                    <a:pt x="133" y="630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1" y="629"/>
                  </a:lnTo>
                  <a:lnTo>
                    <a:pt x="144" y="628"/>
                  </a:lnTo>
                  <a:lnTo>
                    <a:pt x="146" y="626"/>
                  </a:lnTo>
                  <a:lnTo>
                    <a:pt x="292" y="480"/>
                  </a:lnTo>
                  <a:lnTo>
                    <a:pt x="331" y="480"/>
                  </a:lnTo>
                  <a:lnTo>
                    <a:pt x="334" y="479"/>
                  </a:lnTo>
                  <a:lnTo>
                    <a:pt x="336" y="478"/>
                  </a:lnTo>
                  <a:lnTo>
                    <a:pt x="339" y="477"/>
                  </a:lnTo>
                  <a:lnTo>
                    <a:pt x="342" y="475"/>
                  </a:lnTo>
                  <a:lnTo>
                    <a:pt x="343" y="473"/>
                  </a:lnTo>
                  <a:lnTo>
                    <a:pt x="345" y="471"/>
                  </a:lnTo>
                  <a:lnTo>
                    <a:pt x="346" y="467"/>
                  </a:lnTo>
                  <a:lnTo>
                    <a:pt x="346" y="465"/>
                  </a:lnTo>
                  <a:lnTo>
                    <a:pt x="346" y="462"/>
                  </a:lnTo>
                  <a:lnTo>
                    <a:pt x="345" y="459"/>
                  </a:lnTo>
                  <a:lnTo>
                    <a:pt x="343" y="457"/>
                  </a:lnTo>
                  <a:lnTo>
                    <a:pt x="342" y="454"/>
                  </a:lnTo>
                  <a:lnTo>
                    <a:pt x="339" y="452"/>
                  </a:lnTo>
                  <a:lnTo>
                    <a:pt x="336" y="451"/>
                  </a:lnTo>
                  <a:lnTo>
                    <a:pt x="334" y="450"/>
                  </a:lnTo>
                  <a:lnTo>
                    <a:pt x="331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57">
              <a:extLst>
                <a:ext uri="{FF2B5EF4-FFF2-40B4-BE49-F238E27FC236}">
                  <a16:creationId xmlns:a16="http://schemas.microsoft.com/office/drawing/2014/main" id="{0E24047B-D638-4402-A842-713560B63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413" y="2035176"/>
              <a:ext cx="161925" cy="157163"/>
            </a:xfrm>
            <a:custGeom>
              <a:avLst/>
              <a:gdLst>
                <a:gd name="T0" fmla="*/ 405 w 510"/>
                <a:gd name="T1" fmla="*/ 301 h 496"/>
                <a:gd name="T2" fmla="*/ 399 w 510"/>
                <a:gd name="T3" fmla="*/ 302 h 496"/>
                <a:gd name="T4" fmla="*/ 395 w 510"/>
                <a:gd name="T5" fmla="*/ 305 h 496"/>
                <a:gd name="T6" fmla="*/ 391 w 510"/>
                <a:gd name="T7" fmla="*/ 311 h 496"/>
                <a:gd name="T8" fmla="*/ 390 w 510"/>
                <a:gd name="T9" fmla="*/ 316 h 496"/>
                <a:gd name="T10" fmla="*/ 266 w 510"/>
                <a:gd name="T11" fmla="*/ 306 h 496"/>
                <a:gd name="T12" fmla="*/ 261 w 510"/>
                <a:gd name="T13" fmla="*/ 302 h 496"/>
                <a:gd name="T14" fmla="*/ 256 w 510"/>
                <a:gd name="T15" fmla="*/ 301 h 496"/>
                <a:gd name="T16" fmla="*/ 30 w 510"/>
                <a:gd name="T17" fmla="*/ 30 h 496"/>
                <a:gd name="T18" fmla="*/ 480 w 510"/>
                <a:gd name="T19" fmla="*/ 301 h 496"/>
                <a:gd name="T20" fmla="*/ 15 w 510"/>
                <a:gd name="T21" fmla="*/ 0 h 496"/>
                <a:gd name="T22" fmla="*/ 9 w 510"/>
                <a:gd name="T23" fmla="*/ 1 h 496"/>
                <a:gd name="T24" fmla="*/ 4 w 510"/>
                <a:gd name="T25" fmla="*/ 5 h 496"/>
                <a:gd name="T26" fmla="*/ 1 w 510"/>
                <a:gd name="T27" fmla="*/ 10 h 496"/>
                <a:gd name="T28" fmla="*/ 0 w 510"/>
                <a:gd name="T29" fmla="*/ 15 h 496"/>
                <a:gd name="T30" fmla="*/ 0 w 510"/>
                <a:gd name="T31" fmla="*/ 319 h 496"/>
                <a:gd name="T32" fmla="*/ 2 w 510"/>
                <a:gd name="T33" fmla="*/ 324 h 496"/>
                <a:gd name="T34" fmla="*/ 6 w 510"/>
                <a:gd name="T35" fmla="*/ 329 h 496"/>
                <a:gd name="T36" fmla="*/ 12 w 510"/>
                <a:gd name="T37" fmla="*/ 331 h 496"/>
                <a:gd name="T38" fmla="*/ 248 w 510"/>
                <a:gd name="T39" fmla="*/ 331 h 496"/>
                <a:gd name="T40" fmla="*/ 397 w 510"/>
                <a:gd name="T41" fmla="*/ 494 h 496"/>
                <a:gd name="T42" fmla="*/ 402 w 510"/>
                <a:gd name="T43" fmla="*/ 496 h 496"/>
                <a:gd name="T44" fmla="*/ 407 w 510"/>
                <a:gd name="T45" fmla="*/ 496 h 496"/>
                <a:gd name="T46" fmla="*/ 415 w 510"/>
                <a:gd name="T47" fmla="*/ 493 h 496"/>
                <a:gd name="T48" fmla="*/ 419 w 510"/>
                <a:gd name="T49" fmla="*/ 486 h 496"/>
                <a:gd name="T50" fmla="*/ 420 w 510"/>
                <a:gd name="T51" fmla="*/ 331 h 496"/>
                <a:gd name="T52" fmla="*/ 498 w 510"/>
                <a:gd name="T53" fmla="*/ 331 h 496"/>
                <a:gd name="T54" fmla="*/ 504 w 510"/>
                <a:gd name="T55" fmla="*/ 329 h 496"/>
                <a:gd name="T56" fmla="*/ 508 w 510"/>
                <a:gd name="T57" fmla="*/ 324 h 496"/>
                <a:gd name="T58" fmla="*/ 510 w 510"/>
                <a:gd name="T59" fmla="*/ 319 h 496"/>
                <a:gd name="T60" fmla="*/ 510 w 510"/>
                <a:gd name="T61" fmla="*/ 15 h 496"/>
                <a:gd name="T62" fmla="*/ 509 w 510"/>
                <a:gd name="T63" fmla="*/ 10 h 496"/>
                <a:gd name="T64" fmla="*/ 506 w 510"/>
                <a:gd name="T65" fmla="*/ 5 h 496"/>
                <a:gd name="T66" fmla="*/ 502 w 510"/>
                <a:gd name="T67" fmla="*/ 1 h 496"/>
                <a:gd name="T68" fmla="*/ 495 w 510"/>
                <a:gd name="T69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496">
                  <a:moveTo>
                    <a:pt x="480" y="301"/>
                  </a:moveTo>
                  <a:lnTo>
                    <a:pt x="405" y="301"/>
                  </a:lnTo>
                  <a:lnTo>
                    <a:pt x="402" y="301"/>
                  </a:lnTo>
                  <a:lnTo>
                    <a:pt x="399" y="302"/>
                  </a:lnTo>
                  <a:lnTo>
                    <a:pt x="397" y="303"/>
                  </a:lnTo>
                  <a:lnTo>
                    <a:pt x="395" y="305"/>
                  </a:lnTo>
                  <a:lnTo>
                    <a:pt x="392" y="307"/>
                  </a:lnTo>
                  <a:lnTo>
                    <a:pt x="391" y="311"/>
                  </a:lnTo>
                  <a:lnTo>
                    <a:pt x="390" y="313"/>
                  </a:lnTo>
                  <a:lnTo>
                    <a:pt x="390" y="316"/>
                  </a:lnTo>
                  <a:lnTo>
                    <a:pt x="390" y="442"/>
                  </a:lnTo>
                  <a:lnTo>
                    <a:pt x="266" y="306"/>
                  </a:lnTo>
                  <a:lnTo>
                    <a:pt x="264" y="304"/>
                  </a:lnTo>
                  <a:lnTo>
                    <a:pt x="261" y="302"/>
                  </a:lnTo>
                  <a:lnTo>
                    <a:pt x="258" y="301"/>
                  </a:lnTo>
                  <a:lnTo>
                    <a:pt x="256" y="301"/>
                  </a:lnTo>
                  <a:lnTo>
                    <a:pt x="30" y="301"/>
                  </a:lnTo>
                  <a:lnTo>
                    <a:pt x="30" y="30"/>
                  </a:lnTo>
                  <a:lnTo>
                    <a:pt x="480" y="30"/>
                  </a:lnTo>
                  <a:lnTo>
                    <a:pt x="480" y="301"/>
                  </a:lnTo>
                  <a:close/>
                  <a:moveTo>
                    <a:pt x="495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1"/>
                  </a:lnTo>
                  <a:lnTo>
                    <a:pt x="2" y="324"/>
                  </a:lnTo>
                  <a:lnTo>
                    <a:pt x="4" y="327"/>
                  </a:lnTo>
                  <a:lnTo>
                    <a:pt x="6" y="329"/>
                  </a:lnTo>
                  <a:lnTo>
                    <a:pt x="9" y="330"/>
                  </a:lnTo>
                  <a:lnTo>
                    <a:pt x="12" y="331"/>
                  </a:lnTo>
                  <a:lnTo>
                    <a:pt x="15" y="331"/>
                  </a:lnTo>
                  <a:lnTo>
                    <a:pt x="248" y="331"/>
                  </a:lnTo>
                  <a:lnTo>
                    <a:pt x="395" y="491"/>
                  </a:lnTo>
                  <a:lnTo>
                    <a:pt x="397" y="494"/>
                  </a:lnTo>
                  <a:lnTo>
                    <a:pt x="399" y="495"/>
                  </a:lnTo>
                  <a:lnTo>
                    <a:pt x="402" y="496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11" y="495"/>
                  </a:lnTo>
                  <a:lnTo>
                    <a:pt x="415" y="493"/>
                  </a:lnTo>
                  <a:lnTo>
                    <a:pt x="417" y="489"/>
                  </a:lnTo>
                  <a:lnTo>
                    <a:pt x="419" y="486"/>
                  </a:lnTo>
                  <a:lnTo>
                    <a:pt x="420" y="481"/>
                  </a:lnTo>
                  <a:lnTo>
                    <a:pt x="420" y="331"/>
                  </a:lnTo>
                  <a:lnTo>
                    <a:pt x="495" y="331"/>
                  </a:lnTo>
                  <a:lnTo>
                    <a:pt x="498" y="331"/>
                  </a:lnTo>
                  <a:lnTo>
                    <a:pt x="502" y="330"/>
                  </a:lnTo>
                  <a:lnTo>
                    <a:pt x="504" y="329"/>
                  </a:lnTo>
                  <a:lnTo>
                    <a:pt x="506" y="327"/>
                  </a:lnTo>
                  <a:lnTo>
                    <a:pt x="508" y="324"/>
                  </a:lnTo>
                  <a:lnTo>
                    <a:pt x="509" y="321"/>
                  </a:lnTo>
                  <a:lnTo>
                    <a:pt x="510" y="319"/>
                  </a:lnTo>
                  <a:lnTo>
                    <a:pt x="510" y="316"/>
                  </a:lnTo>
                  <a:lnTo>
                    <a:pt x="510" y="15"/>
                  </a:lnTo>
                  <a:lnTo>
                    <a:pt x="510" y="12"/>
                  </a:lnTo>
                  <a:lnTo>
                    <a:pt x="509" y="10"/>
                  </a:lnTo>
                  <a:lnTo>
                    <a:pt x="508" y="7"/>
                  </a:lnTo>
                  <a:lnTo>
                    <a:pt x="506" y="5"/>
                  </a:lnTo>
                  <a:lnTo>
                    <a:pt x="504" y="3"/>
                  </a:lnTo>
                  <a:lnTo>
                    <a:pt x="502" y="1"/>
                  </a:lnTo>
                  <a:lnTo>
                    <a:pt x="498" y="1"/>
                  </a:lnTo>
                  <a:lnTo>
                    <a:pt x="4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8B7B345-7E41-4F31-A23A-69D55A6E0241}"/>
              </a:ext>
            </a:extLst>
          </p:cNvPr>
          <p:cNvGrpSpPr/>
          <p:nvPr/>
        </p:nvGrpSpPr>
        <p:grpSpPr>
          <a:xfrm>
            <a:off x="1172086" y="5431238"/>
            <a:ext cx="285750" cy="285750"/>
            <a:chOff x="9882188" y="1354138"/>
            <a:chExt cx="285750" cy="285750"/>
          </a:xfrm>
          <a:solidFill>
            <a:schemeClr val="accent1">
              <a:lumMod val="75000"/>
            </a:schemeClr>
          </a:solidFill>
        </p:grpSpPr>
        <p:sp>
          <p:nvSpPr>
            <p:cNvPr id="83" name="Freeform 186">
              <a:extLst>
                <a:ext uri="{FF2B5EF4-FFF2-40B4-BE49-F238E27FC236}">
                  <a16:creationId xmlns:a16="http://schemas.microsoft.com/office/drawing/2014/main" id="{25CDC7D9-7A5D-4134-8AA5-689C8E2CF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1713" y="1482725"/>
              <a:ext cx="133350" cy="157163"/>
            </a:xfrm>
            <a:custGeom>
              <a:avLst/>
              <a:gdLst>
                <a:gd name="T0" fmla="*/ 89 w 421"/>
                <a:gd name="T1" fmla="*/ 454 h 496"/>
                <a:gd name="T2" fmla="*/ 30 w 421"/>
                <a:gd name="T3" fmla="*/ 392 h 496"/>
                <a:gd name="T4" fmla="*/ 145 w 421"/>
                <a:gd name="T5" fmla="*/ 416 h 496"/>
                <a:gd name="T6" fmla="*/ 253 w 421"/>
                <a:gd name="T7" fmla="*/ 418 h 496"/>
                <a:gd name="T8" fmla="*/ 373 w 421"/>
                <a:gd name="T9" fmla="*/ 399 h 496"/>
                <a:gd name="T10" fmla="*/ 355 w 421"/>
                <a:gd name="T11" fmla="*/ 448 h 496"/>
                <a:gd name="T12" fmla="*/ 211 w 421"/>
                <a:gd name="T13" fmla="*/ 466 h 496"/>
                <a:gd name="T14" fmla="*/ 302 w 421"/>
                <a:gd name="T15" fmla="*/ 36 h 496"/>
                <a:gd name="T16" fmla="*/ 389 w 421"/>
                <a:gd name="T17" fmla="*/ 60 h 496"/>
                <a:gd name="T18" fmla="*/ 302 w 421"/>
                <a:gd name="T19" fmla="*/ 83 h 496"/>
                <a:gd name="T20" fmla="*/ 148 w 421"/>
                <a:gd name="T21" fmla="*/ 86 h 496"/>
                <a:gd name="T22" fmla="*/ 43 w 421"/>
                <a:gd name="T23" fmla="*/ 64 h 496"/>
                <a:gd name="T24" fmla="*/ 95 w 421"/>
                <a:gd name="T25" fmla="*/ 39 h 496"/>
                <a:gd name="T26" fmla="*/ 391 w 421"/>
                <a:gd name="T27" fmla="*/ 132 h 496"/>
                <a:gd name="T28" fmla="*/ 306 w 421"/>
                <a:gd name="T29" fmla="*/ 157 h 496"/>
                <a:gd name="T30" fmla="*/ 145 w 421"/>
                <a:gd name="T31" fmla="*/ 161 h 496"/>
                <a:gd name="T32" fmla="*/ 37 w 421"/>
                <a:gd name="T33" fmla="*/ 137 h 496"/>
                <a:gd name="T34" fmla="*/ 94 w 421"/>
                <a:gd name="T35" fmla="*/ 109 h 496"/>
                <a:gd name="T36" fmla="*/ 211 w 421"/>
                <a:gd name="T37" fmla="*/ 120 h 496"/>
                <a:gd name="T38" fmla="*/ 327 w 421"/>
                <a:gd name="T39" fmla="*/ 109 h 496"/>
                <a:gd name="T40" fmla="*/ 391 w 421"/>
                <a:gd name="T41" fmla="*/ 207 h 496"/>
                <a:gd name="T42" fmla="*/ 306 w 421"/>
                <a:gd name="T43" fmla="*/ 233 h 496"/>
                <a:gd name="T44" fmla="*/ 145 w 421"/>
                <a:gd name="T45" fmla="*/ 236 h 496"/>
                <a:gd name="T46" fmla="*/ 37 w 421"/>
                <a:gd name="T47" fmla="*/ 212 h 496"/>
                <a:gd name="T48" fmla="*/ 94 w 421"/>
                <a:gd name="T49" fmla="*/ 184 h 496"/>
                <a:gd name="T50" fmla="*/ 211 w 421"/>
                <a:gd name="T51" fmla="*/ 195 h 496"/>
                <a:gd name="T52" fmla="*/ 327 w 421"/>
                <a:gd name="T53" fmla="*/ 184 h 496"/>
                <a:gd name="T54" fmla="*/ 391 w 421"/>
                <a:gd name="T55" fmla="*/ 282 h 496"/>
                <a:gd name="T56" fmla="*/ 306 w 421"/>
                <a:gd name="T57" fmla="*/ 308 h 496"/>
                <a:gd name="T58" fmla="*/ 145 w 421"/>
                <a:gd name="T59" fmla="*/ 311 h 496"/>
                <a:gd name="T60" fmla="*/ 37 w 421"/>
                <a:gd name="T61" fmla="*/ 288 h 496"/>
                <a:gd name="T62" fmla="*/ 94 w 421"/>
                <a:gd name="T63" fmla="*/ 260 h 496"/>
                <a:gd name="T64" fmla="*/ 211 w 421"/>
                <a:gd name="T65" fmla="*/ 270 h 496"/>
                <a:gd name="T66" fmla="*/ 327 w 421"/>
                <a:gd name="T67" fmla="*/ 260 h 496"/>
                <a:gd name="T68" fmla="*/ 391 w 421"/>
                <a:gd name="T69" fmla="*/ 357 h 496"/>
                <a:gd name="T70" fmla="*/ 306 w 421"/>
                <a:gd name="T71" fmla="*/ 383 h 496"/>
                <a:gd name="T72" fmla="*/ 145 w 421"/>
                <a:gd name="T73" fmla="*/ 386 h 496"/>
                <a:gd name="T74" fmla="*/ 37 w 421"/>
                <a:gd name="T75" fmla="*/ 363 h 496"/>
                <a:gd name="T76" fmla="*/ 94 w 421"/>
                <a:gd name="T77" fmla="*/ 335 h 496"/>
                <a:gd name="T78" fmla="*/ 211 w 421"/>
                <a:gd name="T79" fmla="*/ 344 h 496"/>
                <a:gd name="T80" fmla="*/ 327 w 421"/>
                <a:gd name="T81" fmla="*/ 335 h 496"/>
                <a:gd name="T82" fmla="*/ 211 w 421"/>
                <a:gd name="T83" fmla="*/ 0 h 496"/>
                <a:gd name="T84" fmla="*/ 64 w 421"/>
                <a:gd name="T85" fmla="*/ 16 h 496"/>
                <a:gd name="T86" fmla="*/ 6 w 421"/>
                <a:gd name="T87" fmla="*/ 43 h 496"/>
                <a:gd name="T88" fmla="*/ 0 w 421"/>
                <a:gd name="T89" fmla="*/ 135 h 496"/>
                <a:gd name="T90" fmla="*/ 1 w 421"/>
                <a:gd name="T91" fmla="*/ 440 h 496"/>
                <a:gd name="T92" fmla="*/ 24 w 421"/>
                <a:gd name="T93" fmla="*/ 463 h 496"/>
                <a:gd name="T94" fmla="*/ 114 w 421"/>
                <a:gd name="T95" fmla="*/ 488 h 496"/>
                <a:gd name="T96" fmla="*/ 273 w 421"/>
                <a:gd name="T97" fmla="*/ 492 h 496"/>
                <a:gd name="T98" fmla="*/ 387 w 421"/>
                <a:gd name="T99" fmla="*/ 469 h 496"/>
                <a:gd name="T100" fmla="*/ 420 w 421"/>
                <a:gd name="T101" fmla="*/ 443 h 496"/>
                <a:gd name="T102" fmla="*/ 421 w 421"/>
                <a:gd name="T103" fmla="*/ 210 h 496"/>
                <a:gd name="T104" fmla="*/ 418 w 421"/>
                <a:gd name="T105" fmla="*/ 48 h 496"/>
                <a:gd name="T106" fmla="*/ 373 w 421"/>
                <a:gd name="T107" fmla="*/ 20 h 496"/>
                <a:gd name="T108" fmla="*/ 240 w 421"/>
                <a:gd name="T109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1" h="496">
                  <a:moveTo>
                    <a:pt x="211" y="466"/>
                  </a:moveTo>
                  <a:lnTo>
                    <a:pt x="177" y="464"/>
                  </a:lnTo>
                  <a:lnTo>
                    <a:pt x="145" y="462"/>
                  </a:lnTo>
                  <a:lnTo>
                    <a:pt x="115" y="458"/>
                  </a:lnTo>
                  <a:lnTo>
                    <a:pt x="89" y="454"/>
                  </a:lnTo>
                  <a:lnTo>
                    <a:pt x="67" y="448"/>
                  </a:lnTo>
                  <a:lnTo>
                    <a:pt x="50" y="443"/>
                  </a:lnTo>
                  <a:lnTo>
                    <a:pt x="37" y="438"/>
                  </a:lnTo>
                  <a:lnTo>
                    <a:pt x="30" y="433"/>
                  </a:lnTo>
                  <a:lnTo>
                    <a:pt x="30" y="392"/>
                  </a:lnTo>
                  <a:lnTo>
                    <a:pt x="49" y="399"/>
                  </a:lnTo>
                  <a:lnTo>
                    <a:pt x="71" y="404"/>
                  </a:lnTo>
                  <a:lnTo>
                    <a:pt x="94" y="410"/>
                  </a:lnTo>
                  <a:lnTo>
                    <a:pt x="119" y="414"/>
                  </a:lnTo>
                  <a:lnTo>
                    <a:pt x="145" y="416"/>
                  </a:lnTo>
                  <a:lnTo>
                    <a:pt x="168" y="418"/>
                  </a:lnTo>
                  <a:lnTo>
                    <a:pt x="191" y="419"/>
                  </a:lnTo>
                  <a:lnTo>
                    <a:pt x="211" y="421"/>
                  </a:lnTo>
                  <a:lnTo>
                    <a:pt x="230" y="419"/>
                  </a:lnTo>
                  <a:lnTo>
                    <a:pt x="253" y="418"/>
                  </a:lnTo>
                  <a:lnTo>
                    <a:pt x="277" y="416"/>
                  </a:lnTo>
                  <a:lnTo>
                    <a:pt x="302" y="414"/>
                  </a:lnTo>
                  <a:lnTo>
                    <a:pt x="327" y="410"/>
                  </a:lnTo>
                  <a:lnTo>
                    <a:pt x="350" y="404"/>
                  </a:lnTo>
                  <a:lnTo>
                    <a:pt x="373" y="399"/>
                  </a:lnTo>
                  <a:lnTo>
                    <a:pt x="391" y="392"/>
                  </a:lnTo>
                  <a:lnTo>
                    <a:pt x="391" y="432"/>
                  </a:lnTo>
                  <a:lnTo>
                    <a:pt x="385" y="438"/>
                  </a:lnTo>
                  <a:lnTo>
                    <a:pt x="372" y="443"/>
                  </a:lnTo>
                  <a:lnTo>
                    <a:pt x="355" y="448"/>
                  </a:lnTo>
                  <a:lnTo>
                    <a:pt x="332" y="454"/>
                  </a:lnTo>
                  <a:lnTo>
                    <a:pt x="306" y="458"/>
                  </a:lnTo>
                  <a:lnTo>
                    <a:pt x="277" y="462"/>
                  </a:lnTo>
                  <a:lnTo>
                    <a:pt x="245" y="464"/>
                  </a:lnTo>
                  <a:lnTo>
                    <a:pt x="211" y="466"/>
                  </a:lnTo>
                  <a:lnTo>
                    <a:pt x="211" y="466"/>
                  </a:lnTo>
                  <a:close/>
                  <a:moveTo>
                    <a:pt x="211" y="30"/>
                  </a:moveTo>
                  <a:lnTo>
                    <a:pt x="243" y="30"/>
                  </a:lnTo>
                  <a:lnTo>
                    <a:pt x="274" y="32"/>
                  </a:lnTo>
                  <a:lnTo>
                    <a:pt x="302" y="36"/>
                  </a:lnTo>
                  <a:lnTo>
                    <a:pt x="327" y="39"/>
                  </a:lnTo>
                  <a:lnTo>
                    <a:pt x="348" y="45"/>
                  </a:lnTo>
                  <a:lnTo>
                    <a:pt x="365" y="50"/>
                  </a:lnTo>
                  <a:lnTo>
                    <a:pt x="379" y="54"/>
                  </a:lnTo>
                  <a:lnTo>
                    <a:pt x="389" y="60"/>
                  </a:lnTo>
                  <a:lnTo>
                    <a:pt x="379" y="64"/>
                  </a:lnTo>
                  <a:lnTo>
                    <a:pt x="365" y="69"/>
                  </a:lnTo>
                  <a:lnTo>
                    <a:pt x="348" y="75"/>
                  </a:lnTo>
                  <a:lnTo>
                    <a:pt x="327" y="79"/>
                  </a:lnTo>
                  <a:lnTo>
                    <a:pt x="302" y="83"/>
                  </a:lnTo>
                  <a:lnTo>
                    <a:pt x="274" y="86"/>
                  </a:lnTo>
                  <a:lnTo>
                    <a:pt x="243" y="88"/>
                  </a:lnTo>
                  <a:lnTo>
                    <a:pt x="211" y="90"/>
                  </a:lnTo>
                  <a:lnTo>
                    <a:pt x="178" y="88"/>
                  </a:lnTo>
                  <a:lnTo>
                    <a:pt x="148" y="86"/>
                  </a:lnTo>
                  <a:lnTo>
                    <a:pt x="120" y="83"/>
                  </a:lnTo>
                  <a:lnTo>
                    <a:pt x="95" y="79"/>
                  </a:lnTo>
                  <a:lnTo>
                    <a:pt x="74" y="75"/>
                  </a:lnTo>
                  <a:lnTo>
                    <a:pt x="56" y="69"/>
                  </a:lnTo>
                  <a:lnTo>
                    <a:pt x="43" y="64"/>
                  </a:lnTo>
                  <a:lnTo>
                    <a:pt x="33" y="60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4" y="45"/>
                  </a:lnTo>
                  <a:lnTo>
                    <a:pt x="95" y="39"/>
                  </a:lnTo>
                  <a:lnTo>
                    <a:pt x="120" y="36"/>
                  </a:lnTo>
                  <a:lnTo>
                    <a:pt x="148" y="32"/>
                  </a:lnTo>
                  <a:lnTo>
                    <a:pt x="178" y="30"/>
                  </a:lnTo>
                  <a:lnTo>
                    <a:pt x="211" y="30"/>
                  </a:lnTo>
                  <a:close/>
                  <a:moveTo>
                    <a:pt x="391" y="132"/>
                  </a:moveTo>
                  <a:lnTo>
                    <a:pt x="385" y="137"/>
                  </a:lnTo>
                  <a:lnTo>
                    <a:pt x="372" y="142"/>
                  </a:lnTo>
                  <a:lnTo>
                    <a:pt x="355" y="147"/>
                  </a:lnTo>
                  <a:lnTo>
                    <a:pt x="332" y="153"/>
                  </a:lnTo>
                  <a:lnTo>
                    <a:pt x="306" y="157"/>
                  </a:lnTo>
                  <a:lnTo>
                    <a:pt x="277" y="161"/>
                  </a:lnTo>
                  <a:lnTo>
                    <a:pt x="245" y="163"/>
                  </a:lnTo>
                  <a:lnTo>
                    <a:pt x="211" y="165"/>
                  </a:lnTo>
                  <a:lnTo>
                    <a:pt x="177" y="163"/>
                  </a:lnTo>
                  <a:lnTo>
                    <a:pt x="145" y="161"/>
                  </a:lnTo>
                  <a:lnTo>
                    <a:pt x="115" y="157"/>
                  </a:lnTo>
                  <a:lnTo>
                    <a:pt x="89" y="153"/>
                  </a:lnTo>
                  <a:lnTo>
                    <a:pt x="67" y="147"/>
                  </a:lnTo>
                  <a:lnTo>
                    <a:pt x="50" y="142"/>
                  </a:lnTo>
                  <a:lnTo>
                    <a:pt x="37" y="137"/>
                  </a:lnTo>
                  <a:lnTo>
                    <a:pt x="30" y="132"/>
                  </a:lnTo>
                  <a:lnTo>
                    <a:pt x="30" y="91"/>
                  </a:lnTo>
                  <a:lnTo>
                    <a:pt x="49" y="98"/>
                  </a:lnTo>
                  <a:lnTo>
                    <a:pt x="71" y="105"/>
                  </a:lnTo>
                  <a:lnTo>
                    <a:pt x="94" y="109"/>
                  </a:lnTo>
                  <a:lnTo>
                    <a:pt x="119" y="113"/>
                  </a:lnTo>
                  <a:lnTo>
                    <a:pt x="145" y="116"/>
                  </a:lnTo>
                  <a:lnTo>
                    <a:pt x="168" y="117"/>
                  </a:lnTo>
                  <a:lnTo>
                    <a:pt x="191" y="120"/>
                  </a:lnTo>
                  <a:lnTo>
                    <a:pt x="211" y="120"/>
                  </a:lnTo>
                  <a:lnTo>
                    <a:pt x="230" y="120"/>
                  </a:lnTo>
                  <a:lnTo>
                    <a:pt x="253" y="117"/>
                  </a:lnTo>
                  <a:lnTo>
                    <a:pt x="277" y="116"/>
                  </a:lnTo>
                  <a:lnTo>
                    <a:pt x="302" y="113"/>
                  </a:lnTo>
                  <a:lnTo>
                    <a:pt x="327" y="109"/>
                  </a:lnTo>
                  <a:lnTo>
                    <a:pt x="350" y="105"/>
                  </a:lnTo>
                  <a:lnTo>
                    <a:pt x="373" y="98"/>
                  </a:lnTo>
                  <a:lnTo>
                    <a:pt x="391" y="91"/>
                  </a:lnTo>
                  <a:lnTo>
                    <a:pt x="391" y="132"/>
                  </a:lnTo>
                  <a:close/>
                  <a:moveTo>
                    <a:pt x="391" y="207"/>
                  </a:moveTo>
                  <a:lnTo>
                    <a:pt x="385" y="212"/>
                  </a:lnTo>
                  <a:lnTo>
                    <a:pt x="372" y="217"/>
                  </a:lnTo>
                  <a:lnTo>
                    <a:pt x="355" y="222"/>
                  </a:lnTo>
                  <a:lnTo>
                    <a:pt x="332" y="228"/>
                  </a:lnTo>
                  <a:lnTo>
                    <a:pt x="306" y="233"/>
                  </a:lnTo>
                  <a:lnTo>
                    <a:pt x="277" y="236"/>
                  </a:lnTo>
                  <a:lnTo>
                    <a:pt x="245" y="238"/>
                  </a:lnTo>
                  <a:lnTo>
                    <a:pt x="211" y="240"/>
                  </a:lnTo>
                  <a:lnTo>
                    <a:pt x="177" y="238"/>
                  </a:lnTo>
                  <a:lnTo>
                    <a:pt x="145" y="236"/>
                  </a:lnTo>
                  <a:lnTo>
                    <a:pt x="115" y="233"/>
                  </a:lnTo>
                  <a:lnTo>
                    <a:pt x="89" y="228"/>
                  </a:lnTo>
                  <a:lnTo>
                    <a:pt x="67" y="222"/>
                  </a:lnTo>
                  <a:lnTo>
                    <a:pt x="50" y="217"/>
                  </a:lnTo>
                  <a:lnTo>
                    <a:pt x="37" y="212"/>
                  </a:lnTo>
                  <a:lnTo>
                    <a:pt x="30" y="207"/>
                  </a:lnTo>
                  <a:lnTo>
                    <a:pt x="30" y="166"/>
                  </a:lnTo>
                  <a:lnTo>
                    <a:pt x="49" y="173"/>
                  </a:lnTo>
                  <a:lnTo>
                    <a:pt x="71" y="180"/>
                  </a:lnTo>
                  <a:lnTo>
                    <a:pt x="94" y="184"/>
                  </a:lnTo>
                  <a:lnTo>
                    <a:pt x="119" y="188"/>
                  </a:lnTo>
                  <a:lnTo>
                    <a:pt x="145" y="191"/>
                  </a:lnTo>
                  <a:lnTo>
                    <a:pt x="168" y="193"/>
                  </a:lnTo>
                  <a:lnTo>
                    <a:pt x="191" y="195"/>
                  </a:lnTo>
                  <a:lnTo>
                    <a:pt x="211" y="195"/>
                  </a:lnTo>
                  <a:lnTo>
                    <a:pt x="230" y="195"/>
                  </a:lnTo>
                  <a:lnTo>
                    <a:pt x="253" y="193"/>
                  </a:lnTo>
                  <a:lnTo>
                    <a:pt x="277" y="191"/>
                  </a:lnTo>
                  <a:lnTo>
                    <a:pt x="302" y="188"/>
                  </a:lnTo>
                  <a:lnTo>
                    <a:pt x="327" y="184"/>
                  </a:lnTo>
                  <a:lnTo>
                    <a:pt x="350" y="180"/>
                  </a:lnTo>
                  <a:lnTo>
                    <a:pt x="373" y="173"/>
                  </a:lnTo>
                  <a:lnTo>
                    <a:pt x="391" y="167"/>
                  </a:lnTo>
                  <a:lnTo>
                    <a:pt x="391" y="207"/>
                  </a:lnTo>
                  <a:close/>
                  <a:moveTo>
                    <a:pt x="391" y="282"/>
                  </a:moveTo>
                  <a:lnTo>
                    <a:pt x="385" y="288"/>
                  </a:lnTo>
                  <a:lnTo>
                    <a:pt x="372" y="293"/>
                  </a:lnTo>
                  <a:lnTo>
                    <a:pt x="355" y="298"/>
                  </a:lnTo>
                  <a:lnTo>
                    <a:pt x="332" y="303"/>
                  </a:lnTo>
                  <a:lnTo>
                    <a:pt x="306" y="308"/>
                  </a:lnTo>
                  <a:lnTo>
                    <a:pt x="277" y="311"/>
                  </a:lnTo>
                  <a:lnTo>
                    <a:pt x="245" y="315"/>
                  </a:lnTo>
                  <a:lnTo>
                    <a:pt x="211" y="315"/>
                  </a:lnTo>
                  <a:lnTo>
                    <a:pt x="177" y="315"/>
                  </a:lnTo>
                  <a:lnTo>
                    <a:pt x="145" y="311"/>
                  </a:lnTo>
                  <a:lnTo>
                    <a:pt x="115" y="308"/>
                  </a:lnTo>
                  <a:lnTo>
                    <a:pt x="89" y="303"/>
                  </a:lnTo>
                  <a:lnTo>
                    <a:pt x="67" y="298"/>
                  </a:lnTo>
                  <a:lnTo>
                    <a:pt x="50" y="293"/>
                  </a:lnTo>
                  <a:lnTo>
                    <a:pt x="37" y="288"/>
                  </a:lnTo>
                  <a:lnTo>
                    <a:pt x="30" y="282"/>
                  </a:lnTo>
                  <a:lnTo>
                    <a:pt x="30" y="242"/>
                  </a:lnTo>
                  <a:lnTo>
                    <a:pt x="49" y="248"/>
                  </a:lnTo>
                  <a:lnTo>
                    <a:pt x="71" y="255"/>
                  </a:lnTo>
                  <a:lnTo>
                    <a:pt x="94" y="260"/>
                  </a:lnTo>
                  <a:lnTo>
                    <a:pt x="119" y="263"/>
                  </a:lnTo>
                  <a:lnTo>
                    <a:pt x="145" y="266"/>
                  </a:lnTo>
                  <a:lnTo>
                    <a:pt x="168" y="268"/>
                  </a:lnTo>
                  <a:lnTo>
                    <a:pt x="191" y="270"/>
                  </a:lnTo>
                  <a:lnTo>
                    <a:pt x="211" y="270"/>
                  </a:lnTo>
                  <a:lnTo>
                    <a:pt x="230" y="270"/>
                  </a:lnTo>
                  <a:lnTo>
                    <a:pt x="253" y="268"/>
                  </a:lnTo>
                  <a:lnTo>
                    <a:pt x="277" y="266"/>
                  </a:lnTo>
                  <a:lnTo>
                    <a:pt x="302" y="263"/>
                  </a:lnTo>
                  <a:lnTo>
                    <a:pt x="327" y="260"/>
                  </a:lnTo>
                  <a:lnTo>
                    <a:pt x="350" y="255"/>
                  </a:lnTo>
                  <a:lnTo>
                    <a:pt x="373" y="248"/>
                  </a:lnTo>
                  <a:lnTo>
                    <a:pt x="391" y="242"/>
                  </a:lnTo>
                  <a:lnTo>
                    <a:pt x="391" y="282"/>
                  </a:lnTo>
                  <a:close/>
                  <a:moveTo>
                    <a:pt x="391" y="357"/>
                  </a:moveTo>
                  <a:lnTo>
                    <a:pt x="385" y="363"/>
                  </a:lnTo>
                  <a:lnTo>
                    <a:pt x="372" y="368"/>
                  </a:lnTo>
                  <a:lnTo>
                    <a:pt x="355" y="373"/>
                  </a:lnTo>
                  <a:lnTo>
                    <a:pt x="332" y="379"/>
                  </a:lnTo>
                  <a:lnTo>
                    <a:pt x="306" y="383"/>
                  </a:lnTo>
                  <a:lnTo>
                    <a:pt x="277" y="386"/>
                  </a:lnTo>
                  <a:lnTo>
                    <a:pt x="245" y="389"/>
                  </a:lnTo>
                  <a:lnTo>
                    <a:pt x="211" y="391"/>
                  </a:lnTo>
                  <a:lnTo>
                    <a:pt x="177" y="389"/>
                  </a:lnTo>
                  <a:lnTo>
                    <a:pt x="145" y="386"/>
                  </a:lnTo>
                  <a:lnTo>
                    <a:pt x="115" y="383"/>
                  </a:lnTo>
                  <a:lnTo>
                    <a:pt x="89" y="379"/>
                  </a:lnTo>
                  <a:lnTo>
                    <a:pt x="67" y="373"/>
                  </a:lnTo>
                  <a:lnTo>
                    <a:pt x="50" y="368"/>
                  </a:lnTo>
                  <a:lnTo>
                    <a:pt x="37" y="363"/>
                  </a:lnTo>
                  <a:lnTo>
                    <a:pt x="30" y="357"/>
                  </a:lnTo>
                  <a:lnTo>
                    <a:pt x="30" y="317"/>
                  </a:lnTo>
                  <a:lnTo>
                    <a:pt x="49" y="324"/>
                  </a:lnTo>
                  <a:lnTo>
                    <a:pt x="71" y="329"/>
                  </a:lnTo>
                  <a:lnTo>
                    <a:pt x="94" y="335"/>
                  </a:lnTo>
                  <a:lnTo>
                    <a:pt x="119" y="338"/>
                  </a:lnTo>
                  <a:lnTo>
                    <a:pt x="145" y="341"/>
                  </a:lnTo>
                  <a:lnTo>
                    <a:pt x="168" y="343"/>
                  </a:lnTo>
                  <a:lnTo>
                    <a:pt x="191" y="344"/>
                  </a:lnTo>
                  <a:lnTo>
                    <a:pt x="211" y="344"/>
                  </a:lnTo>
                  <a:lnTo>
                    <a:pt x="230" y="344"/>
                  </a:lnTo>
                  <a:lnTo>
                    <a:pt x="253" y="343"/>
                  </a:lnTo>
                  <a:lnTo>
                    <a:pt x="277" y="341"/>
                  </a:lnTo>
                  <a:lnTo>
                    <a:pt x="302" y="338"/>
                  </a:lnTo>
                  <a:lnTo>
                    <a:pt x="327" y="335"/>
                  </a:lnTo>
                  <a:lnTo>
                    <a:pt x="350" y="329"/>
                  </a:lnTo>
                  <a:lnTo>
                    <a:pt x="373" y="324"/>
                  </a:lnTo>
                  <a:lnTo>
                    <a:pt x="391" y="317"/>
                  </a:lnTo>
                  <a:lnTo>
                    <a:pt x="391" y="357"/>
                  </a:lnTo>
                  <a:close/>
                  <a:moveTo>
                    <a:pt x="211" y="0"/>
                  </a:moveTo>
                  <a:lnTo>
                    <a:pt x="182" y="0"/>
                  </a:lnTo>
                  <a:lnTo>
                    <a:pt x="149" y="2"/>
                  </a:lnTo>
                  <a:lnTo>
                    <a:pt x="114" y="6"/>
                  </a:lnTo>
                  <a:lnTo>
                    <a:pt x="80" y="12"/>
                  </a:lnTo>
                  <a:lnTo>
                    <a:pt x="64" y="16"/>
                  </a:lnTo>
                  <a:lnTo>
                    <a:pt x="49" y="20"/>
                  </a:lnTo>
                  <a:lnTo>
                    <a:pt x="35" y="25"/>
                  </a:lnTo>
                  <a:lnTo>
                    <a:pt x="24" y="31"/>
                  </a:lnTo>
                  <a:lnTo>
                    <a:pt x="14" y="37"/>
                  </a:lnTo>
                  <a:lnTo>
                    <a:pt x="6" y="43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135"/>
                  </a:lnTo>
                  <a:lnTo>
                    <a:pt x="0" y="210"/>
                  </a:lnTo>
                  <a:lnTo>
                    <a:pt x="0" y="285"/>
                  </a:lnTo>
                  <a:lnTo>
                    <a:pt x="0" y="359"/>
                  </a:lnTo>
                  <a:lnTo>
                    <a:pt x="0" y="436"/>
                  </a:lnTo>
                  <a:lnTo>
                    <a:pt x="1" y="440"/>
                  </a:lnTo>
                  <a:lnTo>
                    <a:pt x="2" y="443"/>
                  </a:lnTo>
                  <a:lnTo>
                    <a:pt x="4" y="447"/>
                  </a:lnTo>
                  <a:lnTo>
                    <a:pt x="6" y="451"/>
                  </a:lnTo>
                  <a:lnTo>
                    <a:pt x="14" y="458"/>
                  </a:lnTo>
                  <a:lnTo>
                    <a:pt x="24" y="463"/>
                  </a:lnTo>
                  <a:lnTo>
                    <a:pt x="35" y="469"/>
                  </a:lnTo>
                  <a:lnTo>
                    <a:pt x="49" y="474"/>
                  </a:lnTo>
                  <a:lnTo>
                    <a:pt x="64" y="478"/>
                  </a:lnTo>
                  <a:lnTo>
                    <a:pt x="80" y="483"/>
                  </a:lnTo>
                  <a:lnTo>
                    <a:pt x="114" y="488"/>
                  </a:lnTo>
                  <a:lnTo>
                    <a:pt x="149" y="492"/>
                  </a:lnTo>
                  <a:lnTo>
                    <a:pt x="182" y="494"/>
                  </a:lnTo>
                  <a:lnTo>
                    <a:pt x="211" y="496"/>
                  </a:lnTo>
                  <a:lnTo>
                    <a:pt x="240" y="494"/>
                  </a:lnTo>
                  <a:lnTo>
                    <a:pt x="273" y="492"/>
                  </a:lnTo>
                  <a:lnTo>
                    <a:pt x="307" y="488"/>
                  </a:lnTo>
                  <a:lnTo>
                    <a:pt x="342" y="483"/>
                  </a:lnTo>
                  <a:lnTo>
                    <a:pt x="358" y="478"/>
                  </a:lnTo>
                  <a:lnTo>
                    <a:pt x="373" y="474"/>
                  </a:lnTo>
                  <a:lnTo>
                    <a:pt x="387" y="469"/>
                  </a:lnTo>
                  <a:lnTo>
                    <a:pt x="398" y="463"/>
                  </a:lnTo>
                  <a:lnTo>
                    <a:pt x="408" y="458"/>
                  </a:lnTo>
                  <a:lnTo>
                    <a:pt x="416" y="451"/>
                  </a:lnTo>
                  <a:lnTo>
                    <a:pt x="418" y="447"/>
                  </a:lnTo>
                  <a:lnTo>
                    <a:pt x="420" y="443"/>
                  </a:lnTo>
                  <a:lnTo>
                    <a:pt x="421" y="440"/>
                  </a:lnTo>
                  <a:lnTo>
                    <a:pt x="421" y="436"/>
                  </a:lnTo>
                  <a:lnTo>
                    <a:pt x="421" y="359"/>
                  </a:lnTo>
                  <a:lnTo>
                    <a:pt x="421" y="285"/>
                  </a:lnTo>
                  <a:lnTo>
                    <a:pt x="421" y="210"/>
                  </a:lnTo>
                  <a:lnTo>
                    <a:pt x="421" y="135"/>
                  </a:lnTo>
                  <a:lnTo>
                    <a:pt x="421" y="60"/>
                  </a:lnTo>
                  <a:lnTo>
                    <a:pt x="421" y="55"/>
                  </a:lnTo>
                  <a:lnTo>
                    <a:pt x="420" y="51"/>
                  </a:lnTo>
                  <a:lnTo>
                    <a:pt x="418" y="48"/>
                  </a:lnTo>
                  <a:lnTo>
                    <a:pt x="416" y="43"/>
                  </a:lnTo>
                  <a:lnTo>
                    <a:pt x="408" y="37"/>
                  </a:lnTo>
                  <a:lnTo>
                    <a:pt x="398" y="31"/>
                  </a:lnTo>
                  <a:lnTo>
                    <a:pt x="387" y="25"/>
                  </a:lnTo>
                  <a:lnTo>
                    <a:pt x="373" y="20"/>
                  </a:lnTo>
                  <a:lnTo>
                    <a:pt x="358" y="16"/>
                  </a:lnTo>
                  <a:lnTo>
                    <a:pt x="342" y="12"/>
                  </a:lnTo>
                  <a:lnTo>
                    <a:pt x="307" y="6"/>
                  </a:lnTo>
                  <a:lnTo>
                    <a:pt x="273" y="2"/>
                  </a:lnTo>
                  <a:lnTo>
                    <a:pt x="240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87">
              <a:extLst>
                <a:ext uri="{FF2B5EF4-FFF2-40B4-BE49-F238E27FC236}">
                  <a16:creationId xmlns:a16="http://schemas.microsoft.com/office/drawing/2014/main" id="{60AC1B8F-C9F8-42E4-904C-18A6D7F2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2188" y="1354138"/>
              <a:ext cx="285750" cy="180975"/>
            </a:xfrm>
            <a:custGeom>
              <a:avLst/>
              <a:gdLst>
                <a:gd name="T0" fmla="*/ 0 w 902"/>
                <a:gd name="T1" fmla="*/ 0 h 571"/>
                <a:gd name="T2" fmla="*/ 0 w 902"/>
                <a:gd name="T3" fmla="*/ 345 h 571"/>
                <a:gd name="T4" fmla="*/ 1 w 902"/>
                <a:gd name="T5" fmla="*/ 348 h 571"/>
                <a:gd name="T6" fmla="*/ 1 w 902"/>
                <a:gd name="T7" fmla="*/ 351 h 571"/>
                <a:gd name="T8" fmla="*/ 3 w 902"/>
                <a:gd name="T9" fmla="*/ 353 h 571"/>
                <a:gd name="T10" fmla="*/ 4 w 902"/>
                <a:gd name="T11" fmla="*/ 355 h 571"/>
                <a:gd name="T12" fmla="*/ 6 w 902"/>
                <a:gd name="T13" fmla="*/ 357 h 571"/>
                <a:gd name="T14" fmla="*/ 10 w 902"/>
                <a:gd name="T15" fmla="*/ 358 h 571"/>
                <a:gd name="T16" fmla="*/ 12 w 902"/>
                <a:gd name="T17" fmla="*/ 360 h 571"/>
                <a:gd name="T18" fmla="*/ 15 w 902"/>
                <a:gd name="T19" fmla="*/ 361 h 571"/>
                <a:gd name="T20" fmla="*/ 18 w 902"/>
                <a:gd name="T21" fmla="*/ 360 h 571"/>
                <a:gd name="T22" fmla="*/ 21 w 902"/>
                <a:gd name="T23" fmla="*/ 358 h 571"/>
                <a:gd name="T24" fmla="*/ 24 w 902"/>
                <a:gd name="T25" fmla="*/ 357 h 571"/>
                <a:gd name="T26" fmla="*/ 26 w 902"/>
                <a:gd name="T27" fmla="*/ 355 h 571"/>
                <a:gd name="T28" fmla="*/ 28 w 902"/>
                <a:gd name="T29" fmla="*/ 353 h 571"/>
                <a:gd name="T30" fmla="*/ 29 w 902"/>
                <a:gd name="T31" fmla="*/ 351 h 571"/>
                <a:gd name="T32" fmla="*/ 30 w 902"/>
                <a:gd name="T33" fmla="*/ 348 h 571"/>
                <a:gd name="T34" fmla="*/ 30 w 902"/>
                <a:gd name="T35" fmla="*/ 345 h 571"/>
                <a:gd name="T36" fmla="*/ 30 w 902"/>
                <a:gd name="T37" fmla="*/ 30 h 571"/>
                <a:gd name="T38" fmla="*/ 872 w 902"/>
                <a:gd name="T39" fmla="*/ 30 h 571"/>
                <a:gd name="T40" fmla="*/ 872 w 902"/>
                <a:gd name="T41" fmla="*/ 541 h 571"/>
                <a:gd name="T42" fmla="*/ 572 w 902"/>
                <a:gd name="T43" fmla="*/ 541 h 571"/>
                <a:gd name="T44" fmla="*/ 569 w 902"/>
                <a:gd name="T45" fmla="*/ 541 h 571"/>
                <a:gd name="T46" fmla="*/ 566 w 902"/>
                <a:gd name="T47" fmla="*/ 542 h 571"/>
                <a:gd name="T48" fmla="*/ 563 w 902"/>
                <a:gd name="T49" fmla="*/ 543 h 571"/>
                <a:gd name="T50" fmla="*/ 561 w 902"/>
                <a:gd name="T51" fmla="*/ 545 h 571"/>
                <a:gd name="T52" fmla="*/ 559 w 902"/>
                <a:gd name="T53" fmla="*/ 547 h 571"/>
                <a:gd name="T54" fmla="*/ 558 w 902"/>
                <a:gd name="T55" fmla="*/ 550 h 571"/>
                <a:gd name="T56" fmla="*/ 557 w 902"/>
                <a:gd name="T57" fmla="*/ 552 h 571"/>
                <a:gd name="T58" fmla="*/ 557 w 902"/>
                <a:gd name="T59" fmla="*/ 556 h 571"/>
                <a:gd name="T60" fmla="*/ 557 w 902"/>
                <a:gd name="T61" fmla="*/ 559 h 571"/>
                <a:gd name="T62" fmla="*/ 558 w 902"/>
                <a:gd name="T63" fmla="*/ 561 h 571"/>
                <a:gd name="T64" fmla="*/ 559 w 902"/>
                <a:gd name="T65" fmla="*/ 564 h 571"/>
                <a:gd name="T66" fmla="*/ 561 w 902"/>
                <a:gd name="T67" fmla="*/ 566 h 571"/>
                <a:gd name="T68" fmla="*/ 563 w 902"/>
                <a:gd name="T69" fmla="*/ 568 h 571"/>
                <a:gd name="T70" fmla="*/ 566 w 902"/>
                <a:gd name="T71" fmla="*/ 569 h 571"/>
                <a:gd name="T72" fmla="*/ 569 w 902"/>
                <a:gd name="T73" fmla="*/ 571 h 571"/>
                <a:gd name="T74" fmla="*/ 572 w 902"/>
                <a:gd name="T75" fmla="*/ 571 h 571"/>
                <a:gd name="T76" fmla="*/ 902 w 902"/>
                <a:gd name="T77" fmla="*/ 571 h 571"/>
                <a:gd name="T78" fmla="*/ 902 w 902"/>
                <a:gd name="T79" fmla="*/ 0 h 571"/>
                <a:gd name="T80" fmla="*/ 0 w 902"/>
                <a:gd name="T81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2" h="571">
                  <a:moveTo>
                    <a:pt x="0" y="0"/>
                  </a:moveTo>
                  <a:lnTo>
                    <a:pt x="0" y="345"/>
                  </a:lnTo>
                  <a:lnTo>
                    <a:pt x="1" y="348"/>
                  </a:lnTo>
                  <a:lnTo>
                    <a:pt x="1" y="351"/>
                  </a:lnTo>
                  <a:lnTo>
                    <a:pt x="3" y="353"/>
                  </a:lnTo>
                  <a:lnTo>
                    <a:pt x="4" y="355"/>
                  </a:lnTo>
                  <a:lnTo>
                    <a:pt x="6" y="357"/>
                  </a:lnTo>
                  <a:lnTo>
                    <a:pt x="10" y="358"/>
                  </a:lnTo>
                  <a:lnTo>
                    <a:pt x="12" y="360"/>
                  </a:lnTo>
                  <a:lnTo>
                    <a:pt x="15" y="361"/>
                  </a:lnTo>
                  <a:lnTo>
                    <a:pt x="18" y="360"/>
                  </a:lnTo>
                  <a:lnTo>
                    <a:pt x="21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28" y="353"/>
                  </a:lnTo>
                  <a:lnTo>
                    <a:pt x="29" y="351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30" y="30"/>
                  </a:lnTo>
                  <a:lnTo>
                    <a:pt x="872" y="30"/>
                  </a:lnTo>
                  <a:lnTo>
                    <a:pt x="872" y="541"/>
                  </a:lnTo>
                  <a:lnTo>
                    <a:pt x="572" y="541"/>
                  </a:lnTo>
                  <a:lnTo>
                    <a:pt x="569" y="541"/>
                  </a:lnTo>
                  <a:lnTo>
                    <a:pt x="566" y="542"/>
                  </a:lnTo>
                  <a:lnTo>
                    <a:pt x="563" y="543"/>
                  </a:lnTo>
                  <a:lnTo>
                    <a:pt x="561" y="545"/>
                  </a:lnTo>
                  <a:lnTo>
                    <a:pt x="559" y="547"/>
                  </a:lnTo>
                  <a:lnTo>
                    <a:pt x="558" y="550"/>
                  </a:lnTo>
                  <a:lnTo>
                    <a:pt x="557" y="552"/>
                  </a:lnTo>
                  <a:lnTo>
                    <a:pt x="557" y="556"/>
                  </a:lnTo>
                  <a:lnTo>
                    <a:pt x="557" y="559"/>
                  </a:lnTo>
                  <a:lnTo>
                    <a:pt x="558" y="561"/>
                  </a:lnTo>
                  <a:lnTo>
                    <a:pt x="559" y="564"/>
                  </a:lnTo>
                  <a:lnTo>
                    <a:pt x="561" y="566"/>
                  </a:lnTo>
                  <a:lnTo>
                    <a:pt x="563" y="568"/>
                  </a:lnTo>
                  <a:lnTo>
                    <a:pt x="566" y="569"/>
                  </a:lnTo>
                  <a:lnTo>
                    <a:pt x="569" y="571"/>
                  </a:lnTo>
                  <a:lnTo>
                    <a:pt x="572" y="571"/>
                  </a:lnTo>
                  <a:lnTo>
                    <a:pt x="902" y="571"/>
                  </a:lnTo>
                  <a:lnTo>
                    <a:pt x="90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88">
              <a:extLst>
                <a:ext uri="{FF2B5EF4-FFF2-40B4-BE49-F238E27FC236}">
                  <a16:creationId xmlns:a16="http://schemas.microsoft.com/office/drawing/2014/main" id="{B54D0BA5-F8A8-4318-827C-B53E8A5F7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6963" y="1406525"/>
              <a:ext cx="76200" cy="76200"/>
            </a:xfrm>
            <a:custGeom>
              <a:avLst/>
              <a:gdLst>
                <a:gd name="T0" fmla="*/ 102 w 241"/>
                <a:gd name="T1" fmla="*/ 208 h 241"/>
                <a:gd name="T2" fmla="*/ 77 w 241"/>
                <a:gd name="T3" fmla="*/ 199 h 241"/>
                <a:gd name="T4" fmla="*/ 57 w 241"/>
                <a:gd name="T5" fmla="*/ 184 h 241"/>
                <a:gd name="T6" fmla="*/ 41 w 241"/>
                <a:gd name="T7" fmla="*/ 162 h 241"/>
                <a:gd name="T8" fmla="*/ 32 w 241"/>
                <a:gd name="T9" fmla="*/ 138 h 241"/>
                <a:gd name="T10" fmla="*/ 31 w 241"/>
                <a:gd name="T11" fmla="*/ 111 h 241"/>
                <a:gd name="T12" fmla="*/ 37 w 241"/>
                <a:gd name="T13" fmla="*/ 85 h 241"/>
                <a:gd name="T14" fmla="*/ 50 w 241"/>
                <a:gd name="T15" fmla="*/ 63 h 241"/>
                <a:gd name="T16" fmla="*/ 70 w 241"/>
                <a:gd name="T17" fmla="*/ 46 h 241"/>
                <a:gd name="T18" fmla="*/ 93 w 241"/>
                <a:gd name="T19" fmla="*/ 34 h 241"/>
                <a:gd name="T20" fmla="*/ 120 w 241"/>
                <a:gd name="T21" fmla="*/ 30 h 241"/>
                <a:gd name="T22" fmla="*/ 147 w 241"/>
                <a:gd name="T23" fmla="*/ 34 h 241"/>
                <a:gd name="T24" fmla="*/ 170 w 241"/>
                <a:gd name="T25" fmla="*/ 46 h 241"/>
                <a:gd name="T26" fmla="*/ 190 w 241"/>
                <a:gd name="T27" fmla="*/ 63 h 241"/>
                <a:gd name="T28" fmla="*/ 204 w 241"/>
                <a:gd name="T29" fmla="*/ 85 h 241"/>
                <a:gd name="T30" fmla="*/ 210 w 241"/>
                <a:gd name="T31" fmla="*/ 111 h 241"/>
                <a:gd name="T32" fmla="*/ 209 w 241"/>
                <a:gd name="T33" fmla="*/ 138 h 241"/>
                <a:gd name="T34" fmla="*/ 199 w 241"/>
                <a:gd name="T35" fmla="*/ 162 h 241"/>
                <a:gd name="T36" fmla="*/ 184 w 241"/>
                <a:gd name="T37" fmla="*/ 184 h 241"/>
                <a:gd name="T38" fmla="*/ 163 w 241"/>
                <a:gd name="T39" fmla="*/ 199 h 241"/>
                <a:gd name="T40" fmla="*/ 138 w 241"/>
                <a:gd name="T41" fmla="*/ 208 h 241"/>
                <a:gd name="T42" fmla="*/ 120 w 241"/>
                <a:gd name="T43" fmla="*/ 210 h 241"/>
                <a:gd name="T44" fmla="*/ 96 w 241"/>
                <a:gd name="T45" fmla="*/ 2 h 241"/>
                <a:gd name="T46" fmla="*/ 63 w 241"/>
                <a:gd name="T47" fmla="*/ 15 h 241"/>
                <a:gd name="T48" fmla="*/ 35 w 241"/>
                <a:gd name="T49" fmla="*/ 35 h 241"/>
                <a:gd name="T50" fmla="*/ 15 w 241"/>
                <a:gd name="T51" fmla="*/ 63 h 241"/>
                <a:gd name="T52" fmla="*/ 2 w 241"/>
                <a:gd name="T53" fmla="*/ 96 h 241"/>
                <a:gd name="T54" fmla="*/ 1 w 241"/>
                <a:gd name="T55" fmla="*/ 132 h 241"/>
                <a:gd name="T56" fmla="*/ 10 w 241"/>
                <a:gd name="T57" fmla="*/ 167 h 241"/>
                <a:gd name="T58" fmla="*/ 28 w 241"/>
                <a:gd name="T59" fmla="*/ 197 h 241"/>
                <a:gd name="T60" fmla="*/ 54 w 241"/>
                <a:gd name="T61" fmla="*/ 219 h 241"/>
                <a:gd name="T62" fmla="*/ 85 w 241"/>
                <a:gd name="T63" fmla="*/ 235 h 241"/>
                <a:gd name="T64" fmla="*/ 120 w 241"/>
                <a:gd name="T65" fmla="*/ 241 h 241"/>
                <a:gd name="T66" fmla="*/ 156 w 241"/>
                <a:gd name="T67" fmla="*/ 235 h 241"/>
                <a:gd name="T68" fmla="*/ 187 w 241"/>
                <a:gd name="T69" fmla="*/ 219 h 241"/>
                <a:gd name="T70" fmla="*/ 213 w 241"/>
                <a:gd name="T71" fmla="*/ 197 h 241"/>
                <a:gd name="T72" fmla="*/ 231 w 241"/>
                <a:gd name="T73" fmla="*/ 167 h 241"/>
                <a:gd name="T74" fmla="*/ 240 w 241"/>
                <a:gd name="T75" fmla="*/ 132 h 241"/>
                <a:gd name="T76" fmla="*/ 238 w 241"/>
                <a:gd name="T77" fmla="*/ 96 h 241"/>
                <a:gd name="T78" fmla="*/ 226 w 241"/>
                <a:gd name="T79" fmla="*/ 63 h 241"/>
                <a:gd name="T80" fmla="*/ 206 w 241"/>
                <a:gd name="T81" fmla="*/ 35 h 241"/>
                <a:gd name="T82" fmla="*/ 178 w 241"/>
                <a:gd name="T83" fmla="*/ 15 h 241"/>
                <a:gd name="T84" fmla="*/ 145 w 241"/>
                <a:gd name="T85" fmla="*/ 2 h 241"/>
                <a:gd name="T86" fmla="*/ 120 w 241"/>
                <a:gd name="T8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1" h="241">
                  <a:moveTo>
                    <a:pt x="120" y="210"/>
                  </a:moveTo>
                  <a:lnTo>
                    <a:pt x="111" y="210"/>
                  </a:lnTo>
                  <a:lnTo>
                    <a:pt x="102" y="208"/>
                  </a:lnTo>
                  <a:lnTo>
                    <a:pt x="93" y="206"/>
                  </a:lnTo>
                  <a:lnTo>
                    <a:pt x="86" y="203"/>
                  </a:lnTo>
                  <a:lnTo>
                    <a:pt x="77" y="199"/>
                  </a:lnTo>
                  <a:lnTo>
                    <a:pt x="70" y="195"/>
                  </a:lnTo>
                  <a:lnTo>
                    <a:pt x="63" y="189"/>
                  </a:lnTo>
                  <a:lnTo>
                    <a:pt x="57" y="184"/>
                  </a:lnTo>
                  <a:lnTo>
                    <a:pt x="50" y="177"/>
                  </a:lnTo>
                  <a:lnTo>
                    <a:pt x="46" y="170"/>
                  </a:lnTo>
                  <a:lnTo>
                    <a:pt x="41" y="162"/>
                  </a:lnTo>
                  <a:lnTo>
                    <a:pt x="37" y="155"/>
                  </a:lnTo>
                  <a:lnTo>
                    <a:pt x="34" y="146"/>
                  </a:lnTo>
                  <a:lnTo>
                    <a:pt x="32" y="138"/>
                  </a:lnTo>
                  <a:lnTo>
                    <a:pt x="31" y="129"/>
                  </a:lnTo>
                  <a:lnTo>
                    <a:pt x="30" y="120"/>
                  </a:lnTo>
                  <a:lnTo>
                    <a:pt x="31" y="111"/>
                  </a:lnTo>
                  <a:lnTo>
                    <a:pt x="32" y="101"/>
                  </a:lnTo>
                  <a:lnTo>
                    <a:pt x="34" y="93"/>
                  </a:lnTo>
                  <a:lnTo>
                    <a:pt x="37" y="85"/>
                  </a:lnTo>
                  <a:lnTo>
                    <a:pt x="41" y="77"/>
                  </a:lnTo>
                  <a:lnTo>
                    <a:pt x="46" y="69"/>
                  </a:lnTo>
                  <a:lnTo>
                    <a:pt x="50" y="63"/>
                  </a:lnTo>
                  <a:lnTo>
                    <a:pt x="57" y="56"/>
                  </a:lnTo>
                  <a:lnTo>
                    <a:pt x="63" y="50"/>
                  </a:lnTo>
                  <a:lnTo>
                    <a:pt x="70" y="46"/>
                  </a:lnTo>
                  <a:lnTo>
                    <a:pt x="77" y="40"/>
                  </a:lnTo>
                  <a:lnTo>
                    <a:pt x="86" y="37"/>
                  </a:lnTo>
                  <a:lnTo>
                    <a:pt x="93" y="34"/>
                  </a:lnTo>
                  <a:lnTo>
                    <a:pt x="102" y="32"/>
                  </a:lnTo>
                  <a:lnTo>
                    <a:pt x="111" y="31"/>
                  </a:lnTo>
                  <a:lnTo>
                    <a:pt x="120" y="30"/>
                  </a:lnTo>
                  <a:lnTo>
                    <a:pt x="130" y="31"/>
                  </a:lnTo>
                  <a:lnTo>
                    <a:pt x="138" y="32"/>
                  </a:lnTo>
                  <a:lnTo>
                    <a:pt x="147" y="34"/>
                  </a:lnTo>
                  <a:lnTo>
                    <a:pt x="155" y="37"/>
                  </a:lnTo>
                  <a:lnTo>
                    <a:pt x="163" y="40"/>
                  </a:lnTo>
                  <a:lnTo>
                    <a:pt x="170" y="46"/>
                  </a:lnTo>
                  <a:lnTo>
                    <a:pt x="178" y="50"/>
                  </a:lnTo>
                  <a:lnTo>
                    <a:pt x="184" y="56"/>
                  </a:lnTo>
                  <a:lnTo>
                    <a:pt x="190" y="63"/>
                  </a:lnTo>
                  <a:lnTo>
                    <a:pt x="195" y="69"/>
                  </a:lnTo>
                  <a:lnTo>
                    <a:pt x="199" y="77"/>
                  </a:lnTo>
                  <a:lnTo>
                    <a:pt x="204" y="85"/>
                  </a:lnTo>
                  <a:lnTo>
                    <a:pt x="207" y="93"/>
                  </a:lnTo>
                  <a:lnTo>
                    <a:pt x="209" y="101"/>
                  </a:lnTo>
                  <a:lnTo>
                    <a:pt x="210" y="111"/>
                  </a:lnTo>
                  <a:lnTo>
                    <a:pt x="211" y="120"/>
                  </a:lnTo>
                  <a:lnTo>
                    <a:pt x="210" y="129"/>
                  </a:lnTo>
                  <a:lnTo>
                    <a:pt x="209" y="138"/>
                  </a:lnTo>
                  <a:lnTo>
                    <a:pt x="207" y="146"/>
                  </a:lnTo>
                  <a:lnTo>
                    <a:pt x="204" y="155"/>
                  </a:lnTo>
                  <a:lnTo>
                    <a:pt x="199" y="162"/>
                  </a:lnTo>
                  <a:lnTo>
                    <a:pt x="195" y="170"/>
                  </a:lnTo>
                  <a:lnTo>
                    <a:pt x="190" y="177"/>
                  </a:lnTo>
                  <a:lnTo>
                    <a:pt x="184" y="184"/>
                  </a:lnTo>
                  <a:lnTo>
                    <a:pt x="178" y="189"/>
                  </a:lnTo>
                  <a:lnTo>
                    <a:pt x="170" y="195"/>
                  </a:lnTo>
                  <a:lnTo>
                    <a:pt x="163" y="199"/>
                  </a:lnTo>
                  <a:lnTo>
                    <a:pt x="155" y="203"/>
                  </a:lnTo>
                  <a:lnTo>
                    <a:pt x="147" y="206"/>
                  </a:lnTo>
                  <a:lnTo>
                    <a:pt x="138" y="208"/>
                  </a:lnTo>
                  <a:lnTo>
                    <a:pt x="130" y="210"/>
                  </a:lnTo>
                  <a:lnTo>
                    <a:pt x="120" y="211"/>
                  </a:lnTo>
                  <a:lnTo>
                    <a:pt x="120" y="210"/>
                  </a:lnTo>
                  <a:close/>
                  <a:moveTo>
                    <a:pt x="120" y="0"/>
                  </a:moveTo>
                  <a:lnTo>
                    <a:pt x="108" y="1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4" y="9"/>
                  </a:lnTo>
                  <a:lnTo>
                    <a:pt x="63" y="15"/>
                  </a:lnTo>
                  <a:lnTo>
                    <a:pt x="54" y="20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5" y="63"/>
                  </a:lnTo>
                  <a:lnTo>
                    <a:pt x="10" y="73"/>
                  </a:lnTo>
                  <a:lnTo>
                    <a:pt x="5" y="84"/>
                  </a:lnTo>
                  <a:lnTo>
                    <a:pt x="2" y="96"/>
                  </a:lnTo>
                  <a:lnTo>
                    <a:pt x="1" y="108"/>
                  </a:lnTo>
                  <a:lnTo>
                    <a:pt x="0" y="120"/>
                  </a:lnTo>
                  <a:lnTo>
                    <a:pt x="1" y="132"/>
                  </a:lnTo>
                  <a:lnTo>
                    <a:pt x="2" y="144"/>
                  </a:lnTo>
                  <a:lnTo>
                    <a:pt x="5" y="156"/>
                  </a:lnTo>
                  <a:lnTo>
                    <a:pt x="10" y="167"/>
                  </a:lnTo>
                  <a:lnTo>
                    <a:pt x="15" y="177"/>
                  </a:lnTo>
                  <a:lnTo>
                    <a:pt x="20" y="187"/>
                  </a:lnTo>
                  <a:lnTo>
                    <a:pt x="28" y="197"/>
                  </a:lnTo>
                  <a:lnTo>
                    <a:pt x="35" y="205"/>
                  </a:lnTo>
                  <a:lnTo>
                    <a:pt x="44" y="213"/>
                  </a:lnTo>
                  <a:lnTo>
                    <a:pt x="54" y="219"/>
                  </a:lnTo>
                  <a:lnTo>
                    <a:pt x="63" y="226"/>
                  </a:lnTo>
                  <a:lnTo>
                    <a:pt x="74" y="231"/>
                  </a:lnTo>
                  <a:lnTo>
                    <a:pt x="85" y="235"/>
                  </a:lnTo>
                  <a:lnTo>
                    <a:pt x="96" y="237"/>
                  </a:lnTo>
                  <a:lnTo>
                    <a:pt x="108" y="239"/>
                  </a:lnTo>
                  <a:lnTo>
                    <a:pt x="120" y="241"/>
                  </a:lnTo>
                  <a:lnTo>
                    <a:pt x="133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7" y="231"/>
                  </a:lnTo>
                  <a:lnTo>
                    <a:pt x="178" y="226"/>
                  </a:lnTo>
                  <a:lnTo>
                    <a:pt x="187" y="219"/>
                  </a:lnTo>
                  <a:lnTo>
                    <a:pt x="197" y="213"/>
                  </a:lnTo>
                  <a:lnTo>
                    <a:pt x="206" y="205"/>
                  </a:lnTo>
                  <a:lnTo>
                    <a:pt x="213" y="197"/>
                  </a:lnTo>
                  <a:lnTo>
                    <a:pt x="220" y="187"/>
                  </a:lnTo>
                  <a:lnTo>
                    <a:pt x="226" y="177"/>
                  </a:lnTo>
                  <a:lnTo>
                    <a:pt x="231" y="167"/>
                  </a:lnTo>
                  <a:lnTo>
                    <a:pt x="236" y="156"/>
                  </a:lnTo>
                  <a:lnTo>
                    <a:pt x="238" y="144"/>
                  </a:lnTo>
                  <a:lnTo>
                    <a:pt x="240" y="132"/>
                  </a:lnTo>
                  <a:lnTo>
                    <a:pt x="241" y="120"/>
                  </a:lnTo>
                  <a:lnTo>
                    <a:pt x="240" y="108"/>
                  </a:lnTo>
                  <a:lnTo>
                    <a:pt x="238" y="96"/>
                  </a:lnTo>
                  <a:lnTo>
                    <a:pt x="236" y="84"/>
                  </a:lnTo>
                  <a:lnTo>
                    <a:pt x="231" y="73"/>
                  </a:lnTo>
                  <a:lnTo>
                    <a:pt x="226" y="63"/>
                  </a:lnTo>
                  <a:lnTo>
                    <a:pt x="220" y="53"/>
                  </a:lnTo>
                  <a:lnTo>
                    <a:pt x="213" y="43"/>
                  </a:lnTo>
                  <a:lnTo>
                    <a:pt x="206" y="35"/>
                  </a:lnTo>
                  <a:lnTo>
                    <a:pt x="197" y="27"/>
                  </a:lnTo>
                  <a:lnTo>
                    <a:pt x="187" y="20"/>
                  </a:lnTo>
                  <a:lnTo>
                    <a:pt x="178" y="15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89">
              <a:extLst>
                <a:ext uri="{FF2B5EF4-FFF2-40B4-BE49-F238E27FC236}">
                  <a16:creationId xmlns:a16="http://schemas.microsoft.com/office/drawing/2014/main" id="{29D3A08F-5D63-450C-A118-4C22832998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1738" y="1458913"/>
              <a:ext cx="28575" cy="28575"/>
            </a:xfrm>
            <a:custGeom>
              <a:avLst/>
              <a:gdLst>
                <a:gd name="T0" fmla="*/ 30 w 90"/>
                <a:gd name="T1" fmla="*/ 42 h 91"/>
                <a:gd name="T2" fmla="*/ 32 w 90"/>
                <a:gd name="T3" fmla="*/ 37 h 91"/>
                <a:gd name="T4" fmla="*/ 36 w 90"/>
                <a:gd name="T5" fmla="*/ 33 h 91"/>
                <a:gd name="T6" fmla="*/ 42 w 90"/>
                <a:gd name="T7" fmla="*/ 31 h 91"/>
                <a:gd name="T8" fmla="*/ 48 w 90"/>
                <a:gd name="T9" fmla="*/ 31 h 91"/>
                <a:gd name="T10" fmla="*/ 54 w 90"/>
                <a:gd name="T11" fmla="*/ 33 h 91"/>
                <a:gd name="T12" fmla="*/ 58 w 90"/>
                <a:gd name="T13" fmla="*/ 37 h 91"/>
                <a:gd name="T14" fmla="*/ 60 w 90"/>
                <a:gd name="T15" fmla="*/ 42 h 91"/>
                <a:gd name="T16" fmla="*/ 60 w 90"/>
                <a:gd name="T17" fmla="*/ 48 h 91"/>
                <a:gd name="T18" fmla="*/ 58 w 90"/>
                <a:gd name="T19" fmla="*/ 53 h 91"/>
                <a:gd name="T20" fmla="*/ 54 w 90"/>
                <a:gd name="T21" fmla="*/ 57 h 91"/>
                <a:gd name="T22" fmla="*/ 48 w 90"/>
                <a:gd name="T23" fmla="*/ 60 h 91"/>
                <a:gd name="T24" fmla="*/ 42 w 90"/>
                <a:gd name="T25" fmla="*/ 60 h 91"/>
                <a:gd name="T26" fmla="*/ 36 w 90"/>
                <a:gd name="T27" fmla="*/ 57 h 91"/>
                <a:gd name="T28" fmla="*/ 32 w 90"/>
                <a:gd name="T29" fmla="*/ 53 h 91"/>
                <a:gd name="T30" fmla="*/ 30 w 90"/>
                <a:gd name="T31" fmla="*/ 48 h 91"/>
                <a:gd name="T32" fmla="*/ 30 w 90"/>
                <a:gd name="T33" fmla="*/ 45 h 91"/>
                <a:gd name="T34" fmla="*/ 89 w 90"/>
                <a:gd name="T35" fmla="*/ 36 h 91"/>
                <a:gd name="T36" fmla="*/ 83 w 90"/>
                <a:gd name="T37" fmla="*/ 20 h 91"/>
                <a:gd name="T38" fmla="*/ 70 w 90"/>
                <a:gd name="T39" fmla="*/ 8 h 91"/>
                <a:gd name="T40" fmla="*/ 54 w 90"/>
                <a:gd name="T41" fmla="*/ 1 h 91"/>
                <a:gd name="T42" fmla="*/ 35 w 90"/>
                <a:gd name="T43" fmla="*/ 1 h 91"/>
                <a:gd name="T44" fmla="*/ 19 w 90"/>
                <a:gd name="T45" fmla="*/ 8 h 91"/>
                <a:gd name="T46" fmla="*/ 8 w 90"/>
                <a:gd name="T47" fmla="*/ 20 h 91"/>
                <a:gd name="T48" fmla="*/ 1 w 90"/>
                <a:gd name="T49" fmla="*/ 36 h 91"/>
                <a:gd name="T50" fmla="*/ 1 w 90"/>
                <a:gd name="T51" fmla="*/ 54 h 91"/>
                <a:gd name="T52" fmla="*/ 8 w 90"/>
                <a:gd name="T53" fmla="*/ 70 h 91"/>
                <a:gd name="T54" fmla="*/ 19 w 90"/>
                <a:gd name="T55" fmla="*/ 82 h 91"/>
                <a:gd name="T56" fmla="*/ 35 w 90"/>
                <a:gd name="T57" fmla="*/ 89 h 91"/>
                <a:gd name="T58" fmla="*/ 54 w 90"/>
                <a:gd name="T59" fmla="*/ 89 h 91"/>
                <a:gd name="T60" fmla="*/ 70 w 90"/>
                <a:gd name="T61" fmla="*/ 82 h 91"/>
                <a:gd name="T62" fmla="*/ 83 w 90"/>
                <a:gd name="T63" fmla="*/ 70 h 91"/>
                <a:gd name="T64" fmla="*/ 89 w 90"/>
                <a:gd name="T65" fmla="*/ 54 h 91"/>
                <a:gd name="T66" fmla="*/ 90 w 90"/>
                <a:gd name="T67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91">
                  <a:moveTo>
                    <a:pt x="30" y="45"/>
                  </a:moveTo>
                  <a:lnTo>
                    <a:pt x="30" y="42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6" y="33"/>
                  </a:lnTo>
                  <a:lnTo>
                    <a:pt x="39" y="32"/>
                  </a:lnTo>
                  <a:lnTo>
                    <a:pt x="42" y="31"/>
                  </a:lnTo>
                  <a:lnTo>
                    <a:pt x="45" y="31"/>
                  </a:lnTo>
                  <a:lnTo>
                    <a:pt x="48" y="31"/>
                  </a:lnTo>
                  <a:lnTo>
                    <a:pt x="50" y="32"/>
                  </a:lnTo>
                  <a:lnTo>
                    <a:pt x="54" y="33"/>
                  </a:lnTo>
                  <a:lnTo>
                    <a:pt x="56" y="35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60" y="42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0" y="58"/>
                  </a:lnTo>
                  <a:lnTo>
                    <a:pt x="48" y="60"/>
                  </a:lnTo>
                  <a:lnTo>
                    <a:pt x="45" y="61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1" y="51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5"/>
                  </a:lnTo>
                  <a:close/>
                  <a:moveTo>
                    <a:pt x="90" y="45"/>
                  </a:moveTo>
                  <a:lnTo>
                    <a:pt x="89" y="36"/>
                  </a:lnTo>
                  <a:lnTo>
                    <a:pt x="87" y="27"/>
                  </a:lnTo>
                  <a:lnTo>
                    <a:pt x="83" y="20"/>
                  </a:lnTo>
                  <a:lnTo>
                    <a:pt x="77" y="13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4"/>
                  </a:lnTo>
                  <a:lnTo>
                    <a:pt x="3" y="63"/>
                  </a:lnTo>
                  <a:lnTo>
                    <a:pt x="8" y="70"/>
                  </a:lnTo>
                  <a:lnTo>
                    <a:pt x="13" y="77"/>
                  </a:lnTo>
                  <a:lnTo>
                    <a:pt x="19" y="82"/>
                  </a:lnTo>
                  <a:lnTo>
                    <a:pt x="28" y="86"/>
                  </a:lnTo>
                  <a:lnTo>
                    <a:pt x="35" y="89"/>
                  </a:lnTo>
                  <a:lnTo>
                    <a:pt x="45" y="91"/>
                  </a:lnTo>
                  <a:lnTo>
                    <a:pt x="54" y="89"/>
                  </a:lnTo>
                  <a:lnTo>
                    <a:pt x="62" y="86"/>
                  </a:lnTo>
                  <a:lnTo>
                    <a:pt x="70" y="82"/>
                  </a:lnTo>
                  <a:lnTo>
                    <a:pt x="77" y="77"/>
                  </a:lnTo>
                  <a:lnTo>
                    <a:pt x="83" y="70"/>
                  </a:lnTo>
                  <a:lnTo>
                    <a:pt x="87" y="63"/>
                  </a:lnTo>
                  <a:lnTo>
                    <a:pt x="89" y="54"/>
                  </a:lnTo>
                  <a:lnTo>
                    <a:pt x="90" y="46"/>
                  </a:lnTo>
                  <a:lnTo>
                    <a:pt x="9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90">
              <a:extLst>
                <a:ext uri="{FF2B5EF4-FFF2-40B4-BE49-F238E27FC236}">
                  <a16:creationId xmlns:a16="http://schemas.microsoft.com/office/drawing/2014/main" id="{2894CB73-3A88-4488-83A6-424CD9C41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9813" y="1401763"/>
              <a:ext cx="28575" cy="28575"/>
            </a:xfrm>
            <a:custGeom>
              <a:avLst/>
              <a:gdLst>
                <a:gd name="T0" fmla="*/ 59 w 90"/>
                <a:gd name="T1" fmla="*/ 48 h 90"/>
                <a:gd name="T2" fmla="*/ 57 w 90"/>
                <a:gd name="T3" fmla="*/ 53 h 90"/>
                <a:gd name="T4" fmla="*/ 54 w 90"/>
                <a:gd name="T5" fmla="*/ 57 h 90"/>
                <a:gd name="T6" fmla="*/ 48 w 90"/>
                <a:gd name="T7" fmla="*/ 60 h 90"/>
                <a:gd name="T8" fmla="*/ 42 w 90"/>
                <a:gd name="T9" fmla="*/ 60 h 90"/>
                <a:gd name="T10" fmla="*/ 36 w 90"/>
                <a:gd name="T11" fmla="*/ 57 h 90"/>
                <a:gd name="T12" fmla="*/ 32 w 90"/>
                <a:gd name="T13" fmla="*/ 53 h 90"/>
                <a:gd name="T14" fmla="*/ 30 w 90"/>
                <a:gd name="T15" fmla="*/ 48 h 90"/>
                <a:gd name="T16" fmla="*/ 30 w 90"/>
                <a:gd name="T17" fmla="*/ 41 h 90"/>
                <a:gd name="T18" fmla="*/ 32 w 90"/>
                <a:gd name="T19" fmla="*/ 36 h 90"/>
                <a:gd name="T20" fmla="*/ 36 w 90"/>
                <a:gd name="T21" fmla="*/ 32 h 90"/>
                <a:gd name="T22" fmla="*/ 42 w 90"/>
                <a:gd name="T23" fmla="*/ 30 h 90"/>
                <a:gd name="T24" fmla="*/ 48 w 90"/>
                <a:gd name="T25" fmla="*/ 30 h 90"/>
                <a:gd name="T26" fmla="*/ 54 w 90"/>
                <a:gd name="T27" fmla="*/ 32 h 90"/>
                <a:gd name="T28" fmla="*/ 57 w 90"/>
                <a:gd name="T29" fmla="*/ 36 h 90"/>
                <a:gd name="T30" fmla="*/ 59 w 90"/>
                <a:gd name="T31" fmla="*/ 41 h 90"/>
                <a:gd name="T32" fmla="*/ 60 w 90"/>
                <a:gd name="T33" fmla="*/ 45 h 90"/>
                <a:gd name="T34" fmla="*/ 0 w 90"/>
                <a:gd name="T35" fmla="*/ 54 h 90"/>
                <a:gd name="T36" fmla="*/ 8 w 90"/>
                <a:gd name="T37" fmla="*/ 70 h 90"/>
                <a:gd name="T38" fmla="*/ 19 w 90"/>
                <a:gd name="T39" fmla="*/ 82 h 90"/>
                <a:gd name="T40" fmla="*/ 35 w 90"/>
                <a:gd name="T41" fmla="*/ 88 h 90"/>
                <a:gd name="T42" fmla="*/ 54 w 90"/>
                <a:gd name="T43" fmla="*/ 88 h 90"/>
                <a:gd name="T44" fmla="*/ 70 w 90"/>
                <a:gd name="T45" fmla="*/ 82 h 90"/>
                <a:gd name="T46" fmla="*/ 83 w 90"/>
                <a:gd name="T47" fmla="*/ 70 h 90"/>
                <a:gd name="T48" fmla="*/ 89 w 90"/>
                <a:gd name="T49" fmla="*/ 54 h 90"/>
                <a:gd name="T50" fmla="*/ 89 w 90"/>
                <a:gd name="T51" fmla="*/ 36 h 90"/>
                <a:gd name="T52" fmla="*/ 83 w 90"/>
                <a:gd name="T53" fmla="*/ 20 h 90"/>
                <a:gd name="T54" fmla="*/ 70 w 90"/>
                <a:gd name="T55" fmla="*/ 7 h 90"/>
                <a:gd name="T56" fmla="*/ 54 w 90"/>
                <a:gd name="T57" fmla="*/ 1 h 90"/>
                <a:gd name="T58" fmla="*/ 35 w 90"/>
                <a:gd name="T59" fmla="*/ 1 h 90"/>
                <a:gd name="T60" fmla="*/ 19 w 90"/>
                <a:gd name="T61" fmla="*/ 7 h 90"/>
                <a:gd name="T62" fmla="*/ 8 w 90"/>
                <a:gd name="T63" fmla="*/ 20 h 90"/>
                <a:gd name="T64" fmla="*/ 0 w 90"/>
                <a:gd name="T65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90">
                  <a:moveTo>
                    <a:pt x="60" y="45"/>
                  </a:moveTo>
                  <a:lnTo>
                    <a:pt x="59" y="48"/>
                  </a:lnTo>
                  <a:lnTo>
                    <a:pt x="59" y="51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0" y="58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1" y="51"/>
                  </a:lnTo>
                  <a:lnTo>
                    <a:pt x="30" y="48"/>
                  </a:lnTo>
                  <a:lnTo>
                    <a:pt x="30" y="45"/>
                  </a:lnTo>
                  <a:lnTo>
                    <a:pt x="30" y="41"/>
                  </a:lnTo>
                  <a:lnTo>
                    <a:pt x="31" y="39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50" y="31"/>
                  </a:lnTo>
                  <a:lnTo>
                    <a:pt x="54" y="32"/>
                  </a:lnTo>
                  <a:lnTo>
                    <a:pt x="56" y="34"/>
                  </a:lnTo>
                  <a:lnTo>
                    <a:pt x="57" y="36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60" y="45"/>
                  </a:lnTo>
                  <a:lnTo>
                    <a:pt x="60" y="45"/>
                  </a:lnTo>
                  <a:close/>
                  <a:moveTo>
                    <a:pt x="0" y="45"/>
                  </a:moveTo>
                  <a:lnTo>
                    <a:pt x="0" y="54"/>
                  </a:lnTo>
                  <a:lnTo>
                    <a:pt x="3" y="62"/>
                  </a:lnTo>
                  <a:lnTo>
                    <a:pt x="8" y="70"/>
                  </a:lnTo>
                  <a:lnTo>
                    <a:pt x="13" y="77"/>
                  </a:lnTo>
                  <a:lnTo>
                    <a:pt x="19" y="82"/>
                  </a:lnTo>
                  <a:lnTo>
                    <a:pt x="27" y="86"/>
                  </a:lnTo>
                  <a:lnTo>
                    <a:pt x="35" y="88"/>
                  </a:lnTo>
                  <a:lnTo>
                    <a:pt x="45" y="90"/>
                  </a:lnTo>
                  <a:lnTo>
                    <a:pt x="54" y="88"/>
                  </a:lnTo>
                  <a:lnTo>
                    <a:pt x="62" y="86"/>
                  </a:lnTo>
                  <a:lnTo>
                    <a:pt x="70" y="82"/>
                  </a:lnTo>
                  <a:lnTo>
                    <a:pt x="76" y="77"/>
                  </a:lnTo>
                  <a:lnTo>
                    <a:pt x="83" y="70"/>
                  </a:lnTo>
                  <a:lnTo>
                    <a:pt x="87" y="62"/>
                  </a:lnTo>
                  <a:lnTo>
                    <a:pt x="89" y="54"/>
                  </a:lnTo>
                  <a:lnTo>
                    <a:pt x="90" y="45"/>
                  </a:lnTo>
                  <a:lnTo>
                    <a:pt x="89" y="36"/>
                  </a:lnTo>
                  <a:lnTo>
                    <a:pt x="87" y="27"/>
                  </a:lnTo>
                  <a:lnTo>
                    <a:pt x="83" y="20"/>
                  </a:lnTo>
                  <a:lnTo>
                    <a:pt x="76" y="12"/>
                  </a:lnTo>
                  <a:lnTo>
                    <a:pt x="70" y="7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7"/>
                  </a:lnTo>
                  <a:lnTo>
                    <a:pt x="13" y="12"/>
                  </a:lnTo>
                  <a:lnTo>
                    <a:pt x="8" y="20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91">
              <a:extLst>
                <a:ext uri="{FF2B5EF4-FFF2-40B4-BE49-F238E27FC236}">
                  <a16:creationId xmlns:a16="http://schemas.microsoft.com/office/drawing/2014/main" id="{FBA3FD8A-9251-4732-8639-8F3B4FB2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1238" y="1373188"/>
              <a:ext cx="247650" cy="142875"/>
            </a:xfrm>
            <a:custGeom>
              <a:avLst/>
              <a:gdLst>
                <a:gd name="T0" fmla="*/ 498 w 782"/>
                <a:gd name="T1" fmla="*/ 441 h 451"/>
                <a:gd name="T2" fmla="*/ 503 w 782"/>
                <a:gd name="T3" fmla="*/ 447 h 451"/>
                <a:gd name="T4" fmla="*/ 512 w 782"/>
                <a:gd name="T5" fmla="*/ 451 h 451"/>
                <a:gd name="T6" fmla="*/ 710 w 782"/>
                <a:gd name="T7" fmla="*/ 448 h 451"/>
                <a:gd name="T8" fmla="*/ 735 w 782"/>
                <a:gd name="T9" fmla="*/ 440 h 451"/>
                <a:gd name="T10" fmla="*/ 756 w 782"/>
                <a:gd name="T11" fmla="*/ 424 h 451"/>
                <a:gd name="T12" fmla="*/ 771 w 782"/>
                <a:gd name="T13" fmla="*/ 403 h 451"/>
                <a:gd name="T14" fmla="*/ 781 w 782"/>
                <a:gd name="T15" fmla="*/ 379 h 451"/>
                <a:gd name="T16" fmla="*/ 782 w 782"/>
                <a:gd name="T17" fmla="*/ 90 h 451"/>
                <a:gd name="T18" fmla="*/ 779 w 782"/>
                <a:gd name="T19" fmla="*/ 63 h 451"/>
                <a:gd name="T20" fmla="*/ 767 w 782"/>
                <a:gd name="T21" fmla="*/ 39 h 451"/>
                <a:gd name="T22" fmla="*/ 750 w 782"/>
                <a:gd name="T23" fmla="*/ 20 h 451"/>
                <a:gd name="T24" fmla="*/ 727 w 782"/>
                <a:gd name="T25" fmla="*/ 6 h 451"/>
                <a:gd name="T26" fmla="*/ 702 w 782"/>
                <a:gd name="T27" fmla="*/ 0 h 451"/>
                <a:gd name="T28" fmla="*/ 81 w 782"/>
                <a:gd name="T29" fmla="*/ 0 h 451"/>
                <a:gd name="T30" fmla="*/ 56 w 782"/>
                <a:gd name="T31" fmla="*/ 6 h 451"/>
                <a:gd name="T32" fmla="*/ 33 w 782"/>
                <a:gd name="T33" fmla="*/ 20 h 451"/>
                <a:gd name="T34" fmla="*/ 16 w 782"/>
                <a:gd name="T35" fmla="*/ 39 h 451"/>
                <a:gd name="T36" fmla="*/ 4 w 782"/>
                <a:gd name="T37" fmla="*/ 63 h 451"/>
                <a:gd name="T38" fmla="*/ 0 w 782"/>
                <a:gd name="T39" fmla="*/ 90 h 451"/>
                <a:gd name="T40" fmla="*/ 2 w 782"/>
                <a:gd name="T41" fmla="*/ 291 h 451"/>
                <a:gd name="T42" fmla="*/ 7 w 782"/>
                <a:gd name="T43" fmla="*/ 297 h 451"/>
                <a:gd name="T44" fmla="*/ 15 w 782"/>
                <a:gd name="T45" fmla="*/ 301 h 451"/>
                <a:gd name="T46" fmla="*/ 24 w 782"/>
                <a:gd name="T47" fmla="*/ 297 h 451"/>
                <a:gd name="T48" fmla="*/ 29 w 782"/>
                <a:gd name="T49" fmla="*/ 291 h 451"/>
                <a:gd name="T50" fmla="*/ 30 w 782"/>
                <a:gd name="T51" fmla="*/ 90 h 451"/>
                <a:gd name="T52" fmla="*/ 33 w 782"/>
                <a:gd name="T53" fmla="*/ 71 h 451"/>
                <a:gd name="T54" fmla="*/ 41 w 782"/>
                <a:gd name="T55" fmla="*/ 55 h 451"/>
                <a:gd name="T56" fmla="*/ 52 w 782"/>
                <a:gd name="T57" fmla="*/ 43 h 451"/>
                <a:gd name="T58" fmla="*/ 67 w 782"/>
                <a:gd name="T59" fmla="*/ 34 h 451"/>
                <a:gd name="T60" fmla="*/ 85 w 782"/>
                <a:gd name="T61" fmla="*/ 30 h 451"/>
                <a:gd name="T62" fmla="*/ 698 w 782"/>
                <a:gd name="T63" fmla="*/ 30 h 451"/>
                <a:gd name="T64" fmla="*/ 716 w 782"/>
                <a:gd name="T65" fmla="*/ 34 h 451"/>
                <a:gd name="T66" fmla="*/ 731 w 782"/>
                <a:gd name="T67" fmla="*/ 43 h 451"/>
                <a:gd name="T68" fmla="*/ 742 w 782"/>
                <a:gd name="T69" fmla="*/ 55 h 451"/>
                <a:gd name="T70" fmla="*/ 750 w 782"/>
                <a:gd name="T71" fmla="*/ 71 h 451"/>
                <a:gd name="T72" fmla="*/ 752 w 782"/>
                <a:gd name="T73" fmla="*/ 90 h 451"/>
                <a:gd name="T74" fmla="*/ 751 w 782"/>
                <a:gd name="T75" fmla="*/ 372 h 451"/>
                <a:gd name="T76" fmla="*/ 744 w 782"/>
                <a:gd name="T77" fmla="*/ 389 h 451"/>
                <a:gd name="T78" fmla="*/ 735 w 782"/>
                <a:gd name="T79" fmla="*/ 403 h 451"/>
                <a:gd name="T80" fmla="*/ 721 w 782"/>
                <a:gd name="T81" fmla="*/ 413 h 451"/>
                <a:gd name="T82" fmla="*/ 704 w 782"/>
                <a:gd name="T83" fmla="*/ 419 h 451"/>
                <a:gd name="T84" fmla="*/ 512 w 782"/>
                <a:gd name="T85" fmla="*/ 421 h 451"/>
                <a:gd name="T86" fmla="*/ 503 w 782"/>
                <a:gd name="T87" fmla="*/ 423 h 451"/>
                <a:gd name="T88" fmla="*/ 498 w 782"/>
                <a:gd name="T89" fmla="*/ 429 h 451"/>
                <a:gd name="T90" fmla="*/ 497 w 782"/>
                <a:gd name="T91" fmla="*/ 43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451">
                  <a:moveTo>
                    <a:pt x="497" y="436"/>
                  </a:moveTo>
                  <a:lnTo>
                    <a:pt x="497" y="439"/>
                  </a:lnTo>
                  <a:lnTo>
                    <a:pt x="498" y="441"/>
                  </a:lnTo>
                  <a:lnTo>
                    <a:pt x="499" y="444"/>
                  </a:lnTo>
                  <a:lnTo>
                    <a:pt x="501" y="446"/>
                  </a:lnTo>
                  <a:lnTo>
                    <a:pt x="503" y="447"/>
                  </a:lnTo>
                  <a:lnTo>
                    <a:pt x="506" y="449"/>
                  </a:lnTo>
                  <a:lnTo>
                    <a:pt x="509" y="451"/>
                  </a:lnTo>
                  <a:lnTo>
                    <a:pt x="512" y="451"/>
                  </a:lnTo>
                  <a:lnTo>
                    <a:pt x="692" y="451"/>
                  </a:lnTo>
                  <a:lnTo>
                    <a:pt x="702" y="449"/>
                  </a:lnTo>
                  <a:lnTo>
                    <a:pt x="710" y="448"/>
                  </a:lnTo>
                  <a:lnTo>
                    <a:pt x="719" y="446"/>
                  </a:lnTo>
                  <a:lnTo>
                    <a:pt x="727" y="443"/>
                  </a:lnTo>
                  <a:lnTo>
                    <a:pt x="735" y="440"/>
                  </a:lnTo>
                  <a:lnTo>
                    <a:pt x="742" y="436"/>
                  </a:lnTo>
                  <a:lnTo>
                    <a:pt x="750" y="430"/>
                  </a:lnTo>
                  <a:lnTo>
                    <a:pt x="756" y="424"/>
                  </a:lnTo>
                  <a:lnTo>
                    <a:pt x="762" y="417"/>
                  </a:lnTo>
                  <a:lnTo>
                    <a:pt x="767" y="411"/>
                  </a:lnTo>
                  <a:lnTo>
                    <a:pt x="771" y="403"/>
                  </a:lnTo>
                  <a:lnTo>
                    <a:pt x="776" y="396"/>
                  </a:lnTo>
                  <a:lnTo>
                    <a:pt x="779" y="387"/>
                  </a:lnTo>
                  <a:lnTo>
                    <a:pt x="781" y="379"/>
                  </a:lnTo>
                  <a:lnTo>
                    <a:pt x="782" y="369"/>
                  </a:lnTo>
                  <a:lnTo>
                    <a:pt x="782" y="361"/>
                  </a:lnTo>
                  <a:lnTo>
                    <a:pt x="782" y="90"/>
                  </a:lnTo>
                  <a:lnTo>
                    <a:pt x="782" y="80"/>
                  </a:lnTo>
                  <a:lnTo>
                    <a:pt x="781" y="71"/>
                  </a:lnTo>
                  <a:lnTo>
                    <a:pt x="779" y="63"/>
                  </a:lnTo>
                  <a:lnTo>
                    <a:pt x="776" y="54"/>
                  </a:lnTo>
                  <a:lnTo>
                    <a:pt x="771" y="47"/>
                  </a:lnTo>
                  <a:lnTo>
                    <a:pt x="767" y="39"/>
                  </a:lnTo>
                  <a:lnTo>
                    <a:pt x="762" y="32"/>
                  </a:lnTo>
                  <a:lnTo>
                    <a:pt x="756" y="25"/>
                  </a:lnTo>
                  <a:lnTo>
                    <a:pt x="750" y="20"/>
                  </a:lnTo>
                  <a:lnTo>
                    <a:pt x="742" y="15"/>
                  </a:lnTo>
                  <a:lnTo>
                    <a:pt x="735" y="10"/>
                  </a:lnTo>
                  <a:lnTo>
                    <a:pt x="727" y="6"/>
                  </a:lnTo>
                  <a:lnTo>
                    <a:pt x="719" y="4"/>
                  </a:lnTo>
                  <a:lnTo>
                    <a:pt x="710" y="1"/>
                  </a:lnTo>
                  <a:lnTo>
                    <a:pt x="702" y="0"/>
                  </a:lnTo>
                  <a:lnTo>
                    <a:pt x="692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72" y="1"/>
                  </a:lnTo>
                  <a:lnTo>
                    <a:pt x="63" y="4"/>
                  </a:lnTo>
                  <a:lnTo>
                    <a:pt x="56" y="6"/>
                  </a:lnTo>
                  <a:lnTo>
                    <a:pt x="47" y="10"/>
                  </a:lnTo>
                  <a:lnTo>
                    <a:pt x="40" y="15"/>
                  </a:lnTo>
                  <a:lnTo>
                    <a:pt x="33" y="20"/>
                  </a:lnTo>
                  <a:lnTo>
                    <a:pt x="27" y="25"/>
                  </a:lnTo>
                  <a:lnTo>
                    <a:pt x="20" y="32"/>
                  </a:lnTo>
                  <a:lnTo>
                    <a:pt x="16" y="39"/>
                  </a:lnTo>
                  <a:lnTo>
                    <a:pt x="11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0" y="285"/>
                  </a:lnTo>
                  <a:lnTo>
                    <a:pt x="1" y="288"/>
                  </a:lnTo>
                  <a:lnTo>
                    <a:pt x="2" y="291"/>
                  </a:lnTo>
                  <a:lnTo>
                    <a:pt x="3" y="293"/>
                  </a:lnTo>
                  <a:lnTo>
                    <a:pt x="5" y="295"/>
                  </a:lnTo>
                  <a:lnTo>
                    <a:pt x="7" y="297"/>
                  </a:lnTo>
                  <a:lnTo>
                    <a:pt x="10" y="298"/>
                  </a:lnTo>
                  <a:lnTo>
                    <a:pt x="13" y="300"/>
                  </a:lnTo>
                  <a:lnTo>
                    <a:pt x="15" y="301"/>
                  </a:lnTo>
                  <a:lnTo>
                    <a:pt x="18" y="300"/>
                  </a:lnTo>
                  <a:lnTo>
                    <a:pt x="21" y="298"/>
                  </a:lnTo>
                  <a:lnTo>
                    <a:pt x="24" y="297"/>
                  </a:lnTo>
                  <a:lnTo>
                    <a:pt x="26" y="295"/>
                  </a:lnTo>
                  <a:lnTo>
                    <a:pt x="28" y="293"/>
                  </a:lnTo>
                  <a:lnTo>
                    <a:pt x="29" y="291"/>
                  </a:lnTo>
                  <a:lnTo>
                    <a:pt x="30" y="288"/>
                  </a:lnTo>
                  <a:lnTo>
                    <a:pt x="30" y="285"/>
                  </a:lnTo>
                  <a:lnTo>
                    <a:pt x="30" y="90"/>
                  </a:lnTo>
                  <a:lnTo>
                    <a:pt x="31" y="83"/>
                  </a:lnTo>
                  <a:lnTo>
                    <a:pt x="32" y="78"/>
                  </a:lnTo>
                  <a:lnTo>
                    <a:pt x="33" y="71"/>
                  </a:lnTo>
                  <a:lnTo>
                    <a:pt x="35" y="66"/>
                  </a:lnTo>
                  <a:lnTo>
                    <a:pt x="37" y="61"/>
                  </a:lnTo>
                  <a:lnTo>
                    <a:pt x="41" y="55"/>
                  </a:lnTo>
                  <a:lnTo>
                    <a:pt x="44" y="51"/>
                  </a:lnTo>
                  <a:lnTo>
                    <a:pt x="48" y="47"/>
                  </a:lnTo>
                  <a:lnTo>
                    <a:pt x="52" y="43"/>
                  </a:lnTo>
                  <a:lnTo>
                    <a:pt x="57" y="39"/>
                  </a:lnTo>
                  <a:lnTo>
                    <a:pt x="62" y="37"/>
                  </a:lnTo>
                  <a:lnTo>
                    <a:pt x="67" y="34"/>
                  </a:lnTo>
                  <a:lnTo>
                    <a:pt x="73" y="32"/>
                  </a:lnTo>
                  <a:lnTo>
                    <a:pt x="78" y="31"/>
                  </a:lnTo>
                  <a:lnTo>
                    <a:pt x="85" y="30"/>
                  </a:lnTo>
                  <a:lnTo>
                    <a:pt x="91" y="30"/>
                  </a:lnTo>
                  <a:lnTo>
                    <a:pt x="692" y="30"/>
                  </a:lnTo>
                  <a:lnTo>
                    <a:pt x="698" y="30"/>
                  </a:lnTo>
                  <a:lnTo>
                    <a:pt x="704" y="31"/>
                  </a:lnTo>
                  <a:lnTo>
                    <a:pt x="710" y="32"/>
                  </a:lnTo>
                  <a:lnTo>
                    <a:pt x="716" y="34"/>
                  </a:lnTo>
                  <a:lnTo>
                    <a:pt x="721" y="37"/>
                  </a:lnTo>
                  <a:lnTo>
                    <a:pt x="726" y="39"/>
                  </a:lnTo>
                  <a:lnTo>
                    <a:pt x="731" y="43"/>
                  </a:lnTo>
                  <a:lnTo>
                    <a:pt x="735" y="47"/>
                  </a:lnTo>
                  <a:lnTo>
                    <a:pt x="738" y="51"/>
                  </a:lnTo>
                  <a:lnTo>
                    <a:pt x="742" y="55"/>
                  </a:lnTo>
                  <a:lnTo>
                    <a:pt x="744" y="61"/>
                  </a:lnTo>
                  <a:lnTo>
                    <a:pt x="748" y="66"/>
                  </a:lnTo>
                  <a:lnTo>
                    <a:pt x="750" y="71"/>
                  </a:lnTo>
                  <a:lnTo>
                    <a:pt x="751" y="78"/>
                  </a:lnTo>
                  <a:lnTo>
                    <a:pt x="752" y="83"/>
                  </a:lnTo>
                  <a:lnTo>
                    <a:pt x="752" y="90"/>
                  </a:lnTo>
                  <a:lnTo>
                    <a:pt x="752" y="361"/>
                  </a:lnTo>
                  <a:lnTo>
                    <a:pt x="752" y="366"/>
                  </a:lnTo>
                  <a:lnTo>
                    <a:pt x="751" y="372"/>
                  </a:lnTo>
                  <a:lnTo>
                    <a:pt x="750" y="379"/>
                  </a:lnTo>
                  <a:lnTo>
                    <a:pt x="748" y="384"/>
                  </a:lnTo>
                  <a:lnTo>
                    <a:pt x="744" y="389"/>
                  </a:lnTo>
                  <a:lnTo>
                    <a:pt x="742" y="394"/>
                  </a:lnTo>
                  <a:lnTo>
                    <a:pt x="738" y="399"/>
                  </a:lnTo>
                  <a:lnTo>
                    <a:pt x="735" y="403"/>
                  </a:lnTo>
                  <a:lnTo>
                    <a:pt x="731" y="407"/>
                  </a:lnTo>
                  <a:lnTo>
                    <a:pt x="726" y="410"/>
                  </a:lnTo>
                  <a:lnTo>
                    <a:pt x="721" y="413"/>
                  </a:lnTo>
                  <a:lnTo>
                    <a:pt x="716" y="415"/>
                  </a:lnTo>
                  <a:lnTo>
                    <a:pt x="710" y="417"/>
                  </a:lnTo>
                  <a:lnTo>
                    <a:pt x="704" y="419"/>
                  </a:lnTo>
                  <a:lnTo>
                    <a:pt x="698" y="421"/>
                  </a:lnTo>
                  <a:lnTo>
                    <a:pt x="692" y="421"/>
                  </a:lnTo>
                  <a:lnTo>
                    <a:pt x="512" y="421"/>
                  </a:lnTo>
                  <a:lnTo>
                    <a:pt x="509" y="421"/>
                  </a:lnTo>
                  <a:lnTo>
                    <a:pt x="506" y="422"/>
                  </a:lnTo>
                  <a:lnTo>
                    <a:pt x="503" y="423"/>
                  </a:lnTo>
                  <a:lnTo>
                    <a:pt x="501" y="425"/>
                  </a:lnTo>
                  <a:lnTo>
                    <a:pt x="499" y="427"/>
                  </a:lnTo>
                  <a:lnTo>
                    <a:pt x="498" y="429"/>
                  </a:lnTo>
                  <a:lnTo>
                    <a:pt x="497" y="432"/>
                  </a:lnTo>
                  <a:lnTo>
                    <a:pt x="497" y="436"/>
                  </a:lnTo>
                  <a:lnTo>
                    <a:pt x="497" y="4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136878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3">
            <a:extLst>
              <a:ext uri="{FF2B5EF4-FFF2-40B4-BE49-F238E27FC236}">
                <a16:creationId xmlns:a16="http://schemas.microsoft.com/office/drawing/2014/main" id="{BB9591BA-029D-4C20-8BA4-104F3A450F71}"/>
              </a:ext>
            </a:extLst>
          </p:cNvPr>
          <p:cNvSpPr txBox="1">
            <a:spLocks/>
          </p:cNvSpPr>
          <p:nvPr/>
        </p:nvSpPr>
        <p:spPr>
          <a:xfrm>
            <a:off x="609600" y="177352"/>
            <a:ext cx="10972800" cy="626325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r>
              <a:rPr lang="fa-I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در اینجا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A7CF2EA-3E44-473C-BB81-BDF417A8DF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05186019"/>
              </p:ext>
            </p:extLst>
          </p:nvPr>
        </p:nvGraphicFramePr>
        <p:xfrm>
          <a:off x="838200" y="1290561"/>
          <a:ext cx="6434138" cy="46578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Hexagon 10">
            <a:extLst>
              <a:ext uri="{FF2B5EF4-FFF2-40B4-BE49-F238E27FC236}">
                <a16:creationId xmlns:a16="http://schemas.microsoft.com/office/drawing/2014/main" id="{6B3327A0-ACCC-4453-98C3-2408305F7446}"/>
              </a:ext>
            </a:extLst>
          </p:cNvPr>
          <p:cNvSpPr/>
          <p:nvPr/>
        </p:nvSpPr>
        <p:spPr>
          <a:xfrm rot="5400000">
            <a:off x="7473927" y="1352834"/>
            <a:ext cx="987042" cy="850898"/>
          </a:xfrm>
          <a:prstGeom prst="hexagon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E2A7C5C1-16C5-4E9C-815E-DDFFED49B7B1}"/>
              </a:ext>
            </a:extLst>
          </p:cNvPr>
          <p:cNvSpPr/>
          <p:nvPr/>
        </p:nvSpPr>
        <p:spPr>
          <a:xfrm rot="5400000">
            <a:off x="7575335" y="1440253"/>
            <a:ext cx="784226" cy="676057"/>
          </a:xfrm>
          <a:prstGeom prst="hexagon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BD4DBCE7-ED25-4335-8AEB-52E8255F452E}"/>
              </a:ext>
            </a:extLst>
          </p:cNvPr>
          <p:cNvSpPr/>
          <p:nvPr/>
        </p:nvSpPr>
        <p:spPr>
          <a:xfrm rot="5400000">
            <a:off x="7473927" y="3222569"/>
            <a:ext cx="987042" cy="850898"/>
          </a:xfrm>
          <a:prstGeom prst="hexagon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1F2AA2FE-3E00-479B-AE23-310187237FA5}"/>
              </a:ext>
            </a:extLst>
          </p:cNvPr>
          <p:cNvSpPr/>
          <p:nvPr/>
        </p:nvSpPr>
        <p:spPr>
          <a:xfrm rot="5400000">
            <a:off x="7575335" y="3309988"/>
            <a:ext cx="784226" cy="676057"/>
          </a:xfrm>
          <a:prstGeom prst="hexagon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50CDF467-957A-417A-8DCF-93BC91F9F9C3}"/>
              </a:ext>
            </a:extLst>
          </p:cNvPr>
          <p:cNvSpPr/>
          <p:nvPr/>
        </p:nvSpPr>
        <p:spPr>
          <a:xfrm rot="5400000">
            <a:off x="7473927" y="5092303"/>
            <a:ext cx="987042" cy="850898"/>
          </a:xfrm>
          <a:prstGeom prst="hexagon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883BB71F-D24B-4CDB-BF40-68F020D1CD16}"/>
              </a:ext>
            </a:extLst>
          </p:cNvPr>
          <p:cNvSpPr/>
          <p:nvPr/>
        </p:nvSpPr>
        <p:spPr>
          <a:xfrm rot="5400000">
            <a:off x="7575335" y="5179722"/>
            <a:ext cx="784226" cy="676057"/>
          </a:xfrm>
          <a:prstGeom prst="hexagon">
            <a:avLst/>
          </a:prstGeom>
          <a:solidFill>
            <a:srgbClr val="FFC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7C3C53-8E47-42A4-8342-A78B9F6E15C5}"/>
              </a:ext>
            </a:extLst>
          </p:cNvPr>
          <p:cNvSpPr txBox="1"/>
          <p:nvPr/>
        </p:nvSpPr>
        <p:spPr>
          <a:xfrm>
            <a:off x="8610600" y="1217795"/>
            <a:ext cx="2971799" cy="1079399"/>
          </a:xfrm>
          <a:prstGeom prst="rect">
            <a:avLst/>
          </a:prstGeom>
          <a:noFill/>
        </p:spPr>
        <p:txBody>
          <a:bodyPr wrap="square" lIns="46800" tIns="46800" rIns="46800" bIns="46800" rtlCol="0" anchor="ctr">
            <a:spAutoFit/>
          </a:bodyPr>
          <a:lstStyle/>
          <a:p>
            <a:pPr algn="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C80441-62F1-4382-95B2-9AE65DAA8559}"/>
              </a:ext>
            </a:extLst>
          </p:cNvPr>
          <p:cNvSpPr txBox="1"/>
          <p:nvPr/>
        </p:nvSpPr>
        <p:spPr>
          <a:xfrm>
            <a:off x="8610600" y="3108319"/>
            <a:ext cx="2971799" cy="1079399"/>
          </a:xfrm>
          <a:prstGeom prst="rect">
            <a:avLst/>
          </a:prstGeom>
          <a:noFill/>
        </p:spPr>
        <p:txBody>
          <a:bodyPr wrap="square" lIns="46800" tIns="46800" rIns="46800" bIns="46800" rtlCol="0" anchor="ctr">
            <a:spAutoFit/>
          </a:bodyPr>
          <a:lstStyle/>
          <a:p>
            <a:pPr algn="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BF57E20-AEFA-4970-9EAE-9033F657C28B}"/>
              </a:ext>
            </a:extLst>
          </p:cNvPr>
          <p:cNvSpPr txBox="1"/>
          <p:nvPr/>
        </p:nvSpPr>
        <p:spPr>
          <a:xfrm>
            <a:off x="8610600" y="4978053"/>
            <a:ext cx="2971799" cy="1079399"/>
          </a:xfrm>
          <a:prstGeom prst="rect">
            <a:avLst/>
          </a:prstGeom>
          <a:noFill/>
        </p:spPr>
        <p:txBody>
          <a:bodyPr wrap="square" lIns="46800" tIns="46800" rIns="46800" bIns="46800" rtlCol="0" anchor="ctr">
            <a:spAutoFit/>
          </a:bodyPr>
          <a:lstStyle/>
          <a:p>
            <a:pPr algn="r" rtl="1"/>
            <a:r>
              <a:rPr lang="fa-I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35" name="Graphic 34">
            <a:extLst>
              <a:ext uri="{FF2B5EF4-FFF2-40B4-BE49-F238E27FC236}">
                <a16:creationId xmlns:a16="http://schemas.microsoft.com/office/drawing/2014/main" id="{6C18E7ED-2B6E-4814-8C08-F680D46EAF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00911" y="1579986"/>
            <a:ext cx="333075" cy="396591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0C929927-1FF1-4B79-BE22-DFBEFC34C2E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772144" y="3520992"/>
            <a:ext cx="390609" cy="254049"/>
          </a:xfrm>
          <a:prstGeom prst="rect">
            <a:avLst/>
          </a:prstGeom>
        </p:spPr>
      </p:pic>
      <p:pic>
        <p:nvPicPr>
          <p:cNvPr id="37" name="Graphic 36">
            <a:extLst>
              <a:ext uri="{FF2B5EF4-FFF2-40B4-BE49-F238E27FC236}">
                <a16:creationId xmlns:a16="http://schemas.microsoft.com/office/drawing/2014/main" id="{1E6CC3AD-D03E-4EB2-B00C-648AEB9B4BF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00911" y="5323962"/>
            <a:ext cx="333075" cy="387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14932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F6B6B"/>
      </a:accent1>
      <a:accent2>
        <a:srgbClr val="556270"/>
      </a:accent2>
      <a:accent3>
        <a:srgbClr val="280E32"/>
      </a:accent3>
      <a:accent4>
        <a:srgbClr val="FF6B6B"/>
      </a:accent4>
      <a:accent5>
        <a:srgbClr val="556270"/>
      </a:accent5>
      <a:accent6>
        <a:srgbClr val="280E32"/>
      </a:accent6>
      <a:hlink>
        <a:srgbClr val="0563C1"/>
      </a:hlink>
      <a:folHlink>
        <a:srgbClr val="954F72"/>
      </a:folHlink>
    </a:clrScheme>
    <a:fontScheme name="Custom 3">
      <a:majorFont>
        <a:latin typeface="Bahnschrift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1304</Words>
  <Application>Microsoft Office PowerPoint</Application>
  <PresentationFormat>Widescreen</PresentationFormat>
  <Paragraphs>140</Paragraphs>
  <Slides>25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Amatic SC</vt:lpstr>
      <vt:lpstr>Arial</vt:lpstr>
      <vt:lpstr>Bahnschrift</vt:lpstr>
      <vt:lpstr>Calibri</vt:lpstr>
      <vt:lpstr>Calibri Light</vt:lpstr>
      <vt:lpstr>Roboto Medium</vt:lpstr>
      <vt:lpstr>Segoe UI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2023-05-22T16:59:41Z</dcterms:created>
  <dcterms:modified xsi:type="dcterms:W3CDTF">2023-05-22T17:05:02Z</dcterms:modified>
</cp:coreProperties>
</file>